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83" r:id="rId6"/>
    <p:sldId id="270" r:id="rId7"/>
    <p:sldId id="284" r:id="rId8"/>
    <p:sldId id="271" r:id="rId9"/>
    <p:sldId id="285" r:id="rId10"/>
    <p:sldId id="272" r:id="rId11"/>
    <p:sldId id="273" r:id="rId12"/>
    <p:sldId id="286" r:id="rId13"/>
    <p:sldId id="275" r:id="rId14"/>
    <p:sldId id="276" r:id="rId15"/>
    <p:sldId id="277" r:id="rId16"/>
    <p:sldId id="278" r:id="rId17"/>
    <p:sldId id="287" r:id="rId18"/>
    <p:sldId id="279" r:id="rId19"/>
    <p:sldId id="280" r:id="rId20"/>
    <p:sldId id="281" r:id="rId21"/>
    <p:sldId id="282" r:id="rId22"/>
    <p:sldId id="263" r:id="rId23"/>
    <p:sldId id="260" r:id="rId24"/>
    <p:sldId id="264" r:id="rId25"/>
    <p:sldId id="259" r:id="rId26"/>
    <p:sldId id="267" r:id="rId27"/>
    <p:sldId id="265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405" autoAdjust="0"/>
  </p:normalViewPr>
  <p:slideViewPr>
    <p:cSldViewPr>
      <p:cViewPr varScale="1">
        <p:scale>
          <a:sx n="81" d="100"/>
          <a:sy n="81" d="100"/>
        </p:scale>
        <p:origin x="-214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48084-0544-4842-906E-80A82286919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6A7ECB-6504-497D-9D5B-F75E70D620E6}">
      <dgm:prSet/>
      <dgm:spPr/>
      <dgm:t>
        <a:bodyPr/>
        <a:lstStyle/>
        <a:p>
          <a:pPr rtl="0"/>
          <a:r>
            <a:rPr lang="ru-RU" dirty="0" err="1" smtClean="0"/>
            <a:t>Існує</a:t>
          </a:r>
          <a:r>
            <a:rPr lang="ru-RU" dirty="0" smtClean="0"/>
            <a:t> хаос через «</a:t>
          </a:r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правителів</a:t>
          </a:r>
          <a:r>
            <a:rPr lang="ru-RU" dirty="0" smtClean="0"/>
            <a:t>»</a:t>
          </a:r>
          <a:endParaRPr lang="ru-RU" dirty="0"/>
        </a:p>
      </dgm:t>
    </dgm:pt>
    <dgm:pt modelId="{A816A9F5-568B-4BA0-AD6C-5CF92BD994FB}" type="parTrans" cxnId="{1A369943-FE48-473C-9D6E-E700332BC91F}">
      <dgm:prSet/>
      <dgm:spPr/>
      <dgm:t>
        <a:bodyPr/>
        <a:lstStyle/>
        <a:p>
          <a:endParaRPr lang="ru-RU"/>
        </a:p>
      </dgm:t>
    </dgm:pt>
    <dgm:pt modelId="{304CBDC2-C0AF-4BEF-A8A4-9F24BD7DC00E}" type="sibTrans" cxnId="{1A369943-FE48-473C-9D6E-E700332BC91F}">
      <dgm:prSet/>
      <dgm:spPr/>
      <dgm:t>
        <a:bodyPr/>
        <a:lstStyle/>
        <a:p>
          <a:endParaRPr lang="ru-RU"/>
        </a:p>
      </dgm:t>
    </dgm:pt>
    <dgm:pt modelId="{97F2F33E-9C48-4CBA-9232-5585944459F6}">
      <dgm:prSet/>
      <dgm:spPr/>
      <dgm:t>
        <a:bodyPr/>
        <a:lstStyle/>
        <a:p>
          <a:pPr rtl="0"/>
          <a:r>
            <a:rPr lang="ru-RU" smtClean="0"/>
            <a:t>«вибрали найдостойнішу людину і поставили її сином Неба»</a:t>
          </a:r>
          <a:endParaRPr lang="ru-RU"/>
        </a:p>
      </dgm:t>
    </dgm:pt>
    <dgm:pt modelId="{84A2D025-8B7F-4049-A6F8-3A2F7C2C5C25}" type="parTrans" cxnId="{BCDCD2E1-C9B8-422D-99E4-7212944F8DBD}">
      <dgm:prSet/>
      <dgm:spPr/>
      <dgm:t>
        <a:bodyPr/>
        <a:lstStyle/>
        <a:p>
          <a:endParaRPr lang="ru-RU"/>
        </a:p>
      </dgm:t>
    </dgm:pt>
    <dgm:pt modelId="{66F2E3CD-80EB-44D2-82AD-87430EDF0637}" type="sibTrans" cxnId="{BCDCD2E1-C9B8-422D-99E4-7212944F8DBD}">
      <dgm:prSet/>
      <dgm:spPr/>
      <dgm:t>
        <a:bodyPr/>
        <a:lstStyle/>
        <a:p>
          <a:endParaRPr lang="ru-RU"/>
        </a:p>
      </dgm:t>
    </dgm:pt>
    <dgm:pt modelId="{DAA0B532-8150-4448-9F6A-F5E22E52671E}" type="pres">
      <dgm:prSet presAssocID="{06448084-0544-4842-906E-80A8228691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72955-13EF-414F-8C0B-71AD60D23C2A}" type="pres">
      <dgm:prSet presAssocID="{06448084-0544-4842-906E-80A82286919B}" presName="arrow" presStyleLbl="bgShp" presStyleIdx="0" presStyleCnt="1"/>
      <dgm:spPr/>
    </dgm:pt>
    <dgm:pt modelId="{EE80498C-AB6B-4D16-BC50-AF098F65185A}" type="pres">
      <dgm:prSet presAssocID="{06448084-0544-4842-906E-80A82286919B}" presName="linearProcess" presStyleCnt="0"/>
      <dgm:spPr/>
    </dgm:pt>
    <dgm:pt modelId="{E4D7ED83-A1AC-4E07-870E-AFA240A48BAE}" type="pres">
      <dgm:prSet presAssocID="{1C6A7ECB-6504-497D-9D5B-F75E70D620E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EB3B0-2318-4F98-AE94-3FBE91EAF14A}" type="pres">
      <dgm:prSet presAssocID="{304CBDC2-C0AF-4BEF-A8A4-9F24BD7DC00E}" presName="sibTrans" presStyleCnt="0"/>
      <dgm:spPr/>
    </dgm:pt>
    <dgm:pt modelId="{9ABE79D1-826E-442D-9AC6-D0299BD41C0E}" type="pres">
      <dgm:prSet presAssocID="{97F2F33E-9C48-4CBA-9232-5585944459F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69943-FE48-473C-9D6E-E700332BC91F}" srcId="{06448084-0544-4842-906E-80A82286919B}" destId="{1C6A7ECB-6504-497D-9D5B-F75E70D620E6}" srcOrd="0" destOrd="0" parTransId="{A816A9F5-568B-4BA0-AD6C-5CF92BD994FB}" sibTransId="{304CBDC2-C0AF-4BEF-A8A4-9F24BD7DC00E}"/>
    <dgm:cxn modelId="{8A9FFA55-FCA5-4720-8273-36CA98C56520}" type="presOf" srcId="{97F2F33E-9C48-4CBA-9232-5585944459F6}" destId="{9ABE79D1-826E-442D-9AC6-D0299BD41C0E}" srcOrd="0" destOrd="0" presId="urn:microsoft.com/office/officeart/2005/8/layout/hProcess9"/>
    <dgm:cxn modelId="{98B25833-5608-4A07-A1CF-2A38C9389FBE}" type="presOf" srcId="{06448084-0544-4842-906E-80A82286919B}" destId="{DAA0B532-8150-4448-9F6A-F5E22E52671E}" srcOrd="0" destOrd="0" presId="urn:microsoft.com/office/officeart/2005/8/layout/hProcess9"/>
    <dgm:cxn modelId="{94B42D41-59F0-4275-A71D-4024112450CA}" type="presOf" srcId="{1C6A7ECB-6504-497D-9D5B-F75E70D620E6}" destId="{E4D7ED83-A1AC-4E07-870E-AFA240A48BAE}" srcOrd="0" destOrd="0" presId="urn:microsoft.com/office/officeart/2005/8/layout/hProcess9"/>
    <dgm:cxn modelId="{BCDCD2E1-C9B8-422D-99E4-7212944F8DBD}" srcId="{06448084-0544-4842-906E-80A82286919B}" destId="{97F2F33E-9C48-4CBA-9232-5585944459F6}" srcOrd="1" destOrd="0" parTransId="{84A2D025-8B7F-4049-A6F8-3A2F7C2C5C25}" sibTransId="{66F2E3CD-80EB-44D2-82AD-87430EDF0637}"/>
    <dgm:cxn modelId="{6117E472-2509-41A4-88DF-D17D92DD6847}" type="presParOf" srcId="{DAA0B532-8150-4448-9F6A-F5E22E52671E}" destId="{7DE72955-13EF-414F-8C0B-71AD60D23C2A}" srcOrd="0" destOrd="0" presId="urn:microsoft.com/office/officeart/2005/8/layout/hProcess9"/>
    <dgm:cxn modelId="{E7B36A49-3D7B-460A-AAAC-476832D0A461}" type="presParOf" srcId="{DAA0B532-8150-4448-9F6A-F5E22E52671E}" destId="{EE80498C-AB6B-4D16-BC50-AF098F65185A}" srcOrd="1" destOrd="0" presId="urn:microsoft.com/office/officeart/2005/8/layout/hProcess9"/>
    <dgm:cxn modelId="{6254BE8B-452F-40FA-82F3-B12D27154012}" type="presParOf" srcId="{EE80498C-AB6B-4D16-BC50-AF098F65185A}" destId="{E4D7ED83-A1AC-4E07-870E-AFA240A48BAE}" srcOrd="0" destOrd="0" presId="urn:microsoft.com/office/officeart/2005/8/layout/hProcess9"/>
    <dgm:cxn modelId="{AD6EF832-B87A-46AD-A695-23B4C84505A9}" type="presParOf" srcId="{EE80498C-AB6B-4D16-BC50-AF098F65185A}" destId="{F04EB3B0-2318-4F98-AE94-3FBE91EAF14A}" srcOrd="1" destOrd="0" presId="urn:microsoft.com/office/officeart/2005/8/layout/hProcess9"/>
    <dgm:cxn modelId="{493AD4A2-578E-4D92-9BA3-7FF8A504534D}" type="presParOf" srcId="{EE80498C-AB6B-4D16-BC50-AF098F65185A}" destId="{9ABE79D1-826E-442D-9AC6-D0299BD41C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785C5-C524-4F46-A536-35629FC3E9C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A038DA-6BD0-4126-B65A-9F9C38290599}">
      <dgm:prSet/>
      <dgm:spPr/>
      <dgm:t>
        <a:bodyPr/>
        <a:lstStyle/>
        <a:p>
          <a:pPr rtl="0"/>
          <a:r>
            <a:rPr lang="ru-RU" smtClean="0"/>
            <a:t>у відносинах на рівні держав та між державами</a:t>
          </a:r>
          <a:endParaRPr lang="ru-RU"/>
        </a:p>
      </dgm:t>
    </dgm:pt>
    <dgm:pt modelId="{90E49C55-1130-4634-838F-AC82E1D02C6D}" type="parTrans" cxnId="{4E867F93-CAFE-4CAF-AFEE-69CF2B6501FA}">
      <dgm:prSet/>
      <dgm:spPr/>
      <dgm:t>
        <a:bodyPr/>
        <a:lstStyle/>
        <a:p>
          <a:endParaRPr lang="ru-RU"/>
        </a:p>
      </dgm:t>
    </dgm:pt>
    <dgm:pt modelId="{86DA5EDB-C590-48B5-B226-ABF28572AB05}" type="sibTrans" cxnId="{4E867F93-CAFE-4CAF-AFEE-69CF2B6501FA}">
      <dgm:prSet/>
      <dgm:spPr/>
      <dgm:t>
        <a:bodyPr/>
        <a:lstStyle/>
        <a:p>
          <a:endParaRPr lang="ru-RU"/>
        </a:p>
      </dgm:t>
    </dgm:pt>
    <dgm:pt modelId="{8689F8DE-CD65-41DE-A391-BFD9C059012E}" type="pres">
      <dgm:prSet presAssocID="{468785C5-C524-4F46-A536-35629FC3E9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EF3F4-67DD-47C5-9158-9C56EC36570C}" type="pres">
      <dgm:prSet presAssocID="{32A038DA-6BD0-4126-B65A-9F9C38290599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E867F93-CAFE-4CAF-AFEE-69CF2B6501FA}" srcId="{468785C5-C524-4F46-A536-35629FC3E9C6}" destId="{32A038DA-6BD0-4126-B65A-9F9C38290599}" srcOrd="0" destOrd="0" parTransId="{90E49C55-1130-4634-838F-AC82E1D02C6D}" sibTransId="{86DA5EDB-C590-48B5-B226-ABF28572AB05}"/>
    <dgm:cxn modelId="{3B639917-9E40-4170-BE44-3AF6D4D49A2F}" type="presOf" srcId="{468785C5-C524-4F46-A536-35629FC3E9C6}" destId="{8689F8DE-CD65-41DE-A391-BFD9C059012E}" srcOrd="0" destOrd="0" presId="urn:microsoft.com/office/officeart/2005/8/layout/venn1"/>
    <dgm:cxn modelId="{6B704B8F-D398-4D3E-AA9D-AA0C10AF95CD}" type="presOf" srcId="{32A038DA-6BD0-4126-B65A-9F9C38290599}" destId="{7B2EF3F4-67DD-47C5-9158-9C56EC36570C}" srcOrd="0" destOrd="0" presId="urn:microsoft.com/office/officeart/2005/8/layout/venn1"/>
    <dgm:cxn modelId="{0B4B64C5-B52C-4E1F-B6EE-E5B89FDA6A88}" type="presParOf" srcId="{8689F8DE-CD65-41DE-A391-BFD9C059012E}" destId="{7B2EF3F4-67DD-47C5-9158-9C56EC36570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B35AD-D873-4BF5-9988-A2711ED5B4D5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E6B2992B-3B67-4381-B580-8A698702CB5B}">
      <dgm:prSet/>
      <dgm:spPr/>
      <dgm:t>
        <a:bodyPr/>
        <a:lstStyle/>
        <a:p>
          <a:pPr rtl="0"/>
          <a:r>
            <a:rPr lang="ru-RU" smtClean="0"/>
            <a:t>насильство та покарання</a:t>
          </a:r>
          <a:endParaRPr lang="ru-RU"/>
        </a:p>
      </dgm:t>
    </dgm:pt>
    <dgm:pt modelId="{5B9DDB45-A746-4C9C-A938-9717F046619C}" type="parTrans" cxnId="{3FD7B4B7-8257-4E8D-9394-7EC1493C66B6}">
      <dgm:prSet/>
      <dgm:spPr/>
      <dgm:t>
        <a:bodyPr/>
        <a:lstStyle/>
        <a:p>
          <a:endParaRPr lang="ru-RU"/>
        </a:p>
      </dgm:t>
    </dgm:pt>
    <dgm:pt modelId="{85F6F0AB-9112-4875-9AD1-F8EDEFFCAB52}" type="sibTrans" cxnId="{3FD7B4B7-8257-4E8D-9394-7EC1493C66B6}">
      <dgm:prSet/>
      <dgm:spPr/>
      <dgm:t>
        <a:bodyPr/>
        <a:lstStyle/>
        <a:p>
          <a:endParaRPr lang="ru-RU"/>
        </a:p>
      </dgm:t>
    </dgm:pt>
    <dgm:pt modelId="{DCBD8C2A-60AC-48E9-82D3-7D0501816466}">
      <dgm:prSet/>
      <dgm:spPr/>
      <dgm:t>
        <a:bodyPr/>
        <a:lstStyle/>
        <a:p>
          <a:pPr rtl="0"/>
          <a:r>
            <a:rPr lang="ru-RU" smtClean="0"/>
            <a:t>моральні форми впливу </a:t>
          </a:r>
          <a:endParaRPr lang="ru-RU"/>
        </a:p>
      </dgm:t>
    </dgm:pt>
    <dgm:pt modelId="{14CAF1BF-68D7-4DB0-A2A5-8EA467160A6B}" type="parTrans" cxnId="{D4769B6A-2545-4627-87FE-B31D8F701C6C}">
      <dgm:prSet/>
      <dgm:spPr/>
      <dgm:t>
        <a:bodyPr/>
        <a:lstStyle/>
        <a:p>
          <a:endParaRPr lang="ru-RU"/>
        </a:p>
      </dgm:t>
    </dgm:pt>
    <dgm:pt modelId="{E90D81FC-D358-4FCF-AFC4-B80D6BF2E05E}" type="sibTrans" cxnId="{D4769B6A-2545-4627-87FE-B31D8F701C6C}">
      <dgm:prSet/>
      <dgm:spPr/>
      <dgm:t>
        <a:bodyPr/>
        <a:lstStyle/>
        <a:p>
          <a:endParaRPr lang="ru-RU"/>
        </a:p>
      </dgm:t>
    </dgm:pt>
    <dgm:pt modelId="{EDD09FFB-7160-4B95-A7C9-0808BB8BC51C}" type="pres">
      <dgm:prSet presAssocID="{D15B35AD-D873-4BF5-9988-A2711ED5B4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1284D-0533-4569-8C9D-DEEF9D5BAAF8}" type="pres">
      <dgm:prSet presAssocID="{E6B2992B-3B67-4381-B580-8A698702CB5B}" presName="circ1" presStyleLbl="vennNode1" presStyleIdx="0" presStyleCnt="2"/>
      <dgm:spPr/>
      <dgm:t>
        <a:bodyPr/>
        <a:lstStyle/>
        <a:p>
          <a:endParaRPr lang="ru-RU"/>
        </a:p>
      </dgm:t>
    </dgm:pt>
    <dgm:pt modelId="{639ABFF5-F618-45AE-9B57-A8BD672A306B}" type="pres">
      <dgm:prSet presAssocID="{E6B2992B-3B67-4381-B580-8A698702CB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ACE19-90B9-479F-9AEC-72FA4058FE24}" type="pres">
      <dgm:prSet presAssocID="{DCBD8C2A-60AC-48E9-82D3-7D0501816466}" presName="circ2" presStyleLbl="vennNode1" presStyleIdx="1" presStyleCnt="2"/>
      <dgm:spPr/>
      <dgm:t>
        <a:bodyPr/>
        <a:lstStyle/>
        <a:p>
          <a:endParaRPr lang="ru-RU"/>
        </a:p>
      </dgm:t>
    </dgm:pt>
    <dgm:pt modelId="{D116DFFC-564B-4822-A4C9-0ED937D6BEAD}" type="pres">
      <dgm:prSet presAssocID="{DCBD8C2A-60AC-48E9-82D3-7D05018164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7B4B7-8257-4E8D-9394-7EC1493C66B6}" srcId="{D15B35AD-D873-4BF5-9988-A2711ED5B4D5}" destId="{E6B2992B-3B67-4381-B580-8A698702CB5B}" srcOrd="0" destOrd="0" parTransId="{5B9DDB45-A746-4C9C-A938-9717F046619C}" sibTransId="{85F6F0AB-9112-4875-9AD1-F8EDEFFCAB52}"/>
    <dgm:cxn modelId="{BC82996E-DE46-4110-909D-13AC7169E276}" type="presOf" srcId="{E6B2992B-3B67-4381-B580-8A698702CB5B}" destId="{6601284D-0533-4569-8C9D-DEEF9D5BAAF8}" srcOrd="0" destOrd="0" presId="urn:microsoft.com/office/officeart/2005/8/layout/venn1"/>
    <dgm:cxn modelId="{3A03FD7E-DC3A-49C7-AE84-77CB30E5B0D7}" type="presOf" srcId="{DCBD8C2A-60AC-48E9-82D3-7D0501816466}" destId="{D116DFFC-564B-4822-A4C9-0ED937D6BEAD}" srcOrd="1" destOrd="0" presId="urn:microsoft.com/office/officeart/2005/8/layout/venn1"/>
    <dgm:cxn modelId="{B7FFB190-0E9E-4179-819E-1BAE27089567}" type="presOf" srcId="{DCBD8C2A-60AC-48E9-82D3-7D0501816466}" destId="{504ACE19-90B9-479F-9AEC-72FA4058FE24}" srcOrd="0" destOrd="0" presId="urn:microsoft.com/office/officeart/2005/8/layout/venn1"/>
    <dgm:cxn modelId="{D8055573-BF56-40B4-94D1-D812F86EB13C}" type="presOf" srcId="{D15B35AD-D873-4BF5-9988-A2711ED5B4D5}" destId="{EDD09FFB-7160-4B95-A7C9-0808BB8BC51C}" srcOrd="0" destOrd="0" presId="urn:microsoft.com/office/officeart/2005/8/layout/venn1"/>
    <dgm:cxn modelId="{05A20B0E-A39E-46D7-885F-47B6274285FD}" type="presOf" srcId="{E6B2992B-3B67-4381-B580-8A698702CB5B}" destId="{639ABFF5-F618-45AE-9B57-A8BD672A306B}" srcOrd="1" destOrd="0" presId="urn:microsoft.com/office/officeart/2005/8/layout/venn1"/>
    <dgm:cxn modelId="{D4769B6A-2545-4627-87FE-B31D8F701C6C}" srcId="{D15B35AD-D873-4BF5-9988-A2711ED5B4D5}" destId="{DCBD8C2A-60AC-48E9-82D3-7D0501816466}" srcOrd="1" destOrd="0" parTransId="{14CAF1BF-68D7-4DB0-A2A5-8EA467160A6B}" sibTransId="{E90D81FC-D358-4FCF-AFC4-B80D6BF2E05E}"/>
    <dgm:cxn modelId="{29A0D05B-76AB-4BE9-BFE6-953F2F19D0BA}" type="presParOf" srcId="{EDD09FFB-7160-4B95-A7C9-0808BB8BC51C}" destId="{6601284D-0533-4569-8C9D-DEEF9D5BAAF8}" srcOrd="0" destOrd="0" presId="urn:microsoft.com/office/officeart/2005/8/layout/venn1"/>
    <dgm:cxn modelId="{8DE78FB5-EE20-4ED5-B4EE-43F1A7760D9E}" type="presParOf" srcId="{EDD09FFB-7160-4B95-A7C9-0808BB8BC51C}" destId="{639ABFF5-F618-45AE-9B57-A8BD672A306B}" srcOrd="1" destOrd="0" presId="urn:microsoft.com/office/officeart/2005/8/layout/venn1"/>
    <dgm:cxn modelId="{536884D4-F317-46F6-A4E5-78166AC8FED9}" type="presParOf" srcId="{EDD09FFB-7160-4B95-A7C9-0808BB8BC51C}" destId="{504ACE19-90B9-479F-9AEC-72FA4058FE24}" srcOrd="2" destOrd="0" presId="urn:microsoft.com/office/officeart/2005/8/layout/venn1"/>
    <dgm:cxn modelId="{CD094EE7-D81F-4564-AEDB-5373468CC7A8}" type="presParOf" srcId="{EDD09FFB-7160-4B95-A7C9-0808BB8BC51C}" destId="{D116DFFC-564B-4822-A4C9-0ED937D6BEA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4781C-9292-426F-B823-483FB052A16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788D0EA-086F-4E05-829F-ADAF53314DD1}">
      <dgm:prSet/>
      <dgm:spPr/>
      <dgm:t>
        <a:bodyPr/>
        <a:lstStyle/>
        <a:p>
          <a:pPr rtl="0"/>
          <a:r>
            <a:rPr lang="ru-RU" smtClean="0"/>
            <a:t>ритуал (лі)</a:t>
          </a:r>
          <a:endParaRPr lang="ru-RU"/>
        </a:p>
      </dgm:t>
    </dgm:pt>
    <dgm:pt modelId="{CB32EBCD-D925-4CB7-ACA5-5D0F0CD0411D}" type="parTrans" cxnId="{25CA8523-6804-4D23-B3A6-2A494D769920}">
      <dgm:prSet/>
      <dgm:spPr/>
      <dgm:t>
        <a:bodyPr/>
        <a:lstStyle/>
        <a:p>
          <a:endParaRPr lang="ru-RU"/>
        </a:p>
      </dgm:t>
    </dgm:pt>
    <dgm:pt modelId="{373F8347-D22E-4D4A-8370-DA3EFFC02249}" type="sibTrans" cxnId="{25CA8523-6804-4D23-B3A6-2A494D769920}">
      <dgm:prSet/>
      <dgm:spPr/>
      <dgm:t>
        <a:bodyPr/>
        <a:lstStyle/>
        <a:p>
          <a:endParaRPr lang="ru-RU"/>
        </a:p>
      </dgm:t>
    </dgm:pt>
    <dgm:pt modelId="{DE862E80-B6C5-4AD8-9B29-2E105D8E73FB}">
      <dgm:prSet/>
      <dgm:spPr/>
      <dgm:t>
        <a:bodyPr/>
        <a:lstStyle/>
        <a:p>
          <a:pPr rtl="0"/>
          <a:r>
            <a:rPr lang="ru-RU" smtClean="0"/>
            <a:t>покарання (син)</a:t>
          </a:r>
          <a:endParaRPr lang="ru-RU"/>
        </a:p>
      </dgm:t>
    </dgm:pt>
    <dgm:pt modelId="{D536A22F-8224-4C5C-A622-A11F15584D5F}" type="parTrans" cxnId="{1CC6EA65-A180-43E6-9425-19D93541AE9C}">
      <dgm:prSet/>
      <dgm:spPr/>
      <dgm:t>
        <a:bodyPr/>
        <a:lstStyle/>
        <a:p>
          <a:endParaRPr lang="ru-RU"/>
        </a:p>
      </dgm:t>
    </dgm:pt>
    <dgm:pt modelId="{E86B1A6D-E2ED-43B6-91C1-ED9FB571E540}" type="sibTrans" cxnId="{1CC6EA65-A180-43E6-9425-19D93541AE9C}">
      <dgm:prSet/>
      <dgm:spPr/>
      <dgm:t>
        <a:bodyPr/>
        <a:lstStyle/>
        <a:p>
          <a:endParaRPr lang="ru-RU"/>
        </a:p>
      </dgm:t>
    </dgm:pt>
    <dgm:pt modelId="{0715A2F5-5A26-4C0F-B9EF-A7A866178B77}">
      <dgm:prSet/>
      <dgm:spPr/>
      <dgm:t>
        <a:bodyPr/>
        <a:lstStyle/>
        <a:p>
          <a:pPr rtl="0"/>
          <a:r>
            <a:rPr lang="ru-RU" smtClean="0"/>
            <a:t>закон (фа)</a:t>
          </a:r>
          <a:endParaRPr lang="ru-RU"/>
        </a:p>
      </dgm:t>
    </dgm:pt>
    <dgm:pt modelId="{42156270-2C34-4200-B3D6-F8BD600BED30}" type="parTrans" cxnId="{DEE52A10-76B6-4F1E-A2D0-37D80D0D6A47}">
      <dgm:prSet/>
      <dgm:spPr/>
      <dgm:t>
        <a:bodyPr/>
        <a:lstStyle/>
        <a:p>
          <a:endParaRPr lang="ru-RU"/>
        </a:p>
      </dgm:t>
    </dgm:pt>
    <dgm:pt modelId="{D176554A-3FD4-4892-91EB-64F75F34DC4C}" type="sibTrans" cxnId="{DEE52A10-76B6-4F1E-A2D0-37D80D0D6A47}">
      <dgm:prSet/>
      <dgm:spPr/>
      <dgm:t>
        <a:bodyPr/>
        <a:lstStyle/>
        <a:p>
          <a:endParaRPr lang="ru-RU"/>
        </a:p>
      </dgm:t>
    </dgm:pt>
    <dgm:pt modelId="{8CF2C18D-32E4-49BF-8083-F53744A485AB}" type="pres">
      <dgm:prSet presAssocID="{38D4781C-9292-426F-B823-483FB052A1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2522A-5C13-4369-B259-AF861F965525}" type="pres">
      <dgm:prSet presAssocID="{3788D0EA-086F-4E05-829F-ADAF53314DD1}" presName="circle1" presStyleLbl="node1" presStyleIdx="0" presStyleCnt="3"/>
      <dgm:spPr/>
    </dgm:pt>
    <dgm:pt modelId="{73636F1D-2890-4D93-AC87-25E874C80229}" type="pres">
      <dgm:prSet presAssocID="{3788D0EA-086F-4E05-829F-ADAF53314DD1}" presName="space" presStyleCnt="0"/>
      <dgm:spPr/>
    </dgm:pt>
    <dgm:pt modelId="{6BF8DEF0-CCD3-4619-85DA-5E26989F3059}" type="pres">
      <dgm:prSet presAssocID="{3788D0EA-086F-4E05-829F-ADAF53314DD1}" presName="rect1" presStyleLbl="alignAcc1" presStyleIdx="0" presStyleCnt="3"/>
      <dgm:spPr/>
      <dgm:t>
        <a:bodyPr/>
        <a:lstStyle/>
        <a:p>
          <a:endParaRPr lang="ru-RU"/>
        </a:p>
      </dgm:t>
    </dgm:pt>
    <dgm:pt modelId="{3EB1DA5B-F7E4-40D6-8E8F-E132BE401455}" type="pres">
      <dgm:prSet presAssocID="{DE862E80-B6C5-4AD8-9B29-2E105D8E73FB}" presName="vertSpace2" presStyleLbl="node1" presStyleIdx="0" presStyleCnt="3"/>
      <dgm:spPr/>
    </dgm:pt>
    <dgm:pt modelId="{897F003E-DED5-4FF6-8098-C80B198E559E}" type="pres">
      <dgm:prSet presAssocID="{DE862E80-B6C5-4AD8-9B29-2E105D8E73FB}" presName="circle2" presStyleLbl="node1" presStyleIdx="1" presStyleCnt="3"/>
      <dgm:spPr/>
    </dgm:pt>
    <dgm:pt modelId="{F939FF60-479B-4E35-B554-8E266DF6A73A}" type="pres">
      <dgm:prSet presAssocID="{DE862E80-B6C5-4AD8-9B29-2E105D8E73FB}" presName="rect2" presStyleLbl="alignAcc1" presStyleIdx="1" presStyleCnt="3"/>
      <dgm:spPr/>
      <dgm:t>
        <a:bodyPr/>
        <a:lstStyle/>
        <a:p>
          <a:endParaRPr lang="ru-RU"/>
        </a:p>
      </dgm:t>
    </dgm:pt>
    <dgm:pt modelId="{652914E2-693D-43CF-AF5A-08311E811DB0}" type="pres">
      <dgm:prSet presAssocID="{0715A2F5-5A26-4C0F-B9EF-A7A866178B77}" presName="vertSpace3" presStyleLbl="node1" presStyleIdx="1" presStyleCnt="3"/>
      <dgm:spPr/>
    </dgm:pt>
    <dgm:pt modelId="{613F1CD7-D5EE-4886-BBBE-95B50E455E7F}" type="pres">
      <dgm:prSet presAssocID="{0715A2F5-5A26-4C0F-B9EF-A7A866178B77}" presName="circle3" presStyleLbl="node1" presStyleIdx="2" presStyleCnt="3"/>
      <dgm:spPr/>
    </dgm:pt>
    <dgm:pt modelId="{C98FD377-2D6F-45D4-BFB2-4706DA6D8F4C}" type="pres">
      <dgm:prSet presAssocID="{0715A2F5-5A26-4C0F-B9EF-A7A866178B77}" presName="rect3" presStyleLbl="alignAcc1" presStyleIdx="2" presStyleCnt="3"/>
      <dgm:spPr/>
      <dgm:t>
        <a:bodyPr/>
        <a:lstStyle/>
        <a:p>
          <a:endParaRPr lang="ru-RU"/>
        </a:p>
      </dgm:t>
    </dgm:pt>
    <dgm:pt modelId="{16C6595F-31CE-4BA3-AE60-19C0AE9D274C}" type="pres">
      <dgm:prSet presAssocID="{3788D0EA-086F-4E05-829F-ADAF53314DD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3FD10-6E80-4F38-A1D8-0AF41556C821}" type="pres">
      <dgm:prSet presAssocID="{DE862E80-B6C5-4AD8-9B29-2E105D8E73F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38F3A-54FA-4974-9269-36963CAA002F}" type="pres">
      <dgm:prSet presAssocID="{0715A2F5-5A26-4C0F-B9EF-A7A866178B7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0C59C-0E34-43EA-807E-5A9859EB848A}" type="presOf" srcId="{38D4781C-9292-426F-B823-483FB052A165}" destId="{8CF2C18D-32E4-49BF-8083-F53744A485AB}" srcOrd="0" destOrd="0" presId="urn:microsoft.com/office/officeart/2005/8/layout/target3"/>
    <dgm:cxn modelId="{DEE52A10-76B6-4F1E-A2D0-37D80D0D6A47}" srcId="{38D4781C-9292-426F-B823-483FB052A165}" destId="{0715A2F5-5A26-4C0F-B9EF-A7A866178B77}" srcOrd="2" destOrd="0" parTransId="{42156270-2C34-4200-B3D6-F8BD600BED30}" sibTransId="{D176554A-3FD4-4892-91EB-64F75F34DC4C}"/>
    <dgm:cxn modelId="{CD5DDD8B-B186-47D4-9246-6A20ED544B37}" type="presOf" srcId="{3788D0EA-086F-4E05-829F-ADAF53314DD1}" destId="{16C6595F-31CE-4BA3-AE60-19C0AE9D274C}" srcOrd="1" destOrd="0" presId="urn:microsoft.com/office/officeart/2005/8/layout/target3"/>
    <dgm:cxn modelId="{25CA8523-6804-4D23-B3A6-2A494D769920}" srcId="{38D4781C-9292-426F-B823-483FB052A165}" destId="{3788D0EA-086F-4E05-829F-ADAF53314DD1}" srcOrd="0" destOrd="0" parTransId="{CB32EBCD-D925-4CB7-ACA5-5D0F0CD0411D}" sibTransId="{373F8347-D22E-4D4A-8370-DA3EFFC02249}"/>
    <dgm:cxn modelId="{1DF1D56A-7677-4687-B873-6CB97C6BA833}" type="presOf" srcId="{0715A2F5-5A26-4C0F-B9EF-A7A866178B77}" destId="{BF038F3A-54FA-4974-9269-36963CAA002F}" srcOrd="1" destOrd="0" presId="urn:microsoft.com/office/officeart/2005/8/layout/target3"/>
    <dgm:cxn modelId="{EECD725C-5C01-4C20-B423-A01E29D43905}" type="presOf" srcId="{DE862E80-B6C5-4AD8-9B29-2E105D8E73FB}" destId="{F939FF60-479B-4E35-B554-8E266DF6A73A}" srcOrd="0" destOrd="0" presId="urn:microsoft.com/office/officeart/2005/8/layout/target3"/>
    <dgm:cxn modelId="{1CC6EA65-A180-43E6-9425-19D93541AE9C}" srcId="{38D4781C-9292-426F-B823-483FB052A165}" destId="{DE862E80-B6C5-4AD8-9B29-2E105D8E73FB}" srcOrd="1" destOrd="0" parTransId="{D536A22F-8224-4C5C-A622-A11F15584D5F}" sibTransId="{E86B1A6D-E2ED-43B6-91C1-ED9FB571E540}"/>
    <dgm:cxn modelId="{5CCCDFE0-268B-47E8-B87C-499668D8170F}" type="presOf" srcId="{0715A2F5-5A26-4C0F-B9EF-A7A866178B77}" destId="{C98FD377-2D6F-45D4-BFB2-4706DA6D8F4C}" srcOrd="0" destOrd="0" presId="urn:microsoft.com/office/officeart/2005/8/layout/target3"/>
    <dgm:cxn modelId="{101367A0-71BA-4C60-8B4E-1A1D8200E463}" type="presOf" srcId="{DE862E80-B6C5-4AD8-9B29-2E105D8E73FB}" destId="{DDE3FD10-6E80-4F38-A1D8-0AF41556C821}" srcOrd="1" destOrd="0" presId="urn:microsoft.com/office/officeart/2005/8/layout/target3"/>
    <dgm:cxn modelId="{B37EDBC4-5F15-41DC-9505-1F377E932ACE}" type="presOf" srcId="{3788D0EA-086F-4E05-829F-ADAF53314DD1}" destId="{6BF8DEF0-CCD3-4619-85DA-5E26989F3059}" srcOrd="0" destOrd="0" presId="urn:microsoft.com/office/officeart/2005/8/layout/target3"/>
    <dgm:cxn modelId="{22F5FC8D-F9A0-4D9F-90A1-26EB4ECAC507}" type="presParOf" srcId="{8CF2C18D-32E4-49BF-8083-F53744A485AB}" destId="{B422522A-5C13-4369-B259-AF861F965525}" srcOrd="0" destOrd="0" presId="urn:microsoft.com/office/officeart/2005/8/layout/target3"/>
    <dgm:cxn modelId="{38C2DE37-94C4-4F85-A5D5-52E88A028A4F}" type="presParOf" srcId="{8CF2C18D-32E4-49BF-8083-F53744A485AB}" destId="{73636F1D-2890-4D93-AC87-25E874C80229}" srcOrd="1" destOrd="0" presId="urn:microsoft.com/office/officeart/2005/8/layout/target3"/>
    <dgm:cxn modelId="{37512BED-14BC-4BB0-9C2F-256FDC2EC2F7}" type="presParOf" srcId="{8CF2C18D-32E4-49BF-8083-F53744A485AB}" destId="{6BF8DEF0-CCD3-4619-85DA-5E26989F3059}" srcOrd="2" destOrd="0" presId="urn:microsoft.com/office/officeart/2005/8/layout/target3"/>
    <dgm:cxn modelId="{882289C3-1E3E-4A1C-8857-9E279C6BA9AF}" type="presParOf" srcId="{8CF2C18D-32E4-49BF-8083-F53744A485AB}" destId="{3EB1DA5B-F7E4-40D6-8E8F-E132BE401455}" srcOrd="3" destOrd="0" presId="urn:microsoft.com/office/officeart/2005/8/layout/target3"/>
    <dgm:cxn modelId="{969D7874-98B6-46DC-BC07-74D9823D2D53}" type="presParOf" srcId="{8CF2C18D-32E4-49BF-8083-F53744A485AB}" destId="{897F003E-DED5-4FF6-8098-C80B198E559E}" srcOrd="4" destOrd="0" presId="urn:microsoft.com/office/officeart/2005/8/layout/target3"/>
    <dgm:cxn modelId="{F6D340A2-7CD0-418F-A46A-F645C73F2993}" type="presParOf" srcId="{8CF2C18D-32E4-49BF-8083-F53744A485AB}" destId="{F939FF60-479B-4E35-B554-8E266DF6A73A}" srcOrd="5" destOrd="0" presId="urn:microsoft.com/office/officeart/2005/8/layout/target3"/>
    <dgm:cxn modelId="{B6D3B273-9195-4923-8B87-C07B1F1E912B}" type="presParOf" srcId="{8CF2C18D-32E4-49BF-8083-F53744A485AB}" destId="{652914E2-693D-43CF-AF5A-08311E811DB0}" srcOrd="6" destOrd="0" presId="urn:microsoft.com/office/officeart/2005/8/layout/target3"/>
    <dgm:cxn modelId="{94BB236E-8B61-4C6A-A71F-5C39C9BE5BFC}" type="presParOf" srcId="{8CF2C18D-32E4-49BF-8083-F53744A485AB}" destId="{613F1CD7-D5EE-4886-BBBE-95B50E455E7F}" srcOrd="7" destOrd="0" presId="urn:microsoft.com/office/officeart/2005/8/layout/target3"/>
    <dgm:cxn modelId="{1907BAAF-1864-45CA-8AAB-DD53FE862CD2}" type="presParOf" srcId="{8CF2C18D-32E4-49BF-8083-F53744A485AB}" destId="{C98FD377-2D6F-45D4-BFB2-4706DA6D8F4C}" srcOrd="8" destOrd="0" presId="urn:microsoft.com/office/officeart/2005/8/layout/target3"/>
    <dgm:cxn modelId="{617ED7B3-2EFB-451C-B252-27F222AA41DB}" type="presParOf" srcId="{8CF2C18D-32E4-49BF-8083-F53744A485AB}" destId="{16C6595F-31CE-4BA3-AE60-19C0AE9D274C}" srcOrd="9" destOrd="0" presId="urn:microsoft.com/office/officeart/2005/8/layout/target3"/>
    <dgm:cxn modelId="{03D3D9D2-25FD-4D2D-8114-083C10FB4887}" type="presParOf" srcId="{8CF2C18D-32E4-49BF-8083-F53744A485AB}" destId="{DDE3FD10-6E80-4F38-A1D8-0AF41556C821}" srcOrd="10" destOrd="0" presId="urn:microsoft.com/office/officeart/2005/8/layout/target3"/>
    <dgm:cxn modelId="{735FE523-56A1-4509-A3CB-D6505B2E16A7}" type="presParOf" srcId="{8CF2C18D-32E4-49BF-8083-F53744A485AB}" destId="{BF038F3A-54FA-4974-9269-36963CAA002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E5DDD-6DB0-45C7-855B-8CF45DC1E10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3D6F8EDE-A47D-42A6-B776-089E1D075224}">
      <dgm:prSet/>
      <dgm:spPr/>
      <dgm:t>
        <a:bodyPr/>
        <a:lstStyle/>
        <a:p>
          <a:pPr rtl="0"/>
          <a:r>
            <a:rPr lang="ru-RU" smtClean="0"/>
            <a:t>держава з мудрим правителем на чолі з налагодженою виконавчою службою</a:t>
          </a:r>
          <a:endParaRPr lang="ru-RU"/>
        </a:p>
      </dgm:t>
    </dgm:pt>
    <dgm:pt modelId="{A50F19F6-BC0C-4CFB-9DEC-BFEE184A7773}" type="parTrans" cxnId="{9E30D33C-7653-4BEF-AD6C-AA0E88595E34}">
      <dgm:prSet/>
      <dgm:spPr/>
      <dgm:t>
        <a:bodyPr/>
        <a:lstStyle/>
        <a:p>
          <a:endParaRPr lang="ru-RU"/>
        </a:p>
      </dgm:t>
    </dgm:pt>
    <dgm:pt modelId="{FEA26882-5BF4-4421-9099-6B8E3E580751}" type="sibTrans" cxnId="{9E30D33C-7653-4BEF-AD6C-AA0E88595E34}">
      <dgm:prSet/>
      <dgm:spPr/>
      <dgm:t>
        <a:bodyPr/>
        <a:lstStyle/>
        <a:p>
          <a:endParaRPr lang="ru-RU"/>
        </a:p>
      </dgm:t>
    </dgm:pt>
    <dgm:pt modelId="{E3ECC18C-D800-4B8E-A2B0-A2A4B40A4E83}">
      <dgm:prSet/>
      <dgm:spPr/>
      <dgm:t>
        <a:bodyPr/>
        <a:lstStyle/>
        <a:p>
          <a:pPr rtl="0"/>
          <a:r>
            <a:rPr lang="ru-RU" smtClean="0"/>
            <a:t>Для єдності - насаджувати однодумство, викорінювати шкідливі вчення та заохочувати доноси</a:t>
          </a:r>
          <a:endParaRPr lang="ru-RU"/>
        </a:p>
      </dgm:t>
    </dgm:pt>
    <dgm:pt modelId="{E5BCB2C7-BD1E-461F-A238-6E817FC78F27}" type="parTrans" cxnId="{B6058A27-A4A5-457B-B71E-2DE743BA38B6}">
      <dgm:prSet/>
      <dgm:spPr/>
      <dgm:t>
        <a:bodyPr/>
        <a:lstStyle/>
        <a:p>
          <a:endParaRPr lang="ru-RU"/>
        </a:p>
      </dgm:t>
    </dgm:pt>
    <dgm:pt modelId="{6D0D10D6-F464-4C26-83DE-46C1D7E5DB36}" type="sibTrans" cxnId="{B6058A27-A4A5-457B-B71E-2DE743BA38B6}">
      <dgm:prSet/>
      <dgm:spPr/>
      <dgm:t>
        <a:bodyPr/>
        <a:lstStyle/>
        <a:p>
          <a:endParaRPr lang="ru-RU"/>
        </a:p>
      </dgm:t>
    </dgm:pt>
    <dgm:pt modelId="{F4D13339-2766-4809-8F83-C7E23498229D}">
      <dgm:prSet/>
      <dgm:spPr/>
      <dgm:t>
        <a:bodyPr/>
        <a:lstStyle/>
        <a:p>
          <a:pPr rtl="0"/>
          <a:r>
            <a:rPr lang="ru-RU" smtClean="0"/>
            <a:t>Підтримувати такий порядок за допомогою покарань і нагород, співрозмірних зробленим вчинкам. </a:t>
          </a:r>
          <a:endParaRPr lang="ru-RU"/>
        </a:p>
      </dgm:t>
    </dgm:pt>
    <dgm:pt modelId="{34B16F77-3548-4241-91C5-9556A5CAB2AB}" type="parTrans" cxnId="{96A3C759-00A4-4830-9C20-C5671B510D4A}">
      <dgm:prSet/>
      <dgm:spPr/>
      <dgm:t>
        <a:bodyPr/>
        <a:lstStyle/>
        <a:p>
          <a:endParaRPr lang="ru-RU"/>
        </a:p>
      </dgm:t>
    </dgm:pt>
    <dgm:pt modelId="{E411A8EA-1A58-4A43-8A9E-1F1BEA002D99}" type="sibTrans" cxnId="{96A3C759-00A4-4830-9C20-C5671B510D4A}">
      <dgm:prSet/>
      <dgm:spPr/>
      <dgm:t>
        <a:bodyPr/>
        <a:lstStyle/>
        <a:p>
          <a:endParaRPr lang="ru-RU"/>
        </a:p>
      </dgm:t>
    </dgm:pt>
    <dgm:pt modelId="{CB53E77D-5BAA-4474-8FBC-8492D6643035}" type="pres">
      <dgm:prSet presAssocID="{5EDE5DDD-6DB0-45C7-855B-8CF45DC1E1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BA5C4-7928-4929-A8FF-8B4DB4CAC5BC}" type="pres">
      <dgm:prSet presAssocID="{3D6F8EDE-A47D-42A6-B776-089E1D0752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945EF-8136-4A21-9787-DD4293097904}" type="pres">
      <dgm:prSet presAssocID="{FEA26882-5BF4-4421-9099-6B8E3E580751}" presName="spacer" presStyleCnt="0"/>
      <dgm:spPr/>
    </dgm:pt>
    <dgm:pt modelId="{02FD1041-4246-4A6F-9E2A-47362E317FE2}" type="pres">
      <dgm:prSet presAssocID="{E3ECC18C-D800-4B8E-A2B0-A2A4B40A4E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A106A-3DCD-4A9E-BC28-C8A43BCFA7FA}" type="pres">
      <dgm:prSet presAssocID="{6D0D10D6-F464-4C26-83DE-46C1D7E5DB36}" presName="spacer" presStyleCnt="0"/>
      <dgm:spPr/>
    </dgm:pt>
    <dgm:pt modelId="{A3D69D11-F22E-4E46-922A-D101FC388DEA}" type="pres">
      <dgm:prSet presAssocID="{F4D13339-2766-4809-8F83-C7E2349822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D56D2-4C81-4CFE-911E-2638C6513314}" type="presOf" srcId="{F4D13339-2766-4809-8F83-C7E23498229D}" destId="{A3D69D11-F22E-4E46-922A-D101FC388DEA}" srcOrd="0" destOrd="0" presId="urn:microsoft.com/office/officeart/2005/8/layout/vList2"/>
    <dgm:cxn modelId="{324DE619-1ABC-4BDA-897B-D130707B8244}" type="presOf" srcId="{5EDE5DDD-6DB0-45C7-855B-8CF45DC1E103}" destId="{CB53E77D-5BAA-4474-8FBC-8492D6643035}" srcOrd="0" destOrd="0" presId="urn:microsoft.com/office/officeart/2005/8/layout/vList2"/>
    <dgm:cxn modelId="{11C215F8-F257-442A-98E4-9BE677DF76A6}" type="presOf" srcId="{E3ECC18C-D800-4B8E-A2B0-A2A4B40A4E83}" destId="{02FD1041-4246-4A6F-9E2A-47362E317FE2}" srcOrd="0" destOrd="0" presId="urn:microsoft.com/office/officeart/2005/8/layout/vList2"/>
    <dgm:cxn modelId="{9E30D33C-7653-4BEF-AD6C-AA0E88595E34}" srcId="{5EDE5DDD-6DB0-45C7-855B-8CF45DC1E103}" destId="{3D6F8EDE-A47D-42A6-B776-089E1D075224}" srcOrd="0" destOrd="0" parTransId="{A50F19F6-BC0C-4CFB-9DEC-BFEE184A7773}" sibTransId="{FEA26882-5BF4-4421-9099-6B8E3E580751}"/>
    <dgm:cxn modelId="{96A3C759-00A4-4830-9C20-C5671B510D4A}" srcId="{5EDE5DDD-6DB0-45C7-855B-8CF45DC1E103}" destId="{F4D13339-2766-4809-8F83-C7E23498229D}" srcOrd="2" destOrd="0" parTransId="{34B16F77-3548-4241-91C5-9556A5CAB2AB}" sibTransId="{E411A8EA-1A58-4A43-8A9E-1F1BEA002D99}"/>
    <dgm:cxn modelId="{62300AA3-0AEF-4D17-BB02-CC5C8C7FF4B8}" type="presOf" srcId="{3D6F8EDE-A47D-42A6-B776-089E1D075224}" destId="{59DBA5C4-7928-4929-A8FF-8B4DB4CAC5BC}" srcOrd="0" destOrd="0" presId="urn:microsoft.com/office/officeart/2005/8/layout/vList2"/>
    <dgm:cxn modelId="{B6058A27-A4A5-457B-B71E-2DE743BA38B6}" srcId="{5EDE5DDD-6DB0-45C7-855B-8CF45DC1E103}" destId="{E3ECC18C-D800-4B8E-A2B0-A2A4B40A4E83}" srcOrd="1" destOrd="0" parTransId="{E5BCB2C7-BD1E-461F-A238-6E817FC78F27}" sibTransId="{6D0D10D6-F464-4C26-83DE-46C1D7E5DB36}"/>
    <dgm:cxn modelId="{39750E26-B712-4645-8473-363F59C91385}" type="presParOf" srcId="{CB53E77D-5BAA-4474-8FBC-8492D6643035}" destId="{59DBA5C4-7928-4929-A8FF-8B4DB4CAC5BC}" srcOrd="0" destOrd="0" presId="urn:microsoft.com/office/officeart/2005/8/layout/vList2"/>
    <dgm:cxn modelId="{B7863AB7-CED7-498C-95C4-F186394D4425}" type="presParOf" srcId="{CB53E77D-5BAA-4474-8FBC-8492D6643035}" destId="{350945EF-8136-4A21-9787-DD4293097904}" srcOrd="1" destOrd="0" presId="urn:microsoft.com/office/officeart/2005/8/layout/vList2"/>
    <dgm:cxn modelId="{CA0C2769-84E0-4A80-AB3A-5AC4BB6EFE81}" type="presParOf" srcId="{CB53E77D-5BAA-4474-8FBC-8492D6643035}" destId="{02FD1041-4246-4A6F-9E2A-47362E317FE2}" srcOrd="2" destOrd="0" presId="urn:microsoft.com/office/officeart/2005/8/layout/vList2"/>
    <dgm:cxn modelId="{A8AA0539-44AD-436E-80E5-CBEA97538968}" type="presParOf" srcId="{CB53E77D-5BAA-4474-8FBC-8492D6643035}" destId="{D74A106A-3DCD-4A9E-BC28-C8A43BCFA7FA}" srcOrd="3" destOrd="0" presId="urn:microsoft.com/office/officeart/2005/8/layout/vList2"/>
    <dgm:cxn modelId="{9C525B00-6709-417C-A305-C1E1FFCF92BD}" type="presParOf" srcId="{CB53E77D-5BAA-4474-8FBC-8492D6643035}" destId="{A3D69D11-F22E-4E46-922A-D101FC388D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3950CF-C34B-40B7-846C-4FE3BE17347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126858F-47CE-4377-8625-72489630441B}">
      <dgm:prSet/>
      <dgm:spPr/>
      <dgm:t>
        <a:bodyPr/>
        <a:lstStyle/>
        <a:p>
          <a:pPr rtl="0"/>
          <a:r>
            <a:rPr lang="ru-RU" smtClean="0"/>
            <a:t>закон, якого повинні дотримуватися усі, в тому числі, правитель </a:t>
          </a:r>
          <a:endParaRPr lang="ru-RU"/>
        </a:p>
      </dgm:t>
    </dgm:pt>
    <dgm:pt modelId="{C7D6FA7A-4276-4A17-BC1A-B4A9F56AB029}" type="parTrans" cxnId="{94495230-CA80-46F6-BE2C-87A721AA91F0}">
      <dgm:prSet/>
      <dgm:spPr/>
      <dgm:t>
        <a:bodyPr/>
        <a:lstStyle/>
        <a:p>
          <a:endParaRPr lang="ru-RU"/>
        </a:p>
      </dgm:t>
    </dgm:pt>
    <dgm:pt modelId="{C4806146-BA13-4163-80A7-1B4ADC5011E2}" type="sibTrans" cxnId="{94495230-CA80-46F6-BE2C-87A721AA91F0}">
      <dgm:prSet/>
      <dgm:spPr/>
      <dgm:t>
        <a:bodyPr/>
        <a:lstStyle/>
        <a:p>
          <a:endParaRPr lang="ru-RU"/>
        </a:p>
      </dgm:t>
    </dgm:pt>
    <dgm:pt modelId="{D9B86507-4CDD-4590-BD4B-BDE65464D0EC}">
      <dgm:prSet/>
      <dgm:spPr/>
      <dgm:t>
        <a:bodyPr/>
        <a:lstStyle/>
        <a:p>
          <a:pPr rtl="0"/>
          <a:r>
            <a:rPr lang="ru-RU" smtClean="0"/>
            <a:t>довіра, яку спільно встановлюють правитель і сановники; </a:t>
          </a:r>
          <a:endParaRPr lang="ru-RU"/>
        </a:p>
      </dgm:t>
    </dgm:pt>
    <dgm:pt modelId="{1ACDEA33-0B19-4D37-9B12-7B594CFFD5B8}" type="parTrans" cxnId="{505A38B3-B0B9-41B3-B04F-1CDA75380513}">
      <dgm:prSet/>
      <dgm:spPr/>
      <dgm:t>
        <a:bodyPr/>
        <a:lstStyle/>
        <a:p>
          <a:endParaRPr lang="ru-RU"/>
        </a:p>
      </dgm:t>
    </dgm:pt>
    <dgm:pt modelId="{7A19F494-4E08-44F1-A8FD-01CE79370A0A}" type="sibTrans" cxnId="{505A38B3-B0B9-41B3-B04F-1CDA75380513}">
      <dgm:prSet/>
      <dgm:spPr/>
      <dgm:t>
        <a:bodyPr/>
        <a:lstStyle/>
        <a:p>
          <a:endParaRPr lang="ru-RU"/>
        </a:p>
      </dgm:t>
    </dgm:pt>
    <dgm:pt modelId="{0EDE61DC-BA99-4207-B18F-35CB92866618}">
      <dgm:prSet/>
      <dgm:spPr/>
      <dgm:t>
        <a:bodyPr/>
        <a:lstStyle/>
        <a:p>
          <a:pPr rtl="0"/>
          <a:r>
            <a:rPr lang="ru-RU" smtClean="0"/>
            <a:t>влада, якою розпоряджається лише правитель</a:t>
          </a:r>
          <a:endParaRPr lang="ru-RU"/>
        </a:p>
      </dgm:t>
    </dgm:pt>
    <dgm:pt modelId="{921B0B35-EA4D-4F20-A0D9-EDFE913E4B54}" type="parTrans" cxnId="{B178AD35-593F-4413-A049-33531D839B87}">
      <dgm:prSet/>
      <dgm:spPr/>
      <dgm:t>
        <a:bodyPr/>
        <a:lstStyle/>
        <a:p>
          <a:endParaRPr lang="ru-RU"/>
        </a:p>
      </dgm:t>
    </dgm:pt>
    <dgm:pt modelId="{854E3782-AA4C-4D60-9992-0D67A667CBD6}" type="sibTrans" cxnId="{B178AD35-593F-4413-A049-33531D839B87}">
      <dgm:prSet/>
      <dgm:spPr/>
      <dgm:t>
        <a:bodyPr/>
        <a:lstStyle/>
        <a:p>
          <a:endParaRPr lang="ru-RU"/>
        </a:p>
      </dgm:t>
    </dgm:pt>
    <dgm:pt modelId="{18FD534A-0D65-48F4-9CB2-47A97748CE42}" type="pres">
      <dgm:prSet presAssocID="{683950CF-C34B-40B7-846C-4FE3BE1734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42BED-8AD3-4611-A4B8-E12CD2DD14BF}" type="pres">
      <dgm:prSet presAssocID="{6126858F-47CE-4377-8625-7248963044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8C7C5-03F6-44AB-B4CB-80F5DBC5CB38}" type="pres">
      <dgm:prSet presAssocID="{C4806146-BA13-4163-80A7-1B4ADC5011E2}" presName="spacer" presStyleCnt="0"/>
      <dgm:spPr/>
    </dgm:pt>
    <dgm:pt modelId="{08E10E5F-87F9-4962-A4E7-F26934E67A2C}" type="pres">
      <dgm:prSet presAssocID="{D9B86507-4CDD-4590-BD4B-BDE65464D0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B4402-7DC9-4845-97B3-4692AEB84FCB}" type="pres">
      <dgm:prSet presAssocID="{7A19F494-4E08-44F1-A8FD-01CE79370A0A}" presName="spacer" presStyleCnt="0"/>
      <dgm:spPr/>
    </dgm:pt>
    <dgm:pt modelId="{962B69E3-3C7E-4AAC-AC01-0AAC199E0ED8}" type="pres">
      <dgm:prSet presAssocID="{0EDE61DC-BA99-4207-B18F-35CB928666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D5AF5-86D0-4D91-ADB7-EE7A116AA8D9}" type="presOf" srcId="{D9B86507-4CDD-4590-BD4B-BDE65464D0EC}" destId="{08E10E5F-87F9-4962-A4E7-F26934E67A2C}" srcOrd="0" destOrd="0" presId="urn:microsoft.com/office/officeart/2005/8/layout/vList2"/>
    <dgm:cxn modelId="{505A38B3-B0B9-41B3-B04F-1CDA75380513}" srcId="{683950CF-C34B-40B7-846C-4FE3BE17347F}" destId="{D9B86507-4CDD-4590-BD4B-BDE65464D0EC}" srcOrd="1" destOrd="0" parTransId="{1ACDEA33-0B19-4D37-9B12-7B594CFFD5B8}" sibTransId="{7A19F494-4E08-44F1-A8FD-01CE79370A0A}"/>
    <dgm:cxn modelId="{B178AD35-593F-4413-A049-33531D839B87}" srcId="{683950CF-C34B-40B7-846C-4FE3BE17347F}" destId="{0EDE61DC-BA99-4207-B18F-35CB92866618}" srcOrd="2" destOrd="0" parTransId="{921B0B35-EA4D-4F20-A0D9-EDFE913E4B54}" sibTransId="{854E3782-AA4C-4D60-9992-0D67A667CBD6}"/>
    <dgm:cxn modelId="{94495230-CA80-46F6-BE2C-87A721AA91F0}" srcId="{683950CF-C34B-40B7-846C-4FE3BE17347F}" destId="{6126858F-47CE-4377-8625-72489630441B}" srcOrd="0" destOrd="0" parTransId="{C7D6FA7A-4276-4A17-BC1A-B4A9F56AB029}" sibTransId="{C4806146-BA13-4163-80A7-1B4ADC5011E2}"/>
    <dgm:cxn modelId="{08215476-58A9-4581-8896-C3ED3434C4C0}" type="presOf" srcId="{0EDE61DC-BA99-4207-B18F-35CB92866618}" destId="{962B69E3-3C7E-4AAC-AC01-0AAC199E0ED8}" srcOrd="0" destOrd="0" presId="urn:microsoft.com/office/officeart/2005/8/layout/vList2"/>
    <dgm:cxn modelId="{86838953-B5FC-4463-A255-6A325A698F05}" type="presOf" srcId="{6126858F-47CE-4377-8625-72489630441B}" destId="{B6542BED-8AD3-4611-A4B8-E12CD2DD14BF}" srcOrd="0" destOrd="0" presId="urn:microsoft.com/office/officeart/2005/8/layout/vList2"/>
    <dgm:cxn modelId="{CDE602A2-60FD-4954-902A-873C3252E218}" type="presOf" srcId="{683950CF-C34B-40B7-846C-4FE3BE17347F}" destId="{18FD534A-0D65-48F4-9CB2-47A97748CE42}" srcOrd="0" destOrd="0" presId="urn:microsoft.com/office/officeart/2005/8/layout/vList2"/>
    <dgm:cxn modelId="{0FC6D514-716C-4CD9-8F6A-58FDC18693EA}" type="presParOf" srcId="{18FD534A-0D65-48F4-9CB2-47A97748CE42}" destId="{B6542BED-8AD3-4611-A4B8-E12CD2DD14BF}" srcOrd="0" destOrd="0" presId="urn:microsoft.com/office/officeart/2005/8/layout/vList2"/>
    <dgm:cxn modelId="{DD92D244-023E-4E80-8C9C-F88CA801F919}" type="presParOf" srcId="{18FD534A-0D65-48F4-9CB2-47A97748CE42}" destId="{9608C7C5-03F6-44AB-B4CB-80F5DBC5CB38}" srcOrd="1" destOrd="0" presId="urn:microsoft.com/office/officeart/2005/8/layout/vList2"/>
    <dgm:cxn modelId="{B7B74D7C-0D05-4126-BDF2-5FA0073DDE7B}" type="presParOf" srcId="{18FD534A-0D65-48F4-9CB2-47A97748CE42}" destId="{08E10E5F-87F9-4962-A4E7-F26934E67A2C}" srcOrd="2" destOrd="0" presId="urn:microsoft.com/office/officeart/2005/8/layout/vList2"/>
    <dgm:cxn modelId="{C82B32C3-DE89-4491-B843-D629E611FBF2}" type="presParOf" srcId="{18FD534A-0D65-48F4-9CB2-47A97748CE42}" destId="{751B4402-7DC9-4845-97B3-4692AEB84FCB}" srcOrd="3" destOrd="0" presId="urn:microsoft.com/office/officeart/2005/8/layout/vList2"/>
    <dgm:cxn modelId="{E6CA5FC5-EE8E-49F0-AEE2-6E47BD44AF9F}" type="presParOf" srcId="{18FD534A-0D65-48F4-9CB2-47A97748CE42}" destId="{962B69E3-3C7E-4AAC-AC01-0AAC199E0E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4A6434-F7FB-41BF-9AB1-81FDCCDB04A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8DD06DB-5C21-465C-B8FF-3B317A41D673}">
      <dgm:prSet/>
      <dgm:spPr/>
      <dgm:t>
        <a:bodyPr/>
        <a:lstStyle/>
        <a:p>
          <a:pPr rtl="0"/>
          <a:r>
            <a:rPr lang="ru-RU" smtClean="0"/>
            <a:t>Протиставляє їх ритуалу (лі) у Конфуція</a:t>
          </a:r>
          <a:endParaRPr lang="ru-RU"/>
        </a:p>
      </dgm:t>
    </dgm:pt>
    <dgm:pt modelId="{24107F17-B912-4CA4-B2B9-3C59435B4266}" type="parTrans" cxnId="{231A3993-76B2-4BAD-A83D-983DFC5D4979}">
      <dgm:prSet/>
      <dgm:spPr/>
      <dgm:t>
        <a:bodyPr/>
        <a:lstStyle/>
        <a:p>
          <a:endParaRPr lang="ru-RU"/>
        </a:p>
      </dgm:t>
    </dgm:pt>
    <dgm:pt modelId="{97B9BFB8-8322-43EF-9898-70A413C40133}" type="sibTrans" cxnId="{231A3993-76B2-4BAD-A83D-983DFC5D4979}">
      <dgm:prSet/>
      <dgm:spPr/>
      <dgm:t>
        <a:bodyPr/>
        <a:lstStyle/>
        <a:p>
          <a:endParaRPr lang="ru-RU"/>
        </a:p>
      </dgm:t>
    </dgm:pt>
    <dgm:pt modelId="{688FE079-8316-49BE-9D90-7EDF1C3D784E}">
      <dgm:prSet/>
      <dgm:spPr/>
      <dgm:t>
        <a:bodyPr/>
        <a:lstStyle/>
        <a:p>
          <a:pPr rtl="0"/>
          <a:r>
            <a:rPr lang="ru-RU" smtClean="0"/>
            <a:t>розмежування прав та обов’язків усіх верств населення – від правителя до простих людей. </a:t>
          </a:r>
          <a:endParaRPr lang="ru-RU"/>
        </a:p>
      </dgm:t>
    </dgm:pt>
    <dgm:pt modelId="{F9F61A8E-9828-4270-9F10-AC994CD56781}" type="parTrans" cxnId="{22966B70-6F58-45BA-8675-ADF452A5BBFB}">
      <dgm:prSet/>
      <dgm:spPr/>
      <dgm:t>
        <a:bodyPr/>
        <a:lstStyle/>
        <a:p>
          <a:endParaRPr lang="ru-RU"/>
        </a:p>
      </dgm:t>
    </dgm:pt>
    <dgm:pt modelId="{03783DA5-5B0E-427B-AF8F-BDE7077635EC}" type="sibTrans" cxnId="{22966B70-6F58-45BA-8675-ADF452A5BBFB}">
      <dgm:prSet/>
      <dgm:spPr/>
      <dgm:t>
        <a:bodyPr/>
        <a:lstStyle/>
        <a:p>
          <a:endParaRPr lang="ru-RU"/>
        </a:p>
      </dgm:t>
    </dgm:pt>
    <dgm:pt modelId="{06E04263-4A5A-43D8-960D-DD316538EF2C}">
      <dgm:prSet/>
      <dgm:spPr/>
      <dgm:t>
        <a:bodyPr/>
        <a:lstStyle/>
        <a:p>
          <a:pPr rtl="0"/>
          <a:r>
            <a:rPr lang="ru-RU" smtClean="0"/>
            <a:t>Мудрий правитель завжди спирається на закон</a:t>
          </a:r>
          <a:endParaRPr lang="ru-RU"/>
        </a:p>
      </dgm:t>
    </dgm:pt>
    <dgm:pt modelId="{DEED6801-CF51-4E8E-8A4D-CF89753FEC82}" type="parTrans" cxnId="{A5CF680B-A77E-4C50-A225-1C907D268E59}">
      <dgm:prSet/>
      <dgm:spPr/>
      <dgm:t>
        <a:bodyPr/>
        <a:lstStyle/>
        <a:p>
          <a:endParaRPr lang="ru-RU"/>
        </a:p>
      </dgm:t>
    </dgm:pt>
    <dgm:pt modelId="{42A31714-1CC4-4F93-8C41-E0C989CA9F2E}" type="sibTrans" cxnId="{A5CF680B-A77E-4C50-A225-1C907D268E59}">
      <dgm:prSet/>
      <dgm:spPr/>
      <dgm:t>
        <a:bodyPr/>
        <a:lstStyle/>
        <a:p>
          <a:endParaRPr lang="ru-RU"/>
        </a:p>
      </dgm:t>
    </dgm:pt>
    <dgm:pt modelId="{E5D9B744-B0F5-4919-987A-342E18E5B453}" type="pres">
      <dgm:prSet presAssocID="{D04A6434-F7FB-41BF-9AB1-81FDCCDB04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6242E-555C-42CB-95B8-BC6F2375D2EC}" type="pres">
      <dgm:prSet presAssocID="{88DD06DB-5C21-465C-B8FF-3B317A41D6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D5648-CFB1-40F8-B90D-EA49E51CDDFF}" type="pres">
      <dgm:prSet presAssocID="{97B9BFB8-8322-43EF-9898-70A413C40133}" presName="spacer" presStyleCnt="0"/>
      <dgm:spPr/>
    </dgm:pt>
    <dgm:pt modelId="{575B3C25-68D7-4F5A-B47C-BF27243E31B1}" type="pres">
      <dgm:prSet presAssocID="{688FE079-8316-49BE-9D90-7EDF1C3D78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72BAA-2921-4783-BC14-2808A44887F6}" type="pres">
      <dgm:prSet presAssocID="{03783DA5-5B0E-427B-AF8F-BDE7077635EC}" presName="spacer" presStyleCnt="0"/>
      <dgm:spPr/>
    </dgm:pt>
    <dgm:pt modelId="{5A1863D3-EE14-4795-BFBB-974412E06EE1}" type="pres">
      <dgm:prSet presAssocID="{06E04263-4A5A-43D8-960D-DD316538EF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A3993-76B2-4BAD-A83D-983DFC5D4979}" srcId="{D04A6434-F7FB-41BF-9AB1-81FDCCDB04A9}" destId="{88DD06DB-5C21-465C-B8FF-3B317A41D673}" srcOrd="0" destOrd="0" parTransId="{24107F17-B912-4CA4-B2B9-3C59435B4266}" sibTransId="{97B9BFB8-8322-43EF-9898-70A413C40133}"/>
    <dgm:cxn modelId="{97B88D52-5153-47EC-94D8-707CAFBBA320}" type="presOf" srcId="{D04A6434-F7FB-41BF-9AB1-81FDCCDB04A9}" destId="{E5D9B744-B0F5-4919-987A-342E18E5B453}" srcOrd="0" destOrd="0" presId="urn:microsoft.com/office/officeart/2005/8/layout/vList2"/>
    <dgm:cxn modelId="{EDBA2AC8-71C5-47EE-A416-25939DB2D9E1}" type="presOf" srcId="{06E04263-4A5A-43D8-960D-DD316538EF2C}" destId="{5A1863D3-EE14-4795-BFBB-974412E06EE1}" srcOrd="0" destOrd="0" presId="urn:microsoft.com/office/officeart/2005/8/layout/vList2"/>
    <dgm:cxn modelId="{A5CF680B-A77E-4C50-A225-1C907D268E59}" srcId="{D04A6434-F7FB-41BF-9AB1-81FDCCDB04A9}" destId="{06E04263-4A5A-43D8-960D-DD316538EF2C}" srcOrd="2" destOrd="0" parTransId="{DEED6801-CF51-4E8E-8A4D-CF89753FEC82}" sibTransId="{42A31714-1CC4-4F93-8C41-E0C989CA9F2E}"/>
    <dgm:cxn modelId="{22966B70-6F58-45BA-8675-ADF452A5BBFB}" srcId="{D04A6434-F7FB-41BF-9AB1-81FDCCDB04A9}" destId="{688FE079-8316-49BE-9D90-7EDF1C3D784E}" srcOrd="1" destOrd="0" parTransId="{F9F61A8E-9828-4270-9F10-AC994CD56781}" sibTransId="{03783DA5-5B0E-427B-AF8F-BDE7077635EC}"/>
    <dgm:cxn modelId="{60694E3C-34D4-4896-B0E1-A63A8EFA863E}" type="presOf" srcId="{88DD06DB-5C21-465C-B8FF-3B317A41D673}" destId="{BB96242E-555C-42CB-95B8-BC6F2375D2EC}" srcOrd="0" destOrd="0" presId="urn:microsoft.com/office/officeart/2005/8/layout/vList2"/>
    <dgm:cxn modelId="{8CB96E32-CC92-4542-A9B2-6DF49CA9C8CB}" type="presOf" srcId="{688FE079-8316-49BE-9D90-7EDF1C3D784E}" destId="{575B3C25-68D7-4F5A-B47C-BF27243E31B1}" srcOrd="0" destOrd="0" presId="urn:microsoft.com/office/officeart/2005/8/layout/vList2"/>
    <dgm:cxn modelId="{F12321D7-73E1-42DE-ADF6-C160686A42FE}" type="presParOf" srcId="{E5D9B744-B0F5-4919-987A-342E18E5B453}" destId="{BB96242E-555C-42CB-95B8-BC6F2375D2EC}" srcOrd="0" destOrd="0" presId="urn:microsoft.com/office/officeart/2005/8/layout/vList2"/>
    <dgm:cxn modelId="{B8E89224-9EE6-4802-91AF-37F42A00EC51}" type="presParOf" srcId="{E5D9B744-B0F5-4919-987A-342E18E5B453}" destId="{BD8D5648-CFB1-40F8-B90D-EA49E51CDDFF}" srcOrd="1" destOrd="0" presId="urn:microsoft.com/office/officeart/2005/8/layout/vList2"/>
    <dgm:cxn modelId="{88F2D173-63F2-4D87-9F04-67CE7D9735B9}" type="presParOf" srcId="{E5D9B744-B0F5-4919-987A-342E18E5B453}" destId="{575B3C25-68D7-4F5A-B47C-BF27243E31B1}" srcOrd="2" destOrd="0" presId="urn:microsoft.com/office/officeart/2005/8/layout/vList2"/>
    <dgm:cxn modelId="{D31BC9A5-4374-4E9E-822C-594259C2E707}" type="presParOf" srcId="{E5D9B744-B0F5-4919-987A-342E18E5B453}" destId="{F5372BAA-2921-4783-BC14-2808A44887F6}" srcOrd="3" destOrd="0" presId="urn:microsoft.com/office/officeart/2005/8/layout/vList2"/>
    <dgm:cxn modelId="{6138151F-F04F-4AE9-9703-FB6442B4949F}" type="presParOf" srcId="{E5D9B744-B0F5-4919-987A-342E18E5B453}" destId="{5A1863D3-EE14-4795-BFBB-974412E06E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Політичні ідеї </a:t>
            </a:r>
            <a:br>
              <a:rPr lang="uk-UA" dirty="0" smtClean="0"/>
            </a:br>
            <a:r>
              <a:rPr lang="uk-UA" dirty="0" err="1" smtClean="0"/>
              <a:t>Мо</a:t>
            </a:r>
            <a:r>
              <a:rPr lang="uk-UA" dirty="0" smtClean="0"/>
              <a:t> </a:t>
            </a:r>
            <a:r>
              <a:rPr lang="uk-UA" dirty="0" err="1" smtClean="0"/>
              <a:t>Цзи</a:t>
            </a:r>
            <a:r>
              <a:rPr lang="uk-UA" dirty="0" smtClean="0"/>
              <a:t>, </a:t>
            </a:r>
            <a:r>
              <a:rPr lang="uk-UA" dirty="0" err="1" smtClean="0"/>
              <a:t>Шан</a:t>
            </a:r>
            <a:r>
              <a:rPr lang="uk-UA" dirty="0" smtClean="0"/>
              <a:t> Яна і Сунь-Цзи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всезагальної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637352" cy="380623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Конфуцій</a:t>
            </a:r>
            <a:r>
              <a:rPr lang="ru-RU" dirty="0" smtClean="0"/>
              <a:t>: </a:t>
            </a:r>
            <a:r>
              <a:rPr lang="ru-RU" dirty="0" err="1" smtClean="0"/>
              <a:t>корислива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, заснована </a:t>
            </a:r>
            <a:r>
              <a:rPr lang="ru-RU" dirty="0"/>
              <a:t>на </a:t>
            </a:r>
            <a:r>
              <a:rPr lang="ru-RU" dirty="0" err="1"/>
              <a:t>прив’язаності</a:t>
            </a:r>
            <a:r>
              <a:rPr lang="ru-RU" dirty="0"/>
              <a:t> по </a:t>
            </a:r>
            <a:r>
              <a:rPr lang="ru-RU" dirty="0" err="1"/>
              <a:t>крові</a:t>
            </a:r>
            <a:r>
              <a:rPr lang="ru-RU" dirty="0"/>
              <a:t> і </a:t>
            </a:r>
            <a:r>
              <a:rPr lang="ru-RU" dirty="0" err="1"/>
              <a:t>пріоритеті</a:t>
            </a:r>
            <a:r>
              <a:rPr lang="ru-RU" dirty="0"/>
              <a:t> </a:t>
            </a:r>
            <a:r>
              <a:rPr lang="ru-RU" dirty="0" err="1"/>
              <a:t>родинних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Мо-</a:t>
            </a:r>
            <a:r>
              <a:rPr lang="ru-RU" dirty="0" err="1" smtClean="0">
                <a:solidFill>
                  <a:srgbClr val="FF0000"/>
                </a:solidFill>
              </a:rPr>
              <a:t>цзи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всіх</a:t>
            </a:r>
            <a:r>
              <a:rPr lang="ru-RU" dirty="0"/>
              <a:t> людей </a:t>
            </a:r>
            <a:r>
              <a:rPr lang="ru-RU" dirty="0" err="1">
                <a:solidFill>
                  <a:srgbClr val="FF0000"/>
                </a:solidFill>
              </a:rPr>
              <a:t>незалежно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споріднення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станів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«люди </a:t>
            </a:r>
            <a:r>
              <a:rPr lang="ru-RU" dirty="0" err="1">
                <a:solidFill>
                  <a:srgbClr val="FF0000"/>
                </a:solidFill>
              </a:rPr>
              <a:t>допомагали</a:t>
            </a:r>
            <a:r>
              <a:rPr lang="ru-RU" dirty="0">
                <a:solidFill>
                  <a:srgbClr val="FF0000"/>
                </a:solidFill>
              </a:rPr>
              <a:t> один одному,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сильний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допомагав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слабкому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вчили</a:t>
            </a:r>
            <a:r>
              <a:rPr lang="ru-RU" dirty="0">
                <a:solidFill>
                  <a:srgbClr val="FF0000"/>
                </a:solidFill>
              </a:rPr>
              <a:t> один одного,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знаючий</a:t>
            </a:r>
            <a:r>
              <a:rPr lang="ru-RU" dirty="0">
                <a:solidFill>
                  <a:srgbClr val="FF0000"/>
                </a:solidFill>
              </a:rPr>
              <a:t> учив </a:t>
            </a:r>
            <a:r>
              <a:rPr lang="ru-RU" dirty="0" err="1">
                <a:solidFill>
                  <a:srgbClr val="FF0000"/>
                </a:solidFill>
              </a:rPr>
              <a:t>незнаючого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ділили</a:t>
            </a:r>
            <a:r>
              <a:rPr lang="ru-RU" dirty="0">
                <a:solidFill>
                  <a:srgbClr val="FF0000"/>
                </a:solidFill>
              </a:rPr>
              <a:t> б </a:t>
            </a:r>
            <a:r>
              <a:rPr lang="ru-RU" dirty="0" err="1">
                <a:solidFill>
                  <a:srgbClr val="FF0000"/>
                </a:solidFill>
              </a:rPr>
              <a:t>майно</a:t>
            </a:r>
            <a:r>
              <a:rPr lang="ru-RU" dirty="0">
                <a:solidFill>
                  <a:srgbClr val="FF0000"/>
                </a:solidFill>
              </a:rPr>
              <a:t> один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одним»</a:t>
            </a:r>
          </a:p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i="1" dirty="0" err="1"/>
              <a:t>взаємна</a:t>
            </a:r>
            <a:r>
              <a:rPr lang="ru-RU" i="1" dirty="0"/>
              <a:t> </a:t>
            </a:r>
            <a:r>
              <a:rPr lang="ru-RU" i="1" dirty="0" err="1" smtClean="0"/>
              <a:t>вигода</a:t>
            </a:r>
            <a:endParaRPr lang="ru-RU" i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радники</a:t>
            </a:r>
            <a:r>
              <a:rPr lang="ru-RU" dirty="0" smtClean="0"/>
              <a:t> </a:t>
            </a:r>
            <a:r>
              <a:rPr lang="ru-RU" dirty="0"/>
              <a:t>і чиновники з </a:t>
            </a:r>
            <a:r>
              <a:rPr lang="ru-RU" dirty="0" err="1"/>
              <a:t>любові</a:t>
            </a:r>
            <a:r>
              <a:rPr lang="ru-RU" dirty="0"/>
              <a:t> до </a:t>
            </a:r>
            <a:r>
              <a:rPr lang="ru-RU" dirty="0" err="1" smtClean="0"/>
              <a:t>державця</a:t>
            </a:r>
            <a:r>
              <a:rPr lang="ru-RU" dirty="0" smtClean="0"/>
              <a:t> </a:t>
            </a:r>
            <a:r>
              <a:rPr lang="ru-RU" dirty="0" err="1"/>
              <a:t>проявляють</a:t>
            </a:r>
            <a:r>
              <a:rPr lang="ru-RU" dirty="0"/>
              <a:t> </a:t>
            </a:r>
            <a:r>
              <a:rPr lang="ru-RU" dirty="0" err="1"/>
              <a:t>старанність</a:t>
            </a:r>
            <a:r>
              <a:rPr lang="ru-RU" dirty="0"/>
              <a:t> на </a:t>
            </a:r>
            <a:r>
              <a:rPr lang="ru-RU" dirty="0" err="1"/>
              <a:t>службі</a:t>
            </a:r>
            <a:r>
              <a:rPr lang="ru-RU" dirty="0"/>
              <a:t>, не </a:t>
            </a:r>
            <a:r>
              <a:rPr lang="ru-RU" dirty="0" err="1"/>
              <a:t>роздумуючи</a:t>
            </a:r>
            <a:r>
              <a:rPr lang="ru-RU" dirty="0"/>
              <a:t>, </a:t>
            </a:r>
            <a:r>
              <a:rPr lang="ru-RU" dirty="0" err="1"/>
              <a:t>коряться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, а </a:t>
            </a:r>
            <a:r>
              <a:rPr lang="ru-RU" dirty="0" err="1"/>
              <a:t>він</a:t>
            </a:r>
            <a:r>
              <a:rPr lang="ru-RU" dirty="0"/>
              <a:t> платить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: </a:t>
            </a:r>
            <a:r>
              <a:rPr lang="ru-RU" dirty="0" err="1"/>
              <a:t>призначає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, </a:t>
            </a:r>
            <a:r>
              <a:rPr lang="ru-RU" dirty="0" err="1"/>
              <a:t>нагороджує</a:t>
            </a:r>
            <a:r>
              <a:rPr lang="ru-RU" dirty="0"/>
              <a:t> рангами </a:t>
            </a:r>
            <a:r>
              <a:rPr lang="ru-RU" dirty="0" err="1"/>
              <a:t>знатності</a:t>
            </a:r>
            <a:r>
              <a:rPr lang="ru-RU" dirty="0"/>
              <a:t> і </a:t>
            </a:r>
            <a:r>
              <a:rPr lang="ru-RU" dirty="0" err="1"/>
              <a:t>наділами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в </a:t>
            </a:r>
            <a:r>
              <a:rPr lang="ru-RU" dirty="0" err="1"/>
              <a:t>підпорядкування</a:t>
            </a:r>
            <a:r>
              <a:rPr lang="ru-RU" dirty="0"/>
              <a:t> людей.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080673" y="386104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0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влади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47052"/>
              </p:ext>
            </p:extLst>
          </p:nvPr>
        </p:nvGraphicFramePr>
        <p:xfrm>
          <a:off x="1463040" y="2119257"/>
          <a:ext cx="6637352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2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тобто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119257"/>
            <a:ext cx="4608512" cy="360381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Деспотично-бюрократична </a:t>
            </a:r>
            <a:r>
              <a:rPr lang="ru-RU" sz="2800" b="1" dirty="0">
                <a:solidFill>
                  <a:srgbClr val="FF0000"/>
                </a:solidFill>
              </a:rPr>
              <a:t>держава, </a:t>
            </a:r>
            <a:r>
              <a:rPr lang="ru-RU" sz="2800" b="1" dirty="0" err="1">
                <a:solidFill>
                  <a:srgbClr val="FF0000"/>
                </a:solidFill>
              </a:rPr>
              <a:t>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виключає</a:t>
            </a:r>
            <a:r>
              <a:rPr lang="ru-RU" sz="2800" b="1" dirty="0">
                <a:solidFill>
                  <a:srgbClr val="FF0000"/>
                </a:solidFill>
              </a:rPr>
              <a:t> будь-яку </a:t>
            </a:r>
            <a:r>
              <a:rPr lang="ru-RU" sz="2800" b="1" dirty="0" err="1">
                <a:solidFill>
                  <a:srgbClr val="FF0000"/>
                </a:solidFill>
              </a:rPr>
              <a:t>можливість</a:t>
            </a:r>
            <a:r>
              <a:rPr lang="ru-RU" sz="2800" b="1" dirty="0">
                <a:solidFill>
                  <a:srgbClr val="FF0000"/>
                </a:solidFill>
              </a:rPr>
              <a:t> не </a:t>
            </a:r>
            <a:r>
              <a:rPr lang="ru-RU" sz="2800" b="1" dirty="0" err="1">
                <a:solidFill>
                  <a:srgbClr val="FF0000"/>
                </a:solidFill>
              </a:rPr>
              <a:t>тільки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участі</a:t>
            </a:r>
            <a:r>
              <a:rPr lang="ru-RU" sz="2800" b="1" dirty="0">
                <a:solidFill>
                  <a:srgbClr val="FF0000"/>
                </a:solidFill>
              </a:rPr>
              <a:t> народу в </a:t>
            </a:r>
            <a:r>
              <a:rPr lang="ru-RU" sz="2800" b="1" dirty="0" err="1">
                <a:solidFill>
                  <a:srgbClr val="FF0000"/>
                </a:solidFill>
              </a:rPr>
              <a:t>управлінні</a:t>
            </a:r>
            <a:r>
              <a:rPr lang="ru-RU" sz="2800" b="1" dirty="0">
                <a:solidFill>
                  <a:srgbClr val="FF0000"/>
                </a:solidFill>
              </a:rPr>
              <a:t>, а й </a:t>
            </a:r>
            <a:r>
              <a:rPr lang="ru-RU" sz="2800" b="1" dirty="0" err="1">
                <a:solidFill>
                  <a:srgbClr val="FF0000"/>
                </a:solidFill>
              </a:rPr>
              <a:t>обговорення</a:t>
            </a:r>
            <a:r>
              <a:rPr lang="ru-RU" sz="2800" b="1" dirty="0">
                <a:solidFill>
                  <a:srgbClr val="FF0000"/>
                </a:solidFill>
              </a:rPr>
              <a:t> ними </a:t>
            </a:r>
            <a:r>
              <a:rPr lang="ru-RU" sz="2800" b="1" dirty="0" err="1">
                <a:solidFill>
                  <a:srgbClr val="FF0000"/>
                </a:solidFill>
              </a:rPr>
              <a:t>державних</a:t>
            </a:r>
            <a:r>
              <a:rPr lang="ru-RU" sz="2800" b="1" dirty="0">
                <a:solidFill>
                  <a:srgbClr val="FF0000"/>
                </a:solidFill>
              </a:rPr>
              <a:t> справ </a:t>
            </a:r>
          </a:p>
          <a:p>
            <a:endParaRPr lang="ru-RU" sz="2800" b="1" dirty="0"/>
          </a:p>
        </p:txBody>
      </p:sp>
      <p:pic>
        <p:nvPicPr>
          <p:cNvPr id="4098" name="Picture 2" descr="D:\Natasha\Мои документы\значки\знаки оклику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6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Шан</a:t>
            </a:r>
            <a:r>
              <a:rPr lang="uk-UA" dirty="0" smtClean="0"/>
              <a:t> Ян (</a:t>
            </a:r>
            <a:r>
              <a:rPr lang="ru-RU" dirty="0" smtClean="0"/>
              <a:t>390 </a:t>
            </a:r>
            <a:r>
              <a:rPr lang="ru-RU" dirty="0"/>
              <a:t>до н. е. — 338 до н. е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Шан</a:t>
            </a:r>
            <a:r>
              <a:rPr lang="ru-RU" dirty="0" smtClean="0"/>
              <a:t> </a:t>
            </a:r>
            <a:r>
              <a:rPr lang="ru-RU" dirty="0" err="1" smtClean="0"/>
              <a:t>цзюнь</a:t>
            </a:r>
            <a:r>
              <a:rPr lang="ru-RU" dirty="0" smtClean="0"/>
              <a:t> шу» («Книга правителя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Шан</a:t>
            </a:r>
            <a:r>
              <a:rPr lang="ru-RU" dirty="0" smtClean="0"/>
              <a:t>», </a:t>
            </a:r>
            <a:r>
              <a:rPr lang="ru-RU" dirty="0"/>
              <a:t>ІІІ ст. до </a:t>
            </a:r>
            <a:r>
              <a:rPr lang="ru-RU" dirty="0" err="1"/>
              <a:t>н.е</a:t>
            </a:r>
            <a:r>
              <a:rPr lang="ru-RU" dirty="0"/>
              <a:t>.), </a:t>
            </a:r>
          </a:p>
        </p:txBody>
      </p:sp>
      <p:pic>
        <p:nvPicPr>
          <p:cNvPr id="5122" name="Picture 2" descr="C:\Users\User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Шляхи досягнення порядку у державі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58713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97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- фа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5882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89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Жорсткі покарання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Принцип «батога» і «пряника»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Покарання</a:t>
            </a:r>
            <a:r>
              <a:rPr lang="ru-RU" dirty="0"/>
              <a:t>» </a:t>
            </a:r>
            <a:r>
              <a:rPr lang="ru-RU" dirty="0" err="1"/>
              <a:t>повинні</a:t>
            </a:r>
            <a:r>
              <a:rPr lang="ru-RU" dirty="0"/>
              <a:t> бути за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максимальними</a:t>
            </a:r>
            <a:r>
              <a:rPr lang="ru-RU" dirty="0"/>
              <a:t>, а «нагороди» – </a:t>
            </a:r>
            <a:r>
              <a:rPr lang="ru-RU" dirty="0" err="1" smtClean="0"/>
              <a:t>мінімальними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User\Desktop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4349774" cy="23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пояснення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«</a:t>
            </a:r>
            <a:r>
              <a:rPr lang="ru-RU" dirty="0" err="1"/>
              <a:t>покарання</a:t>
            </a:r>
            <a:r>
              <a:rPr lang="ru-RU" dirty="0"/>
              <a:t>» </a:t>
            </a:r>
            <a:r>
              <a:rPr lang="ru-RU" dirty="0" err="1"/>
              <a:t>будуть</a:t>
            </a:r>
            <a:r>
              <a:rPr lang="ru-RU" dirty="0"/>
              <a:t> легкими, </a:t>
            </a:r>
            <a:r>
              <a:rPr lang="ru-RU" dirty="0" err="1"/>
              <a:t>більше</a:t>
            </a:r>
            <a:r>
              <a:rPr lang="ru-RU" dirty="0"/>
              <a:t> того, </a:t>
            </a:r>
            <a:r>
              <a:rPr lang="ru-RU" dirty="0" err="1"/>
              <a:t>якщо</a:t>
            </a:r>
            <a:r>
              <a:rPr lang="ru-RU" dirty="0"/>
              <a:t> легкий </a:t>
            </a:r>
            <a:r>
              <a:rPr lang="ru-RU" dirty="0" err="1"/>
              <a:t>злочин</a:t>
            </a:r>
            <a:r>
              <a:rPr lang="ru-RU" dirty="0"/>
              <a:t> буде </a:t>
            </a:r>
            <a:r>
              <a:rPr lang="ru-RU" dirty="0" err="1"/>
              <a:t>каратися</a:t>
            </a:r>
            <a:r>
              <a:rPr lang="ru-RU" dirty="0"/>
              <a:t> легко, то люди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розбестяться</a:t>
            </a:r>
            <a:r>
              <a:rPr lang="ru-RU" dirty="0"/>
              <a:t>. А </a:t>
            </a:r>
            <a:r>
              <a:rPr lang="ru-RU" dirty="0" err="1"/>
              <a:t>якщо</a:t>
            </a:r>
            <a:r>
              <a:rPr lang="ru-RU" dirty="0"/>
              <a:t> буде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нагородження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означатиме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правителя (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нагородами</a:t>
            </a:r>
            <a:r>
              <a:rPr lang="ru-RU" dirty="0"/>
              <a:t> правитель </a:t>
            </a:r>
            <a:r>
              <a:rPr lang="ru-RU" dirty="0" err="1"/>
              <a:t>прив’язує</a:t>
            </a:r>
            <a:r>
              <a:rPr lang="ru-RU" dirty="0"/>
              <a:t> до себе), а не «закону»,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сприятиме</a:t>
            </a:r>
            <a:r>
              <a:rPr lang="ru-RU" dirty="0"/>
              <a:t> порядку в </a:t>
            </a:r>
            <a:r>
              <a:rPr lang="ru-RU" dirty="0" err="1"/>
              <a:t>державі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13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740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«Для того, </a:t>
            </a:r>
            <a:r>
              <a:rPr lang="ru-RU" b="1" dirty="0" err="1">
                <a:solidFill>
                  <a:srgbClr val="FF0000"/>
                </a:solidFill>
              </a:rPr>
              <a:t>щоб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зробити</a:t>
            </a:r>
            <a:r>
              <a:rPr lang="ru-RU" b="1" dirty="0">
                <a:solidFill>
                  <a:srgbClr val="FF0000"/>
                </a:solidFill>
              </a:rPr>
              <a:t> закон </a:t>
            </a:r>
            <a:r>
              <a:rPr lang="ru-RU" b="1" dirty="0" err="1">
                <a:solidFill>
                  <a:srgbClr val="FF0000"/>
                </a:solidFill>
              </a:rPr>
              <a:t>всесильним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немає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більш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нагального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завдання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ніж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викорінення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злочинів</a:t>
            </a:r>
            <a:r>
              <a:rPr lang="ru-RU" b="1" dirty="0">
                <a:solidFill>
                  <a:srgbClr val="FF0000"/>
                </a:solidFill>
              </a:rPr>
              <a:t>, а для </a:t>
            </a:r>
            <a:r>
              <a:rPr lang="ru-RU" b="1" dirty="0" err="1">
                <a:solidFill>
                  <a:srgbClr val="FF0000"/>
                </a:solidFill>
              </a:rPr>
              <a:t>викорінення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злочинів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більш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глибокої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основи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ніж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суворі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. Тому </a:t>
            </a:r>
            <a:r>
              <a:rPr lang="ru-RU" b="1" dirty="0" err="1">
                <a:solidFill>
                  <a:srgbClr val="FF0000"/>
                </a:solidFill>
              </a:rPr>
              <a:t>ті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хто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прагнуть</a:t>
            </a:r>
            <a:r>
              <a:rPr lang="ru-RU" b="1" dirty="0">
                <a:solidFill>
                  <a:srgbClr val="FF0000"/>
                </a:solidFill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</a:rPr>
              <a:t>панування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забороняють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нагородами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і </a:t>
            </a:r>
            <a:r>
              <a:rPr lang="ru-RU" b="1" dirty="0" err="1">
                <a:solidFill>
                  <a:srgbClr val="FF0000"/>
                </a:solidFill>
              </a:rPr>
              <a:t>заохочують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покараннями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вишукують</a:t>
            </a:r>
            <a:r>
              <a:rPr lang="ru-RU" b="1" dirty="0">
                <a:solidFill>
                  <a:srgbClr val="FF0000"/>
                </a:solidFill>
              </a:rPr>
              <a:t> проступки і не </a:t>
            </a:r>
            <a:r>
              <a:rPr lang="ru-RU" b="1" dirty="0" err="1">
                <a:solidFill>
                  <a:srgbClr val="FF0000"/>
                </a:solidFill>
              </a:rPr>
              <a:t>шукають</a:t>
            </a:r>
            <a:r>
              <a:rPr lang="ru-RU" b="1" dirty="0">
                <a:solidFill>
                  <a:srgbClr val="FF0000"/>
                </a:solidFill>
              </a:rPr>
              <a:t> хороших </a:t>
            </a:r>
            <a:r>
              <a:rPr lang="ru-RU" b="1" dirty="0" err="1">
                <a:solidFill>
                  <a:srgbClr val="FF0000"/>
                </a:solidFill>
              </a:rPr>
              <a:t>діянь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застосовують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покарання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викорінення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покарань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5788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Ставлення до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якщо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керувати</a:t>
            </a:r>
            <a:r>
              <a:rPr lang="ru-RU" sz="2800" b="1" dirty="0">
                <a:solidFill>
                  <a:srgbClr val="FF0000"/>
                </a:solidFill>
              </a:rPr>
              <a:t> людьми як </a:t>
            </a:r>
            <a:r>
              <a:rPr lang="ru-RU" sz="2800" b="1" dirty="0" err="1">
                <a:solidFill>
                  <a:srgbClr val="FF0000"/>
                </a:solidFill>
              </a:rPr>
              <a:t>доброчесними</a:t>
            </a:r>
            <a:r>
              <a:rPr lang="ru-RU" sz="2800" b="1" dirty="0">
                <a:solidFill>
                  <a:srgbClr val="FF0000"/>
                </a:solidFill>
              </a:rPr>
              <a:t>, то неминучий заколот, і </a:t>
            </a:r>
            <a:r>
              <a:rPr lang="ru-RU" sz="2800" b="1" dirty="0" err="1">
                <a:solidFill>
                  <a:srgbClr val="FF0000"/>
                </a:solidFill>
              </a:rPr>
              <a:t>країна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загине</a:t>
            </a:r>
            <a:r>
              <a:rPr lang="ru-RU" sz="2800" b="1" dirty="0">
                <a:solidFill>
                  <a:srgbClr val="FF0000"/>
                </a:solidFill>
              </a:rPr>
              <a:t>; </a:t>
            </a:r>
            <a:r>
              <a:rPr lang="ru-RU" sz="2800" b="1" dirty="0" err="1">
                <a:solidFill>
                  <a:srgbClr val="FF0000"/>
                </a:solidFill>
              </a:rPr>
              <a:t>якщо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керувати</a:t>
            </a:r>
            <a:r>
              <a:rPr lang="ru-RU" sz="2800" b="1" dirty="0">
                <a:solidFill>
                  <a:srgbClr val="FF0000"/>
                </a:solidFill>
              </a:rPr>
              <a:t> людьми як </a:t>
            </a:r>
            <a:r>
              <a:rPr lang="ru-RU" sz="2800" b="1" dirty="0" err="1">
                <a:solidFill>
                  <a:srgbClr val="FF0000"/>
                </a:solidFill>
              </a:rPr>
              <a:t>порочними</a:t>
            </a:r>
            <a:r>
              <a:rPr lang="ru-RU" sz="2800" b="1" dirty="0">
                <a:solidFill>
                  <a:srgbClr val="FF0000"/>
                </a:solidFill>
              </a:rPr>
              <a:t>, то </a:t>
            </a:r>
            <a:r>
              <a:rPr lang="ru-RU" sz="2800" b="1" dirty="0" err="1">
                <a:solidFill>
                  <a:srgbClr val="FF0000"/>
                </a:solidFill>
              </a:rPr>
              <a:t>завжди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стверджується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зразковий</a:t>
            </a:r>
            <a:r>
              <a:rPr lang="ru-RU" sz="2800" b="1" dirty="0">
                <a:solidFill>
                  <a:srgbClr val="FF0000"/>
                </a:solidFill>
              </a:rPr>
              <a:t> порядок, і </a:t>
            </a:r>
            <a:r>
              <a:rPr lang="ru-RU" sz="2800" b="1" dirty="0" err="1">
                <a:solidFill>
                  <a:srgbClr val="FF0000"/>
                </a:solidFill>
              </a:rPr>
              <a:t>країна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досягає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могутності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9111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Мо-Цзи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479-400</a:t>
            </a:r>
            <a:r>
              <a:rPr lang="ru-RU" dirty="0"/>
              <a:t> </a:t>
            </a:r>
            <a:r>
              <a:rPr lang="ru-RU" dirty="0" err="1"/>
              <a:t>pp</a:t>
            </a:r>
            <a:r>
              <a:rPr lang="ru-RU" dirty="0"/>
              <a:t>. до н. е.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Мо-</a:t>
            </a:r>
            <a:r>
              <a:rPr lang="ru-RU" dirty="0" err="1"/>
              <a:t>цзи</a:t>
            </a:r>
            <a:r>
              <a:rPr lang="ru-RU" dirty="0"/>
              <a:t>» («Трактат учителя Мо», </a:t>
            </a:r>
            <a:r>
              <a:rPr lang="en-GB" dirty="0"/>
              <a:t>IV-III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 smtClean="0"/>
              <a:t>.)</a:t>
            </a:r>
          </a:p>
        </p:txBody>
      </p:sp>
      <p:pic>
        <p:nvPicPr>
          <p:cNvPr id="1026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7"/>
            <a:ext cx="35283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</a:t>
            </a:r>
            <a:r>
              <a:rPr lang="ru-RU" dirty="0" err="1"/>
              <a:t>колективної</a:t>
            </a:r>
            <a:r>
              <a:rPr lang="ru-RU" dirty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розповсюджувався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общин (</a:t>
            </a:r>
            <a:r>
              <a:rPr lang="ru-RU" dirty="0" err="1"/>
              <a:t>дворів</a:t>
            </a:r>
            <a:r>
              <a:rPr lang="ru-RU" dirty="0"/>
              <a:t>), на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п’ятидворки</a:t>
            </a:r>
            <a:r>
              <a:rPr lang="ru-RU" dirty="0"/>
              <a:t> та </a:t>
            </a:r>
            <a:r>
              <a:rPr lang="ru-RU" dirty="0" err="1" smtClean="0"/>
              <a:t>десятидворки</a:t>
            </a:r>
            <a:r>
              <a:rPr lang="ru-RU" dirty="0"/>
              <a:t>, </a:t>
            </a:r>
            <a:r>
              <a:rPr lang="ru-RU" dirty="0" err="1"/>
              <a:t>охоплені</a:t>
            </a:r>
            <a:r>
              <a:rPr lang="ru-RU" dirty="0"/>
              <a:t> круговою </a:t>
            </a:r>
            <a:r>
              <a:rPr lang="ru-RU" dirty="0" smtClean="0"/>
              <a:t>порукою</a:t>
            </a:r>
            <a:endParaRPr lang="ru-RU" dirty="0"/>
          </a:p>
        </p:txBody>
      </p:sp>
      <p:pic>
        <p:nvPicPr>
          <p:cNvPr id="7170" name="Picture 2" descr="C:\Users\User\Desktop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5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Проєкти</a:t>
            </a:r>
            <a:r>
              <a:rPr lang="uk-UA" dirty="0" smtClean="0"/>
              <a:t> реформ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447711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 smtClean="0"/>
              <a:t>районування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endParaRPr lang="ru-RU" dirty="0" smtClean="0"/>
          </a:p>
          <a:p>
            <a:r>
              <a:rPr lang="ru-RU" dirty="0" smtClean="0"/>
              <a:t> служба </a:t>
            </a:r>
            <a:r>
              <a:rPr lang="ru-RU" dirty="0" err="1"/>
              <a:t>чиновництва</a:t>
            </a:r>
            <a:r>
              <a:rPr lang="ru-RU" dirty="0"/>
              <a:t> на </a:t>
            </a:r>
            <a:r>
              <a:rPr lang="ru-RU" dirty="0" err="1" smtClean="0"/>
              <a:t>місцях</a:t>
            </a:r>
            <a:endParaRPr lang="ru-RU" dirty="0" smtClean="0"/>
          </a:p>
        </p:txBody>
      </p:sp>
      <p:pic>
        <p:nvPicPr>
          <p:cNvPr id="8194" name="Picture 2" descr="D:\Natasha\Мои документы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6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Сунь-Цзи (6 ст. до н.е.)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Трактат «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780928"/>
            <a:ext cx="50370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5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6805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628801"/>
            <a:ext cx="6254044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основі війни лежать 5 явищ:</a:t>
            </a:r>
            <a:b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2973997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Шлях</a:t>
            </a:r>
            <a:r>
              <a:rPr lang="uk-UA" sz="3600" dirty="0" smtClean="0">
                <a:solidFill>
                  <a:schemeClr val="tx1"/>
                </a:solidFill>
              </a:rPr>
              <a:t> – </a:t>
            </a:r>
            <a:r>
              <a:rPr lang="uk-UA" sz="3600" dirty="0" err="1" smtClean="0">
                <a:solidFill>
                  <a:schemeClr val="tx1"/>
                </a:solidFill>
              </a:rPr>
              <a:t>дао</a:t>
            </a:r>
            <a:endParaRPr lang="uk-UA" sz="36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Небо</a:t>
            </a:r>
            <a:r>
              <a:rPr lang="uk-UA" sz="3600" dirty="0" smtClean="0">
                <a:solidFill>
                  <a:schemeClr val="tx1"/>
                </a:solidFill>
              </a:rPr>
              <a:t> – час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Земля</a:t>
            </a:r>
            <a:r>
              <a:rPr lang="uk-UA" sz="3600" dirty="0" smtClean="0">
                <a:solidFill>
                  <a:schemeClr val="tx1"/>
                </a:solidFill>
              </a:rPr>
              <a:t> – місцевість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Полководець</a:t>
            </a:r>
            <a:r>
              <a:rPr lang="uk-UA" sz="3600" dirty="0" smtClean="0">
                <a:solidFill>
                  <a:schemeClr val="tx1"/>
                </a:solidFill>
              </a:rPr>
              <a:t> – розум</a:t>
            </a:r>
          </a:p>
          <a:p>
            <a:pPr marL="457200" indent="-457200" algn="just">
              <a:buAutoNum type="arabicPeriod"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Закон</a:t>
            </a:r>
            <a:r>
              <a:rPr lang="uk-UA" sz="3600" dirty="0" smtClean="0">
                <a:solidFill>
                  <a:schemeClr val="tx1"/>
                </a:solidFill>
              </a:rPr>
              <a:t> - організованість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унь Цз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914400"/>
            <a:ext cx="6650880" cy="48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20840"/>
            <a:ext cx="62646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 цитат з книги Сунь-</a:t>
            </a:r>
            <a:r>
              <a:rPr lang="ru-RU" sz="2400" b="1" dirty="0" err="1"/>
              <a:t>Дзи</a:t>
            </a:r>
            <a:r>
              <a:rPr lang="ru-RU" sz="2400" b="1" dirty="0"/>
              <a:t> “</a:t>
            </a:r>
            <a:r>
              <a:rPr lang="ru-RU" sz="2400" b="1" dirty="0" err="1"/>
              <a:t>Мистецтво</a:t>
            </a:r>
            <a:r>
              <a:rPr lang="ru-RU" sz="2400" b="1" dirty="0"/>
              <a:t> </a:t>
            </a:r>
            <a:r>
              <a:rPr lang="ru-RU" sz="2400" b="1" dirty="0" err="1"/>
              <a:t>війни</a:t>
            </a:r>
            <a:r>
              <a:rPr lang="ru-RU" sz="2400" b="1" dirty="0"/>
              <a:t>”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1</a:t>
            </a:r>
            <a:r>
              <a:rPr lang="ru-RU" sz="2400" dirty="0"/>
              <a:t>.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сприятливі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для </a:t>
            </a:r>
            <a:r>
              <a:rPr lang="ru-RU" sz="2400" b="1" dirty="0" err="1"/>
              <a:t>здобуття</a:t>
            </a:r>
            <a:r>
              <a:rPr lang="ru-RU" sz="2400" b="1" dirty="0"/>
              <a:t> </a:t>
            </a:r>
            <a:r>
              <a:rPr lang="ru-RU" sz="2400" b="1" dirty="0" err="1"/>
              <a:t>найбільшої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і </a:t>
            </a:r>
            <a:r>
              <a:rPr lang="ru-RU" sz="2400" b="1" dirty="0" err="1" smtClean="0"/>
              <a:t>впливу</a:t>
            </a:r>
            <a:r>
              <a:rPr lang="ru-RU" sz="2400" b="1" dirty="0"/>
              <a:t>, </a:t>
            </a:r>
            <a:r>
              <a:rPr lang="ru-RU" sz="2400" b="1" dirty="0" err="1"/>
              <a:t>виходячи</a:t>
            </a:r>
            <a:r>
              <a:rPr lang="ru-RU" sz="2400" b="1" dirty="0"/>
              <a:t> з </a:t>
            </a:r>
            <a:r>
              <a:rPr lang="ru-RU" sz="2400" b="1" dirty="0" err="1"/>
              <a:t>ситуації</a:t>
            </a:r>
            <a:r>
              <a:rPr lang="ru-RU" sz="2400" b="1" dirty="0"/>
              <a:t>, – </a:t>
            </a:r>
            <a:r>
              <a:rPr lang="ru-RU" sz="2400" b="1" dirty="0" err="1"/>
              <a:t>це</a:t>
            </a:r>
            <a:r>
              <a:rPr lang="ru-RU" sz="2400" b="1" dirty="0"/>
              <a:t> я </a:t>
            </a:r>
            <a:r>
              <a:rPr lang="ru-RU" sz="2400" b="1" dirty="0" err="1"/>
              <a:t>називаю</a:t>
            </a:r>
            <a:r>
              <a:rPr lang="ru-RU" sz="2400" b="1" dirty="0"/>
              <a:t> </a:t>
            </a:r>
            <a:r>
              <a:rPr lang="ru-RU" sz="2400" b="1" dirty="0" err="1"/>
              <a:t>стратегічною</a:t>
            </a:r>
            <a:r>
              <a:rPr lang="ru-RU" sz="2400" b="1" dirty="0"/>
              <a:t> </a:t>
            </a:r>
            <a:r>
              <a:rPr lang="ru-RU" sz="2400" b="1" dirty="0" err="1"/>
              <a:t>перевагою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 </a:t>
            </a:r>
          </a:p>
          <a:p>
            <a:r>
              <a:rPr lang="ru-RU" sz="2400" b="1" dirty="0"/>
              <a:t>2. Той </a:t>
            </a:r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здобуде</a:t>
            </a:r>
            <a:r>
              <a:rPr lang="ru-RU" sz="2400" b="1" dirty="0"/>
              <a:t> сто перемог у ста </a:t>
            </a:r>
            <a:r>
              <a:rPr lang="ru-RU" sz="2400" b="1" dirty="0" err="1"/>
              <a:t>поєдинках</a:t>
            </a:r>
            <a:r>
              <a:rPr lang="ru-RU" sz="2400" b="1" dirty="0"/>
              <a:t> – не герой; геройство — </a:t>
            </a:r>
            <a:r>
              <a:rPr lang="ru-RU" sz="2400" b="1" dirty="0" err="1"/>
              <a:t>підкорити</a:t>
            </a:r>
            <a:r>
              <a:rPr lang="ru-RU" sz="2400" b="1" dirty="0"/>
              <a:t> </a:t>
            </a:r>
            <a:r>
              <a:rPr lang="ru-RU" sz="2400" b="1" dirty="0" err="1"/>
              <a:t>антагоністське</a:t>
            </a:r>
            <a:r>
              <a:rPr lang="ru-RU" sz="2400" b="1" dirty="0"/>
              <a:t> </a:t>
            </a:r>
            <a:r>
              <a:rPr lang="ru-RU" sz="2400" b="1" dirty="0" err="1"/>
              <a:t>військо</a:t>
            </a:r>
            <a:r>
              <a:rPr lang="ru-RU" sz="2400" b="1" dirty="0"/>
              <a:t> </a:t>
            </a:r>
            <a:r>
              <a:rPr lang="ru-RU" sz="2400" b="1" dirty="0" err="1"/>
              <a:t>взагалі</a:t>
            </a:r>
            <a:r>
              <a:rPr lang="ru-RU" sz="2400" b="1" dirty="0"/>
              <a:t> без </a:t>
            </a:r>
            <a:r>
              <a:rPr lang="ru-RU" sz="2400" b="1" dirty="0" err="1"/>
              <a:t>боротьби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45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4345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… </a:t>
            </a:r>
            <a:r>
              <a:rPr lang="ru-RU" b="1" dirty="0" err="1"/>
              <a:t>неперевершена</a:t>
            </a:r>
            <a:r>
              <a:rPr lang="ru-RU" b="1" dirty="0"/>
              <a:t> </a:t>
            </a:r>
            <a:r>
              <a:rPr lang="ru-RU" b="1" dirty="0" err="1"/>
              <a:t>військова</a:t>
            </a:r>
            <a:r>
              <a:rPr lang="ru-RU" b="1" dirty="0"/>
              <a:t> </a:t>
            </a:r>
            <a:r>
              <a:rPr lang="ru-RU" b="1" dirty="0" err="1"/>
              <a:t>стратегія</a:t>
            </a:r>
            <a:r>
              <a:rPr lang="ru-RU" b="1" dirty="0"/>
              <a:t> – </a:t>
            </a:r>
            <a:r>
              <a:rPr lang="ru-RU" b="1" dirty="0" err="1"/>
              <a:t>зруйнувати</a:t>
            </a:r>
            <a:r>
              <a:rPr lang="ru-RU" b="1" dirty="0"/>
              <a:t> </a:t>
            </a:r>
            <a:r>
              <a:rPr lang="ru-RU" b="1" dirty="0" err="1"/>
              <a:t>плани</a:t>
            </a:r>
            <a:r>
              <a:rPr lang="ru-RU" b="1" dirty="0"/>
              <a:t> й </a:t>
            </a:r>
            <a:r>
              <a:rPr lang="ru-RU" b="1" dirty="0" err="1"/>
              <a:t>стратегії</a:t>
            </a:r>
            <a:r>
              <a:rPr lang="ru-RU" b="1" dirty="0"/>
              <a:t> супротивника, </a:t>
            </a:r>
            <a:r>
              <a:rPr lang="ru-RU" b="1" dirty="0" err="1"/>
              <a:t>дещо</a:t>
            </a:r>
            <a:r>
              <a:rPr lang="ru-RU" b="1" dirty="0"/>
              <a:t> </a:t>
            </a:r>
            <a:r>
              <a:rPr lang="ru-RU" b="1" dirty="0" err="1"/>
              <a:t>слабша</a:t>
            </a:r>
            <a:r>
              <a:rPr lang="ru-RU" b="1" dirty="0"/>
              <a:t> – </a:t>
            </a:r>
            <a:r>
              <a:rPr lang="ru-RU" b="1" dirty="0" err="1"/>
              <a:t>атакувати</a:t>
            </a:r>
            <a:r>
              <a:rPr lang="ru-RU" b="1" dirty="0"/>
              <a:t> </a:t>
            </a:r>
            <a:r>
              <a:rPr lang="ru-RU" b="1" dirty="0" err="1"/>
              <a:t>ворожі</a:t>
            </a:r>
            <a:r>
              <a:rPr lang="ru-RU" b="1" dirty="0"/>
              <a:t> </a:t>
            </a:r>
            <a:r>
              <a:rPr lang="ru-RU" b="1" dirty="0" err="1"/>
              <a:t>союзи</a:t>
            </a:r>
            <a:r>
              <a:rPr lang="ru-RU" b="1" dirty="0"/>
              <a:t> та </a:t>
            </a:r>
            <a:r>
              <a:rPr lang="ru-RU" b="1" dirty="0" err="1"/>
              <a:t>сув’язі</a:t>
            </a:r>
            <a:r>
              <a:rPr lang="ru-RU" b="1" dirty="0"/>
              <a:t>;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гірша</a:t>
            </a:r>
            <a:r>
              <a:rPr lang="ru-RU" b="1" dirty="0"/>
              <a:t> – </a:t>
            </a:r>
            <a:r>
              <a:rPr lang="ru-RU" b="1" dirty="0" err="1"/>
              <a:t>нападати</a:t>
            </a:r>
            <a:r>
              <a:rPr lang="ru-RU" b="1" dirty="0"/>
              <a:t> на </a:t>
            </a:r>
            <a:r>
              <a:rPr lang="ru-RU" b="1" dirty="0" err="1"/>
              <a:t>армію</a:t>
            </a:r>
            <a:r>
              <a:rPr lang="ru-RU" b="1" dirty="0"/>
              <a:t> ворога; і </a:t>
            </a:r>
            <a:r>
              <a:rPr lang="ru-RU" b="1" dirty="0" err="1"/>
              <a:t>найгірша</a:t>
            </a:r>
            <a:r>
              <a:rPr lang="ru-RU" b="1" dirty="0"/>
              <a:t> – </a:t>
            </a:r>
            <a:r>
              <a:rPr lang="ru-RU" b="1" dirty="0" err="1"/>
              <a:t>кидатись</a:t>
            </a:r>
            <a:r>
              <a:rPr lang="ru-RU" b="1" dirty="0"/>
              <a:t> на </a:t>
            </a:r>
            <a:r>
              <a:rPr lang="ru-RU" b="1" dirty="0" err="1"/>
              <a:t>укріплені</a:t>
            </a:r>
            <a:r>
              <a:rPr lang="ru-RU" b="1" dirty="0"/>
              <a:t> </a:t>
            </a:r>
            <a:r>
              <a:rPr lang="ru-RU" b="1" dirty="0" err="1"/>
              <a:t>мурами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4. </a:t>
            </a:r>
            <a:r>
              <a:rPr lang="ru-RU" b="1" dirty="0" err="1"/>
              <a:t>П’ять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передбачити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здобуде</a:t>
            </a:r>
            <a:r>
              <a:rPr lang="ru-RU" b="1" dirty="0"/>
              <a:t> перемогу: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– генерал,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, коли </a:t>
            </a:r>
            <a:r>
              <a:rPr lang="ru-RU" b="1" dirty="0" err="1"/>
              <a:t>битися</a:t>
            </a:r>
            <a:r>
              <a:rPr lang="ru-RU" b="1" dirty="0"/>
              <a:t>, а коли </a:t>
            </a:r>
            <a:r>
              <a:rPr lang="ru-RU" b="1" dirty="0" err="1"/>
              <a:t>ні</a:t>
            </a:r>
            <a:r>
              <a:rPr lang="ru-RU" b="1" dirty="0"/>
              <a:t>;</a:t>
            </a:r>
          </a:p>
          <a:p>
            <a:r>
              <a:rPr lang="ru-RU" b="1" dirty="0"/>
              <a:t>– генерал,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способів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війська</a:t>
            </a:r>
            <a:r>
              <a:rPr lang="ru-RU" b="1" dirty="0"/>
              <a:t>;</a:t>
            </a:r>
          </a:p>
          <a:p>
            <a:r>
              <a:rPr lang="ru-RU" b="1" dirty="0"/>
              <a:t>– </a:t>
            </a:r>
            <a:r>
              <a:rPr lang="ru-RU" b="1" dirty="0" err="1"/>
              <a:t>армія</a:t>
            </a:r>
            <a:r>
              <a:rPr lang="ru-RU" b="1" dirty="0"/>
              <a:t>, в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старшини</a:t>
            </a:r>
            <a:r>
              <a:rPr lang="ru-RU" b="1" dirty="0"/>
              <a:t> й </a:t>
            </a:r>
            <a:r>
              <a:rPr lang="ru-RU" b="1" dirty="0" err="1"/>
              <a:t>підлеглі</a:t>
            </a:r>
            <a:r>
              <a:rPr lang="ru-RU" b="1" dirty="0"/>
              <a:t> </a:t>
            </a:r>
            <a:r>
              <a:rPr lang="ru-RU" b="1" dirty="0" err="1"/>
              <a:t>об’єднані</a:t>
            </a:r>
            <a:r>
              <a:rPr lang="ru-RU" b="1" dirty="0"/>
              <a:t> </a:t>
            </a:r>
            <a:r>
              <a:rPr lang="ru-RU" b="1" dirty="0" err="1"/>
              <a:t>єдиною</a:t>
            </a:r>
            <a:r>
              <a:rPr lang="ru-RU" b="1" dirty="0"/>
              <a:t> метою;</a:t>
            </a:r>
          </a:p>
          <a:p>
            <a:r>
              <a:rPr lang="ru-RU" b="1" dirty="0"/>
              <a:t>– </a:t>
            </a:r>
            <a:r>
              <a:rPr lang="ru-RU" b="1" dirty="0" err="1"/>
              <a:t>армія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виставляє</a:t>
            </a:r>
            <a:r>
              <a:rPr lang="ru-RU" b="1" dirty="0"/>
              <a:t> </a:t>
            </a:r>
            <a:r>
              <a:rPr lang="ru-RU" b="1" dirty="0" err="1"/>
              <a:t>цілком</a:t>
            </a:r>
            <a:r>
              <a:rPr lang="ru-RU" b="1" dirty="0"/>
              <a:t> </a:t>
            </a:r>
            <a:r>
              <a:rPr lang="ru-RU" b="1" dirty="0" err="1"/>
              <a:t>підготовлених</a:t>
            </a:r>
            <a:r>
              <a:rPr lang="ru-RU" b="1" dirty="0"/>
              <a:t> </a:t>
            </a:r>
            <a:r>
              <a:rPr lang="ru-RU" b="1" dirty="0" err="1"/>
              <a:t>вояків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непідготовлених</a:t>
            </a:r>
            <a:r>
              <a:rPr lang="ru-RU" b="1" dirty="0"/>
              <a:t>;</a:t>
            </a:r>
          </a:p>
          <a:p>
            <a:r>
              <a:rPr lang="ru-RU" b="1" dirty="0"/>
              <a:t>– </a:t>
            </a:r>
            <a:r>
              <a:rPr lang="ru-RU" b="1" dirty="0" err="1"/>
              <a:t>військо</a:t>
            </a:r>
            <a:r>
              <a:rPr lang="ru-RU" b="1" dirty="0"/>
              <a:t>, генерал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кваліфікований</a:t>
            </a:r>
            <a:r>
              <a:rPr lang="ru-RU" b="1" dirty="0"/>
              <a:t>, а </a:t>
            </a:r>
            <a:r>
              <a:rPr lang="ru-RU" b="1" dirty="0" err="1"/>
              <a:t>імператор</a:t>
            </a:r>
            <a:r>
              <a:rPr lang="ru-RU" b="1" dirty="0"/>
              <a:t> – не </a:t>
            </a:r>
            <a:r>
              <a:rPr lang="ru-RU" b="1" dirty="0" err="1"/>
              <a:t>втручається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7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43841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5. Той,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знає</a:t>
            </a:r>
            <a:r>
              <a:rPr lang="ru-RU" b="1" dirty="0"/>
              <a:t> ворога й себе, </a:t>
            </a:r>
            <a:r>
              <a:rPr lang="ru-RU" b="1" dirty="0" err="1"/>
              <a:t>ніколи</a:t>
            </a:r>
            <a:r>
              <a:rPr lang="ru-RU" b="1" dirty="0"/>
              <a:t> не </a:t>
            </a:r>
            <a:r>
              <a:rPr lang="ru-RU" b="1" dirty="0" err="1"/>
              <a:t>програє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;</a:t>
            </a:r>
          </a:p>
          <a:p>
            <a:r>
              <a:rPr lang="ru-RU" b="1" dirty="0" err="1"/>
              <a:t>Хто</a:t>
            </a:r>
            <a:r>
              <a:rPr lang="ru-RU" b="1" dirty="0"/>
              <a:t> не </a:t>
            </a:r>
            <a:r>
              <a:rPr lang="ru-RU" b="1" dirty="0" err="1"/>
              <a:t>знає</a:t>
            </a:r>
            <a:r>
              <a:rPr lang="ru-RU" b="1" dirty="0"/>
              <a:t> ворога, але </a:t>
            </a:r>
            <a:r>
              <a:rPr lang="ru-RU" b="1" dirty="0" err="1"/>
              <a:t>знає</a:t>
            </a:r>
            <a:r>
              <a:rPr lang="ru-RU" b="1" dirty="0"/>
              <a:t> себе, </a:t>
            </a:r>
            <a:r>
              <a:rPr lang="ru-RU" b="1" dirty="0" err="1"/>
              <a:t>інколи</a:t>
            </a:r>
            <a:r>
              <a:rPr lang="ru-RU" b="1" dirty="0"/>
              <a:t> </a:t>
            </a:r>
            <a:r>
              <a:rPr lang="ru-RU" b="1" dirty="0" err="1"/>
              <a:t>виграє</a:t>
            </a:r>
            <a:r>
              <a:rPr lang="ru-RU" b="1" dirty="0"/>
              <a:t>, а </a:t>
            </a:r>
            <a:r>
              <a:rPr lang="ru-RU" b="1" dirty="0" err="1"/>
              <a:t>інколи</a:t>
            </a:r>
            <a:r>
              <a:rPr lang="ru-RU" b="1" dirty="0"/>
              <a:t> </a:t>
            </a:r>
            <a:r>
              <a:rPr lang="ru-RU" b="1" dirty="0" err="1"/>
              <a:t>програє</a:t>
            </a:r>
            <a:r>
              <a:rPr lang="ru-RU" b="1" dirty="0"/>
              <a:t>;</a:t>
            </a:r>
          </a:p>
          <a:p>
            <a:r>
              <a:rPr lang="ru-RU" b="1" dirty="0"/>
              <a:t>Той, </a:t>
            </a:r>
            <a:r>
              <a:rPr lang="ru-RU" b="1" dirty="0" err="1"/>
              <a:t>хто</a:t>
            </a:r>
            <a:r>
              <a:rPr lang="ru-RU" b="1" dirty="0"/>
              <a:t> не </a:t>
            </a:r>
            <a:r>
              <a:rPr lang="ru-RU" b="1" dirty="0" err="1"/>
              <a:t>знає</a:t>
            </a:r>
            <a:r>
              <a:rPr lang="ru-RU" b="1" dirty="0"/>
              <a:t> </a:t>
            </a:r>
            <a:r>
              <a:rPr lang="ru-RU" b="1" dirty="0" err="1"/>
              <a:t>ні</a:t>
            </a:r>
            <a:r>
              <a:rPr lang="ru-RU" b="1" dirty="0"/>
              <a:t> себе, </a:t>
            </a:r>
            <a:r>
              <a:rPr lang="ru-RU" b="1" dirty="0" err="1"/>
              <a:t>ні</a:t>
            </a:r>
            <a:r>
              <a:rPr lang="ru-RU" b="1" dirty="0"/>
              <a:t> ворога, </a:t>
            </a:r>
            <a:r>
              <a:rPr lang="ru-RU" b="1" dirty="0" err="1"/>
              <a:t>програє</a:t>
            </a:r>
            <a:r>
              <a:rPr lang="ru-RU" b="1" dirty="0"/>
              <a:t> </a:t>
            </a:r>
            <a:r>
              <a:rPr lang="ru-RU" b="1" dirty="0" err="1"/>
              <a:t>кожну</a:t>
            </a:r>
            <a:r>
              <a:rPr lang="ru-RU" b="1" dirty="0"/>
              <a:t> </a:t>
            </a:r>
            <a:r>
              <a:rPr lang="ru-RU" b="1" dirty="0" err="1"/>
              <a:t>баталію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6. У </a:t>
            </a:r>
            <a:r>
              <a:rPr lang="ru-RU" b="1" dirty="0" err="1"/>
              <a:t>становищі</a:t>
            </a:r>
            <a:r>
              <a:rPr lang="ru-RU" b="1" dirty="0"/>
              <a:t>, коли не </a:t>
            </a:r>
            <a:r>
              <a:rPr lang="ru-RU" b="1" dirty="0" err="1"/>
              <a:t>можеш</a:t>
            </a:r>
            <a:r>
              <a:rPr lang="ru-RU" b="1" dirty="0"/>
              <a:t> </a:t>
            </a:r>
            <a:r>
              <a:rPr lang="ru-RU" b="1" dirty="0" err="1"/>
              <a:t>виграти</a:t>
            </a:r>
            <a:r>
              <a:rPr lang="ru-RU" b="1" dirty="0"/>
              <a:t>, – </a:t>
            </a:r>
            <a:r>
              <a:rPr lang="ru-RU" b="1" dirty="0" err="1"/>
              <a:t>захищайся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хочеш</a:t>
            </a:r>
            <a:r>
              <a:rPr lang="ru-RU" b="1" dirty="0"/>
              <a:t> </a:t>
            </a:r>
            <a:r>
              <a:rPr lang="ru-RU" b="1" dirty="0" err="1"/>
              <a:t>виграти</a:t>
            </a:r>
            <a:r>
              <a:rPr lang="ru-RU" b="1" dirty="0"/>
              <a:t> – </a:t>
            </a:r>
            <a:r>
              <a:rPr lang="ru-RU" b="1" dirty="0" err="1"/>
              <a:t>мусиш</a:t>
            </a:r>
            <a:r>
              <a:rPr lang="ru-RU" b="1" dirty="0"/>
              <a:t> </a:t>
            </a:r>
            <a:r>
              <a:rPr lang="ru-RU" b="1" dirty="0" err="1"/>
              <a:t>нападати</a:t>
            </a:r>
            <a:r>
              <a:rPr lang="ru-RU" b="1" dirty="0"/>
              <a:t>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7. Не </a:t>
            </a:r>
            <a:r>
              <a:rPr lang="ru-RU" b="1" dirty="0" err="1"/>
              <a:t>маєш</a:t>
            </a:r>
            <a:r>
              <a:rPr lang="ru-RU" b="1" dirty="0"/>
              <a:t> </a:t>
            </a:r>
            <a:r>
              <a:rPr lang="ru-RU" b="1" dirty="0" err="1"/>
              <a:t>потенційної</a:t>
            </a:r>
            <a:r>
              <a:rPr lang="ru-RU" b="1" dirty="0"/>
              <a:t> </a:t>
            </a:r>
            <a:r>
              <a:rPr lang="ru-RU" b="1" dirty="0" err="1"/>
              <a:t>переваги</a:t>
            </a:r>
            <a:r>
              <a:rPr lang="ru-RU" b="1" dirty="0"/>
              <a:t> – не </a:t>
            </a:r>
            <a:r>
              <a:rPr lang="ru-RU" b="1" dirty="0" err="1"/>
              <a:t>дій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78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err="1"/>
              <a:t>Договірна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(</a:t>
            </a:r>
            <a:r>
              <a:rPr lang="ru-RU" dirty="0" err="1"/>
              <a:t>добровільного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правителя)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043444"/>
              </p:ext>
            </p:extLst>
          </p:nvPr>
        </p:nvGraphicFramePr>
        <p:xfrm>
          <a:off x="1463040" y="2924944"/>
          <a:ext cx="6196405" cy="279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64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всезагального</a:t>
            </a:r>
            <a:r>
              <a:rPr lang="ru-RU" dirty="0"/>
              <a:t> блага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033986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ІДЕЯ ЕГАЛІТАРИЗМУ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* </a:t>
            </a:r>
            <a:r>
              <a:rPr lang="ru-RU" dirty="0" err="1" smtClean="0"/>
              <a:t>Засуджував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витонченої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церемоніалу</a:t>
            </a:r>
            <a:r>
              <a:rPr lang="ru-RU" dirty="0"/>
              <a:t> та аристократизму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*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розкоші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esktop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4" y="3212976"/>
            <a:ext cx="3319859" cy="2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2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Рівність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рівні</a:t>
            </a:r>
            <a:r>
              <a:rPr lang="ru-RU" dirty="0"/>
              <a:t> перед </a:t>
            </a:r>
            <a:r>
              <a:rPr lang="ru-RU" dirty="0" err="1"/>
              <a:t>божественним</a:t>
            </a:r>
            <a:r>
              <a:rPr lang="ru-RU" dirty="0"/>
              <a:t> </a:t>
            </a:r>
            <a:r>
              <a:rPr lang="ru-RU" dirty="0" smtClean="0"/>
              <a:t>небом</a:t>
            </a:r>
          </a:p>
          <a:p>
            <a:r>
              <a:rPr lang="ru-RU" dirty="0" smtClean="0"/>
              <a:t>На </a:t>
            </a:r>
            <a:r>
              <a:rPr lang="ru-RU" dirty="0" err="1"/>
              <a:t>державну</a:t>
            </a:r>
            <a:r>
              <a:rPr lang="ru-RU" dirty="0"/>
              <a:t> службу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висувати</a:t>
            </a:r>
            <a:r>
              <a:rPr lang="ru-RU" dirty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мудрих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933056"/>
            <a:ext cx="4026867" cy="23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9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Сперечався</a:t>
            </a:r>
            <a:r>
              <a:rPr lang="ru-RU" dirty="0"/>
              <a:t> з </a:t>
            </a:r>
            <a:r>
              <a:rPr lang="ru-RU" dirty="0" err="1"/>
              <a:t>Конфуцієм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781368" cy="4022261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Конфуцій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стати «</a:t>
            </a:r>
            <a:r>
              <a:rPr lang="ru-RU" dirty="0" err="1" smtClean="0"/>
              <a:t>ідеальною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» </a:t>
            </a:r>
            <a:r>
              <a:rPr lang="ru-RU" dirty="0" err="1" smtClean="0"/>
              <a:t>можна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навчання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!!! МО-ЦЗИ: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/>
              <a:t>мудрості</a:t>
            </a:r>
            <a:r>
              <a:rPr lang="ru-RU" dirty="0"/>
              <a:t> - </a:t>
            </a:r>
            <a:r>
              <a:rPr lang="ru-RU" dirty="0" err="1">
                <a:solidFill>
                  <a:srgbClr val="FF0000"/>
                </a:solidFill>
              </a:rPr>
              <a:t>знання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отримані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простого </a:t>
            </a:r>
            <a:r>
              <a:rPr lang="ru-RU" dirty="0" smtClean="0">
                <a:solidFill>
                  <a:srgbClr val="FF0000"/>
                </a:solidFill>
              </a:rPr>
              <a:t>народу</a:t>
            </a:r>
            <a:r>
              <a:rPr lang="ru-RU" dirty="0" smtClean="0"/>
              <a:t>! </a:t>
            </a:r>
            <a:r>
              <a:rPr lang="ru-RU" dirty="0" err="1"/>
              <a:t>Управління</a:t>
            </a:r>
            <a:r>
              <a:rPr lang="ru-RU" dirty="0"/>
              <a:t> державою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а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державного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діловими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якостями</a:t>
            </a:r>
            <a:r>
              <a:rPr lang="ru-RU" dirty="0"/>
              <a:t> –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простолюдинам, </a:t>
            </a:r>
            <a:r>
              <a:rPr lang="ru-RU" dirty="0" err="1"/>
              <a:t>ретельністю</a:t>
            </a:r>
            <a:r>
              <a:rPr lang="ru-RU" dirty="0"/>
              <a:t> в </a:t>
            </a:r>
            <a:r>
              <a:rPr lang="ru-RU" dirty="0" smtClean="0"/>
              <a:t>справах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Якщо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хист</a:t>
            </a:r>
            <a:r>
              <a:rPr lang="ru-RU" dirty="0">
                <a:solidFill>
                  <a:srgbClr val="FF0000"/>
                </a:solidFill>
              </a:rPr>
              <a:t>, то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висувати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навіть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</a:t>
            </a:r>
            <a:r>
              <a:rPr lang="ru-RU" dirty="0">
                <a:solidFill>
                  <a:srgbClr val="FF0000"/>
                </a:solidFill>
              </a:rPr>
              <a:t> вона </a:t>
            </a:r>
            <a:r>
              <a:rPr lang="ru-RU" dirty="0" err="1">
                <a:solidFill>
                  <a:srgbClr val="FF0000"/>
                </a:solidFill>
              </a:rPr>
              <a:t>була</a:t>
            </a:r>
            <a:r>
              <a:rPr lang="ru-RU" dirty="0">
                <a:solidFill>
                  <a:srgbClr val="FF0000"/>
                </a:solidFill>
              </a:rPr>
              <a:t> простим землеробом </a:t>
            </a:r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ремісником</a:t>
            </a:r>
            <a:r>
              <a:rPr lang="ru-RU" dirty="0">
                <a:solidFill>
                  <a:srgbClr val="FF0000"/>
                </a:solidFill>
              </a:rPr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5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впливу на людей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89963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19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 – сукупність трьох складових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04644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741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725</TotalTime>
  <Words>733</Words>
  <Application>Microsoft Office PowerPoint</Application>
  <PresentationFormat>Экран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Політичні ідеї  Мо Цзи, Шан Яна і Сунь-Цзи</vt:lpstr>
      <vt:lpstr>Мо-Цзи</vt:lpstr>
      <vt:lpstr>Договірна концепція походження держави (добровільного вибору першого правителя) </vt:lpstr>
      <vt:lpstr>концепція всезагального блага</vt:lpstr>
      <vt:lpstr>ІДЕЯ ЕГАЛІТАРИЗМУ </vt:lpstr>
      <vt:lpstr>Рівність людей</vt:lpstr>
      <vt:lpstr>Сперечався з Конфуцієм: </vt:lpstr>
      <vt:lpstr>Форми впливу на людей</vt:lpstr>
      <vt:lpstr>Право – сукупність трьох складових</vt:lpstr>
      <vt:lpstr>принцип всезагальної любові </vt:lpstr>
      <vt:lpstr>Організація влади </vt:lpstr>
      <vt:lpstr>тобто</vt:lpstr>
      <vt:lpstr>Шан Ян (390 до н. е. — 338 до н. е.)</vt:lpstr>
      <vt:lpstr>Шляхи досягнення порядку у державі</vt:lpstr>
      <vt:lpstr>Закон - фа</vt:lpstr>
      <vt:lpstr>Жорсткі покарання</vt:lpstr>
      <vt:lpstr>пояснення</vt:lpstr>
      <vt:lpstr>цитата</vt:lpstr>
      <vt:lpstr>Ставлення до людей</vt:lpstr>
      <vt:lpstr>принцип колективної відповідальності</vt:lpstr>
      <vt:lpstr>Проєкти реформ</vt:lpstr>
      <vt:lpstr>Сунь-Цзи (6 ст. до н.е.)</vt:lpstr>
      <vt:lpstr>Презентация PowerPoint</vt:lpstr>
      <vt:lpstr>В основі війни лежать 5 явищ: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ідеї  Мо-Цзи і Сунь-Цзи</dc:title>
  <dc:creator>User</dc:creator>
  <cp:lastModifiedBy>User</cp:lastModifiedBy>
  <cp:revision>19</cp:revision>
  <dcterms:created xsi:type="dcterms:W3CDTF">2020-10-18T18:07:20Z</dcterms:created>
  <dcterms:modified xsi:type="dcterms:W3CDTF">2022-10-22T17:03:03Z</dcterms:modified>
</cp:coreProperties>
</file>