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826C4-08E6-4771-903A-C0F96FE77AE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FE2D-7867-4E18-9407-E29FC4755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CFDC-007C-4F31-80CF-4F8913504BAE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5C7D-CA80-4FDC-BCEF-ABC9690482FE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5895-99BD-4064-83F3-1CF0C778E206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579F-F9DC-4130-A587-EFCC427C3F47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9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10FE-C701-4EDA-AEDC-BD80BEDEC8FB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501C-A784-40A9-9F95-F55F43BED2C0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0AB7-D503-4E44-8C66-8F45B3A74030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8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7EC9-F5B8-4507-BCB8-A6534BC93167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5C59-287B-4E69-A64F-1D3AB4210DCD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7588-3484-42A7-B3EC-A40F6CEB001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B0A4-ABCD-4C77-95BB-F9A6D8541DDC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37BB-EC67-4723-85D9-C94277835F34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8BB0-594C-4A0D-8B19-A63A5A7296CF}" type="datetime1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D10-F725-402D-B281-4BED39662AAE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900-F9CE-4294-AB02-BA9D998BDBBE}" type="datetime1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3557-B317-4F83-97E7-2A397B36D54C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8A16-D576-419A-9434-5F5AC09FF12F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905DCD-0E37-4844-9E27-D9EF9915F13C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166AE1-3603-46F6-9D7F-9E8B9C2F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66" y="97969"/>
            <a:ext cx="8689976" cy="59827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жизненным циклом ГЭС с применением современных компьютерных технологий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многомерного моделирования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435441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трехмерной модели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5024" y="2031618"/>
            <a:ext cx="10363826" cy="3424107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 единой системе с общей трехмерной моделью обеспечивается: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проектом. </a:t>
            </a:r>
          </a:p>
          <a:p>
            <a:pPr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непротиворечивой проектной документации.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 решений и проверка его качества на всех этапах.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графика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7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09066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трехмерной модели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0869" y="1425280"/>
            <a:ext cx="8386354" cy="40074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5952" y="5634838"/>
            <a:ext cx="3498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Схема трехмерной модели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8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8883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компьютерного интерактивного комплекса. Визуализация технологических процессов и чрезвычайных ситуаций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622509"/>
            <a:ext cx="10363826" cy="3424107"/>
          </a:xfrm>
        </p:spPr>
        <p:txBody>
          <a:bodyPr/>
          <a:lstStyle/>
          <a:p>
            <a:pPr marL="0" indent="457200"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последствий аварийных и чрезвычайных ситуаций согласно декларации безопасности объекта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2440849"/>
            <a:ext cx="7229475" cy="3482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1262" y="6067076"/>
            <a:ext cx="7229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 Моделирование последствий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прорыва напорного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Бурейской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ГЭС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52" y="263675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компьютерного тренажерного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2262" y="1430662"/>
            <a:ext cx="11095630" cy="479798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компьютерного тренажерного комплекса предназначена для: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уровня теоретической подготовки Комиссии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нештатных формирований, Службы безопасности и Службы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охраны.</a:t>
            </a: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 специалистами оперативной Службы, нештатных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 По ЧС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Службы безопасности и Службы охраны.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расширения должностных инструкций специалистов службы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эксплуатации. </a:t>
            </a: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Службы охраны к действиям при возникновении нештатных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отработки действий по их локализации и ликвидации.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нештатных ситуаций, различных показателей риска и их визуализации.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создания новых инструкций, предписывающих действия персонала при возникновении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ЧС.</a:t>
            </a:r>
          </a:p>
          <a:p>
            <a:pPr indent="457200"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мониторинга событий существующей Комплексной Системы Безопасности.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09084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тренажерного комплекса. Моделирование сценариев развития аварийных и чрезвычайных ситуаций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399" y="1657408"/>
            <a:ext cx="10363826" cy="418383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сценариев развития аварийных ситуаций, имеющих заданные параметры, осуществляется при помощи редактора сценариев.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предусмотрено включение и задание параметров таких событий как: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Дым, Выброс газа, Утечка жидкости, Ударная волна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прорыва и перелива через напорный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фронт, Сейсмика, Прорыв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гидроагрегата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зала, Затопление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зала в результате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намыва, Разрушение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54494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компьютерного тренажерного комплекса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1163"/>
            <a:ext cx="10363826" cy="342410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событий, реализуемых в сценариях развития аварийных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0231" y="63022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 Примеры событий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09" y="1663023"/>
            <a:ext cx="7430537" cy="463918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4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651" y="729013"/>
            <a:ext cx="10364451" cy="159617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05540" y="2366963"/>
            <a:ext cx="4580919" cy="342423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2912"/>
            <a:ext cx="9144000" cy="61499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227909"/>
            <a:ext cx="8689976" cy="443484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возобновляемых источников энергии всегда уделялось особое внимание, но изменение экономической и политической обстановки за последние десятилетия привели к их еще более глубокому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изучению.</a:t>
            </a:r>
          </a:p>
          <a:p>
            <a:pPr indent="457200"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ГЭС в электроэнергетической системе как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энергоузла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топливно-энергетического комплекса (ТЭК), вызывает необходимость совершенствовать механизмы ее управления с помощью заблаговременного определения и планирования выработки электроэнергии на ГЭС, корректной оптимизации и последующего наложения режимных критериев управления. Выполнение перечисленных условий позволит добиться повышения эффективности использования водных ресурсов ГЭС и ЭЭС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8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76614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технология многомерного моделирования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384664"/>
            <a:ext cx="10363826" cy="4976947"/>
          </a:xfrm>
        </p:spPr>
        <p:txBody>
          <a:bodyPr>
            <a:normAutofit fontScale="92500"/>
          </a:bodyPr>
          <a:lstStyle/>
          <a:p>
            <a:pPr marL="0" indent="457200" algn="just"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принятия решения, создания и использования любого техногенного объекта по своей сути изначально многомерный. Понятие «многомерности» применительно к автоматизированным технологиям заключается в следующем: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– применение трехмерных компьютерных моделей при проектировании и эксплуатации;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(3D+1) – учет времени (как измерения) при проектировании и строительстве объекта;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 (4D+1) – учет финансов (как измерения) при проектировании и строительстве объекта;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6D (5D+1) – учет технологических процессов и жизнедеятельности при эксплуатации объекта.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создания и использования систем управления жизненным циклом ГЭС можно достичь за счет визуализации многомерной модели объекта и его технологических процессов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</a:pPr>
            <a:endParaRPr lang="ru-RU" dirty="0" smtClean="0"/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902926" cy="595902"/>
          </a:xfrm>
        </p:spPr>
        <p:txBody>
          <a:bodyPr/>
          <a:lstStyle/>
          <a:p>
            <a:fld id="{B3166AE1-3603-46F6-9D7F-9E8B9C2F4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18071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жизненного цикла ГЭС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58983"/>
            <a:ext cx="10363826" cy="4001588"/>
          </a:xfrm>
        </p:spPr>
        <p:txBody>
          <a:bodyPr/>
          <a:lstStyle/>
          <a:p>
            <a:pPr marL="0" indent="457200"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строительства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ГЭС; 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(обоснование инвестиций, рабочий проект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сдача объекта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электроэнергии);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(плановые ремонты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Реконструкция;</a:t>
            </a:r>
          </a:p>
          <a:p>
            <a:pPr marL="0" indent="457200"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эксплуатации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консервация.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275" y="200505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трехмерного моделирования гидроэлектростанций. Некоторые реализованные проекты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0423" y="1371600"/>
            <a:ext cx="7837714" cy="514676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75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3568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Объектно-информационная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управления жизненным циклом ГЭС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399" y="1465755"/>
            <a:ext cx="10363826" cy="342410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одного из средств повышения эффективности управления жизненным циклом ГЭС могут выступать Объектно-информационные системы (ОИС ГЭС).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1" y="2854369"/>
            <a:ext cx="5146766" cy="2906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2263" y="5934486"/>
            <a:ext cx="622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 ОИС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Бурейской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ГЭС. Вид со стороны нижнего бьефа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01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2" y="122129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9897" y="1374316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Объектно-информационные системы (ОИС) могут служить для управления полным жизненным циклом ГЭС. </a:t>
            </a:r>
            <a:endParaRPr lang="ru-RU" sz="1800" dirty="0" smtClean="0">
              <a:solidFill>
                <a:srgbClr val="000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 в себе </a:t>
            </a: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 marL="0" indent="457200" algn="just">
              <a:spcBef>
                <a:spcPts val="600"/>
              </a:spcBef>
            </a:pP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проектных решений, </a:t>
            </a:r>
            <a:endParaRPr lang="ru-RU" sz="1800" dirty="0" smtClean="0">
              <a:solidFill>
                <a:srgbClr val="000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</a:pP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визуализации, хранения, обмена данными, </a:t>
            </a:r>
            <a:endParaRPr lang="ru-RU" sz="1800" dirty="0" smtClean="0">
              <a:solidFill>
                <a:srgbClr val="000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600"/>
              </a:spcBef>
            </a:pP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многопользовательского </a:t>
            </a: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доступа, компьютерных интерактивных и тренажерных комплексов. </a:t>
            </a:r>
            <a:endParaRPr lang="ru-RU" sz="1800" dirty="0" smtClean="0">
              <a:solidFill>
                <a:srgbClr val="000C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800" dirty="0">
                <a:solidFill>
                  <a:srgbClr val="000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 - повышение эффективности управления жизненным циклом ГЭС.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18072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объектно-информационной системы ГЭС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5475" y="1593669"/>
            <a:ext cx="9080182" cy="3474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9285" y="5229888"/>
            <a:ext cx="248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Схема ОИС ГЭС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4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00" y="122127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объектно-информационной системы на стадиях жизненного цикла ГЭС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4113" y="1371600"/>
            <a:ext cx="8046720" cy="4794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8642" y="6165668"/>
            <a:ext cx="385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Схема жизненного цикла ГЭС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6AE1-3603-46F6-9D7F-9E8B9C2F42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472</TotalTime>
  <Words>717</Words>
  <Application>Microsoft Office PowerPoint</Application>
  <PresentationFormat>Широкоэкранный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Капля</vt:lpstr>
      <vt:lpstr>         Презентация на тему:   “Управление жизненным циклом ГЭС с применением современных компьютерных технологий многомерного моделирования”      </vt:lpstr>
      <vt:lpstr>Введение</vt:lpstr>
      <vt:lpstr>Автоматизированная технология многомерного моделирования </vt:lpstr>
      <vt:lpstr>Основные этапы жизненного цикла ГЭС</vt:lpstr>
      <vt:lpstr>Опыт трехмерного моделирования гидроэлектростанций. Некоторые реализованные проекты</vt:lpstr>
      <vt:lpstr>Объектно-информационная системА как средство управления жизненным циклом ГЭС</vt:lpstr>
      <vt:lpstr>Про ОИС</vt:lpstr>
      <vt:lpstr>Структура объектно-информационной системы ГЭС</vt:lpstr>
      <vt:lpstr>Использование объектно-информационной системы на стадиях жизненного цикла ГЭС</vt:lpstr>
      <vt:lpstr>Использование трехмерной модели</vt:lpstr>
      <vt:lpstr>Визуализация трехмерной модели</vt:lpstr>
      <vt:lpstr>Использование компьютерного интерактивного комплекса. Визуализация технологических процессов и чрезвычайных ситуаций</vt:lpstr>
      <vt:lpstr>Использование компьютерного тренажерного комплекса</vt:lpstr>
      <vt:lpstr>Средства тренажерного комплекса. Моделирование сценариев развития аварийных и чрезвычайных ситуаций</vt:lpstr>
      <vt:lpstr>Использование компьютерного тренажерного комплекса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</dc:title>
  <dc:creator>Тамара Гладышева</dc:creator>
  <cp:lastModifiedBy>RePack by Diakov</cp:lastModifiedBy>
  <cp:revision>35</cp:revision>
  <dcterms:created xsi:type="dcterms:W3CDTF">2019-09-29T09:07:03Z</dcterms:created>
  <dcterms:modified xsi:type="dcterms:W3CDTF">2020-09-07T12:56:15Z</dcterms:modified>
  <cp:contentStatus/>
</cp:coreProperties>
</file>