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7" r:id="rId3"/>
    <p:sldId id="257" r:id="rId4"/>
    <p:sldId id="258" r:id="rId5"/>
    <p:sldId id="269" r:id="rId6"/>
    <p:sldId id="260" r:id="rId7"/>
    <p:sldId id="268" r:id="rId8"/>
    <p:sldId id="266" r:id="rId9"/>
    <p:sldId id="264" r:id="rId10"/>
    <p:sldId id="265" r:id="rId11"/>
    <p:sldId id="27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19E9F5B-BB57-4A4D-B551-2D6B138BA9E3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25DFCA-CFE5-47BE-8744-251BEE64E8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96998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9F5B-BB57-4A4D-B551-2D6B138BA9E3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DFCA-CFE5-47BE-8744-251BEE64E8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2316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19E9F5B-BB57-4A4D-B551-2D6B138BA9E3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25DFCA-CFE5-47BE-8744-251BEE64E8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26682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9F5B-BB57-4A4D-B551-2D6B138BA9E3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5A25DFCA-CFE5-47BE-8744-251BEE64E8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08631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19E9F5B-BB57-4A4D-B551-2D6B138BA9E3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25DFCA-CFE5-47BE-8744-251BEE64E8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5792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9F5B-BB57-4A4D-B551-2D6B138BA9E3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DFCA-CFE5-47BE-8744-251BEE64E8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19166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9F5B-BB57-4A4D-B551-2D6B138BA9E3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DFCA-CFE5-47BE-8744-251BEE64E8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96659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9F5B-BB57-4A4D-B551-2D6B138BA9E3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DFCA-CFE5-47BE-8744-251BEE64E8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78096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9F5B-BB57-4A4D-B551-2D6B138BA9E3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DFCA-CFE5-47BE-8744-251BEE64E8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52282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19E9F5B-BB57-4A4D-B551-2D6B138BA9E3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25DFCA-CFE5-47BE-8744-251BEE64E8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17421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9F5B-BB57-4A4D-B551-2D6B138BA9E3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DFCA-CFE5-47BE-8744-251BEE64E8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3495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19E9F5B-BB57-4A4D-B551-2D6B138BA9E3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A25DFCA-CFE5-47BE-8744-251BEE64E8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3870834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70CF290-C3AE-4F7A-9ED0-BE40318499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800" b="1" dirty="0"/>
              <a:t>ТЕМА кваліфікаційної роботи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940D6B98-9DFE-4A3C-8E13-C60C7DD5F1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74429" y="4038867"/>
            <a:ext cx="8600312" cy="922015"/>
          </a:xfrm>
        </p:spPr>
        <p:txBody>
          <a:bodyPr>
            <a:noAutofit/>
          </a:bodyPr>
          <a:lstStyle/>
          <a:p>
            <a:r>
              <a:rPr lang="uk-UA" sz="2800" b="1" dirty="0">
                <a:solidFill>
                  <a:schemeClr val="bg1"/>
                </a:solidFill>
              </a:rPr>
              <a:t>Виконав:</a:t>
            </a:r>
            <a:r>
              <a:rPr lang="uk-UA" sz="2800" dirty="0">
                <a:solidFill>
                  <a:schemeClr val="bg1"/>
                </a:solidFill>
              </a:rPr>
              <a:t> студент(КА) групи 6.122__      ПІБ</a:t>
            </a:r>
          </a:p>
          <a:p>
            <a:r>
              <a:rPr lang="uk-UA" sz="2800" b="1" dirty="0">
                <a:solidFill>
                  <a:schemeClr val="bg1"/>
                </a:solidFill>
              </a:rPr>
              <a:t>Керівник:</a:t>
            </a:r>
            <a:r>
              <a:rPr lang="uk-UA" sz="2800" dirty="0">
                <a:solidFill>
                  <a:schemeClr val="bg1"/>
                </a:solidFill>
              </a:rPr>
              <a:t> ПІБ</a:t>
            </a:r>
          </a:p>
        </p:txBody>
      </p:sp>
    </p:spTree>
    <p:extLst>
      <p:ext uri="{BB962C8B-B14F-4D97-AF65-F5344CB8AC3E}">
        <p14:creationId xmlns="" xmlns:p14="http://schemas.microsoft.com/office/powerpoint/2010/main" val="22384092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D01FC90-10F0-4997-AEB3-A59163C26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000" dirty="0"/>
              <a:t>Якщо є публікації, включити їх перелік до презентації</a:t>
            </a:r>
            <a:endParaRPr lang="ru-RU" sz="2000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="" xmlns:a16="http://schemas.microsoft.com/office/drawing/2014/main" id="{DDF23537-74EE-5F17-6F47-D344E2164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14774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Доповідь </a:t>
            </a:r>
            <a:r>
              <a:rPr lang="uk-UA" b="1" dirty="0" smtClean="0"/>
              <a:t>до</a:t>
            </a:r>
            <a:r>
              <a:rPr lang="uk-UA" dirty="0" smtClean="0"/>
              <a:t> 10 хвилин </a:t>
            </a:r>
          </a:p>
          <a:p>
            <a:r>
              <a:rPr lang="uk-UA" dirty="0" smtClean="0"/>
              <a:t>Кількість слайдів </a:t>
            </a:r>
            <a:r>
              <a:rPr lang="uk-UA" dirty="0" smtClean="0"/>
              <a:t>10-15</a:t>
            </a:r>
            <a:endParaRPr lang="en-US" dirty="0" smtClean="0"/>
          </a:p>
          <a:p>
            <a:r>
              <a:rPr lang="uk-UA" dirty="0" smtClean="0"/>
              <a:t>Назви слайдів в </a:t>
            </a:r>
            <a:r>
              <a:rPr lang="uk-UA" smtClean="0"/>
              <a:t>цій презентації </a:t>
            </a:r>
            <a:r>
              <a:rPr lang="uk-UA" dirty="0" smtClean="0"/>
              <a:t>– загальні</a:t>
            </a:r>
            <a:r>
              <a:rPr lang="uk-UA" smtClean="0"/>
              <a:t>, тож давайте </a:t>
            </a:r>
            <a:r>
              <a:rPr lang="uk-UA" dirty="0" smtClean="0"/>
              <a:t>назви відповідно до своєї теми</a:t>
            </a:r>
            <a:endParaRPr lang="uk-UA" dirty="0" smtClean="0"/>
          </a:p>
          <a:p>
            <a:r>
              <a:rPr lang="uk-UA" dirty="0" smtClean="0"/>
              <a:t>Не перевантажуйте слайди текстом</a:t>
            </a:r>
          </a:p>
          <a:p>
            <a:r>
              <a:rPr lang="uk-UA" dirty="0" smtClean="0"/>
              <a:t>Важливо показати етапи проєктування та реалізації  ПЗ</a:t>
            </a:r>
          </a:p>
          <a:p>
            <a:r>
              <a:rPr lang="uk-UA" dirty="0" smtClean="0"/>
              <a:t>Важливо показати РЕЗУЛЬТАТ</a:t>
            </a:r>
          </a:p>
          <a:p>
            <a:r>
              <a:rPr lang="uk-UA" dirty="0" smtClean="0"/>
              <a:t>Для оформлення можна використати </a:t>
            </a:r>
            <a:r>
              <a:rPr lang="uk-UA" dirty="0" err="1" smtClean="0"/>
              <a:t>брендбук</a:t>
            </a:r>
            <a:r>
              <a:rPr lang="uk-UA" dirty="0" smtClean="0"/>
              <a:t>  ЗНУ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73A9C75B-6BF7-409F-8491-7787F9267EB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793750"/>
            <a:ext cx="11163300" cy="5676900"/>
          </a:xfrm>
        </p:spPr>
        <p:txBody>
          <a:bodyPr>
            <a:normAutofit/>
          </a:bodyPr>
          <a:lstStyle/>
          <a:p>
            <a:pPr algn="just"/>
            <a:r>
              <a:rPr lang="uk-UA" sz="4600" b="1" dirty="0"/>
              <a:t>Об’єкт дослідження :</a:t>
            </a:r>
            <a:r>
              <a:rPr lang="uk-UA" sz="4600" dirty="0"/>
              <a:t> </a:t>
            </a:r>
          </a:p>
          <a:p>
            <a:pPr algn="just"/>
            <a:r>
              <a:rPr lang="uk-UA" sz="4600" b="1" dirty="0"/>
              <a:t>Предмет дослідження :</a:t>
            </a:r>
            <a:endParaRPr lang="ru-RU" sz="4600" b="1" dirty="0"/>
          </a:p>
          <a:p>
            <a:pPr algn="just"/>
            <a:r>
              <a:rPr lang="uk-UA" sz="4600" b="1" dirty="0"/>
              <a:t>Мета роботи :</a:t>
            </a:r>
            <a:endParaRPr lang="uk-UA" sz="4600" dirty="0"/>
          </a:p>
          <a:p>
            <a:pPr algn="just"/>
            <a:r>
              <a:rPr lang="uk-UA" sz="4600" b="1" dirty="0"/>
              <a:t>Методи дослідження </a:t>
            </a:r>
            <a:r>
              <a:rPr lang="uk-UA" sz="4600" dirty="0"/>
              <a:t>– аналітичний, описовий, порівняльний…. (записати методи, що використовувались в роботі)</a:t>
            </a:r>
            <a:endParaRPr lang="ru-RU" sz="4600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22627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A8F6627-64A7-4520-B5BD-8602A0537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4800" b="1" dirty="0"/>
              <a:t>Короткий огляд ПРЕДМЕТНОЇ ОБЛАСТІ </a:t>
            </a:r>
            <a:endParaRPr lang="ru-RU" sz="4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55E6EBD-D65C-4AD3-8AB3-40BCAC5A34F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6600" dirty="0"/>
              <a:t>ТЕКСТ</a:t>
            </a:r>
            <a:endParaRPr lang="ru-RU" sz="6600" dirty="0"/>
          </a:p>
        </p:txBody>
      </p:sp>
      <p:sp>
        <p:nvSpPr>
          <p:cNvPr id="5" name="Місце для вмісту 4">
            <a:extLst>
              <a:ext uri="{FF2B5EF4-FFF2-40B4-BE49-F238E27FC236}">
                <a16:creationId xmlns="" xmlns:a16="http://schemas.microsoft.com/office/drawing/2014/main" id="{CF2E1722-74F4-793A-E48A-F5E8BDC5FE1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dirty="0"/>
              <a:t>Зображення (якщо потрібно)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357025700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5BBC49-661F-407B-8F6E-B0B9AC572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 smtClean="0"/>
              <a:t>Етапи проєктування </a:t>
            </a:r>
            <a:endParaRPr lang="ru-RU" sz="4800" b="1" dirty="0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B53058D-BF37-4BB5-8DD8-96009A56E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2127022"/>
            <a:ext cx="10693213" cy="38524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dirty="0" smtClean="0"/>
              <a:t>Наприклад, 3 слайди</a:t>
            </a:r>
          </a:p>
          <a:p>
            <a:pPr marL="0" indent="0" algn="just">
              <a:buNone/>
            </a:pPr>
            <a:r>
              <a:rPr lang="uk-UA" sz="2800" dirty="0" smtClean="0"/>
              <a:t>На цих слайдах показати алгоритми (якщо є), моделі (якщо є), структуру розробленої системи…</a:t>
            </a:r>
          </a:p>
          <a:p>
            <a:pPr marL="0" indent="0" algn="just">
              <a:buNone/>
            </a:pPr>
            <a:r>
              <a:rPr lang="uk-UA" sz="2800" dirty="0" smtClean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186053734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b="1" dirty="0" smtClean="0"/>
              <a:t>Інструментарій, обраний для реалізації кваліфікаційної роботи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Обґрунтувати вибір інструментів, технологій….</a:t>
            </a:r>
            <a:endParaRPr lang="ru-RU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BFE9A6B-1C5D-492D-8976-6C765CB03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 smtClean="0"/>
              <a:t>Реалізація</a:t>
            </a:r>
            <a:endParaRPr lang="uk-UA" sz="4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C107D47-3539-402E-9EF3-5FC49CC5A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003" y="2468990"/>
            <a:ext cx="11439525" cy="162009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 smtClean="0"/>
              <a:t>Показати найбільш цікаві, з Вашої точки зору, фрагменти щодо реалізації програмного забезпечення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4254172201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2E5BDFD-EF50-3C8D-C237-8C9BD1471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4800" b="1" dirty="0"/>
              <a:t>ДЕМОНСТРАЦІЯ РОБОТИ Застосунку </a:t>
            </a:r>
            <a:endParaRPr lang="ru-RU" sz="4800" b="1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5B3D0338-B34A-B5A7-F64D-2DF00B10A6C4}"/>
              </a:ext>
            </a:extLst>
          </p:cNvPr>
          <p:cNvSpPr txBox="1"/>
          <p:nvPr/>
        </p:nvSpPr>
        <p:spPr>
          <a:xfrm>
            <a:off x="672662" y="2743199"/>
            <a:ext cx="110296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/>
              <a:t>Якщо є необхідність і можливість можна продемонструвати роботу розробленого застосунку</a:t>
            </a:r>
          </a:p>
          <a:p>
            <a:r>
              <a:rPr lang="uk-UA" sz="3600" dirty="0"/>
              <a:t>На цьому слайді можна розмістити відео, або посилання …..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4110750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74CB3CD-387F-4708-BDEB-15F21F16D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/>
              <a:t>Висновки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EE8EC05-DD72-4D63-BE10-8059E430A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862" y="1975945"/>
            <a:ext cx="11148353" cy="4179899"/>
          </a:xfrm>
        </p:spPr>
        <p:txBody>
          <a:bodyPr>
            <a:noAutofit/>
          </a:bodyPr>
          <a:lstStyle/>
          <a:p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3882922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4F24CA8-3B02-403E-8E5F-CF7C57ECC41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56606" y="1620564"/>
            <a:ext cx="8078787" cy="3027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6000" b="1" dirty="0"/>
              <a:t>Дякую за увагу!</a:t>
            </a:r>
            <a:endParaRPr lang="ru-RU" sz="6000" b="1" dirty="0"/>
          </a:p>
        </p:txBody>
      </p:sp>
    </p:spTree>
    <p:extLst>
      <p:ext uri="{BB962C8B-B14F-4D97-AF65-F5344CB8AC3E}">
        <p14:creationId xmlns="" xmlns:p14="http://schemas.microsoft.com/office/powerpoint/2010/main" val="2311617277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Дивиденд">
  <a:themeElements>
    <a:clrScheme name="Теплий сині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Дивиденд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183</Words>
  <Application>Microsoft Office PowerPoint</Application>
  <PresentationFormat>Произвольный</PresentationFormat>
  <Paragraphs>31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Дивиденд</vt:lpstr>
      <vt:lpstr>ТЕМА кваліфікаційної роботи</vt:lpstr>
      <vt:lpstr>Слайд 2</vt:lpstr>
      <vt:lpstr>Короткий огляд ПРЕДМЕТНОЇ ОБЛАСТІ </vt:lpstr>
      <vt:lpstr>Етапи проєктування </vt:lpstr>
      <vt:lpstr>Інструментарій, обраний для реалізації кваліфікаційної роботи</vt:lpstr>
      <vt:lpstr>Реалізація</vt:lpstr>
      <vt:lpstr>ДЕМОНСТРАЦІЯ РОБОТИ Застосунку </vt:lpstr>
      <vt:lpstr>Висновки</vt:lpstr>
      <vt:lpstr>Слайд 9</vt:lpstr>
      <vt:lpstr>Якщо є публікації, включити їх перелік до презентації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Розробка Discord-бота для автоматичної видачі ролей</dc:title>
  <dc:creator>RUSLAN</dc:creator>
  <cp:lastModifiedBy>Матвейшина</cp:lastModifiedBy>
  <cp:revision>22</cp:revision>
  <dcterms:created xsi:type="dcterms:W3CDTF">2023-06-19T16:15:50Z</dcterms:created>
  <dcterms:modified xsi:type="dcterms:W3CDTF">2024-06-13T09:38:24Z</dcterms:modified>
</cp:coreProperties>
</file>