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63" r:id="rId2"/>
    <p:sldId id="265" r:id="rId3"/>
    <p:sldId id="266" r:id="rId4"/>
    <p:sldId id="269" r:id="rId5"/>
    <p:sldId id="270" r:id="rId6"/>
    <p:sldId id="264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63A0CC5-2066-4610-B236-71CCE6337FBD}">
      <dgm:prSet/>
      <dgm:spPr/>
      <dgm:t>
        <a:bodyPr/>
        <a:lstStyle/>
        <a:p>
          <a:r>
            <a:rPr lang="ru-RU" dirty="0" err="1"/>
            <a:t>Міфологічні</a:t>
          </a:r>
          <a:r>
            <a:rPr lang="ru-RU" dirty="0"/>
            <a:t> </a:t>
          </a:r>
          <a:r>
            <a:rPr lang="ru-RU" dirty="0" smtClean="0"/>
            <a:t>та </a:t>
          </a:r>
          <a:r>
            <a:rPr lang="ru-RU" dirty="0" err="1" smtClean="0"/>
            <a:t>ритуальні</a:t>
          </a:r>
          <a:r>
            <a:rPr lang="ru-RU" dirty="0" smtClean="0"/>
            <a:t> </a:t>
          </a:r>
          <a:r>
            <a:rPr lang="ru-RU" dirty="0" err="1" smtClean="0"/>
            <a:t>першоджерела</a:t>
          </a:r>
          <a:r>
            <a:rPr lang="ru-RU" dirty="0" smtClean="0"/>
            <a:t> </a:t>
          </a:r>
          <a:r>
            <a:rPr lang="ru-RU" dirty="0"/>
            <a:t>фантастичних та детективних наративів </a:t>
          </a:r>
          <a:r>
            <a:rPr lang="ru-RU" dirty="0" err="1"/>
            <a:t>сучасної</a:t>
          </a:r>
          <a:r>
            <a:rPr lang="ru-RU" dirty="0"/>
            <a:t> </a:t>
          </a:r>
          <a:r>
            <a:rPr lang="ru-RU" dirty="0" err="1" smtClean="0"/>
            <a:t>культури</a:t>
          </a:r>
          <a:endParaRPr lang="ru-RU" dirty="0"/>
        </a:p>
      </dgm:t>
    </dgm:pt>
    <dgm:pt modelId="{D7787249-FBEB-4386-8F5D-75BE77E85D93}" type="parTrans" cxnId="{2EBA3D97-F100-4B9A-8742-A75E94B4F35C}">
      <dgm:prSet/>
      <dgm:spPr/>
      <dgm:t>
        <a:bodyPr/>
        <a:lstStyle/>
        <a:p>
          <a:endParaRPr lang="ru-RU"/>
        </a:p>
      </dgm:t>
    </dgm:pt>
    <dgm:pt modelId="{BBC05379-BD11-4CCD-88B2-3209CFE18E6B}" type="sibTrans" cxnId="{2EBA3D97-F100-4B9A-8742-A75E94B4F35C}">
      <dgm:prSet/>
      <dgm:spPr/>
      <dgm:t>
        <a:bodyPr/>
        <a:lstStyle/>
        <a:p>
          <a:endParaRPr lang="ru-RU"/>
        </a:p>
      </dgm:t>
    </dgm:pt>
    <dgm:pt modelId="{E66E203A-A3EF-4595-9BCB-B73AA10D38A2}">
      <dgm:prSet/>
      <dgm:spPr/>
      <dgm:t>
        <a:bodyPr/>
        <a:lstStyle/>
        <a:p>
          <a:r>
            <a:rPr lang="ru-RU" dirty="0"/>
            <a:t>Казкові першоджерела фантастичних та детективних наративів сучасної культури.</a:t>
          </a:r>
        </a:p>
      </dgm:t>
    </dgm:pt>
    <dgm:pt modelId="{263596B7-A1F2-4462-A5C0-9B231AFA6DF2}" type="parTrans" cxnId="{86853074-9A33-4800-A15D-F94C9B49C603}">
      <dgm:prSet/>
      <dgm:spPr/>
      <dgm:t>
        <a:bodyPr/>
        <a:lstStyle/>
        <a:p>
          <a:endParaRPr lang="ru-RU"/>
        </a:p>
      </dgm:t>
    </dgm:pt>
    <dgm:pt modelId="{A943A4ED-AE2B-4195-8BEF-AE1804757F7C}" type="sibTrans" cxnId="{86853074-9A33-4800-A15D-F94C9B49C603}">
      <dgm:prSet/>
      <dgm:spPr/>
      <dgm:t>
        <a:bodyPr/>
        <a:lstStyle/>
        <a:p>
          <a:endParaRPr lang="ru-RU"/>
        </a:p>
      </dgm:t>
    </dgm:pt>
    <dgm:pt modelId="{81C86A93-BA39-4254-9D5E-37EB59DAC48B}">
      <dgm:prSet/>
      <dgm:spPr/>
      <dgm:t>
        <a:bodyPr/>
        <a:lstStyle/>
        <a:p>
          <a:r>
            <a:rPr lang="ru-RU" dirty="0" err="1" smtClean="0"/>
            <a:t>Середньовічні</a:t>
          </a:r>
          <a:r>
            <a:rPr lang="ru-RU" dirty="0" smtClean="0"/>
            <a:t> </a:t>
          </a:r>
          <a:r>
            <a:rPr lang="ru-RU" dirty="0"/>
            <a:t>історія та культура як джерело наративних формул епічного фентазі. </a:t>
          </a:r>
        </a:p>
      </dgm:t>
    </dgm:pt>
    <dgm:pt modelId="{C3E37B57-A5F7-4761-9DC4-85FC4928CBF4}" type="parTrans" cxnId="{F04AF580-2D1E-4E87-B971-76B93F0FA09A}">
      <dgm:prSet/>
      <dgm:spPr/>
      <dgm:t>
        <a:bodyPr/>
        <a:lstStyle/>
        <a:p>
          <a:endParaRPr lang="ru-RU"/>
        </a:p>
      </dgm:t>
    </dgm:pt>
    <dgm:pt modelId="{61E5EB7B-48D8-4FE5-8421-BC6B60F4CACE}" type="sibTrans" cxnId="{F04AF580-2D1E-4E87-B971-76B93F0FA09A}">
      <dgm:prSet/>
      <dgm:spPr/>
      <dgm:t>
        <a:bodyPr/>
        <a:lstStyle/>
        <a:p>
          <a:endParaRPr lang="ru-RU"/>
        </a:p>
      </dgm:t>
    </dgm:pt>
    <dgm:pt modelId="{CDF81276-33BF-491F-BF1E-0AFC03A0BE88}">
      <dgm:prSet/>
      <dgm:spPr/>
      <dgm:t>
        <a:bodyPr/>
        <a:lstStyle/>
        <a:p>
          <a:r>
            <a:rPr lang="ru-RU" dirty="0"/>
            <a:t>Хорор: генезис, специфіка, </a:t>
          </a:r>
          <a:r>
            <a:rPr lang="ru-RU" dirty="0" err="1" smtClean="0"/>
            <a:t>різновиди</a:t>
          </a:r>
          <a:r>
            <a:rPr lang="ru-RU" dirty="0" smtClean="0"/>
            <a:t> </a:t>
          </a:r>
          <a:endParaRPr lang="ru-RU" dirty="0"/>
        </a:p>
      </dgm:t>
    </dgm:pt>
    <dgm:pt modelId="{278CE037-0138-427F-B239-3CB67D767E81}" type="parTrans" cxnId="{2DD1A00B-5A6C-4207-900D-E5BF4BFF3DE0}">
      <dgm:prSet/>
      <dgm:spPr/>
      <dgm:t>
        <a:bodyPr/>
        <a:lstStyle/>
        <a:p>
          <a:endParaRPr lang="ru-RU"/>
        </a:p>
      </dgm:t>
    </dgm:pt>
    <dgm:pt modelId="{B9FED926-59EC-4133-AE46-9E0A6ACCEBC2}" type="sibTrans" cxnId="{2DD1A00B-5A6C-4207-900D-E5BF4BFF3DE0}">
      <dgm:prSet/>
      <dgm:spPr/>
      <dgm:t>
        <a:bodyPr/>
        <a:lstStyle/>
        <a:p>
          <a:endParaRPr lang="ru-RU"/>
        </a:p>
      </dgm:t>
    </dgm:pt>
    <dgm:pt modelId="{92AF519B-E6AB-4BEB-B788-3925DD867E2A}">
      <dgm:prSet/>
      <dgm:spPr/>
      <dgm:t>
        <a:bodyPr/>
        <a:lstStyle/>
        <a:p>
          <a:r>
            <a:rPr lang="ru-RU" dirty="0"/>
            <a:t>Наукова, соціальна та історична фантастика: генезис, специфіка, базові наративні моделі.</a:t>
          </a:r>
        </a:p>
      </dgm:t>
    </dgm:pt>
    <dgm:pt modelId="{FC1C6C0B-A12B-4298-9073-A6FD745F2CF7}" type="parTrans" cxnId="{7099AC54-3327-43B8-AECF-C8114E9771DE}">
      <dgm:prSet/>
      <dgm:spPr/>
      <dgm:t>
        <a:bodyPr/>
        <a:lstStyle/>
        <a:p>
          <a:endParaRPr lang="ru-RU"/>
        </a:p>
      </dgm:t>
    </dgm:pt>
    <dgm:pt modelId="{F8B13AB5-ACD9-486C-9347-1FBE63234859}" type="sibTrans" cxnId="{7099AC54-3327-43B8-AECF-C8114E9771DE}">
      <dgm:prSet/>
      <dgm:spPr/>
      <dgm:t>
        <a:bodyPr/>
        <a:lstStyle/>
        <a:p>
          <a:endParaRPr lang="ru-RU"/>
        </a:p>
      </dgm:t>
    </dgm:pt>
    <dgm:pt modelId="{106C2989-74BD-45B5-9E38-FC29AFC56AF7}">
      <dgm:prSet/>
      <dgm:spPr/>
      <dgm:t>
        <a:bodyPr/>
        <a:lstStyle/>
        <a:p>
          <a:r>
            <a:rPr lang="ru-RU" dirty="0"/>
            <a:t>Фентазі: генезис, специфіка, базові оповідні моделі.</a:t>
          </a:r>
        </a:p>
      </dgm:t>
    </dgm:pt>
    <dgm:pt modelId="{24921A74-0D1D-4AEE-9D47-3085EEC06465}" type="parTrans" cxnId="{E175487F-9827-4E70-A05F-64BA21F744E6}">
      <dgm:prSet/>
      <dgm:spPr/>
      <dgm:t>
        <a:bodyPr/>
        <a:lstStyle/>
        <a:p>
          <a:endParaRPr lang="ru-RU"/>
        </a:p>
      </dgm:t>
    </dgm:pt>
    <dgm:pt modelId="{059B2947-F11E-4BA1-8C63-7CF210DACA16}" type="sibTrans" cxnId="{E175487F-9827-4E70-A05F-64BA21F744E6}">
      <dgm:prSet/>
      <dgm:spPr/>
      <dgm:t>
        <a:bodyPr/>
        <a:lstStyle/>
        <a:p>
          <a:endParaRPr lang="ru-RU"/>
        </a:p>
      </dgm:t>
    </dgm:pt>
    <dgm:pt modelId="{4200CC84-1878-49DA-BDCB-8A2FBFF0FC9E}">
      <dgm:prSet/>
      <dgm:spPr/>
      <dgm:t>
        <a:bodyPr/>
        <a:lstStyle/>
        <a:p>
          <a:r>
            <a:rPr lang="ru-RU" dirty="0"/>
            <a:t>Специфіка детективу як метажанру</a:t>
          </a:r>
        </a:p>
      </dgm:t>
    </dgm:pt>
    <dgm:pt modelId="{1892BD37-9410-4365-9EEE-33951389800A}" type="parTrans" cxnId="{45A71F62-B9EC-4070-B999-B116359C3496}">
      <dgm:prSet/>
      <dgm:spPr/>
      <dgm:t>
        <a:bodyPr/>
        <a:lstStyle/>
        <a:p>
          <a:endParaRPr lang="ru-RU"/>
        </a:p>
      </dgm:t>
    </dgm:pt>
    <dgm:pt modelId="{35B97424-B0FE-4D4C-9F9A-2943CC8B15B7}" type="sibTrans" cxnId="{45A71F62-B9EC-4070-B999-B116359C3496}">
      <dgm:prSet/>
      <dgm:spPr/>
      <dgm:t>
        <a:bodyPr/>
        <a:lstStyle/>
        <a:p>
          <a:endParaRPr lang="ru-RU"/>
        </a:p>
      </dgm:t>
    </dgm:pt>
    <dgm:pt modelId="{99854622-54F5-4AB2-9303-A9114C099708}">
      <dgm:prSet/>
      <dgm:spPr/>
      <dgm:t>
        <a:bodyPr/>
        <a:lstStyle/>
        <a:p>
          <a:r>
            <a:rPr lang="uk-UA" dirty="0" smtClean="0"/>
            <a:t>Різновиди детективів у сучасній культурі</a:t>
          </a:r>
          <a:endParaRPr lang="ru-RU" dirty="0"/>
        </a:p>
      </dgm:t>
    </dgm:pt>
    <dgm:pt modelId="{7E3AB688-FB3E-43AE-90F9-68E67FC54793}" type="parTrans" cxnId="{F8F6EA8D-53F7-49EA-8FD5-24136C24FECC}">
      <dgm:prSet/>
      <dgm:spPr/>
      <dgm:t>
        <a:bodyPr/>
        <a:lstStyle/>
        <a:p>
          <a:endParaRPr lang="ru-RU"/>
        </a:p>
      </dgm:t>
    </dgm:pt>
    <dgm:pt modelId="{CAA3860E-78D4-4512-9562-D2BCE7B7BAB2}" type="sibTrans" cxnId="{F8F6EA8D-53F7-49EA-8FD5-24136C24FECC}">
      <dgm:prSet/>
      <dgm:spPr/>
      <dgm:t>
        <a:bodyPr/>
        <a:lstStyle/>
        <a:p>
          <a:endParaRPr lang="ru-RU"/>
        </a:p>
      </dgm:t>
    </dgm:pt>
    <dgm:pt modelId="{249FAF9B-702D-41B9-8083-AE9DF30F7E15}">
      <dgm:prSet/>
      <dgm:spPr/>
      <dgm:t>
        <a:bodyPr/>
        <a:lstStyle/>
        <a:p>
          <a:r>
            <a:rPr lang="ru-RU" dirty="0" smtClean="0"/>
            <a:t>Артур </a:t>
          </a:r>
          <a:r>
            <a:rPr lang="ru-RU" dirty="0"/>
            <a:t>Конан Дойл як майстер детективу та письменник, який зробив його популярним. </a:t>
          </a:r>
        </a:p>
      </dgm:t>
    </dgm:pt>
    <dgm:pt modelId="{651F7FEC-0217-4E22-B35A-AE8FB2DD4248}" type="parTrans" cxnId="{5533244A-EA9C-4803-9199-82B16A5AC5B0}">
      <dgm:prSet/>
      <dgm:spPr/>
      <dgm:t>
        <a:bodyPr/>
        <a:lstStyle/>
        <a:p>
          <a:endParaRPr lang="ru-RU"/>
        </a:p>
      </dgm:t>
    </dgm:pt>
    <dgm:pt modelId="{22B2E09B-346C-4ADE-B209-F3D155E7E900}" type="sibTrans" cxnId="{5533244A-EA9C-4803-9199-82B16A5AC5B0}">
      <dgm:prSet/>
      <dgm:spPr/>
      <dgm:t>
        <a:bodyPr/>
        <a:lstStyle/>
        <a:p>
          <a:endParaRPr lang="ru-RU"/>
        </a:p>
      </dgm:t>
    </dgm:pt>
    <dgm:pt modelId="{D2179C79-BEB2-4E56-9ECB-CFA755DD6544}">
      <dgm:prSet/>
      <dgm:spPr/>
      <dgm:t>
        <a:bodyPr/>
        <a:lstStyle/>
        <a:p>
          <a:r>
            <a:rPr lang="uk-UA" dirty="0" smtClean="0"/>
            <a:t>Типи персонажів у детективах</a:t>
          </a:r>
          <a:endParaRPr lang="ru-RU" dirty="0"/>
        </a:p>
      </dgm:t>
    </dgm:pt>
    <dgm:pt modelId="{64BDBFB7-753F-48F5-AC11-FC8D4CCB9670}" type="parTrans" cxnId="{0DC7DF4B-087E-435B-983C-4613D27445B5}">
      <dgm:prSet/>
      <dgm:spPr/>
      <dgm:t>
        <a:bodyPr/>
        <a:lstStyle/>
        <a:p>
          <a:endParaRPr lang="ru-RU"/>
        </a:p>
      </dgm:t>
    </dgm:pt>
    <dgm:pt modelId="{6EE302BE-AD0F-476A-A828-EA4326F4662F}" type="sibTrans" cxnId="{0DC7DF4B-087E-435B-983C-4613D27445B5}">
      <dgm:prSet/>
      <dgm:spPr/>
      <dgm:t>
        <a:bodyPr/>
        <a:lstStyle/>
        <a:p>
          <a:endParaRPr lang="ru-RU"/>
        </a:p>
      </dgm:t>
    </dgm:pt>
    <dgm:pt modelId="{D1B023E6-A8BA-4877-B735-700BDDBD0CF1}">
      <dgm:prSet/>
      <dgm:spPr/>
      <dgm:t>
        <a:bodyPr/>
        <a:lstStyle/>
        <a:p>
          <a:r>
            <a:rPr lang="ru-RU" dirty="0"/>
            <a:t>Агата Крісті – майстриня детективного наративу</a:t>
          </a:r>
        </a:p>
      </dgm:t>
    </dgm:pt>
    <dgm:pt modelId="{51DECBC9-FF14-4C42-B065-B282B4C230CB}" type="parTrans" cxnId="{72D02DDA-3351-45FC-BB76-FA1EA3A4CE80}">
      <dgm:prSet/>
      <dgm:spPr/>
      <dgm:t>
        <a:bodyPr/>
        <a:lstStyle/>
        <a:p>
          <a:endParaRPr lang="ru-RU"/>
        </a:p>
      </dgm:t>
    </dgm:pt>
    <dgm:pt modelId="{C35B39C9-6B52-4CEB-A6D7-BFBFB7B4A421}" type="sibTrans" cxnId="{72D02DDA-3351-45FC-BB76-FA1EA3A4CE80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16064-989C-4B9D-B73D-C4BA68104AB3}" type="pres">
      <dgm:prSet presAssocID="{463A0CC5-2066-4610-B236-71CCE6337FBD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F7721-CFA6-43BF-B2AF-BDFC9BF31937}" type="pres">
      <dgm:prSet presAssocID="{BBC05379-BD11-4CCD-88B2-3209CFE18E6B}" presName="sibTrans" presStyleCnt="0"/>
      <dgm:spPr/>
    </dgm:pt>
    <dgm:pt modelId="{D93DF315-B386-41CB-AE8D-BA0F994C2C5D}" type="pres">
      <dgm:prSet presAssocID="{E66E203A-A3EF-4595-9BCB-B73AA10D38A2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47690-B223-4F9B-94ED-5C6DD7013DE0}" type="pres">
      <dgm:prSet presAssocID="{A943A4ED-AE2B-4195-8BEF-AE1804757F7C}" presName="sibTrans" presStyleCnt="0"/>
      <dgm:spPr/>
    </dgm:pt>
    <dgm:pt modelId="{2903771D-7D9B-43C1-A530-CD0B0935515D}" type="pres">
      <dgm:prSet presAssocID="{81C86A93-BA39-4254-9D5E-37EB59DAC48B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EC2B4-42C1-46AB-9347-C17880659844}" type="pres">
      <dgm:prSet presAssocID="{61E5EB7B-48D8-4FE5-8421-BC6B60F4CACE}" presName="sibTrans" presStyleCnt="0"/>
      <dgm:spPr/>
    </dgm:pt>
    <dgm:pt modelId="{66C060C6-BEF0-49F2-9975-5729C94EFFD7}" type="pres">
      <dgm:prSet presAssocID="{CDF81276-33BF-491F-BF1E-0AFC03A0BE88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A7046-1DA2-4A5A-B5AE-51796BF96607}" type="pres">
      <dgm:prSet presAssocID="{B9FED926-59EC-4133-AE46-9E0A6ACCEBC2}" presName="sibTrans" presStyleCnt="0"/>
      <dgm:spPr/>
    </dgm:pt>
    <dgm:pt modelId="{A0D45C10-B308-4441-BD24-C607C1F4DC9F}" type="pres">
      <dgm:prSet presAssocID="{4200CC84-1878-49DA-BDCB-8A2FBFF0FC9E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C520E-97E8-459E-A132-E9AB782D2A25}" type="pres">
      <dgm:prSet presAssocID="{35B97424-B0FE-4D4C-9F9A-2943CC8B15B7}" presName="sibTrans" presStyleCnt="0"/>
      <dgm:spPr/>
    </dgm:pt>
    <dgm:pt modelId="{467AAB48-0043-4651-B1F9-ACA1B044C6C9}" type="pres">
      <dgm:prSet presAssocID="{99854622-54F5-4AB2-9303-A9114C09970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17B4C-CE51-4503-8A5A-D10209EE008E}" type="pres">
      <dgm:prSet presAssocID="{CAA3860E-78D4-4512-9562-D2BCE7B7BAB2}" presName="sibTrans" presStyleCnt="0"/>
      <dgm:spPr/>
    </dgm:pt>
    <dgm:pt modelId="{8E8D549A-7991-4038-8844-E72AD50255F9}" type="pres">
      <dgm:prSet presAssocID="{D1B023E6-A8BA-4877-B735-700BDDBD0CF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2226C-C3A4-49E7-A8D8-280376A1F165}" type="pres">
      <dgm:prSet presAssocID="{C35B39C9-6B52-4CEB-A6D7-BFBFB7B4A421}" presName="sibTrans" presStyleCnt="0"/>
      <dgm:spPr/>
    </dgm:pt>
    <dgm:pt modelId="{14788D1B-8569-418E-AAB2-D31E58170665}" type="pres">
      <dgm:prSet presAssocID="{249FAF9B-702D-41B9-8083-AE9DF30F7E15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9E971-4920-43BB-B4B5-B554D68669B7}" type="pres">
      <dgm:prSet presAssocID="{22B2E09B-346C-4ADE-B209-F3D155E7E900}" presName="sibTrans" presStyleCnt="0"/>
      <dgm:spPr/>
    </dgm:pt>
    <dgm:pt modelId="{5E8C231E-41BC-4FE7-B2C5-0B36E9595128}" type="pres">
      <dgm:prSet presAssocID="{D2179C79-BEB2-4E56-9ECB-CFA755DD654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B7C3B-9D36-4D79-9C1E-D14C21717599}" type="pres">
      <dgm:prSet presAssocID="{6EE302BE-AD0F-476A-A828-EA4326F4662F}" presName="sibTrans" presStyleCnt="0"/>
      <dgm:spPr/>
    </dgm:pt>
    <dgm:pt modelId="{54F96FB3-18AC-42B2-9ABB-16E37438D143}" type="pres">
      <dgm:prSet presAssocID="{106C2989-74BD-45B5-9E38-FC29AFC56AF7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06733-49F8-4725-8C5E-14271529EF56}" type="pres">
      <dgm:prSet presAssocID="{059B2947-F11E-4BA1-8C63-7CF210DACA16}" presName="sibTrans" presStyleCnt="0"/>
      <dgm:spPr/>
    </dgm:pt>
    <dgm:pt modelId="{E6F4E2FC-C2FF-43F7-A49D-454DD76C2000}" type="pres">
      <dgm:prSet presAssocID="{92AF519B-E6AB-4BEB-B788-3925DD867E2A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7DF4B-087E-435B-983C-4613D27445B5}" srcId="{5FBEC3CD-212C-4B0A-B2E8-68BFF939658A}" destId="{D2179C79-BEB2-4E56-9ECB-CFA755DD6544}" srcOrd="8" destOrd="0" parTransId="{64BDBFB7-753F-48F5-AC11-FC8D4CCB9670}" sibTransId="{6EE302BE-AD0F-476A-A828-EA4326F4662F}"/>
    <dgm:cxn modelId="{E175487F-9827-4E70-A05F-64BA21F744E6}" srcId="{5FBEC3CD-212C-4B0A-B2E8-68BFF939658A}" destId="{106C2989-74BD-45B5-9E38-FC29AFC56AF7}" srcOrd="9" destOrd="0" parTransId="{24921A74-0D1D-4AEE-9D47-3085EEC06465}" sibTransId="{059B2947-F11E-4BA1-8C63-7CF210DACA16}"/>
    <dgm:cxn modelId="{2CBFBA6B-7BCE-47B4-84AD-86AD3AE56236}" type="presOf" srcId="{4200CC84-1878-49DA-BDCB-8A2FBFF0FC9E}" destId="{A0D45C10-B308-4441-BD24-C607C1F4DC9F}" srcOrd="0" destOrd="0" presId="urn:microsoft.com/office/officeart/2005/8/layout/default"/>
    <dgm:cxn modelId="{90B66C21-2300-404C-907B-81AD40FDAC88}" type="presOf" srcId="{81C86A93-BA39-4254-9D5E-37EB59DAC48B}" destId="{2903771D-7D9B-43C1-A530-CD0B0935515D}" srcOrd="0" destOrd="0" presId="urn:microsoft.com/office/officeart/2005/8/layout/default"/>
    <dgm:cxn modelId="{108A63A9-413E-4485-81B7-1D591063E2D8}" type="presOf" srcId="{D2179C79-BEB2-4E56-9ECB-CFA755DD6544}" destId="{5E8C231E-41BC-4FE7-B2C5-0B36E9595128}" srcOrd="0" destOrd="0" presId="urn:microsoft.com/office/officeart/2005/8/layout/default"/>
    <dgm:cxn modelId="{72D02DDA-3351-45FC-BB76-FA1EA3A4CE80}" srcId="{5FBEC3CD-212C-4B0A-B2E8-68BFF939658A}" destId="{D1B023E6-A8BA-4877-B735-700BDDBD0CF1}" srcOrd="6" destOrd="0" parTransId="{51DECBC9-FF14-4C42-B065-B282B4C230CB}" sibTransId="{C35B39C9-6B52-4CEB-A6D7-BFBFB7B4A421}"/>
    <dgm:cxn modelId="{EF6839DF-C36B-4D87-BC90-FA24BB6BD82B}" type="presOf" srcId="{CDF81276-33BF-491F-BF1E-0AFC03A0BE88}" destId="{66C060C6-BEF0-49F2-9975-5729C94EFFD7}" srcOrd="0" destOrd="0" presId="urn:microsoft.com/office/officeart/2005/8/layout/default"/>
    <dgm:cxn modelId="{7099AC54-3327-43B8-AECF-C8114E9771DE}" srcId="{5FBEC3CD-212C-4B0A-B2E8-68BFF939658A}" destId="{92AF519B-E6AB-4BEB-B788-3925DD867E2A}" srcOrd="10" destOrd="0" parTransId="{FC1C6C0B-A12B-4298-9073-A6FD745F2CF7}" sibTransId="{F8B13AB5-ACD9-486C-9347-1FBE63234859}"/>
    <dgm:cxn modelId="{CDF8E226-4818-4374-9921-109A8269447D}" type="presOf" srcId="{249FAF9B-702D-41B9-8083-AE9DF30F7E15}" destId="{14788D1B-8569-418E-AAB2-D31E58170665}" srcOrd="0" destOrd="0" presId="urn:microsoft.com/office/officeart/2005/8/layout/default"/>
    <dgm:cxn modelId="{F04AF580-2D1E-4E87-B971-76B93F0FA09A}" srcId="{5FBEC3CD-212C-4B0A-B2E8-68BFF939658A}" destId="{81C86A93-BA39-4254-9D5E-37EB59DAC48B}" srcOrd="2" destOrd="0" parTransId="{C3E37B57-A5F7-4761-9DC4-85FC4928CBF4}" sibTransId="{61E5EB7B-48D8-4FE5-8421-BC6B60F4CACE}"/>
    <dgm:cxn modelId="{5533244A-EA9C-4803-9199-82B16A5AC5B0}" srcId="{5FBEC3CD-212C-4B0A-B2E8-68BFF939658A}" destId="{249FAF9B-702D-41B9-8083-AE9DF30F7E15}" srcOrd="7" destOrd="0" parTransId="{651F7FEC-0217-4E22-B35A-AE8FB2DD4248}" sibTransId="{22B2E09B-346C-4ADE-B209-F3D155E7E900}"/>
    <dgm:cxn modelId="{2EBA3D97-F100-4B9A-8742-A75E94B4F35C}" srcId="{5FBEC3CD-212C-4B0A-B2E8-68BFF939658A}" destId="{463A0CC5-2066-4610-B236-71CCE6337FBD}" srcOrd="0" destOrd="0" parTransId="{D7787249-FBEB-4386-8F5D-75BE77E85D93}" sibTransId="{BBC05379-BD11-4CCD-88B2-3209CFE18E6B}"/>
    <dgm:cxn modelId="{45A71F62-B9EC-4070-B999-B116359C3496}" srcId="{5FBEC3CD-212C-4B0A-B2E8-68BFF939658A}" destId="{4200CC84-1878-49DA-BDCB-8A2FBFF0FC9E}" srcOrd="4" destOrd="0" parTransId="{1892BD37-9410-4365-9EEE-33951389800A}" sibTransId="{35B97424-B0FE-4D4C-9F9A-2943CC8B15B7}"/>
    <dgm:cxn modelId="{9A3F6A42-B9E2-4A06-BF7C-727014B79ABA}" type="presOf" srcId="{106C2989-74BD-45B5-9E38-FC29AFC56AF7}" destId="{54F96FB3-18AC-42B2-9ABB-16E37438D143}" srcOrd="0" destOrd="0" presId="urn:microsoft.com/office/officeart/2005/8/layout/default"/>
    <dgm:cxn modelId="{1EA1807F-CB4E-4FAA-A16C-1D06F9AB94DD}" type="presOf" srcId="{92AF519B-E6AB-4BEB-B788-3925DD867E2A}" destId="{E6F4E2FC-C2FF-43F7-A49D-454DD76C2000}" srcOrd="0" destOrd="0" presId="urn:microsoft.com/office/officeart/2005/8/layout/default"/>
    <dgm:cxn modelId="{1EF1AF45-CA2B-43B8-B51C-12389DF311DC}" type="presOf" srcId="{E66E203A-A3EF-4595-9BCB-B73AA10D38A2}" destId="{D93DF315-B386-41CB-AE8D-BA0F994C2C5D}" srcOrd="0" destOrd="0" presId="urn:microsoft.com/office/officeart/2005/8/layout/default"/>
    <dgm:cxn modelId="{2DD1A00B-5A6C-4207-900D-E5BF4BFF3DE0}" srcId="{5FBEC3CD-212C-4B0A-B2E8-68BFF939658A}" destId="{CDF81276-33BF-491F-BF1E-0AFC03A0BE88}" srcOrd="3" destOrd="0" parTransId="{278CE037-0138-427F-B239-3CB67D767E81}" sibTransId="{B9FED926-59EC-4133-AE46-9E0A6ACCEBC2}"/>
    <dgm:cxn modelId="{F8F6EA8D-53F7-49EA-8FD5-24136C24FECC}" srcId="{5FBEC3CD-212C-4B0A-B2E8-68BFF939658A}" destId="{99854622-54F5-4AB2-9303-A9114C099708}" srcOrd="5" destOrd="0" parTransId="{7E3AB688-FB3E-43AE-90F9-68E67FC54793}" sibTransId="{CAA3860E-78D4-4512-9562-D2BCE7B7BAB2}"/>
    <dgm:cxn modelId="{46372C72-2FAA-4701-BA9C-D1F4455E6CA1}" type="presOf" srcId="{463A0CC5-2066-4610-B236-71CCE6337FBD}" destId="{41916064-989C-4B9D-B73D-C4BA68104AB3}" srcOrd="0" destOrd="0" presId="urn:microsoft.com/office/officeart/2005/8/layout/default"/>
    <dgm:cxn modelId="{F6D0A3A4-55CE-45A7-9C9B-4D1A1359B5FF}" type="presOf" srcId="{5FBEC3CD-212C-4B0A-B2E8-68BFF939658A}" destId="{781335D3-E4ED-4EF2-A91F-C829B21D9BE3}" srcOrd="0" destOrd="0" presId="urn:microsoft.com/office/officeart/2005/8/layout/default"/>
    <dgm:cxn modelId="{86853074-9A33-4800-A15D-F94C9B49C603}" srcId="{5FBEC3CD-212C-4B0A-B2E8-68BFF939658A}" destId="{E66E203A-A3EF-4595-9BCB-B73AA10D38A2}" srcOrd="1" destOrd="0" parTransId="{263596B7-A1F2-4462-A5C0-9B231AFA6DF2}" sibTransId="{A943A4ED-AE2B-4195-8BEF-AE1804757F7C}"/>
    <dgm:cxn modelId="{7F73EB8B-361E-429A-BDD7-2F39F93EA30D}" type="presOf" srcId="{99854622-54F5-4AB2-9303-A9114C099708}" destId="{467AAB48-0043-4651-B1F9-ACA1B044C6C9}" srcOrd="0" destOrd="0" presId="urn:microsoft.com/office/officeart/2005/8/layout/default"/>
    <dgm:cxn modelId="{2D53951D-1CD5-4CCA-B9A6-00FCD0CCAF36}" type="presOf" srcId="{D1B023E6-A8BA-4877-B735-700BDDBD0CF1}" destId="{8E8D549A-7991-4038-8844-E72AD50255F9}" srcOrd="0" destOrd="0" presId="urn:microsoft.com/office/officeart/2005/8/layout/default"/>
    <dgm:cxn modelId="{D8AE6D2B-E725-4805-B5EB-D4CBAEA0F80B}" type="presParOf" srcId="{781335D3-E4ED-4EF2-A91F-C829B21D9BE3}" destId="{41916064-989C-4B9D-B73D-C4BA68104AB3}" srcOrd="0" destOrd="0" presId="urn:microsoft.com/office/officeart/2005/8/layout/default"/>
    <dgm:cxn modelId="{A6F54DE3-ADA7-45EE-8B90-D56400FD6648}" type="presParOf" srcId="{781335D3-E4ED-4EF2-A91F-C829B21D9BE3}" destId="{D01F7721-CFA6-43BF-B2AF-BDFC9BF31937}" srcOrd="1" destOrd="0" presId="urn:microsoft.com/office/officeart/2005/8/layout/default"/>
    <dgm:cxn modelId="{C6807263-05A8-449F-8696-326E486C62C1}" type="presParOf" srcId="{781335D3-E4ED-4EF2-A91F-C829B21D9BE3}" destId="{D93DF315-B386-41CB-AE8D-BA0F994C2C5D}" srcOrd="2" destOrd="0" presId="urn:microsoft.com/office/officeart/2005/8/layout/default"/>
    <dgm:cxn modelId="{B76D29CA-0C3D-4D7F-A9C1-D22B4506457F}" type="presParOf" srcId="{781335D3-E4ED-4EF2-A91F-C829B21D9BE3}" destId="{40D47690-B223-4F9B-94ED-5C6DD7013DE0}" srcOrd="3" destOrd="0" presId="urn:microsoft.com/office/officeart/2005/8/layout/default"/>
    <dgm:cxn modelId="{E329AAD7-E804-45DE-979C-BB67ABD404A4}" type="presParOf" srcId="{781335D3-E4ED-4EF2-A91F-C829B21D9BE3}" destId="{2903771D-7D9B-43C1-A530-CD0B0935515D}" srcOrd="4" destOrd="0" presId="urn:microsoft.com/office/officeart/2005/8/layout/default"/>
    <dgm:cxn modelId="{992297BD-49F8-4474-BDC9-6CF1ECC3ACCF}" type="presParOf" srcId="{781335D3-E4ED-4EF2-A91F-C829B21D9BE3}" destId="{1ACEC2B4-42C1-46AB-9347-C17880659844}" srcOrd="5" destOrd="0" presId="urn:microsoft.com/office/officeart/2005/8/layout/default"/>
    <dgm:cxn modelId="{2F4184BA-2193-4AB0-90E2-5571F805CAAE}" type="presParOf" srcId="{781335D3-E4ED-4EF2-A91F-C829B21D9BE3}" destId="{66C060C6-BEF0-49F2-9975-5729C94EFFD7}" srcOrd="6" destOrd="0" presId="urn:microsoft.com/office/officeart/2005/8/layout/default"/>
    <dgm:cxn modelId="{1B366C2F-44F1-4A39-9B4E-65E88FC25EDF}" type="presParOf" srcId="{781335D3-E4ED-4EF2-A91F-C829B21D9BE3}" destId="{E33A7046-1DA2-4A5A-B5AE-51796BF96607}" srcOrd="7" destOrd="0" presId="urn:microsoft.com/office/officeart/2005/8/layout/default"/>
    <dgm:cxn modelId="{A86F29C7-2113-4B3D-9D4E-15A191385F1A}" type="presParOf" srcId="{781335D3-E4ED-4EF2-A91F-C829B21D9BE3}" destId="{A0D45C10-B308-4441-BD24-C607C1F4DC9F}" srcOrd="8" destOrd="0" presId="urn:microsoft.com/office/officeart/2005/8/layout/default"/>
    <dgm:cxn modelId="{6E4C57E7-4230-44D6-A0E0-D86BE74080A5}" type="presParOf" srcId="{781335D3-E4ED-4EF2-A91F-C829B21D9BE3}" destId="{FEAC520E-97E8-459E-A132-E9AB782D2A25}" srcOrd="9" destOrd="0" presId="urn:microsoft.com/office/officeart/2005/8/layout/default"/>
    <dgm:cxn modelId="{67061AD6-4F08-4CC0-8835-6707C1B6E1BB}" type="presParOf" srcId="{781335D3-E4ED-4EF2-A91F-C829B21D9BE3}" destId="{467AAB48-0043-4651-B1F9-ACA1B044C6C9}" srcOrd="10" destOrd="0" presId="urn:microsoft.com/office/officeart/2005/8/layout/default"/>
    <dgm:cxn modelId="{512B1D5C-69D7-4638-B89A-2D4FE3FA5FE9}" type="presParOf" srcId="{781335D3-E4ED-4EF2-A91F-C829B21D9BE3}" destId="{CEA17B4C-CE51-4503-8A5A-D10209EE008E}" srcOrd="11" destOrd="0" presId="urn:microsoft.com/office/officeart/2005/8/layout/default"/>
    <dgm:cxn modelId="{6FDFE611-3F1C-405E-961C-AA7AB4DA2B04}" type="presParOf" srcId="{781335D3-E4ED-4EF2-A91F-C829B21D9BE3}" destId="{8E8D549A-7991-4038-8844-E72AD50255F9}" srcOrd="12" destOrd="0" presId="urn:microsoft.com/office/officeart/2005/8/layout/default"/>
    <dgm:cxn modelId="{7A644A26-1649-4100-9FC2-345185CF6521}" type="presParOf" srcId="{781335D3-E4ED-4EF2-A91F-C829B21D9BE3}" destId="{C7D2226C-C3A4-49E7-A8D8-280376A1F165}" srcOrd="13" destOrd="0" presId="urn:microsoft.com/office/officeart/2005/8/layout/default"/>
    <dgm:cxn modelId="{F81E1D6F-C0E1-4E67-856F-D87D1D901E7B}" type="presParOf" srcId="{781335D3-E4ED-4EF2-A91F-C829B21D9BE3}" destId="{14788D1B-8569-418E-AAB2-D31E58170665}" srcOrd="14" destOrd="0" presId="urn:microsoft.com/office/officeart/2005/8/layout/default"/>
    <dgm:cxn modelId="{327FF852-301D-4251-BE82-DF0BB9F98E85}" type="presParOf" srcId="{781335D3-E4ED-4EF2-A91F-C829B21D9BE3}" destId="{B939E971-4920-43BB-B4B5-B554D68669B7}" srcOrd="15" destOrd="0" presId="urn:microsoft.com/office/officeart/2005/8/layout/default"/>
    <dgm:cxn modelId="{4266746B-6589-406F-8248-AC2C7781B064}" type="presParOf" srcId="{781335D3-E4ED-4EF2-A91F-C829B21D9BE3}" destId="{5E8C231E-41BC-4FE7-B2C5-0B36E9595128}" srcOrd="16" destOrd="0" presId="urn:microsoft.com/office/officeart/2005/8/layout/default"/>
    <dgm:cxn modelId="{B759695C-FC79-40B9-81E9-3CE3B7DDBCFD}" type="presParOf" srcId="{781335D3-E4ED-4EF2-A91F-C829B21D9BE3}" destId="{BCAB7C3B-9D36-4D79-9C1E-D14C21717599}" srcOrd="17" destOrd="0" presId="urn:microsoft.com/office/officeart/2005/8/layout/default"/>
    <dgm:cxn modelId="{C621A401-93A1-49D1-81FB-0283A19598D9}" type="presParOf" srcId="{781335D3-E4ED-4EF2-A91F-C829B21D9BE3}" destId="{54F96FB3-18AC-42B2-9ABB-16E37438D143}" srcOrd="18" destOrd="0" presId="urn:microsoft.com/office/officeart/2005/8/layout/default"/>
    <dgm:cxn modelId="{A78C836C-8371-42BE-A12F-6B90C4A54BCC}" type="presParOf" srcId="{781335D3-E4ED-4EF2-A91F-C829B21D9BE3}" destId="{8E806733-49F8-4725-8C5E-14271529EF56}" srcOrd="19" destOrd="0" presId="urn:microsoft.com/office/officeart/2005/8/layout/default"/>
    <dgm:cxn modelId="{63BD0787-4550-4389-A810-BE5A804174AA}" type="presParOf" srcId="{781335D3-E4ED-4EF2-A91F-C829B21D9BE3}" destId="{E6F4E2FC-C2FF-43F7-A49D-454DD76C200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FF77D3D-2237-4416-9692-3B9736C9C8FC}">
      <dgm:prSet/>
      <dgm:spPr/>
      <dgm:t>
        <a:bodyPr/>
        <a:lstStyle/>
        <a:p>
          <a:r>
            <a:rPr lang="ru-RU" dirty="0" smtClean="0"/>
            <a:t>чому міф це не фантастика, хто насправді є головним чудовиськом, з яким б’ються усі без винятку герої світової культури, чи існували дракони, русалки та грифони насправді, хто такі огри й банші, а також - чому ельфи та гноми є родичами</a:t>
          </a:r>
        </a:p>
      </dgm:t>
    </dgm:pt>
    <dgm:pt modelId="{A63AF7E9-DC7C-44D1-B63C-E7011220DCD5}" type="parTrans" cxnId="{4AA4F59F-8AF7-40DB-AEF9-0EDCC397648C}">
      <dgm:prSet/>
      <dgm:spPr/>
      <dgm:t>
        <a:bodyPr/>
        <a:lstStyle/>
        <a:p>
          <a:endParaRPr lang="ru-RU"/>
        </a:p>
      </dgm:t>
    </dgm:pt>
    <dgm:pt modelId="{EA7929B3-CD41-43EF-B8C0-728860043C0B}" type="sibTrans" cxnId="{4AA4F59F-8AF7-40DB-AEF9-0EDCC397648C}">
      <dgm:prSet/>
      <dgm:spPr/>
      <dgm:t>
        <a:bodyPr/>
        <a:lstStyle/>
        <a:p>
          <a:endParaRPr lang="ru-RU"/>
        </a:p>
      </dgm:t>
    </dgm:pt>
    <dgm:pt modelId="{354F3ADA-B747-44D4-B62A-6F40B99DB912}">
      <dgm:prSet/>
      <dgm:spPr/>
      <dgm:t>
        <a:bodyPr/>
        <a:lstStyle/>
        <a:p>
          <a:r>
            <a:rPr lang="ru-RU" noProof="0" dirty="0" smtClean="0"/>
            <a:t>звідки взялися чарівники та феї, за якими законами працює магія, ким були перші володарі чарівних паличок та чому справжній герой обов’язково повинен померти</a:t>
          </a:r>
        </a:p>
      </dgm:t>
    </dgm:pt>
    <dgm:pt modelId="{E732AE15-6156-453D-9259-72722E3113BF}" type="parTrans" cxnId="{2D68D71F-B0C3-4D25-BDEA-655E72B2E101}">
      <dgm:prSet/>
      <dgm:spPr/>
      <dgm:t>
        <a:bodyPr/>
        <a:lstStyle/>
        <a:p>
          <a:endParaRPr lang="ru-RU"/>
        </a:p>
      </dgm:t>
    </dgm:pt>
    <dgm:pt modelId="{BCFE1117-99CC-4129-AB02-8C7E9F02CB93}" type="sibTrans" cxnId="{2D68D71F-B0C3-4D25-BDEA-655E72B2E101}">
      <dgm:prSet/>
      <dgm:spPr/>
      <dgm:t>
        <a:bodyPr/>
        <a:lstStyle/>
        <a:p>
          <a:endParaRPr lang="ru-RU"/>
        </a:p>
      </dgm:t>
    </dgm:pt>
    <dgm:pt modelId="{C77BE48C-6871-413B-A111-6E87157E7B14}">
      <dgm:prSet/>
      <dgm:spPr/>
      <dgm:t>
        <a:bodyPr/>
        <a:lstStyle/>
        <a:p>
          <a:r>
            <a:rPr lang="ru-RU" noProof="0" dirty="0" smtClean="0"/>
            <a:t>яка тварина може знищити василиска, де мешкають фенікси та єдинороги, що спільного між Джофрі Баратеоном та королем Артуром, коли король Артур повернеться у Британію та як воно – вести розслідування вбивств у середньовічному монастирі</a:t>
          </a:r>
        </a:p>
      </dgm:t>
    </dgm:pt>
    <dgm:pt modelId="{389F2DAB-B06F-4241-9B11-B0E01A9A4F18}" type="parTrans" cxnId="{6B27D9C8-6382-4B95-8456-3D302B8E59F4}">
      <dgm:prSet/>
      <dgm:spPr/>
      <dgm:t>
        <a:bodyPr/>
        <a:lstStyle/>
        <a:p>
          <a:endParaRPr lang="ru-RU"/>
        </a:p>
      </dgm:t>
    </dgm:pt>
    <dgm:pt modelId="{61AA74FD-60D2-4D41-9C1A-30A62CDA2944}" type="sibTrans" cxnId="{6B27D9C8-6382-4B95-8456-3D302B8E59F4}">
      <dgm:prSet/>
      <dgm:spPr/>
      <dgm:t>
        <a:bodyPr/>
        <a:lstStyle/>
        <a:p>
          <a:endParaRPr lang="ru-RU"/>
        </a:p>
      </dgm:t>
    </dgm:pt>
    <dgm:pt modelId="{07B9A0A7-B885-4E65-9BED-F8CF8BCD711E}">
      <dgm:prSet/>
      <dgm:spPr/>
      <dgm:t>
        <a:bodyPr/>
        <a:lstStyle/>
        <a:p>
          <a:r>
            <a:rPr lang="ru-RU" noProof="0" dirty="0"/>
            <a:t>чи може інопланетне вторгнення бути корисним для землян, що таке «ефект метелика» та «петля часу», коли хакери та наркотично залежні маргінали стають героями літератури, а також – що буде, якщо роботи захоплять землю</a:t>
          </a:r>
        </a:p>
      </dgm:t>
    </dgm:pt>
    <dgm:pt modelId="{1E7F9869-CA52-4EF9-B7DB-FE27C05CF35B}" type="parTrans" cxnId="{A137303B-F84B-49DD-A3C2-47A125A69CE3}">
      <dgm:prSet/>
      <dgm:spPr/>
      <dgm:t>
        <a:bodyPr/>
        <a:lstStyle/>
        <a:p>
          <a:endParaRPr lang="ru-RU"/>
        </a:p>
      </dgm:t>
    </dgm:pt>
    <dgm:pt modelId="{4955C39E-ADEF-4D79-A84C-FD54A2780231}" type="sibTrans" cxnId="{A137303B-F84B-49DD-A3C2-47A125A69CE3}">
      <dgm:prSet/>
      <dgm:spPr/>
      <dgm:t>
        <a:bodyPr/>
        <a:lstStyle/>
        <a:p>
          <a:endParaRPr lang="ru-RU"/>
        </a:p>
      </dgm:t>
    </dgm:pt>
    <dgm:pt modelId="{78E0D77B-4807-474D-8EC8-162875A131CD}">
      <dgm:prSet/>
      <dgm:spPr/>
      <dgm:t>
        <a:bodyPr/>
        <a:lstStyle/>
        <a:p>
          <a:r>
            <a:rPr lang="ru-RU" noProof="0" dirty="0"/>
            <a:t>коли народжується детектив, хто з майстрів детективу </a:t>
          </a:r>
          <a:r>
            <a:rPr lang="ru-RU" noProof="0" dirty="0" err="1"/>
            <a:t>був</a:t>
          </a:r>
          <a:r>
            <a:rPr lang="ru-RU" noProof="0" dirty="0"/>
            <a:t> </a:t>
          </a:r>
          <a:r>
            <a:rPr lang="ru-RU" noProof="0" dirty="0" err="1" smtClean="0"/>
            <a:t>залежним</a:t>
          </a:r>
          <a:r>
            <a:rPr lang="ru-RU" noProof="0" dirty="0" smtClean="0"/>
            <a:t> </a:t>
          </a:r>
          <a:r>
            <a:rPr lang="ru-RU" noProof="0" dirty="0" err="1" smtClean="0"/>
            <a:t>від</a:t>
          </a:r>
          <a:r>
            <a:rPr lang="ru-RU" noProof="0" dirty="0" smtClean="0"/>
            <a:t> </a:t>
          </a:r>
          <a:r>
            <a:rPr lang="ru-RU" noProof="0" smtClean="0"/>
            <a:t>опіуму, </a:t>
          </a:r>
          <a:r>
            <a:rPr lang="ru-RU" noProof="0" dirty="0"/>
            <a:t>хто расистом, а кого обрали президентом лондонського Детективного клубу, навіщо членам Детективного клубу потрібен був череп та хто був прототипами Холмса і Моріарті</a:t>
          </a:r>
        </a:p>
      </dgm:t>
    </dgm:pt>
    <dgm:pt modelId="{FFF4A6A4-15AC-4C8F-AAD8-C64F65C5D9A1}" type="parTrans" cxnId="{A749B095-DF09-464F-A0F0-D10E5210FA03}">
      <dgm:prSet/>
      <dgm:spPr/>
      <dgm:t>
        <a:bodyPr/>
        <a:lstStyle/>
        <a:p>
          <a:endParaRPr lang="ru-RU"/>
        </a:p>
      </dgm:t>
    </dgm:pt>
    <dgm:pt modelId="{1594C166-0E58-42DC-AE8D-005F42D35DCE}" type="sibTrans" cxnId="{A749B095-DF09-464F-A0F0-D10E5210FA03}">
      <dgm:prSet/>
      <dgm:spPr/>
      <dgm:t>
        <a:bodyPr/>
        <a:lstStyle/>
        <a:p>
          <a:endParaRPr lang="ru-RU"/>
        </a:p>
      </dgm:t>
    </dgm:pt>
    <dgm:pt modelId="{218DBC62-7C66-4580-94F7-A27246CC8823}">
      <dgm:prSet/>
      <dgm:spPr/>
      <dgm:t>
        <a:bodyPr/>
        <a:lstStyle/>
        <a:p>
          <a:r>
            <a:rPr lang="ru-RU" noProof="0" dirty="0"/>
            <a:t>чім відрізняються англійський, французький та американський детективи, яким є канон китайського детектива і чому в ньому велика увага приділяється тортурам, які детективні історії пише лікар Хаус, а також – які типи детективних наративів зображують соціопатів як «хороших хлопців».   </a:t>
          </a:r>
        </a:p>
      </dgm:t>
    </dgm:pt>
    <dgm:pt modelId="{3CFCA26E-994B-4EEF-8896-DD0904D22CD5}" type="parTrans" cxnId="{C9B12B3E-00B2-4E3B-94CB-2C11102820D6}">
      <dgm:prSet/>
      <dgm:spPr/>
      <dgm:t>
        <a:bodyPr/>
        <a:lstStyle/>
        <a:p>
          <a:endParaRPr lang="ru-RU"/>
        </a:p>
      </dgm:t>
    </dgm:pt>
    <dgm:pt modelId="{72679DBD-B297-41CF-9DE0-B5B3D5B5F22E}" type="sibTrans" cxnId="{C9B12B3E-00B2-4E3B-94CB-2C11102820D6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34B62F-A6E7-44DC-B917-CB566479060B}" type="pres">
      <dgm:prSet presAssocID="{3FF77D3D-2237-4416-9692-3B9736C9C8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7F08B-C002-44FD-A1FA-CEAA376AB7A6}" type="pres">
      <dgm:prSet presAssocID="{EA7929B3-CD41-43EF-B8C0-728860043C0B}" presName="sibTrans" presStyleCnt="0"/>
      <dgm:spPr/>
    </dgm:pt>
    <dgm:pt modelId="{2638FCB6-AC4E-4F94-A8C1-E39C29E660C2}" type="pres">
      <dgm:prSet presAssocID="{354F3ADA-B747-44D4-B62A-6F40B99DB9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A5F53-FAE0-4510-82D9-76B438E23F74}" type="pres">
      <dgm:prSet presAssocID="{BCFE1117-99CC-4129-AB02-8C7E9F02CB93}" presName="sibTrans" presStyleCnt="0"/>
      <dgm:spPr/>
    </dgm:pt>
    <dgm:pt modelId="{288A6285-775C-4955-AA5F-E8C9AD6D75F1}" type="pres">
      <dgm:prSet presAssocID="{C77BE48C-6871-413B-A111-6E87157E7B1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640CF-FFD2-49BB-83BB-9E1CCFEF917C}" type="pres">
      <dgm:prSet presAssocID="{61AA74FD-60D2-4D41-9C1A-30A62CDA2944}" presName="sibTrans" presStyleCnt="0"/>
      <dgm:spPr/>
    </dgm:pt>
    <dgm:pt modelId="{AE7D15EC-8777-478C-B621-6E4DB472D212}" type="pres">
      <dgm:prSet presAssocID="{218DBC62-7C66-4580-94F7-A27246CC88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C5AA1-36F7-4991-B0B4-FA07D2057CF2}" type="pres">
      <dgm:prSet presAssocID="{72679DBD-B297-41CF-9DE0-B5B3D5B5F22E}" presName="sibTrans" presStyleCnt="0"/>
      <dgm:spPr/>
    </dgm:pt>
    <dgm:pt modelId="{43D03C8D-ADAD-4B9C-98D1-F8EB387EF091}" type="pres">
      <dgm:prSet presAssocID="{78E0D77B-4807-474D-8EC8-162875A131C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63DEA-68E2-4EC1-A1B8-10A870A394A2}" type="pres">
      <dgm:prSet presAssocID="{1594C166-0E58-42DC-AE8D-005F42D35DCE}" presName="sibTrans" presStyleCnt="0"/>
      <dgm:spPr/>
    </dgm:pt>
    <dgm:pt modelId="{E6C4A7D2-B886-4097-970D-3639C110500A}" type="pres">
      <dgm:prSet presAssocID="{07B9A0A7-B885-4E65-9BED-F8CF8BCD71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9B095-DF09-464F-A0F0-D10E5210FA03}" srcId="{5FBEC3CD-212C-4B0A-B2E8-68BFF939658A}" destId="{78E0D77B-4807-474D-8EC8-162875A131CD}" srcOrd="4" destOrd="0" parTransId="{FFF4A6A4-15AC-4C8F-AAD8-C64F65C5D9A1}" sibTransId="{1594C166-0E58-42DC-AE8D-005F42D35DCE}"/>
    <dgm:cxn modelId="{2D68D71F-B0C3-4D25-BDEA-655E72B2E101}" srcId="{5FBEC3CD-212C-4B0A-B2E8-68BFF939658A}" destId="{354F3ADA-B747-44D4-B62A-6F40B99DB912}" srcOrd="1" destOrd="0" parTransId="{E732AE15-6156-453D-9259-72722E3113BF}" sibTransId="{BCFE1117-99CC-4129-AB02-8C7E9F02CB93}"/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6B27D9C8-6382-4B95-8456-3D302B8E59F4}" srcId="{5FBEC3CD-212C-4B0A-B2E8-68BFF939658A}" destId="{C77BE48C-6871-413B-A111-6E87157E7B14}" srcOrd="2" destOrd="0" parTransId="{389F2DAB-B06F-4241-9B11-B0E01A9A4F18}" sibTransId="{61AA74FD-60D2-4D41-9C1A-30A62CDA2944}"/>
    <dgm:cxn modelId="{A137303B-F84B-49DD-A3C2-47A125A69CE3}" srcId="{5FBEC3CD-212C-4B0A-B2E8-68BFF939658A}" destId="{07B9A0A7-B885-4E65-9BED-F8CF8BCD711E}" srcOrd="5" destOrd="0" parTransId="{1E7F9869-CA52-4EF9-B7DB-FE27C05CF35B}" sibTransId="{4955C39E-ADEF-4D79-A84C-FD54A2780231}"/>
    <dgm:cxn modelId="{E2344D61-A384-4F4E-9771-8BF24563F50F}" type="presOf" srcId="{78E0D77B-4807-474D-8EC8-162875A131CD}" destId="{43D03C8D-ADAD-4B9C-98D1-F8EB387EF091}" srcOrd="0" destOrd="0" presId="urn:microsoft.com/office/officeart/2005/8/layout/default"/>
    <dgm:cxn modelId="{C9B12B3E-00B2-4E3B-94CB-2C11102820D6}" srcId="{5FBEC3CD-212C-4B0A-B2E8-68BFF939658A}" destId="{218DBC62-7C66-4580-94F7-A27246CC8823}" srcOrd="3" destOrd="0" parTransId="{3CFCA26E-994B-4EEF-8896-DD0904D22CD5}" sibTransId="{72679DBD-B297-41CF-9DE0-B5B3D5B5F22E}"/>
    <dgm:cxn modelId="{2C572B71-26C5-4338-8227-FA125A5FB9F8}" type="presOf" srcId="{354F3ADA-B747-44D4-B62A-6F40B99DB912}" destId="{2638FCB6-AC4E-4F94-A8C1-E39C29E660C2}" srcOrd="0" destOrd="0" presId="urn:microsoft.com/office/officeart/2005/8/layout/default"/>
    <dgm:cxn modelId="{3ED0DF31-C094-494D-B79F-5E37B1C8AFB3}" type="presOf" srcId="{C77BE48C-6871-413B-A111-6E87157E7B14}" destId="{288A6285-775C-4955-AA5F-E8C9AD6D75F1}" srcOrd="0" destOrd="0" presId="urn:microsoft.com/office/officeart/2005/8/layout/default"/>
    <dgm:cxn modelId="{1840D88C-883D-462F-A5B9-5E0DD34818F4}" type="presOf" srcId="{07B9A0A7-B885-4E65-9BED-F8CF8BCD711E}" destId="{E6C4A7D2-B886-4097-970D-3639C110500A}" srcOrd="0" destOrd="0" presId="urn:microsoft.com/office/officeart/2005/8/layout/default"/>
    <dgm:cxn modelId="{4AA4F59F-8AF7-40DB-AEF9-0EDCC397648C}" srcId="{5FBEC3CD-212C-4B0A-B2E8-68BFF939658A}" destId="{3FF77D3D-2237-4416-9692-3B9736C9C8FC}" srcOrd="0" destOrd="0" parTransId="{A63AF7E9-DC7C-44D1-B63C-E7011220DCD5}" sibTransId="{EA7929B3-CD41-43EF-B8C0-728860043C0B}"/>
    <dgm:cxn modelId="{21521D1D-A3E9-4D65-B9A9-1935A4E0BF5D}" type="presOf" srcId="{3FF77D3D-2237-4416-9692-3B9736C9C8FC}" destId="{3234B62F-A6E7-44DC-B917-CB566479060B}" srcOrd="0" destOrd="0" presId="urn:microsoft.com/office/officeart/2005/8/layout/default"/>
    <dgm:cxn modelId="{A6E53BB3-F075-4865-8086-B46BCBF3BD73}" type="presOf" srcId="{218DBC62-7C66-4580-94F7-A27246CC8823}" destId="{AE7D15EC-8777-478C-B621-6E4DB472D212}" srcOrd="0" destOrd="0" presId="urn:microsoft.com/office/officeart/2005/8/layout/default"/>
    <dgm:cxn modelId="{0CD1E5BD-680A-481F-85A0-01C03BCD5FA3}" type="presParOf" srcId="{781335D3-E4ED-4EF2-A91F-C829B21D9BE3}" destId="{3234B62F-A6E7-44DC-B917-CB566479060B}" srcOrd="0" destOrd="0" presId="urn:microsoft.com/office/officeart/2005/8/layout/default"/>
    <dgm:cxn modelId="{D5DE5FD8-7182-48A0-92CC-6117CC626AB4}" type="presParOf" srcId="{781335D3-E4ED-4EF2-A91F-C829B21D9BE3}" destId="{9417F08B-C002-44FD-A1FA-CEAA376AB7A6}" srcOrd="1" destOrd="0" presId="urn:microsoft.com/office/officeart/2005/8/layout/default"/>
    <dgm:cxn modelId="{65A53E99-09F8-4CE0-847E-86B91B6DC9E3}" type="presParOf" srcId="{781335D3-E4ED-4EF2-A91F-C829B21D9BE3}" destId="{2638FCB6-AC4E-4F94-A8C1-E39C29E660C2}" srcOrd="2" destOrd="0" presId="urn:microsoft.com/office/officeart/2005/8/layout/default"/>
    <dgm:cxn modelId="{5B15EE74-9668-401D-BF9A-9B9B73BBC7FE}" type="presParOf" srcId="{781335D3-E4ED-4EF2-A91F-C829B21D9BE3}" destId="{B5BA5F53-FAE0-4510-82D9-76B438E23F74}" srcOrd="3" destOrd="0" presId="urn:microsoft.com/office/officeart/2005/8/layout/default"/>
    <dgm:cxn modelId="{7ADD5269-A3C0-4D7E-AC3B-1C36CF5ACB41}" type="presParOf" srcId="{781335D3-E4ED-4EF2-A91F-C829B21D9BE3}" destId="{288A6285-775C-4955-AA5F-E8C9AD6D75F1}" srcOrd="4" destOrd="0" presId="urn:microsoft.com/office/officeart/2005/8/layout/default"/>
    <dgm:cxn modelId="{53435522-887D-4E24-B645-7338F3C1E399}" type="presParOf" srcId="{781335D3-E4ED-4EF2-A91F-C829B21D9BE3}" destId="{FC4640CF-FFD2-49BB-83BB-9E1CCFEF917C}" srcOrd="5" destOrd="0" presId="urn:microsoft.com/office/officeart/2005/8/layout/default"/>
    <dgm:cxn modelId="{1B9014F3-F000-485E-85DB-BF4AAD5FD487}" type="presParOf" srcId="{781335D3-E4ED-4EF2-A91F-C829B21D9BE3}" destId="{AE7D15EC-8777-478C-B621-6E4DB472D212}" srcOrd="6" destOrd="0" presId="urn:microsoft.com/office/officeart/2005/8/layout/default"/>
    <dgm:cxn modelId="{872E739D-3E23-475B-95D9-05778FFFBC9A}" type="presParOf" srcId="{781335D3-E4ED-4EF2-A91F-C829B21D9BE3}" destId="{086C5AA1-36F7-4991-B0B4-FA07D2057CF2}" srcOrd="7" destOrd="0" presId="urn:microsoft.com/office/officeart/2005/8/layout/default"/>
    <dgm:cxn modelId="{C9B335E2-D2BF-4CDE-8C88-BA4DB84AA23B}" type="presParOf" srcId="{781335D3-E4ED-4EF2-A91F-C829B21D9BE3}" destId="{43D03C8D-ADAD-4B9C-98D1-F8EB387EF091}" srcOrd="8" destOrd="0" presId="urn:microsoft.com/office/officeart/2005/8/layout/default"/>
    <dgm:cxn modelId="{A7784EDF-313D-48BE-AD27-4ED1A0808F35}" type="presParOf" srcId="{781335D3-E4ED-4EF2-A91F-C829B21D9BE3}" destId="{A8C63DEA-68E2-4EC1-A1B8-10A870A394A2}" srcOrd="9" destOrd="0" presId="urn:microsoft.com/office/officeart/2005/8/layout/default"/>
    <dgm:cxn modelId="{192E3FF7-ECD9-48C5-9BEE-78B6644D1457}" type="presParOf" srcId="{781335D3-E4ED-4EF2-A91F-C829B21D9BE3}" destId="{E6C4A7D2-B886-4097-970D-3639C110500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FE4228-B92B-48CC-8449-47047A0D44E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4160290-FAC7-4B8F-B0AA-07F7DDB2EDB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 – 40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(відкриті протягом семестру, без обмежень у часі, матеріал для підготовки – файл «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матеріал для тестів» на платформі)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C05F9-CBEE-46B9-B489-CB2D0E9A7ADA}" type="parTrans" cxnId="{D255364D-3C76-4107-8275-1D175033BEFE}">
      <dgm:prSet/>
      <dgm:spPr/>
      <dgm:t>
        <a:bodyPr/>
        <a:lstStyle/>
        <a:p>
          <a:endParaRPr lang="ru-RU"/>
        </a:p>
      </dgm:t>
    </dgm:pt>
    <dgm:pt modelId="{29E9D483-8DEC-4224-B657-5AF493E680D3}" type="sibTrans" cxnId="{D255364D-3C76-4107-8275-1D175033BEFE}">
      <dgm:prSet/>
      <dgm:spPr/>
      <dgm:t>
        <a:bodyPr/>
        <a:lstStyle/>
        <a:p>
          <a:endParaRPr lang="ru-RU"/>
        </a:p>
      </dgm:t>
    </dgm:pt>
    <dgm:pt modelId="{7211E7D9-485F-4E96-B907-A9A1BCC9BCC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Групове завдання – 20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(робиться один раз на семестр, в групі – до 10 виконавців)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F0885-1584-4F66-A71E-CCE4DBB7A662}" type="parTrans" cxnId="{BA3F872E-9DF3-4598-9BF9-B5C3200867F4}">
      <dgm:prSet/>
      <dgm:spPr/>
      <dgm:t>
        <a:bodyPr/>
        <a:lstStyle/>
        <a:p>
          <a:endParaRPr lang="ru-RU"/>
        </a:p>
      </dgm:t>
    </dgm:pt>
    <dgm:pt modelId="{2F2FAB02-086E-459E-8407-E779AEB0BD93}" type="sibTrans" cxnId="{BA3F872E-9DF3-4598-9BF9-B5C3200867F4}">
      <dgm:prSet/>
      <dgm:spPr/>
      <dgm:t>
        <a:bodyPr/>
        <a:lstStyle/>
        <a:p>
          <a:endParaRPr lang="ru-RU"/>
        </a:p>
      </dgm:t>
    </dgm:pt>
    <dgm:pt modelId="{BE337B39-29EA-4F65-8FDE-0A69CA88E90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ІДЗ – 20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 групі – до 5 виконавців)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9B148-14EC-4C9C-BF3F-2723065CD26A}" type="parTrans" cxnId="{E261091B-2A5C-4E8F-8BFB-97276B408E9F}">
      <dgm:prSet/>
      <dgm:spPr/>
      <dgm:t>
        <a:bodyPr/>
        <a:lstStyle/>
        <a:p>
          <a:endParaRPr lang="ru-RU"/>
        </a:p>
      </dgm:t>
    </dgm:pt>
    <dgm:pt modelId="{8DEAE032-052A-4691-85C8-F1535145F3EB}" type="sibTrans" cxnId="{E261091B-2A5C-4E8F-8BFB-97276B408E9F}">
      <dgm:prSet/>
      <dgm:spPr/>
      <dgm:t>
        <a:bodyPr/>
        <a:lstStyle/>
        <a:p>
          <a:endParaRPr lang="ru-RU"/>
        </a:p>
      </dgm:t>
    </dgm:pt>
    <dgm:pt modelId="{606A9AB2-F1B8-4122-B18F-CEACF522491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Залікові тести – 20 балів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9EC4D-E700-4B2B-91D2-34044A7C1507}" type="parTrans" cxnId="{219968BD-3604-4AB6-8752-4C33F6A36B71}">
      <dgm:prSet/>
      <dgm:spPr/>
      <dgm:t>
        <a:bodyPr/>
        <a:lstStyle/>
        <a:p>
          <a:endParaRPr lang="ru-RU"/>
        </a:p>
      </dgm:t>
    </dgm:pt>
    <dgm:pt modelId="{72DD9613-4115-4DFD-9702-68D37E150DC1}" type="sibTrans" cxnId="{219968BD-3604-4AB6-8752-4C33F6A36B71}">
      <dgm:prSet/>
      <dgm:spPr/>
      <dgm:t>
        <a:bodyPr/>
        <a:lstStyle/>
        <a:p>
          <a:endParaRPr lang="ru-RU"/>
        </a:p>
      </dgm:t>
    </dgm:pt>
    <dgm:pt modelId="{6FF47911-76CB-46E3-9BEB-88BBD7C61A05}" type="pres">
      <dgm:prSet presAssocID="{97FE4228-B92B-48CC-8449-47047A0D44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A1E0E-1116-4ED2-895A-0E2D0C9CA18C}" type="pres">
      <dgm:prSet presAssocID="{D4160290-FAC7-4B8F-B0AA-07F7DDB2ED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CDE95-E769-446D-8D31-130D2AE540BF}" type="pres">
      <dgm:prSet presAssocID="{29E9D483-8DEC-4224-B657-5AF493E680D3}" presName="sibTrans" presStyleCnt="0"/>
      <dgm:spPr/>
    </dgm:pt>
    <dgm:pt modelId="{57EF1DEA-00CD-439B-BBB7-AE908C07F8E1}" type="pres">
      <dgm:prSet presAssocID="{7211E7D9-485F-4E96-B907-A9A1BCC9BC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1CDB-CC7E-44AD-8AEA-1711E96E9178}" type="pres">
      <dgm:prSet presAssocID="{2F2FAB02-086E-459E-8407-E779AEB0BD93}" presName="sibTrans" presStyleCnt="0"/>
      <dgm:spPr/>
    </dgm:pt>
    <dgm:pt modelId="{282B36D0-F63A-44B9-8DA0-76B54FD45840}" type="pres">
      <dgm:prSet presAssocID="{BE337B39-29EA-4F65-8FDE-0A69CA88E90F}" presName="node" presStyleLbl="node1" presStyleIdx="2" presStyleCnt="4" custLinFactNeighborX="505" custLinFactNeighborY="-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6B5EF-08FF-4A3F-AB75-685C46600435}" type="pres">
      <dgm:prSet presAssocID="{8DEAE032-052A-4691-85C8-F1535145F3EB}" presName="sibTrans" presStyleCnt="0"/>
      <dgm:spPr/>
    </dgm:pt>
    <dgm:pt modelId="{CB9D3CEC-D00D-4BE3-B8A9-87F948C66FAB}" type="pres">
      <dgm:prSet presAssocID="{606A9AB2-F1B8-4122-B18F-CEACF52249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F872E-9DF3-4598-9BF9-B5C3200867F4}" srcId="{97FE4228-B92B-48CC-8449-47047A0D44E3}" destId="{7211E7D9-485F-4E96-B907-A9A1BCC9BCC8}" srcOrd="1" destOrd="0" parTransId="{2EAF0885-1584-4F66-A71E-CCE4DBB7A662}" sibTransId="{2F2FAB02-086E-459E-8407-E779AEB0BD93}"/>
    <dgm:cxn modelId="{D255364D-3C76-4107-8275-1D175033BEFE}" srcId="{97FE4228-B92B-48CC-8449-47047A0D44E3}" destId="{D4160290-FAC7-4B8F-B0AA-07F7DDB2EDB6}" srcOrd="0" destOrd="0" parTransId="{608C05F9-CBEE-46B9-B489-CB2D0E9A7ADA}" sibTransId="{29E9D483-8DEC-4224-B657-5AF493E680D3}"/>
    <dgm:cxn modelId="{E261091B-2A5C-4E8F-8BFB-97276B408E9F}" srcId="{97FE4228-B92B-48CC-8449-47047A0D44E3}" destId="{BE337B39-29EA-4F65-8FDE-0A69CA88E90F}" srcOrd="2" destOrd="0" parTransId="{A609B148-14EC-4C9C-BF3F-2723065CD26A}" sibTransId="{8DEAE032-052A-4691-85C8-F1535145F3EB}"/>
    <dgm:cxn modelId="{2114CD64-9BEF-4A6C-85F6-871A66B93AE9}" type="presOf" srcId="{D4160290-FAC7-4B8F-B0AA-07F7DDB2EDB6}" destId="{4B7A1E0E-1116-4ED2-895A-0E2D0C9CA18C}" srcOrd="0" destOrd="0" presId="urn:microsoft.com/office/officeart/2005/8/layout/default"/>
    <dgm:cxn modelId="{115153B1-5B17-4570-BCA7-2B748756E7B2}" type="presOf" srcId="{97FE4228-B92B-48CC-8449-47047A0D44E3}" destId="{6FF47911-76CB-46E3-9BEB-88BBD7C61A05}" srcOrd="0" destOrd="0" presId="urn:microsoft.com/office/officeart/2005/8/layout/default"/>
    <dgm:cxn modelId="{219968BD-3604-4AB6-8752-4C33F6A36B71}" srcId="{97FE4228-B92B-48CC-8449-47047A0D44E3}" destId="{606A9AB2-F1B8-4122-B18F-CEACF5224918}" srcOrd="3" destOrd="0" parTransId="{2FA9EC4D-E700-4B2B-91D2-34044A7C1507}" sibTransId="{72DD9613-4115-4DFD-9702-68D37E150DC1}"/>
    <dgm:cxn modelId="{7CF9E7E5-4E90-4354-AE19-1A69D443F132}" type="presOf" srcId="{606A9AB2-F1B8-4122-B18F-CEACF5224918}" destId="{CB9D3CEC-D00D-4BE3-B8A9-87F948C66FAB}" srcOrd="0" destOrd="0" presId="urn:microsoft.com/office/officeart/2005/8/layout/default"/>
    <dgm:cxn modelId="{A5441202-1B74-4D64-8350-D9AF5325FD6B}" type="presOf" srcId="{7211E7D9-485F-4E96-B907-A9A1BCC9BCC8}" destId="{57EF1DEA-00CD-439B-BBB7-AE908C07F8E1}" srcOrd="0" destOrd="0" presId="urn:microsoft.com/office/officeart/2005/8/layout/default"/>
    <dgm:cxn modelId="{289B740D-C931-458A-B876-4C6C869032E3}" type="presOf" srcId="{BE337B39-29EA-4F65-8FDE-0A69CA88E90F}" destId="{282B36D0-F63A-44B9-8DA0-76B54FD45840}" srcOrd="0" destOrd="0" presId="urn:microsoft.com/office/officeart/2005/8/layout/default"/>
    <dgm:cxn modelId="{84573E9A-3F22-43F9-A514-906EFD89EAE9}" type="presParOf" srcId="{6FF47911-76CB-46E3-9BEB-88BBD7C61A05}" destId="{4B7A1E0E-1116-4ED2-895A-0E2D0C9CA18C}" srcOrd="0" destOrd="0" presId="urn:microsoft.com/office/officeart/2005/8/layout/default"/>
    <dgm:cxn modelId="{55D486D9-E43A-4DBC-948A-0779294E4F91}" type="presParOf" srcId="{6FF47911-76CB-46E3-9BEB-88BBD7C61A05}" destId="{F3ACDE95-E769-446D-8D31-130D2AE540BF}" srcOrd="1" destOrd="0" presId="urn:microsoft.com/office/officeart/2005/8/layout/default"/>
    <dgm:cxn modelId="{7F1519E3-67FC-4A5A-9883-FB56B9E5FAFE}" type="presParOf" srcId="{6FF47911-76CB-46E3-9BEB-88BBD7C61A05}" destId="{57EF1DEA-00CD-439B-BBB7-AE908C07F8E1}" srcOrd="2" destOrd="0" presId="urn:microsoft.com/office/officeart/2005/8/layout/default"/>
    <dgm:cxn modelId="{DBABAEB3-9C68-47D5-9CF4-C33E1B42683E}" type="presParOf" srcId="{6FF47911-76CB-46E3-9BEB-88BBD7C61A05}" destId="{F25E1CDB-CC7E-44AD-8AEA-1711E96E9178}" srcOrd="3" destOrd="0" presId="urn:microsoft.com/office/officeart/2005/8/layout/default"/>
    <dgm:cxn modelId="{04FE914F-0525-4147-AD9B-E69FE00B25C2}" type="presParOf" srcId="{6FF47911-76CB-46E3-9BEB-88BBD7C61A05}" destId="{282B36D0-F63A-44B9-8DA0-76B54FD45840}" srcOrd="4" destOrd="0" presId="urn:microsoft.com/office/officeart/2005/8/layout/default"/>
    <dgm:cxn modelId="{BE7A11E6-FB50-4593-8F3C-42C26152DB15}" type="presParOf" srcId="{6FF47911-76CB-46E3-9BEB-88BBD7C61A05}" destId="{1166B5EF-08FF-4A3F-AB75-685C46600435}" srcOrd="5" destOrd="0" presId="urn:microsoft.com/office/officeart/2005/8/layout/default"/>
    <dgm:cxn modelId="{E540076C-18BA-48C1-8816-E2E25BAEAECB}" type="presParOf" srcId="{6FF47911-76CB-46E3-9BEB-88BBD7C61A05}" destId="{CB9D3CEC-D00D-4BE3-B8A9-87F948C66F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62D09C-D31D-48DF-B9F5-D55BF5B433F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277AC45-1256-424D-B02C-CCCA50B8969B}">
      <dgm:prSet phldrT="[Текст]"/>
      <dgm:spPr/>
      <dgm:t>
        <a:bodyPr/>
        <a:lstStyle/>
        <a:p>
          <a:r>
            <a:rPr lang="uk-UA" dirty="0" smtClean="0"/>
            <a:t>Обрати тему  (записатися в </a:t>
          </a:r>
          <a:r>
            <a:rPr lang="de-DE" dirty="0" smtClean="0"/>
            <a:t>Google </a:t>
          </a:r>
          <a:r>
            <a:rPr lang="ru-RU" dirty="0" err="1" smtClean="0"/>
            <a:t>Таблицю</a:t>
          </a:r>
          <a:r>
            <a:rPr lang="ru-RU" dirty="0" smtClean="0"/>
            <a:t>)</a:t>
          </a:r>
          <a:endParaRPr lang="ru-RU" dirty="0"/>
        </a:p>
      </dgm:t>
    </dgm:pt>
    <dgm:pt modelId="{15F305A7-3C95-441A-B21E-3848D245F46C}" type="parTrans" cxnId="{68ADBE16-3E4F-4486-B772-4F8DF32B5AFB}">
      <dgm:prSet/>
      <dgm:spPr/>
      <dgm:t>
        <a:bodyPr/>
        <a:lstStyle/>
        <a:p>
          <a:endParaRPr lang="ru-RU"/>
        </a:p>
      </dgm:t>
    </dgm:pt>
    <dgm:pt modelId="{6B6B370C-0A42-430D-8CA4-4BC6A290DF35}" type="sibTrans" cxnId="{68ADBE16-3E4F-4486-B772-4F8DF32B5AFB}">
      <dgm:prSet/>
      <dgm:spPr/>
      <dgm:t>
        <a:bodyPr/>
        <a:lstStyle/>
        <a:p>
          <a:endParaRPr lang="ru-RU"/>
        </a:p>
      </dgm:t>
    </dgm:pt>
    <dgm:pt modelId="{18914967-9BD3-47F2-82F3-D39447383AB5}">
      <dgm:prSet phldrT="[Текст]"/>
      <dgm:spPr/>
      <dgm:t>
        <a:bodyPr/>
        <a:lstStyle/>
        <a:p>
          <a:r>
            <a:rPr lang="uk-UA" dirty="0" smtClean="0"/>
            <a:t>Підготувати презентацію та реферат  (15-20 хвилин)</a:t>
          </a:r>
          <a:endParaRPr lang="ru-RU" dirty="0"/>
        </a:p>
      </dgm:t>
    </dgm:pt>
    <dgm:pt modelId="{EC1801AC-DD47-4D9B-BF4D-41E1778E7D71}" type="parTrans" cxnId="{6E4FB59F-4FBB-44AB-B0F3-722635AD3106}">
      <dgm:prSet/>
      <dgm:spPr/>
      <dgm:t>
        <a:bodyPr/>
        <a:lstStyle/>
        <a:p>
          <a:endParaRPr lang="ru-RU"/>
        </a:p>
      </dgm:t>
    </dgm:pt>
    <dgm:pt modelId="{A8C07314-23FA-4991-A99F-5F21CD5A2A2A}" type="sibTrans" cxnId="{6E4FB59F-4FBB-44AB-B0F3-722635AD3106}">
      <dgm:prSet/>
      <dgm:spPr/>
      <dgm:t>
        <a:bodyPr/>
        <a:lstStyle/>
        <a:p>
          <a:endParaRPr lang="ru-RU"/>
        </a:p>
      </dgm:t>
    </dgm:pt>
    <dgm:pt modelId="{634D9B4D-56F4-4F99-83D4-5ABC7735EF35}">
      <dgm:prSet phldrT="[Текст]"/>
      <dgm:spPr/>
      <dgm:t>
        <a:bodyPr/>
        <a:lstStyle/>
        <a:p>
          <a:r>
            <a:rPr lang="uk-UA" dirty="0" smtClean="0"/>
            <a:t>Завантажити на платформу</a:t>
          </a:r>
          <a:endParaRPr lang="ru-RU" dirty="0"/>
        </a:p>
      </dgm:t>
    </dgm:pt>
    <dgm:pt modelId="{B44FEBF8-AB2E-45CF-8A3A-6F1134C784E0}" type="parTrans" cxnId="{9ACC637D-3B26-4188-A59E-6280333D61FF}">
      <dgm:prSet/>
      <dgm:spPr/>
      <dgm:t>
        <a:bodyPr/>
        <a:lstStyle/>
        <a:p>
          <a:endParaRPr lang="ru-RU"/>
        </a:p>
      </dgm:t>
    </dgm:pt>
    <dgm:pt modelId="{15F7EFD7-2EAE-4EAD-9385-85362EAB0E73}" type="sibTrans" cxnId="{9ACC637D-3B26-4188-A59E-6280333D61FF}">
      <dgm:prSet/>
      <dgm:spPr/>
      <dgm:t>
        <a:bodyPr/>
        <a:lstStyle/>
        <a:p>
          <a:endParaRPr lang="ru-RU"/>
        </a:p>
      </dgm:t>
    </dgm:pt>
    <dgm:pt modelId="{6C755D55-EFA9-4176-A823-2327C9253866}" type="pres">
      <dgm:prSet presAssocID="{C462D09C-D31D-48DF-B9F5-D55BF5B433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A02D9C-1234-4B62-A631-5D3D3EA755EB}" type="pres">
      <dgm:prSet presAssocID="{C277AC45-1256-424D-B02C-CCCA50B8969B}" presName="parentLin" presStyleCnt="0"/>
      <dgm:spPr/>
    </dgm:pt>
    <dgm:pt modelId="{5E07BC3E-345F-43CE-B3A3-4A88FBAB3B02}" type="pres">
      <dgm:prSet presAssocID="{C277AC45-1256-424D-B02C-CCCA50B8969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BA297E-F0A0-4F30-AAB2-0A1E12498B60}" type="pres">
      <dgm:prSet presAssocID="{C277AC45-1256-424D-B02C-CCCA50B896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500BB-8079-45B3-8A1A-623B67852961}" type="pres">
      <dgm:prSet presAssocID="{C277AC45-1256-424D-B02C-CCCA50B8969B}" presName="negativeSpace" presStyleCnt="0"/>
      <dgm:spPr/>
    </dgm:pt>
    <dgm:pt modelId="{68BE0393-B0C6-4253-B919-2ECF0FE79ADE}" type="pres">
      <dgm:prSet presAssocID="{C277AC45-1256-424D-B02C-CCCA50B8969B}" presName="childText" presStyleLbl="conFgAcc1" presStyleIdx="0" presStyleCnt="3">
        <dgm:presLayoutVars>
          <dgm:bulletEnabled val="1"/>
        </dgm:presLayoutVars>
      </dgm:prSet>
      <dgm:spPr/>
    </dgm:pt>
    <dgm:pt modelId="{F482752E-5C0F-4EE6-9BCA-F4C51D6C3280}" type="pres">
      <dgm:prSet presAssocID="{6B6B370C-0A42-430D-8CA4-4BC6A290DF35}" presName="spaceBetweenRectangles" presStyleCnt="0"/>
      <dgm:spPr/>
    </dgm:pt>
    <dgm:pt modelId="{1B2585E8-CBF4-4D8C-A050-50AED02B013B}" type="pres">
      <dgm:prSet presAssocID="{18914967-9BD3-47F2-82F3-D39447383AB5}" presName="parentLin" presStyleCnt="0"/>
      <dgm:spPr/>
    </dgm:pt>
    <dgm:pt modelId="{5C09C164-D343-47F6-8B76-1ED449B611E7}" type="pres">
      <dgm:prSet presAssocID="{18914967-9BD3-47F2-82F3-D39447383A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4E9238-BCA1-404C-9437-AD16A5F489B1}" type="pres">
      <dgm:prSet presAssocID="{18914967-9BD3-47F2-82F3-D39447383A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5FF1F-F33B-409C-98E5-2AEC956899EE}" type="pres">
      <dgm:prSet presAssocID="{18914967-9BD3-47F2-82F3-D39447383AB5}" presName="negativeSpace" presStyleCnt="0"/>
      <dgm:spPr/>
    </dgm:pt>
    <dgm:pt modelId="{9CA4DED6-5A51-4B55-B9BD-E10C5286A090}" type="pres">
      <dgm:prSet presAssocID="{18914967-9BD3-47F2-82F3-D39447383AB5}" presName="childText" presStyleLbl="conFgAcc1" presStyleIdx="1" presStyleCnt="3">
        <dgm:presLayoutVars>
          <dgm:bulletEnabled val="1"/>
        </dgm:presLayoutVars>
      </dgm:prSet>
      <dgm:spPr/>
    </dgm:pt>
    <dgm:pt modelId="{FC7E9577-D0B1-48B3-92BF-C7CF810243A7}" type="pres">
      <dgm:prSet presAssocID="{A8C07314-23FA-4991-A99F-5F21CD5A2A2A}" presName="spaceBetweenRectangles" presStyleCnt="0"/>
      <dgm:spPr/>
    </dgm:pt>
    <dgm:pt modelId="{BEE8EA8F-AA0A-4635-BB0F-5980E2E0D058}" type="pres">
      <dgm:prSet presAssocID="{634D9B4D-56F4-4F99-83D4-5ABC7735EF35}" presName="parentLin" presStyleCnt="0"/>
      <dgm:spPr/>
    </dgm:pt>
    <dgm:pt modelId="{654DDF69-7211-4429-9AB0-FD7B04363110}" type="pres">
      <dgm:prSet presAssocID="{634D9B4D-56F4-4F99-83D4-5ABC7735EF3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073B93D-3322-473C-A91B-95B74C623B5A}" type="pres">
      <dgm:prSet presAssocID="{634D9B4D-56F4-4F99-83D4-5ABC7735EF35}" presName="parentText" presStyleLbl="node1" presStyleIdx="2" presStyleCnt="3" custLinFactNeighborX="-13970" custLinFactNeighborY="-53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0E79E-4D53-45E3-AEE9-B62E5462D548}" type="pres">
      <dgm:prSet presAssocID="{634D9B4D-56F4-4F99-83D4-5ABC7735EF35}" presName="negativeSpace" presStyleCnt="0"/>
      <dgm:spPr/>
    </dgm:pt>
    <dgm:pt modelId="{F272FF20-E760-4DA0-9099-67E53100B028}" type="pres">
      <dgm:prSet presAssocID="{634D9B4D-56F4-4F99-83D4-5ABC7735EF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4FB59F-4FBB-44AB-B0F3-722635AD3106}" srcId="{C462D09C-D31D-48DF-B9F5-D55BF5B433F2}" destId="{18914967-9BD3-47F2-82F3-D39447383AB5}" srcOrd="1" destOrd="0" parTransId="{EC1801AC-DD47-4D9B-BF4D-41E1778E7D71}" sibTransId="{A8C07314-23FA-4991-A99F-5F21CD5A2A2A}"/>
    <dgm:cxn modelId="{9C949DA3-043D-4957-9FD6-33EFF054AC7F}" type="presOf" srcId="{C277AC45-1256-424D-B02C-CCCA50B8969B}" destId="{39BA297E-F0A0-4F30-AAB2-0A1E12498B60}" srcOrd="1" destOrd="0" presId="urn:microsoft.com/office/officeart/2005/8/layout/list1"/>
    <dgm:cxn modelId="{67CFA8AC-A039-4642-8ED5-4BBD67D376EE}" type="presOf" srcId="{634D9B4D-56F4-4F99-83D4-5ABC7735EF35}" destId="{3073B93D-3322-473C-A91B-95B74C623B5A}" srcOrd="1" destOrd="0" presId="urn:microsoft.com/office/officeart/2005/8/layout/list1"/>
    <dgm:cxn modelId="{16EF12AC-D26D-466F-BB53-B7F5B0DEC2F0}" type="presOf" srcId="{634D9B4D-56F4-4F99-83D4-5ABC7735EF35}" destId="{654DDF69-7211-4429-9AB0-FD7B04363110}" srcOrd="0" destOrd="0" presId="urn:microsoft.com/office/officeart/2005/8/layout/list1"/>
    <dgm:cxn modelId="{68ADBE16-3E4F-4486-B772-4F8DF32B5AFB}" srcId="{C462D09C-D31D-48DF-B9F5-D55BF5B433F2}" destId="{C277AC45-1256-424D-B02C-CCCA50B8969B}" srcOrd="0" destOrd="0" parTransId="{15F305A7-3C95-441A-B21E-3848D245F46C}" sibTransId="{6B6B370C-0A42-430D-8CA4-4BC6A290DF35}"/>
    <dgm:cxn modelId="{91EE2CBE-D2BC-4E37-8DDA-65AAFEC3DBAB}" type="presOf" srcId="{C277AC45-1256-424D-B02C-CCCA50B8969B}" destId="{5E07BC3E-345F-43CE-B3A3-4A88FBAB3B02}" srcOrd="0" destOrd="0" presId="urn:microsoft.com/office/officeart/2005/8/layout/list1"/>
    <dgm:cxn modelId="{8129A10A-B18F-45A3-8D11-ECED3C14A055}" type="presOf" srcId="{18914967-9BD3-47F2-82F3-D39447383AB5}" destId="{F84E9238-BCA1-404C-9437-AD16A5F489B1}" srcOrd="1" destOrd="0" presId="urn:microsoft.com/office/officeart/2005/8/layout/list1"/>
    <dgm:cxn modelId="{9ACC637D-3B26-4188-A59E-6280333D61FF}" srcId="{C462D09C-D31D-48DF-B9F5-D55BF5B433F2}" destId="{634D9B4D-56F4-4F99-83D4-5ABC7735EF35}" srcOrd="2" destOrd="0" parTransId="{B44FEBF8-AB2E-45CF-8A3A-6F1134C784E0}" sibTransId="{15F7EFD7-2EAE-4EAD-9385-85362EAB0E73}"/>
    <dgm:cxn modelId="{49D1412D-258D-47B8-90A8-222D04E16C42}" type="presOf" srcId="{C462D09C-D31D-48DF-B9F5-D55BF5B433F2}" destId="{6C755D55-EFA9-4176-A823-2327C9253866}" srcOrd="0" destOrd="0" presId="urn:microsoft.com/office/officeart/2005/8/layout/list1"/>
    <dgm:cxn modelId="{F9DEEF20-0A53-4E2E-BC8D-9BE9868FC6D0}" type="presOf" srcId="{18914967-9BD3-47F2-82F3-D39447383AB5}" destId="{5C09C164-D343-47F6-8B76-1ED449B611E7}" srcOrd="0" destOrd="0" presId="urn:microsoft.com/office/officeart/2005/8/layout/list1"/>
    <dgm:cxn modelId="{5F39ECD3-E89C-4910-B61B-8E548C32FCC6}" type="presParOf" srcId="{6C755D55-EFA9-4176-A823-2327C9253866}" destId="{19A02D9C-1234-4B62-A631-5D3D3EA755EB}" srcOrd="0" destOrd="0" presId="urn:microsoft.com/office/officeart/2005/8/layout/list1"/>
    <dgm:cxn modelId="{F3DEEB8F-2F4E-4901-8992-7BA6F1CFF9B0}" type="presParOf" srcId="{19A02D9C-1234-4B62-A631-5D3D3EA755EB}" destId="{5E07BC3E-345F-43CE-B3A3-4A88FBAB3B02}" srcOrd="0" destOrd="0" presId="urn:microsoft.com/office/officeart/2005/8/layout/list1"/>
    <dgm:cxn modelId="{58AE8227-515C-4C43-ACA1-F12D4BA5732D}" type="presParOf" srcId="{19A02D9C-1234-4B62-A631-5D3D3EA755EB}" destId="{39BA297E-F0A0-4F30-AAB2-0A1E12498B60}" srcOrd="1" destOrd="0" presId="urn:microsoft.com/office/officeart/2005/8/layout/list1"/>
    <dgm:cxn modelId="{3E0A6C2E-6620-4E3B-AAE6-A57496E057E3}" type="presParOf" srcId="{6C755D55-EFA9-4176-A823-2327C9253866}" destId="{83D500BB-8079-45B3-8A1A-623B67852961}" srcOrd="1" destOrd="0" presId="urn:microsoft.com/office/officeart/2005/8/layout/list1"/>
    <dgm:cxn modelId="{8F89E898-6BBD-4B78-AB0B-E9D467746641}" type="presParOf" srcId="{6C755D55-EFA9-4176-A823-2327C9253866}" destId="{68BE0393-B0C6-4253-B919-2ECF0FE79ADE}" srcOrd="2" destOrd="0" presId="urn:microsoft.com/office/officeart/2005/8/layout/list1"/>
    <dgm:cxn modelId="{ECA49664-82F8-4328-8B93-EC504CBE8903}" type="presParOf" srcId="{6C755D55-EFA9-4176-A823-2327C9253866}" destId="{F482752E-5C0F-4EE6-9BCA-F4C51D6C3280}" srcOrd="3" destOrd="0" presId="urn:microsoft.com/office/officeart/2005/8/layout/list1"/>
    <dgm:cxn modelId="{40FCD67E-DADC-4283-98A2-15EA284E6C16}" type="presParOf" srcId="{6C755D55-EFA9-4176-A823-2327C9253866}" destId="{1B2585E8-CBF4-4D8C-A050-50AED02B013B}" srcOrd="4" destOrd="0" presId="urn:microsoft.com/office/officeart/2005/8/layout/list1"/>
    <dgm:cxn modelId="{A665F3DC-8180-447C-A2A7-19BDC30B89FE}" type="presParOf" srcId="{1B2585E8-CBF4-4D8C-A050-50AED02B013B}" destId="{5C09C164-D343-47F6-8B76-1ED449B611E7}" srcOrd="0" destOrd="0" presId="urn:microsoft.com/office/officeart/2005/8/layout/list1"/>
    <dgm:cxn modelId="{AE8FE2A0-F849-49F9-90EA-53A3EBE49AFF}" type="presParOf" srcId="{1B2585E8-CBF4-4D8C-A050-50AED02B013B}" destId="{F84E9238-BCA1-404C-9437-AD16A5F489B1}" srcOrd="1" destOrd="0" presId="urn:microsoft.com/office/officeart/2005/8/layout/list1"/>
    <dgm:cxn modelId="{CEF9B212-6240-4F44-A90F-E5113D26A543}" type="presParOf" srcId="{6C755D55-EFA9-4176-A823-2327C9253866}" destId="{BE45FF1F-F33B-409C-98E5-2AEC956899EE}" srcOrd="5" destOrd="0" presId="urn:microsoft.com/office/officeart/2005/8/layout/list1"/>
    <dgm:cxn modelId="{DDDDE5EC-006D-4ACC-8AFE-529D10FFB149}" type="presParOf" srcId="{6C755D55-EFA9-4176-A823-2327C9253866}" destId="{9CA4DED6-5A51-4B55-B9BD-E10C5286A090}" srcOrd="6" destOrd="0" presId="urn:microsoft.com/office/officeart/2005/8/layout/list1"/>
    <dgm:cxn modelId="{9B43FAAC-F25F-47DA-86A3-30D7E87249D7}" type="presParOf" srcId="{6C755D55-EFA9-4176-A823-2327C9253866}" destId="{FC7E9577-D0B1-48B3-92BF-C7CF810243A7}" srcOrd="7" destOrd="0" presId="urn:microsoft.com/office/officeart/2005/8/layout/list1"/>
    <dgm:cxn modelId="{52BD3CCA-546E-4F5C-A852-26B75E5A9A5F}" type="presParOf" srcId="{6C755D55-EFA9-4176-A823-2327C9253866}" destId="{BEE8EA8F-AA0A-4635-BB0F-5980E2E0D058}" srcOrd="8" destOrd="0" presId="urn:microsoft.com/office/officeart/2005/8/layout/list1"/>
    <dgm:cxn modelId="{E8E350D2-BAEB-42B6-9E93-20D11898BF33}" type="presParOf" srcId="{BEE8EA8F-AA0A-4635-BB0F-5980E2E0D058}" destId="{654DDF69-7211-4429-9AB0-FD7B04363110}" srcOrd="0" destOrd="0" presId="urn:microsoft.com/office/officeart/2005/8/layout/list1"/>
    <dgm:cxn modelId="{54CC8663-5296-4220-B764-8AA1872EC8CB}" type="presParOf" srcId="{BEE8EA8F-AA0A-4635-BB0F-5980E2E0D058}" destId="{3073B93D-3322-473C-A91B-95B74C623B5A}" srcOrd="1" destOrd="0" presId="urn:microsoft.com/office/officeart/2005/8/layout/list1"/>
    <dgm:cxn modelId="{2A9D857A-4903-49E4-9895-A58A0CFFC752}" type="presParOf" srcId="{6C755D55-EFA9-4176-A823-2327C9253866}" destId="{E540E79E-4D53-45E3-AEE9-B62E5462D548}" srcOrd="9" destOrd="0" presId="urn:microsoft.com/office/officeart/2005/8/layout/list1"/>
    <dgm:cxn modelId="{2A524EC5-DE53-437F-AC83-BED1CA6B3BCD}" type="presParOf" srcId="{6C755D55-EFA9-4176-A823-2327C9253866}" destId="{F272FF20-E760-4DA0-9099-67E53100B0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16064-989C-4B9D-B73D-C4BA68104AB3}">
      <dsp:nvSpPr>
        <dsp:cNvPr id="0" name=""/>
        <dsp:cNvSpPr/>
      </dsp:nvSpPr>
      <dsp:spPr>
        <a:xfrm>
          <a:off x="2593" y="690568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Міфологічні</a:t>
          </a:r>
          <a:r>
            <a:rPr lang="ru-RU" sz="1400" kern="1200" dirty="0"/>
            <a:t> </a:t>
          </a:r>
          <a:r>
            <a:rPr lang="ru-RU" sz="1400" kern="1200" dirty="0" smtClean="0"/>
            <a:t>та </a:t>
          </a:r>
          <a:r>
            <a:rPr lang="ru-RU" sz="1400" kern="1200" dirty="0" err="1" smtClean="0"/>
            <a:t>ритуальні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першоджерела</a:t>
          </a:r>
          <a:r>
            <a:rPr lang="ru-RU" sz="1400" kern="1200" dirty="0" smtClean="0"/>
            <a:t> </a:t>
          </a:r>
          <a:r>
            <a:rPr lang="ru-RU" sz="1400" kern="1200" dirty="0"/>
            <a:t>фантастичних та детективних наративів </a:t>
          </a:r>
          <a:r>
            <a:rPr lang="ru-RU" sz="1400" kern="1200" dirty="0" err="1"/>
            <a:t>сучасної</a:t>
          </a:r>
          <a:r>
            <a:rPr lang="ru-RU" sz="1400" kern="1200" dirty="0"/>
            <a:t> </a:t>
          </a:r>
          <a:r>
            <a:rPr lang="ru-RU" sz="1400" kern="1200" dirty="0" err="1" smtClean="0"/>
            <a:t>культури</a:t>
          </a:r>
          <a:endParaRPr lang="ru-RU" sz="1400" kern="1200" dirty="0"/>
        </a:p>
      </dsp:txBody>
      <dsp:txXfrm>
        <a:off x="2593" y="690568"/>
        <a:ext cx="2057344" cy="1234406"/>
      </dsp:txXfrm>
    </dsp:sp>
    <dsp:sp modelId="{D93DF315-B386-41CB-AE8D-BA0F994C2C5D}">
      <dsp:nvSpPr>
        <dsp:cNvPr id="0" name=""/>
        <dsp:cNvSpPr/>
      </dsp:nvSpPr>
      <dsp:spPr>
        <a:xfrm>
          <a:off x="2265672" y="690568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Казкові першоджерела фантастичних та детективних наративів сучасної культури.</a:t>
          </a:r>
        </a:p>
      </dsp:txBody>
      <dsp:txXfrm>
        <a:off x="2265672" y="690568"/>
        <a:ext cx="2057344" cy="1234406"/>
      </dsp:txXfrm>
    </dsp:sp>
    <dsp:sp modelId="{2903771D-7D9B-43C1-A530-CD0B0935515D}">
      <dsp:nvSpPr>
        <dsp:cNvPr id="0" name=""/>
        <dsp:cNvSpPr/>
      </dsp:nvSpPr>
      <dsp:spPr>
        <a:xfrm>
          <a:off x="4528752" y="690568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Середньовічні</a:t>
          </a:r>
          <a:r>
            <a:rPr lang="ru-RU" sz="1400" kern="1200" dirty="0" smtClean="0"/>
            <a:t> </a:t>
          </a:r>
          <a:r>
            <a:rPr lang="ru-RU" sz="1400" kern="1200" dirty="0"/>
            <a:t>історія та культура як джерело наративних формул епічного фентазі. </a:t>
          </a:r>
        </a:p>
      </dsp:txBody>
      <dsp:txXfrm>
        <a:off x="4528752" y="690568"/>
        <a:ext cx="2057344" cy="1234406"/>
      </dsp:txXfrm>
    </dsp:sp>
    <dsp:sp modelId="{66C060C6-BEF0-49F2-9975-5729C94EFFD7}">
      <dsp:nvSpPr>
        <dsp:cNvPr id="0" name=""/>
        <dsp:cNvSpPr/>
      </dsp:nvSpPr>
      <dsp:spPr>
        <a:xfrm>
          <a:off x="6791831" y="690568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Хорор: генезис, специфіка, </a:t>
          </a:r>
          <a:r>
            <a:rPr lang="ru-RU" sz="1400" kern="1200" dirty="0" err="1" smtClean="0"/>
            <a:t>різновиди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6791831" y="690568"/>
        <a:ext cx="2057344" cy="1234406"/>
      </dsp:txXfrm>
    </dsp:sp>
    <dsp:sp modelId="{A0D45C10-B308-4441-BD24-C607C1F4DC9F}">
      <dsp:nvSpPr>
        <dsp:cNvPr id="0" name=""/>
        <dsp:cNvSpPr/>
      </dsp:nvSpPr>
      <dsp:spPr>
        <a:xfrm>
          <a:off x="2593" y="2130710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Специфіка детективу як метажанру</a:t>
          </a:r>
        </a:p>
      </dsp:txBody>
      <dsp:txXfrm>
        <a:off x="2593" y="2130710"/>
        <a:ext cx="2057344" cy="1234406"/>
      </dsp:txXfrm>
    </dsp:sp>
    <dsp:sp modelId="{467AAB48-0043-4651-B1F9-ACA1B044C6C9}">
      <dsp:nvSpPr>
        <dsp:cNvPr id="0" name=""/>
        <dsp:cNvSpPr/>
      </dsp:nvSpPr>
      <dsp:spPr>
        <a:xfrm>
          <a:off x="2265672" y="2130710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Різновиди детективів у сучасній культурі</a:t>
          </a:r>
          <a:endParaRPr lang="ru-RU" sz="1400" kern="1200" dirty="0"/>
        </a:p>
      </dsp:txBody>
      <dsp:txXfrm>
        <a:off x="2265672" y="2130710"/>
        <a:ext cx="2057344" cy="1234406"/>
      </dsp:txXfrm>
    </dsp:sp>
    <dsp:sp modelId="{8E8D549A-7991-4038-8844-E72AD50255F9}">
      <dsp:nvSpPr>
        <dsp:cNvPr id="0" name=""/>
        <dsp:cNvSpPr/>
      </dsp:nvSpPr>
      <dsp:spPr>
        <a:xfrm>
          <a:off x="4528752" y="2130710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Агата Крісті – майстриня детективного наративу</a:t>
          </a:r>
        </a:p>
      </dsp:txBody>
      <dsp:txXfrm>
        <a:off x="4528752" y="2130710"/>
        <a:ext cx="2057344" cy="1234406"/>
      </dsp:txXfrm>
    </dsp:sp>
    <dsp:sp modelId="{14788D1B-8569-418E-AAB2-D31E58170665}">
      <dsp:nvSpPr>
        <dsp:cNvPr id="0" name=""/>
        <dsp:cNvSpPr/>
      </dsp:nvSpPr>
      <dsp:spPr>
        <a:xfrm>
          <a:off x="6791831" y="2130710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Артур </a:t>
          </a:r>
          <a:r>
            <a:rPr lang="ru-RU" sz="1400" kern="1200" dirty="0"/>
            <a:t>Конан Дойл як майстер детективу та письменник, який зробив його популярним. </a:t>
          </a:r>
        </a:p>
      </dsp:txBody>
      <dsp:txXfrm>
        <a:off x="6791831" y="2130710"/>
        <a:ext cx="2057344" cy="1234406"/>
      </dsp:txXfrm>
    </dsp:sp>
    <dsp:sp modelId="{5E8C231E-41BC-4FE7-B2C5-0B36E9595128}">
      <dsp:nvSpPr>
        <dsp:cNvPr id="0" name=""/>
        <dsp:cNvSpPr/>
      </dsp:nvSpPr>
      <dsp:spPr>
        <a:xfrm>
          <a:off x="1134133" y="3570851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Типи персонажів у детективах</a:t>
          </a:r>
          <a:endParaRPr lang="ru-RU" sz="1400" kern="1200" dirty="0"/>
        </a:p>
      </dsp:txBody>
      <dsp:txXfrm>
        <a:off x="1134133" y="3570851"/>
        <a:ext cx="2057344" cy="1234406"/>
      </dsp:txXfrm>
    </dsp:sp>
    <dsp:sp modelId="{54F96FB3-18AC-42B2-9ABB-16E37438D143}">
      <dsp:nvSpPr>
        <dsp:cNvPr id="0" name=""/>
        <dsp:cNvSpPr/>
      </dsp:nvSpPr>
      <dsp:spPr>
        <a:xfrm>
          <a:off x="3397212" y="3570851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Фентазі: генезис, специфіка, базові оповідні моделі.</a:t>
          </a:r>
        </a:p>
      </dsp:txBody>
      <dsp:txXfrm>
        <a:off x="3397212" y="3570851"/>
        <a:ext cx="2057344" cy="1234406"/>
      </dsp:txXfrm>
    </dsp:sp>
    <dsp:sp modelId="{E6F4E2FC-C2FF-43F7-A49D-454DD76C2000}">
      <dsp:nvSpPr>
        <dsp:cNvPr id="0" name=""/>
        <dsp:cNvSpPr/>
      </dsp:nvSpPr>
      <dsp:spPr>
        <a:xfrm>
          <a:off x="5660291" y="3570851"/>
          <a:ext cx="2057344" cy="1234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Наукова, соціальна та історична фантастика: генезис, специфіка, базові наративні моделі.</a:t>
          </a:r>
        </a:p>
      </dsp:txBody>
      <dsp:txXfrm>
        <a:off x="5660291" y="3570851"/>
        <a:ext cx="2057344" cy="1234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4B62F-A6E7-44DC-B917-CB566479060B}">
      <dsp:nvSpPr>
        <dsp:cNvPr id="0" name=""/>
        <dsp:cNvSpPr/>
      </dsp:nvSpPr>
      <dsp:spPr>
        <a:xfrm>
          <a:off x="0" y="913516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чому міф це не фантастика, хто насправді є головним чудовиськом, з яким б’ються усі без винятку герої світової культури, чи існували дракони, русалки та грифони насправді, хто такі огри й банші, а також - чому ельфи та гноми є родичами</a:t>
          </a:r>
        </a:p>
      </dsp:txBody>
      <dsp:txXfrm>
        <a:off x="0" y="913516"/>
        <a:ext cx="2775015" cy="1665009"/>
      </dsp:txXfrm>
    </dsp:sp>
    <dsp:sp modelId="{2638FCB6-AC4E-4F94-A8C1-E39C29E660C2}">
      <dsp:nvSpPr>
        <dsp:cNvPr id="0" name=""/>
        <dsp:cNvSpPr/>
      </dsp:nvSpPr>
      <dsp:spPr>
        <a:xfrm>
          <a:off x="3052517" y="913516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звідки взялися чарівники та феї, за якими законами працює магія, ким були перші володарі чарівних паличок та чому справжній герой обов’язково повинен померти</a:t>
          </a:r>
        </a:p>
      </dsp:txBody>
      <dsp:txXfrm>
        <a:off x="3052517" y="913516"/>
        <a:ext cx="2775015" cy="1665009"/>
      </dsp:txXfrm>
    </dsp:sp>
    <dsp:sp modelId="{288A6285-775C-4955-AA5F-E8C9AD6D75F1}">
      <dsp:nvSpPr>
        <dsp:cNvPr id="0" name=""/>
        <dsp:cNvSpPr/>
      </dsp:nvSpPr>
      <dsp:spPr>
        <a:xfrm>
          <a:off x="6105034" y="913516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яка тварина може знищити василиска, де мешкають фенікси та єдинороги, що спільного між Джофрі Баратеоном та королем Артуром, коли король Артур повернеться у Британію та як воно – вести розслідування вбивств у середньовічному монастирі</a:t>
          </a:r>
        </a:p>
      </dsp:txBody>
      <dsp:txXfrm>
        <a:off x="6105034" y="913516"/>
        <a:ext cx="2775015" cy="1665009"/>
      </dsp:txXfrm>
    </dsp:sp>
    <dsp:sp modelId="{AE7D15EC-8777-478C-B621-6E4DB472D212}">
      <dsp:nvSpPr>
        <dsp:cNvPr id="0" name=""/>
        <dsp:cNvSpPr/>
      </dsp:nvSpPr>
      <dsp:spPr>
        <a:xfrm>
          <a:off x="0" y="2856027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/>
            <a:t>чім відрізняються англійський, французький та американський детективи, яким є канон китайського детектива і чому в ньому велика увага приділяється тортурам, які детективні історії пише лікар Хаус, а також – які типи детективних наративів зображують соціопатів як «хороших хлопців».   </a:t>
          </a:r>
        </a:p>
      </dsp:txBody>
      <dsp:txXfrm>
        <a:off x="0" y="2856027"/>
        <a:ext cx="2775015" cy="1665009"/>
      </dsp:txXfrm>
    </dsp:sp>
    <dsp:sp modelId="{43D03C8D-ADAD-4B9C-98D1-F8EB387EF091}">
      <dsp:nvSpPr>
        <dsp:cNvPr id="0" name=""/>
        <dsp:cNvSpPr/>
      </dsp:nvSpPr>
      <dsp:spPr>
        <a:xfrm>
          <a:off x="3052517" y="2856027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/>
            <a:t>коли народжується детектив, хто з майстрів детективу </a:t>
          </a:r>
          <a:r>
            <a:rPr lang="ru-RU" sz="1200" kern="1200" noProof="0" dirty="0" err="1"/>
            <a:t>був</a:t>
          </a:r>
          <a:r>
            <a:rPr lang="ru-RU" sz="1200" kern="1200" noProof="0" dirty="0"/>
            <a:t> </a:t>
          </a:r>
          <a:r>
            <a:rPr lang="ru-RU" sz="1200" kern="1200" noProof="0" dirty="0" err="1" smtClean="0"/>
            <a:t>залежним</a:t>
          </a:r>
          <a:r>
            <a:rPr lang="ru-RU" sz="1200" kern="1200" noProof="0" dirty="0" smtClean="0"/>
            <a:t> </a:t>
          </a:r>
          <a:r>
            <a:rPr lang="ru-RU" sz="1200" kern="1200" noProof="0" dirty="0" err="1" smtClean="0"/>
            <a:t>від</a:t>
          </a:r>
          <a:r>
            <a:rPr lang="ru-RU" sz="1200" kern="1200" noProof="0" dirty="0" smtClean="0"/>
            <a:t> </a:t>
          </a:r>
          <a:r>
            <a:rPr lang="ru-RU" sz="1200" kern="1200" noProof="0" smtClean="0"/>
            <a:t>опіуму, </a:t>
          </a:r>
          <a:r>
            <a:rPr lang="ru-RU" sz="1200" kern="1200" noProof="0" dirty="0"/>
            <a:t>хто расистом, а кого обрали президентом лондонського Детективного клубу, навіщо членам Детективного клубу потрібен був череп та хто був прототипами Холмса і Моріарті</a:t>
          </a:r>
        </a:p>
      </dsp:txBody>
      <dsp:txXfrm>
        <a:off x="3052517" y="2856027"/>
        <a:ext cx="2775015" cy="1665009"/>
      </dsp:txXfrm>
    </dsp:sp>
    <dsp:sp modelId="{E6C4A7D2-B886-4097-970D-3639C110500A}">
      <dsp:nvSpPr>
        <dsp:cNvPr id="0" name=""/>
        <dsp:cNvSpPr/>
      </dsp:nvSpPr>
      <dsp:spPr>
        <a:xfrm>
          <a:off x="6105034" y="2856027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/>
            <a:t>чи може інопланетне вторгнення бути корисним для землян, що таке «ефект метелика» та «петля часу», коли хакери та наркотично залежні маргінали стають героями літератури, а також – що буде, якщо роботи захоплять землю</a:t>
          </a:r>
        </a:p>
      </dsp:txBody>
      <dsp:txXfrm>
        <a:off x="6105034" y="2856027"/>
        <a:ext cx="2775015" cy="1665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A1E0E-1116-4ED2-895A-0E2D0C9CA18C}">
      <dsp:nvSpPr>
        <dsp:cNvPr id="0" name=""/>
        <dsp:cNvSpPr/>
      </dsp:nvSpPr>
      <dsp:spPr>
        <a:xfrm>
          <a:off x="957" y="28648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 – 40 балів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(відкриті протягом семестру, без обмежень у часі, матеріал для підготовки – файл «</a:t>
          </a:r>
          <a:r>
            <a:rPr lang="uk-UA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</a:t>
          </a: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матеріал для тестів» на платформі)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7" y="28648"/>
        <a:ext cx="3733898" cy="2240338"/>
      </dsp:txXfrm>
    </dsp:sp>
    <dsp:sp modelId="{57EF1DEA-00CD-439B-BBB7-AE908C07F8E1}">
      <dsp:nvSpPr>
        <dsp:cNvPr id="0" name=""/>
        <dsp:cNvSpPr/>
      </dsp:nvSpPr>
      <dsp:spPr>
        <a:xfrm>
          <a:off x="4108245" y="28648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Групове завдання – 20 балів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(робиться один раз на семестр, в групі – до 10 виконавців)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245" y="28648"/>
        <a:ext cx="3733898" cy="2240338"/>
      </dsp:txXfrm>
    </dsp:sp>
    <dsp:sp modelId="{282B36D0-F63A-44B9-8DA0-76B54FD45840}">
      <dsp:nvSpPr>
        <dsp:cNvPr id="0" name=""/>
        <dsp:cNvSpPr/>
      </dsp:nvSpPr>
      <dsp:spPr>
        <a:xfrm>
          <a:off x="19813" y="2614103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ІДЗ – 20 балів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 групі – до 5 виконавців)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13" y="2614103"/>
        <a:ext cx="3733898" cy="2240338"/>
      </dsp:txXfrm>
    </dsp:sp>
    <dsp:sp modelId="{CB9D3CEC-D00D-4BE3-B8A9-87F948C66FAB}">
      <dsp:nvSpPr>
        <dsp:cNvPr id="0" name=""/>
        <dsp:cNvSpPr/>
      </dsp:nvSpPr>
      <dsp:spPr>
        <a:xfrm>
          <a:off x="4108245" y="2642376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Залікові тести – 20 балів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245" y="2642376"/>
        <a:ext cx="3733898" cy="2240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579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ДЕТЕКТИВНИЙ ТА ФАНТАСТИЧНИЙ НАРАТИВИ В КОНТЕКСТІ ТРАДИЦІЙ СУЧАСНОЇ ЄВРОПЕЙСЬКОЇ КУЛЬТУРИ</a:t>
            </a:r>
            <a:endParaRPr lang="uk-UA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dirty="0" smtClean="0">
                <a:latin typeface="Times New Roman"/>
                <a:ea typeface="MS Mincho"/>
              </a:rPr>
              <a:t>Викладач</a:t>
            </a:r>
            <a:r>
              <a:rPr lang="uk-UA" sz="2400" b="1" dirty="0">
                <a:latin typeface="Times New Roman"/>
                <a:ea typeface="MS Mincho"/>
              </a:rPr>
              <a:t>:</a:t>
            </a:r>
            <a:r>
              <a:rPr lang="uk-UA" sz="2400" dirty="0">
                <a:latin typeface="Times New Roman"/>
                <a:ea typeface="MS Mincho"/>
              </a:rPr>
              <a:t> </a:t>
            </a:r>
            <a:r>
              <a:rPr lang="uk-UA" sz="2400" i="1" dirty="0">
                <a:latin typeface="Times New Roman"/>
                <a:ea typeface="MS Mincho"/>
              </a:rPr>
              <a:t>доктор філологічних наук,</a:t>
            </a:r>
            <a:r>
              <a:rPr lang="uk-UA" sz="2400" dirty="0">
                <a:latin typeface="Times New Roman"/>
                <a:ea typeface="MS Mincho"/>
              </a:rPr>
              <a:t> </a:t>
            </a:r>
            <a:r>
              <a:rPr lang="uk-UA" sz="2400" i="1" dirty="0">
                <a:latin typeface="Times New Roman"/>
                <a:ea typeface="MS Mincho"/>
              </a:rPr>
              <a:t>професор, професор кафедри  </a:t>
            </a:r>
            <a:r>
              <a:rPr lang="uk-UA" sz="2400" b="1" i="1" dirty="0" err="1">
                <a:latin typeface="Times New Roman"/>
                <a:ea typeface="MS Mincho"/>
              </a:rPr>
              <a:t>Ніколова</a:t>
            </a:r>
            <a:r>
              <a:rPr lang="uk-UA" sz="2400" b="1" i="1" dirty="0">
                <a:latin typeface="Times New Roman"/>
                <a:ea typeface="MS Mincho"/>
              </a:rPr>
              <a:t> Олександра Олександрівна</a:t>
            </a:r>
            <a:endParaRPr lang="ru-RU" sz="2400" b="1" dirty="0"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i="1" dirty="0" smtClean="0">
                <a:latin typeface="Times New Roman"/>
                <a:ea typeface="MS Mincho"/>
              </a:rPr>
              <a:t>    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i="1" dirty="0" smtClean="0">
                <a:latin typeface="Times New Roman"/>
                <a:ea typeface="MS Mincho"/>
              </a:rPr>
              <a:t>Кафедра</a:t>
            </a:r>
            <a:r>
              <a:rPr lang="uk-UA" sz="2400" b="1" i="1" dirty="0">
                <a:latin typeface="Times New Roman"/>
                <a:ea typeface="MS Mincho"/>
              </a:rPr>
              <a:t>: </a:t>
            </a:r>
            <a:r>
              <a:rPr lang="uk-UA" sz="2400" i="1" dirty="0">
                <a:latin typeface="Times New Roman"/>
                <a:ea typeface="MS Mincho"/>
              </a:rPr>
              <a:t>німецької </a:t>
            </a:r>
            <a:r>
              <a:rPr lang="uk-UA" sz="2400" i="1" dirty="0" smtClean="0">
                <a:latin typeface="Times New Roman"/>
                <a:ea typeface="MS Mincho"/>
              </a:rPr>
              <a:t>філології, </a:t>
            </a:r>
            <a:r>
              <a:rPr lang="uk-UA" sz="2400" i="1" dirty="0">
                <a:latin typeface="Times New Roman"/>
                <a:ea typeface="MS Mincho"/>
              </a:rPr>
              <a:t>перекладу та світової </a:t>
            </a:r>
            <a:r>
              <a:rPr lang="uk-UA" sz="2400" i="1" dirty="0" smtClean="0">
                <a:latin typeface="Times New Roman"/>
                <a:ea typeface="MS Mincho"/>
              </a:rPr>
              <a:t>літератури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2400" i="1" dirty="0" smtClean="0"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dirty="0" smtClean="0">
                <a:latin typeface="Times New Roman"/>
                <a:ea typeface="MS Mincho"/>
              </a:rPr>
              <a:t>Засоби </a:t>
            </a:r>
            <a:r>
              <a:rPr lang="uk-UA" sz="2400" b="1" dirty="0">
                <a:latin typeface="Times New Roman"/>
                <a:ea typeface="MS Mincho"/>
              </a:rPr>
              <a:t>зв’язку: </a:t>
            </a:r>
            <a:r>
              <a:rPr lang="en-US" sz="2400" i="1" dirty="0">
                <a:latin typeface="Times New Roman"/>
                <a:ea typeface="MS Mincho"/>
              </a:rPr>
              <a:t>Moodle</a:t>
            </a:r>
            <a:r>
              <a:rPr lang="uk-UA" sz="2400" i="1" dirty="0">
                <a:latin typeface="Times New Roman"/>
                <a:ea typeface="MS Mincho"/>
              </a:rPr>
              <a:t> (форум курсу, приватні повідомлення);</a:t>
            </a:r>
            <a:r>
              <a:rPr lang="en-US" sz="2400" i="1" dirty="0">
                <a:latin typeface="Times New Roman"/>
                <a:ea typeface="MS Mincho"/>
              </a:rPr>
              <a:t> anikolova@ukr.net</a:t>
            </a:r>
            <a:endParaRPr lang="ru-RU" sz="2400" dirty="0"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що цей курс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(академічний аспект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681934"/>
              </p:ext>
            </p:extLst>
          </p:nvPr>
        </p:nvGraphicFramePr>
        <p:xfrm>
          <a:off x="216816" y="1253765"/>
          <a:ext cx="8851770" cy="5495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8723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що цей курс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(неакадемічний аспект)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82126207"/>
              </p:ext>
            </p:extLst>
          </p:nvPr>
        </p:nvGraphicFramePr>
        <p:xfrm>
          <a:off x="179110" y="1423447"/>
          <a:ext cx="8880050" cy="543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Цей</a:t>
            </a:r>
            <a:r>
              <a:rPr lang="ru-RU" b="1" i="1" dirty="0"/>
              <a:t> курс буде </a:t>
            </a:r>
            <a:r>
              <a:rPr lang="ru-RU" b="1" i="1" dirty="0" err="1"/>
              <a:t>цікавим</a:t>
            </a:r>
            <a:r>
              <a:rPr lang="ru-RU" b="1" i="1" dirty="0"/>
              <a:t> та </a:t>
            </a:r>
            <a:r>
              <a:rPr lang="ru-RU" b="1" i="1" dirty="0" err="1"/>
              <a:t>корисним</a:t>
            </a:r>
            <a:r>
              <a:rPr lang="ru-RU" b="1" i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085" y="1883280"/>
            <a:ext cx="81541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i="1" dirty="0" smtClean="0"/>
              <a:t>всім, хто цікавиться фантастикою (</a:t>
            </a:r>
            <a:r>
              <a:rPr lang="uk-UA" sz="2400" b="1" i="1" dirty="0" err="1" smtClean="0"/>
              <a:t>фентазі</a:t>
            </a:r>
            <a:r>
              <a:rPr lang="uk-UA" sz="2400" b="1" i="1" dirty="0" smtClean="0"/>
              <a:t>, </a:t>
            </a:r>
            <a:r>
              <a:rPr lang="uk-UA" sz="2400" b="1" i="1" dirty="0" err="1" smtClean="0"/>
              <a:t>хорором</a:t>
            </a:r>
            <a:r>
              <a:rPr lang="uk-UA" sz="2400" b="1" i="1" dirty="0" smtClean="0"/>
              <a:t>, науковою фантастикою) та любить детективи;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i="1" dirty="0"/>
              <a:t>в</a:t>
            </a:r>
            <a:r>
              <a:rPr lang="uk-UA" sz="2400" b="1" i="1" dirty="0" smtClean="0"/>
              <a:t>сім, кому цікаво, звідки сучасна масова культура запозичує сюжети;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i="1" dirty="0" smtClean="0"/>
              <a:t>тим, хто є прихильником психоаналізу;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i="1" dirty="0"/>
              <a:t>т</a:t>
            </a:r>
            <a:r>
              <a:rPr lang="uk-UA" sz="2400" b="1" i="1" dirty="0" smtClean="0"/>
              <a:t>им, хто знається на сучасному кіномистецтві або слідкує за новинками в жанрах фантастики та детективу;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i="1" dirty="0" smtClean="0"/>
              <a:t> тим, хто полюбляє працювати в команді та створювати колективні </a:t>
            </a:r>
            <a:r>
              <a:rPr lang="uk-UA" sz="2400" b="1" i="1" dirty="0" err="1" smtClean="0"/>
              <a:t>проєкти</a:t>
            </a:r>
            <a:r>
              <a:rPr lang="uk-UA" sz="2400" b="1" i="1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i="1" dirty="0" smtClean="0"/>
              <a:t>креативним особистостям, які самі пишуть тексти.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27090467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Цей</a:t>
            </a:r>
            <a:r>
              <a:rPr lang="ru-RU" b="1" i="1" dirty="0"/>
              <a:t> курс </a:t>
            </a:r>
            <a:r>
              <a:rPr lang="ru-RU" b="1" i="1" dirty="0" err="1"/>
              <a:t>допоможе</a:t>
            </a:r>
            <a:r>
              <a:rPr lang="ru-RU" b="1" i="1" dirty="0"/>
              <a:t>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194" y="1443841"/>
            <a:ext cx="8163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510" y="2295086"/>
            <a:ext cx="84275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-	</a:t>
            </a:r>
            <a:r>
              <a:rPr lang="ru-RU" sz="2400" b="1" i="1" dirty="0" err="1" smtClean="0"/>
              <a:t>зорієнтуватися</a:t>
            </a:r>
            <a:r>
              <a:rPr lang="ru-RU" sz="2400" b="1" i="1" dirty="0" smtClean="0"/>
              <a:t> </a:t>
            </a:r>
            <a:r>
              <a:rPr lang="ru-RU" sz="2400" b="1" i="1" dirty="0"/>
              <a:t>в </a:t>
            </a:r>
            <a:r>
              <a:rPr lang="ru-RU" sz="2400" b="1" i="1" dirty="0" err="1"/>
              <a:t>галузі</a:t>
            </a:r>
            <a:r>
              <a:rPr lang="ru-RU" sz="2400" b="1" i="1" dirty="0"/>
              <a:t> </a:t>
            </a:r>
            <a:r>
              <a:rPr lang="ru-RU" sz="2400" b="1" i="1" dirty="0" err="1"/>
              <a:t>наративних</a:t>
            </a:r>
            <a:r>
              <a:rPr lang="ru-RU" sz="2400" b="1" i="1" dirty="0"/>
              <a:t> </a:t>
            </a:r>
            <a:r>
              <a:rPr lang="ru-RU" sz="2400" b="1" i="1" dirty="0" err="1"/>
              <a:t>стратегій</a:t>
            </a:r>
            <a:r>
              <a:rPr lang="ru-RU" sz="2400" b="1" i="1" dirty="0"/>
              <a:t> </a:t>
            </a:r>
            <a:r>
              <a:rPr lang="ru-RU" sz="2400" b="1" i="1" dirty="0" err="1"/>
              <a:t>провідних</a:t>
            </a:r>
            <a:r>
              <a:rPr lang="ru-RU" sz="2400" b="1" i="1" dirty="0"/>
              <a:t> форм </a:t>
            </a:r>
            <a:r>
              <a:rPr lang="ru-RU" sz="2400" b="1" i="1" dirty="0" err="1"/>
              <a:t>масової</a:t>
            </a:r>
            <a:r>
              <a:rPr lang="ru-RU" sz="2400" b="1" i="1" dirty="0"/>
              <a:t> </a:t>
            </a:r>
            <a:r>
              <a:rPr lang="ru-RU" sz="2400" b="1" i="1" dirty="0" err="1"/>
              <a:t>культури</a:t>
            </a:r>
            <a:r>
              <a:rPr lang="ru-RU" sz="2400" b="1" i="1" dirty="0"/>
              <a:t> (знати </a:t>
            </a:r>
            <a:r>
              <a:rPr lang="ru-RU" sz="2400" b="1" i="1" dirty="0" err="1"/>
              <a:t>головні</a:t>
            </a:r>
            <a:r>
              <a:rPr lang="ru-RU" sz="2400" b="1" i="1" dirty="0"/>
              <a:t> «</a:t>
            </a:r>
            <a:r>
              <a:rPr lang="ru-RU" sz="2400" b="1" i="1" dirty="0" err="1"/>
              <a:t>секрети</a:t>
            </a:r>
            <a:r>
              <a:rPr lang="ru-RU" sz="2400" b="1" i="1" dirty="0"/>
              <a:t>» </a:t>
            </a:r>
            <a:r>
              <a:rPr lang="ru-RU" sz="2400" b="1" i="1" dirty="0" err="1"/>
              <a:t>їхнього</a:t>
            </a:r>
            <a:r>
              <a:rPr lang="ru-RU" sz="2400" b="1" i="1" dirty="0"/>
              <a:t> </a:t>
            </a:r>
            <a:r>
              <a:rPr lang="ru-RU" sz="2400" b="1" i="1" dirty="0" err="1"/>
              <a:t>створення</a:t>
            </a:r>
            <a:r>
              <a:rPr lang="ru-RU" sz="2400" b="1" i="1" dirty="0"/>
              <a:t> та </a:t>
            </a:r>
            <a:r>
              <a:rPr lang="ru-RU" sz="2400" b="1" i="1" dirty="0" err="1"/>
              <a:t>популярності</a:t>
            </a:r>
            <a:r>
              <a:rPr lang="ru-RU" sz="2400" b="1" i="1" dirty="0"/>
              <a:t>);</a:t>
            </a:r>
          </a:p>
          <a:p>
            <a:pPr algn="ctr"/>
            <a:r>
              <a:rPr lang="ru-RU" sz="2400" b="1" i="1" dirty="0"/>
              <a:t>-	</a:t>
            </a:r>
            <a:r>
              <a:rPr lang="ru-RU" sz="2400" b="1" i="1" dirty="0" err="1"/>
              <a:t>с</a:t>
            </a:r>
            <a:r>
              <a:rPr lang="ru-RU" sz="2400" b="1" i="1" dirty="0" err="1" smtClean="0"/>
              <a:t>формувати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навички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фахового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аналізу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культурних</a:t>
            </a:r>
            <a:r>
              <a:rPr lang="ru-RU" sz="2400" b="1" i="1" dirty="0"/>
              <a:t> </a:t>
            </a:r>
            <a:r>
              <a:rPr lang="ru-RU" sz="2400" b="1" i="1" dirty="0" err="1"/>
              <a:t>продуктів</a:t>
            </a:r>
            <a:r>
              <a:rPr lang="ru-RU" sz="2400" b="1" i="1" dirty="0"/>
              <a:t> (</a:t>
            </a:r>
            <a:r>
              <a:rPr lang="ru-RU" sz="2400" b="1" i="1" dirty="0" err="1"/>
              <a:t>фільмів</a:t>
            </a:r>
            <a:r>
              <a:rPr lang="ru-RU" sz="2400" b="1" i="1" dirty="0"/>
              <a:t>, книг </a:t>
            </a:r>
            <a:r>
              <a:rPr lang="ru-RU" sz="2400" b="1" i="1" dirty="0" err="1"/>
              <a:t>тощо</a:t>
            </a:r>
            <a:r>
              <a:rPr lang="ru-RU" sz="2400" b="1" i="1" dirty="0"/>
              <a:t>) </a:t>
            </a:r>
            <a:r>
              <a:rPr lang="ru-RU" sz="2400" b="1" i="1" dirty="0" smtClean="0"/>
              <a:t>фантастичного </a:t>
            </a:r>
            <a:r>
              <a:rPr lang="ru-RU" sz="2400" b="1" i="1" dirty="0"/>
              <a:t>та детективного </a:t>
            </a:r>
            <a:r>
              <a:rPr lang="ru-RU" sz="2400" b="1" i="1" dirty="0" err="1"/>
              <a:t>дискурсів</a:t>
            </a:r>
            <a:r>
              <a:rPr lang="ru-RU" sz="2400" b="1" i="1" dirty="0"/>
              <a:t>;</a:t>
            </a:r>
          </a:p>
          <a:p>
            <a:pPr algn="ctr"/>
            <a:r>
              <a:rPr lang="ru-RU" sz="2400" b="1" i="1" dirty="0"/>
              <a:t>-	</a:t>
            </a:r>
            <a:r>
              <a:rPr lang="ru-RU" sz="2400" b="1" i="1" dirty="0" err="1"/>
              <a:t>п</a:t>
            </a:r>
            <a:r>
              <a:rPr lang="ru-RU" sz="2400" b="1" i="1" dirty="0" err="1" smtClean="0"/>
              <a:t>рокачати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навички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вміння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працювати</a:t>
            </a:r>
            <a:r>
              <a:rPr lang="ru-RU" sz="2400" b="1" i="1" dirty="0" smtClean="0"/>
              <a:t> </a:t>
            </a:r>
            <a:r>
              <a:rPr lang="ru-RU" sz="2400" b="1" i="1" dirty="0"/>
              <a:t>у </a:t>
            </a:r>
            <a:r>
              <a:rPr lang="ru-RU" sz="2400" b="1" i="1" dirty="0" err="1"/>
              <a:t>команді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5688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контролю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0494000"/>
              </p:ext>
            </p:extLst>
          </p:nvPr>
        </p:nvGraphicFramePr>
        <p:xfrm>
          <a:off x="820131" y="1781666"/>
          <a:ext cx="7843101" cy="491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4343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рупове завдання: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086030"/>
              </p:ext>
            </p:extLst>
          </p:nvPr>
        </p:nvGraphicFramePr>
        <p:xfrm>
          <a:off x="791852" y="1585535"/>
          <a:ext cx="8097624" cy="473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9808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</TotalTime>
  <Words>555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    </vt:lpstr>
      <vt:lpstr>Про що цей курс  (академічний аспект = Moodle)</vt:lpstr>
      <vt:lpstr>Про що цей курс  (неакадемічний аспект)</vt:lpstr>
      <vt:lpstr>Цей курс буде цікавим та корисним:</vt:lpstr>
      <vt:lpstr>Цей курс допоможе :</vt:lpstr>
      <vt:lpstr>Форми контролю</vt:lpstr>
      <vt:lpstr>  Групове завдання: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150</cp:revision>
  <dcterms:created xsi:type="dcterms:W3CDTF">2016-11-18T14:12:19Z</dcterms:created>
  <dcterms:modified xsi:type="dcterms:W3CDTF">2025-07-12T11:11:34Z</dcterms:modified>
</cp:coreProperties>
</file>