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4700-7057-4050-BF78-DC6CFE71C860}" type="datetimeFigureOut">
              <a:rPr lang="ru-RU"/>
              <a:pPr>
                <a:defRPr/>
              </a:pPr>
              <a:t>28.01.2021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50E57-87B8-4598-9EF0-13320E15CC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619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F2D67-04BA-42DE-A4EC-64FF734A2185}" type="datetimeFigureOut">
              <a:rPr lang="ru-RU"/>
              <a:pPr>
                <a:defRPr/>
              </a:pPr>
              <a:t>28.01.2021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55A43-A478-43AB-8DC4-43D78E8B44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2832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99790-04CC-4CBC-9363-3F09A826746B}" type="datetimeFigureOut">
              <a:rPr lang="ru-RU"/>
              <a:pPr>
                <a:defRPr/>
              </a:pPr>
              <a:t>28.01.2021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435A7-1949-49C9-BD49-6576E0968B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02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F150D-490E-45B1-8653-8B3001B8507E}" type="datetimeFigureOut">
              <a:rPr lang="ru-RU"/>
              <a:pPr>
                <a:defRPr/>
              </a:pPr>
              <a:t>28.01.2021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2C773-F34E-45CB-82D8-C987FEBDA9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12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44958-2683-4F87-803F-73787B4A8E06}" type="datetimeFigureOut">
              <a:rPr lang="ru-RU"/>
              <a:pPr>
                <a:defRPr/>
              </a:pPr>
              <a:t>28.01.2021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4565B-141A-46EB-B4AC-EEF43E1654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164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ED957-D233-4ED9-8D9F-AF166E73D23D}" type="datetimeFigureOut">
              <a:rPr lang="ru-RU"/>
              <a:pPr>
                <a:defRPr/>
              </a:pPr>
              <a:t>28.01.2021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3C921-E036-4245-9C32-7BBED15919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8132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F64AD-C723-4B80-B998-92FA98B12D77}" type="datetimeFigureOut">
              <a:rPr lang="ru-RU"/>
              <a:pPr>
                <a:defRPr/>
              </a:pPr>
              <a:t>28.01.2021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757C4-51A6-4383-8D61-A74D236C7C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975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29C88-E49A-4EE7-A1C2-40C6360F3D14}" type="datetimeFigureOut">
              <a:rPr lang="ru-RU"/>
              <a:pPr>
                <a:defRPr/>
              </a:pPr>
              <a:t>28.01.2021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F9CD2-423C-4861-8785-A5D7B735DD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001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620B6-797F-452B-898B-13C17B4130AE}" type="datetimeFigureOut">
              <a:rPr lang="ru-RU"/>
              <a:pPr>
                <a:defRPr/>
              </a:pPr>
              <a:t>28.01.2021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BFE19-08B5-4F7F-B6A9-115453859B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6182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75FF7-6EB7-49F7-BE5C-ABFCA7450946}" type="datetimeFigureOut">
              <a:rPr lang="ru-RU"/>
              <a:pPr>
                <a:defRPr/>
              </a:pPr>
              <a:t>28.01.2021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2EDF3-4889-48AD-9299-0494750BDE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519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27CDD-F72C-40F5-BAFB-4959D66833B5}" type="datetimeFigureOut">
              <a:rPr lang="ru-RU"/>
              <a:pPr>
                <a:defRPr/>
              </a:pPr>
              <a:t>28.01.2021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1A8D6-1392-4D72-BCF2-DB09C52809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076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827607-4F61-4DE1-A58B-97B24C71151C}" type="datetimeFigureOut">
              <a:rPr lang="ru-RU"/>
              <a:pPr>
                <a:defRPr/>
              </a:pPr>
              <a:t>28.01.2021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142AA76-723D-48EA-B592-EB47155567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3" r:id="rId9"/>
    <p:sldLayoutId id="2147483741" r:id="rId10"/>
    <p:sldLayoutId id="214748374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6AC44D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6AC44D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77C95C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1214414" y="1142984"/>
            <a:ext cx="7286676" cy="4071966"/>
          </a:xfrm>
          <a:ln>
            <a:miter lim="800000"/>
            <a:headEnd/>
            <a:tailEnd/>
          </a:ln>
          <a:extLst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/>
              <a:t>Інтернет - технології в бізнесі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929688" cy="1500188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Зміст дисципліни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В результаті вивчення </a:t>
            </a:r>
            <a:r>
              <a:rPr lang="uk-UA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Інтернет-технологій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бізнесі, студенти повинні отримати теоретичні та практичні знання з даної дисципліни, що включає у себе такі аспекти як, оцінка сайту, його розробка та підготовка для роботи пов'язаної з бізнесом. Опанування та розуміння загального ремесла ведення бізнесу за допомого наявних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нтернет ресурсів та технологій.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73238"/>
            <a:ext cx="9144000" cy="5084762"/>
          </a:xfrm>
        </p:spPr>
        <p:txBody>
          <a:bodyPr>
            <a:normAutofit/>
          </a:bodyPr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Допомогти студентам здобути теоретичні та практичні знання у застосуванні та використанні Інтернет – технологій, а саме спеціалізованих програм щодо створення та оформлення сайтів, основ програмування, уміння оцінити Інтернет ресурси тощо.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929688" cy="1500188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 дисципліни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01125" cy="1500188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Практичне застосування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Набуті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знання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уміння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є основою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створення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сайтів призначених для продажів (загалом Інтернет - магазинів), сайтів фірми з наданням послуг, реклами, проектів та ін.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Зараз Інтернет ресурси посідають одне з перших місць у використанні в бізнесі, тому дуже важливим є розуміння принципу роботи та можливість практичного застосування набутих знань.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 typeface="Wingdings 2" pitchFamily="18" charset="2"/>
              <a:buNone/>
              <a:defRPr/>
            </a:pP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01125" cy="2071688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Взаємозв’язок з іншими дисциплінами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388" y="2205038"/>
            <a:ext cx="8535987" cy="4464050"/>
          </a:xfrm>
        </p:spPr>
        <p:txBody>
          <a:bodyPr>
            <a:normAutofit/>
          </a:bodyPr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Теоретичну основу складає вміння працювати в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MS Word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MS Excel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які студент отримує з дисципліни «економічна інформатика». Дисципліна є продовженням дисципліни “ Електронна комерція ”. У цих дисциплінах навіть лабораторні роботи пересікаються: одна лабораторна робота(Електронна комерція) продовжує іншу(</a:t>
            </a:r>
            <a:r>
              <a:rPr lang="uk-UA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Інтернет-технології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бізнесі). 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01125" cy="1357313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Відгуки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662487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Дисципліна є дуже актуальною в нинішніх реаліях ведення бізнесу в Інтернеті. Деякі студенти вважають, що дана дисципліна повинна бути не вибірковою, </a:t>
            </a:r>
            <a:r>
              <a:rPr lang="uk-UA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обов’язковою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вивчення, враховуючи її актуальність.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Більшість студентів стверджує, що предмет є не складним з точки зору опанування, корисним у подальшому житті, цікавим. Але лабораторні роботи будуть забирати багато часу – вони не складні, але об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ємні.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9">
      <a:dk1>
        <a:sysClr val="windowText" lastClr="000000"/>
      </a:dk1>
      <a:lt1>
        <a:sysClr val="window" lastClr="FFFFFF"/>
      </a:lt1>
      <a:dk2>
        <a:srgbClr val="25531D"/>
      </a:dk2>
      <a:lt2>
        <a:srgbClr val="54A838"/>
      </a:lt2>
      <a:accent1>
        <a:srgbClr val="29541B"/>
      </a:accent1>
      <a:accent2>
        <a:srgbClr val="1B3812"/>
      </a:accent2>
      <a:accent3>
        <a:srgbClr val="6AC44D"/>
      </a:accent3>
      <a:accent4>
        <a:srgbClr val="77C95C"/>
      </a:accent4>
      <a:accent5>
        <a:srgbClr val="224F1C"/>
      </a:accent5>
      <a:accent6>
        <a:srgbClr val="176F13"/>
      </a:accent6>
      <a:hlink>
        <a:srgbClr val="00B0F0"/>
      </a:hlink>
      <a:folHlink>
        <a:srgbClr val="00206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259</TotalTime>
  <Words>16</Words>
  <Application>Microsoft Office PowerPoint</Application>
  <PresentationFormat>Экран (4:3)</PresentationFormat>
  <Paragraphs>14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Constantia</vt:lpstr>
      <vt:lpstr>Wingdings 2</vt:lpstr>
      <vt:lpstr>Поток</vt:lpstr>
      <vt:lpstr>Інтернет - технології в бізнесі</vt:lpstr>
      <vt:lpstr>Зміст дисципліни</vt:lpstr>
      <vt:lpstr>Мета дисципліни</vt:lpstr>
      <vt:lpstr>Практичне застосування</vt:lpstr>
      <vt:lpstr>Взаємозв’язок з іншими дисциплінами</vt:lpstr>
      <vt:lpstr>Відгуки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Андрей</dc:creator>
  <cp:lastModifiedBy>Sky</cp:lastModifiedBy>
  <cp:revision>35</cp:revision>
  <dcterms:created xsi:type="dcterms:W3CDTF">2011-10-18T16:19:04Z</dcterms:created>
  <dcterms:modified xsi:type="dcterms:W3CDTF">2021-01-28T07:02:46Z</dcterms:modified>
</cp:coreProperties>
</file>