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6348E4-7627-455E-8423-0718AC573E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1DE5E53-AE00-4E57-A372-DD359C8325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138F7E6-5A53-4FB5-B70D-4E56F6D83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019F8-C1B5-4712-BBC2-EEEB937C0F4F}" type="datetimeFigureOut">
              <a:rPr lang="ru-UA" smtClean="0"/>
              <a:t>09.04.2024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DFC9E11-CE97-4575-AB86-58E81B2F3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D3662E6-3CD7-4AA1-9BC3-DEB324DB5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97717-0E87-4BA0-ABF4-32DBD4F897CD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997274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51E9E0-91A5-4379-8D16-118B0B318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4ED850D-0630-4C2F-986E-B971011ACF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76BBE16-AC6B-46DF-A4FD-24658A3C9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019F8-C1B5-4712-BBC2-EEEB937C0F4F}" type="datetimeFigureOut">
              <a:rPr lang="ru-UA" smtClean="0"/>
              <a:t>09.04.2024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1B05290-B071-4698-B312-78EF9A2D0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5AB4001-F2F8-442F-BF0C-BBE334422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97717-0E87-4BA0-ABF4-32DBD4F897CD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457247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E5DD6C58-0FF4-4927-8B72-854BC38EF7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10876FC-AF38-438D-940A-44E9CB090C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033602F-A421-4127-B0C0-58D31449CA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019F8-C1B5-4712-BBC2-EEEB937C0F4F}" type="datetimeFigureOut">
              <a:rPr lang="ru-UA" smtClean="0"/>
              <a:t>09.04.2024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690FFDA-2DD2-4BF7-AD13-CC81B7C9B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7174843-D726-4CEA-81D4-33F0A9E96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97717-0E87-4BA0-ABF4-32DBD4F897CD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099022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0C33C1-7BBF-45D9-A1F7-22F9DE965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399A020-281E-4D50-87FC-927AC03B4E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E231C19-DD82-475E-A988-2506A1526B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019F8-C1B5-4712-BBC2-EEEB937C0F4F}" type="datetimeFigureOut">
              <a:rPr lang="ru-UA" smtClean="0"/>
              <a:t>09.04.2024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F3BF471-9F48-4A70-BB9D-642E74E98D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185A51F-6A4B-4285-8A1C-4C965B4B7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97717-0E87-4BA0-ABF4-32DBD4F897CD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289409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A22803-2D73-4678-A2DD-230178E01D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B7BAA8F-77FB-4232-84E1-79EDEB585B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7EE73B8-5B59-432D-BB41-67170F362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019F8-C1B5-4712-BBC2-EEEB937C0F4F}" type="datetimeFigureOut">
              <a:rPr lang="ru-UA" smtClean="0"/>
              <a:t>09.04.2024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03E80EB-9BFE-42AF-99A2-8846C520C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E1D6284-92A6-4B85-8150-580EA9F9B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97717-0E87-4BA0-ABF4-32DBD4F897CD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741606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A013918-8E91-40FE-BBC9-98B8B580E8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497206A-1FE3-4AA4-AEF3-374E2869D2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1A9C5D2-569C-491B-AA63-CA8BEDD4B0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772B95A-50C5-41DA-B2D6-7E0403DB05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019F8-C1B5-4712-BBC2-EEEB937C0F4F}" type="datetimeFigureOut">
              <a:rPr lang="ru-UA" smtClean="0"/>
              <a:t>09.04.2024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D84CB6D-4E1D-46D5-AE15-BD1CBBEDB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096B4FE-2D8F-40D2-851D-2AD2E7810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97717-0E87-4BA0-ABF4-32DBD4F897CD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293715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9A9EDA-2C07-43FA-90AD-BD606BD254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44C818C-F598-4EDA-8D8F-508D2DE102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22D860C-FBA1-4AB4-BAF7-D313C41FD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DF44D32-2FF1-436E-8DE7-BEDB4A5FF4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24FA6A1E-6C9E-487D-B246-5B4296D0BE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6A5224FA-02A4-4843-A64D-220AD51E6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019F8-C1B5-4712-BBC2-EEEB937C0F4F}" type="datetimeFigureOut">
              <a:rPr lang="ru-UA" smtClean="0"/>
              <a:t>09.04.2024</a:t>
            </a:fld>
            <a:endParaRPr lang="ru-UA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13234732-1E70-4A98-8BC0-0E2657CC1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A064974-5068-40B8-94D1-69DB7C775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97717-0E87-4BA0-ABF4-32DBD4F897CD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505362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836ABC9-1374-4A9B-BE51-ED78905CF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8E577A31-AC2D-4592-A6BC-C565ED6C59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019F8-C1B5-4712-BBC2-EEEB937C0F4F}" type="datetimeFigureOut">
              <a:rPr lang="ru-UA" smtClean="0"/>
              <a:t>09.04.2024</a:t>
            </a:fld>
            <a:endParaRPr lang="ru-UA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00D4743-E19C-47BB-8AF6-6A55AF41A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20D1AEB-2A9D-4C8C-9096-9D70E2209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97717-0E87-4BA0-ABF4-32DBD4F897CD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246057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5ED3D8D-2386-4DEC-BFA3-6071A1D28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019F8-C1B5-4712-BBC2-EEEB937C0F4F}" type="datetimeFigureOut">
              <a:rPr lang="ru-UA" smtClean="0"/>
              <a:t>09.04.2024</a:t>
            </a:fld>
            <a:endParaRPr lang="ru-UA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E47783A-A750-4A5B-B731-9E4FAAB45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64776DA-4A7C-4B13-81EE-6878A019C3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97717-0E87-4BA0-ABF4-32DBD4F897CD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285877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C3FAFD-394C-44BD-9EEA-4776C2C7DD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783F365-D52B-4780-911B-347C9FDE83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BB37AD4-8F4E-4BCE-ABCF-CF3FB25260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43604E8-6CD3-450E-B67F-35FE2F41A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019F8-C1B5-4712-BBC2-EEEB937C0F4F}" type="datetimeFigureOut">
              <a:rPr lang="ru-UA" smtClean="0"/>
              <a:t>09.04.2024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F6990E2-AE00-4658-9507-B44F98B586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C3D58FC-CC1A-48DC-BE77-96126BAEF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97717-0E87-4BA0-ABF4-32DBD4F897CD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816427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4DF134-819F-4510-9EE2-080A0BC6D0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97177720-3C4B-4981-92B5-D456C22C09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01E5F4C-D07D-4F31-BF6F-393FC64222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60B6BE6-3D5E-4257-9E8F-D58A9F1C7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019F8-C1B5-4712-BBC2-EEEB937C0F4F}" type="datetimeFigureOut">
              <a:rPr lang="ru-UA" smtClean="0"/>
              <a:t>09.04.2024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504B0F8-021E-4C2E-8129-29EDDFA6B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1B6261B-7EAE-4790-911D-9AAFE2181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97717-0E87-4BA0-ABF4-32DBD4F897CD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507835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F4232A-EF6A-463A-9A7D-ACFF109A4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CBE85F6-9259-43D0-9B79-981C338CE1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2B73B66-20A0-49A6-A0B4-6F2E3CF67C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019F8-C1B5-4712-BBC2-EEEB937C0F4F}" type="datetimeFigureOut">
              <a:rPr lang="ru-UA" smtClean="0"/>
              <a:t>09.04.2024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95B6534-9092-4510-8E13-7C0920C99D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355F82A-B842-4815-8946-4B0A6B67F0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697717-0E87-4BA0-ABF4-32DBD4F897CD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404109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dytpsyholog.com/2015/03/21/%D0%BA%D0%BE%D0%BB%D0%B8-%D0%B4%D0%B8%D1%82%D0%B8%D0%BD%D0%B0-%D0%BD%D0%B5-%D1%80%D0%BE%D0%B7%D1%81%D1%82%D0%B0%D1%94%D1%82%D1%8C%D1%81%D1%8F-%D0%B7-%D0%BA%D0%BE%D0%BC%D0%BF%D1%8E%D1%82%D0%B5/" TargetMode="External"/><Relationship Id="rId13" Type="http://schemas.openxmlformats.org/officeDocument/2006/relationships/hyperlink" Target="https://dytpsyholog.com/2015/05/23/%d0%b7%d1%83%d0%b1%d0%b0%d1%81%d1%82%d0%b8%d0%ba-%d0%ba%d0%b0%d0%b7%d0%ba%d0%b0-%d0%b4%d0%bb%d1%8f-%d1%82%d0%b8%d1%85-%d1%85%d1%82%d0%be-%d0%bd%d0%b5-%d1%85%d0%be%d1%87%d0%b5-%d1%87%d0%b8%d1%81/" TargetMode="External"/><Relationship Id="rId3" Type="http://schemas.openxmlformats.org/officeDocument/2006/relationships/hyperlink" Target="https://dytpsyholog.com/2016/02/11/%d1%82%d0%be%d0%bb%d1%8f-%d1%96-%d0%b0%d0%b9%d0%bf%d0%b0%d0%b4-%d1%82%d0%b5%d1%80%d0%b0%d0%bf%d0%b5%d0%b2%d1%82%d0%b8%d1%87%d0%bd%d0%b0-%d0%ba%d0%b0%d0%b7%d0%be%d1%87%d0%ba%d0%b0-%d0%b4%d0%bb%d1%8f/" TargetMode="External"/><Relationship Id="rId7" Type="http://schemas.openxmlformats.org/officeDocument/2006/relationships/hyperlink" Target="https://dytpsyholog.com/2015/03/12/%D0%BA%D0%B0%D0%B7%D0%BA%D0%B0-%D0%BF%D1%80%D0%BE-%D1%81%D0%BE%D1%81%D0%BA%D1%83/" TargetMode="External"/><Relationship Id="rId12" Type="http://schemas.openxmlformats.org/officeDocument/2006/relationships/hyperlink" Target="https://dytpsyholog.com/2015/05/23/%D0%BA%D0%B0%D0%B7%D0%BA%D0%B0-%D0%BF%D1%80%D0%BE-%D0%BF%D0%B5%D1%87%D0%B0%D0%BB%D1%8C%D0%BA%D1%83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ytpsyholog.com/2015/03/16/%D1%81%D0%BC%D1%96%D0%BB%D0%B8%D0%B2%D0%B8%D0%B9-%D1%85%D0%BB%D0%BE%D0%BF%D1%87%D0%B8%D0%BA-%D1%96-%D1%82%D1%96%D1%82%D0%BE%D0%BD%D1%8C%D0%BA%D0%B0-%D0%BD%D1%96%D1%87/" TargetMode="External"/><Relationship Id="rId11" Type="http://schemas.openxmlformats.org/officeDocument/2006/relationships/hyperlink" Target="http://https/dytpsyholog.com/2015/04/14/%D0%BA%D0%B0%D0%B7%D0%BA%D0%B0-%D0%BF%D1%80%D0%BE-%D0%B1%D1%83%D0%B4%D0%B8%D0%BD%D0%BE%D0%BA-%D1%8F%D0%BA%D0%B8%D0%B9-%D0%BB%D1%8E%D0%B1%D0%B8%D0%B2-%D1%87%D0%B8%D1%81%D1%82%D0%BE%D1%82%D1%83-%D1%96/" TargetMode="External"/><Relationship Id="rId5" Type="http://schemas.openxmlformats.org/officeDocument/2006/relationships/hyperlink" Target="https://dytpsyholog.com/2015/03/07/%D0%BA%D0%B0%D0%B7%D0%BA%D0%B0-%D0%BF%D1%80%D0%BE-%D1%81%D1%82%D1%80%D0%B0%D1%85-%D1%82%D0%B5%D0%BC%D1%80%D1%8F%D0%B2%D0%B8-%D1%82%D0%B8%D0%BC%D0%BE%D1%88%D0%BA%D0%B0-%D1%96-%D1%82%D0%B5%D0%BC%D0%BD/" TargetMode="External"/><Relationship Id="rId15" Type="http://schemas.openxmlformats.org/officeDocument/2006/relationships/hyperlink" Target="https://dytpsyholog.com/2015/06/26/%D0%BA%D0%B0%D0%B7%D0%BA%D0%B0-%D0%BF%D1%80%D0%BE-%D1%81%D0%BE%D0%B1%D0%B0%D1%87%D0%BA%D1%83-%D0%BD%D0%B0-%D1%96%D0%BC%D1%8F-%D1%82%D0%BE%D0%B1%D1%96%D0%BA-%D0%BF%D1%80%D0%BE-%D0%B4%D0%B8%D1%82/" TargetMode="External"/><Relationship Id="rId10" Type="http://schemas.openxmlformats.org/officeDocument/2006/relationships/hyperlink" Target="https://dytpsyholog.com/2015/04/03/%D0%BA%D0%BE%D1%80%D0%BE%D0%BB%D1%96%D0%B2%D1%81%D1%82%D0%B2%D0%BE-%D0%BB%D0%B5%D0%B4%D0%B0%D1%80%D1%96%D0%B2/" TargetMode="External"/><Relationship Id="rId4" Type="http://schemas.openxmlformats.org/officeDocument/2006/relationships/hyperlink" Target="https://dytpsyholog.com/2015/03/03/861/" TargetMode="External"/><Relationship Id="rId9" Type="http://schemas.openxmlformats.org/officeDocument/2006/relationships/hyperlink" Target="https://dytpsyholog.com/2015/03/28/%d0%ba%d0%b0%d0%b7%d0%ba%d0%b0-%d0%bf%d1%80%d0%be-%d0%ba%d0%b0%d0%bf%d1%96-%d1%82%d0%be%d1%88%d0%ba%d1%83-%d1%96-%d1%81%d1%82%d1%80%d0%b0%d1%88%d0%bd%d1%83-%d0%bc%d0%b0%d1%88%d0%b8%d0%bd%d0%ba%d1%83/" TargetMode="External"/><Relationship Id="rId14" Type="http://schemas.openxmlformats.org/officeDocument/2006/relationships/hyperlink" Target="https://dytpsyholog.com/2015/07/28/%d0%b4%d1%96%d0%b4%d1%83%d1%81%d1%8c-%d0%ba%d0%b0%d1%80%d1%96%d1%94%d1%81/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dytpsyholog.com/2015/10/21/%d0%ba%d0%b0%d0%b7%d0%ba%d0%b0-%d0%b4%d0%bb%d1%8f-%d0%b4%d1%96%d1%82%d0%be%d0%ba-%d1%8f%d0%ba%d1%96-%d0%b1%d0%b5%d1%80%d1%83%d1%82%d1%8c-%d1%87%d1%83%d0%b6%d0%b5-%d0%b1%d0%b5%d0%b7-%d0%b2%d1%96%d0%b4/" TargetMode="External"/><Relationship Id="rId13" Type="http://schemas.openxmlformats.org/officeDocument/2006/relationships/hyperlink" Target="https://dytpsyholog.com/2016/08/03/%d1%82%d0%b5%d1%80%d0%b0%d0%bf%d0%b5%d0%b2%d1%82%d0%b8%d1%87%d0%bd%d0%b0-%d0%ba%d0%b0%d0%b7%d0%ba%d0%b0-%d0%b4%d0%bb%d1%8f-%d0%bd%d0%b5%d0%b2%d0%bf%d0%b5%d0%b2%d0%bd%d0%b5%d0%bd%d0%b8%d1%85-%d0%b2/" TargetMode="External"/><Relationship Id="rId3" Type="http://schemas.openxmlformats.org/officeDocument/2006/relationships/hyperlink" Target="https://dytpsyholog.com/2015/07/23/%D1%80%D0%BE%D0%B7%D1%81%D1%82%D0%B0%D0%B2%D0%B0%D0%BD%D0%BD%D1%8F-%D0%BA%D0%B0%D0%B7%D0%BA%D0%B0-%D0%BF%D1%80%D0%BE-%D1%80%D0%BE%D0%B7%D0%BB%D1%83%D1%87%D0%B5%D0%BD%D0%BD%D1%8F/" TargetMode="External"/><Relationship Id="rId7" Type="http://schemas.openxmlformats.org/officeDocument/2006/relationships/hyperlink" Target="https://dytpsyholog.com/2015/08/26/%d1%84%d1%96%d0%bb%d0%be%d1%81%d0%be%d1%84%d1%81%d1%8c%d0%ba%d0%b0-%d0%ba%d0%b0%d0%b7%d0%ba%d0%b0-%d0%bf%d1%80%d0%be-%d0%be%d0%b1%d1%80%d0%b0%d0%b7%d1%83/" TargetMode="External"/><Relationship Id="rId12" Type="http://schemas.openxmlformats.org/officeDocument/2006/relationships/hyperlink" Target="https://dytpsyholog.com/2017/05/27/%D0%BB%D0%B8%D0%BC%D0%BE%D0%BD%D1%87%D0%B8%D0%BA-%D1%96-%D0%BC%D1%96%D0%BA%D1%80%D0%BE%D0%B1-%D0%B0%D0%B1%D0%BE-%D0%BD%D0%B0%D0%B2%D1%96%D1%89%D0%BE-%D0%BC%D0%B8%D1%82%D0%B8-%D1%80%D1%83%D0%BA%D0%B8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ytpsyholog.com/2015/09/12/%d0%ba%d0%b0%d0%b7%d0%ba%d0%b0-%d0%b4%d0%bb%d1%8f-%d1%82%d0%b8%d1%85-%d1%85%d1%82%d0%be-%d0%bd%d0%b5-%d1%85%d0%be%d1%87%d0%b5-%d0%bf%d1%80%d0%b8%d0%b1%d0%b8%d1%80%d0%b0%d1%82%d0%b8-%d1%96%d0%b3%d1%80/" TargetMode="External"/><Relationship Id="rId11" Type="http://schemas.openxmlformats.org/officeDocument/2006/relationships/hyperlink" Target="https://dytpsyholog.com/2016/03/06/%D0%BA%D0%B0%D0%B7%D0%BA%D0%B0-%D0%BF%D1%80%D0%BE-%D0%BE%D0%B1%D1%80%D0%B0%D0%B7%D1%83/" TargetMode="External"/><Relationship Id="rId5" Type="http://schemas.openxmlformats.org/officeDocument/2006/relationships/hyperlink" Target="https://dytpsyholog.com/2015/03/28/%D0%BA%D0%B0%D0%B7%D0%BA%D0%B0-%D0%BF%D1%80%D0%BE-%D0%B4%D0%BE%D0%B1%D1%80%D0%BE%D0%B3%D0%BE-%D0%BF%D0%B5%D1%82%D1%80%D0%B8%D0%BA%D0%B0/" TargetMode="External"/><Relationship Id="rId10" Type="http://schemas.openxmlformats.org/officeDocument/2006/relationships/hyperlink" Target="https://dytpsyholog.com/2015/12/21/%D0%B4%D1%96%D0%B0%D0%B3%D0%BD%D0%BE%D1%81%D1%82%D0%B8%D1%87%D0%BD%D0%BE-%D1%82%D0%B5%D1%80%D0%B0%D0%BF%D0%B5%D0%B2%D1%82%D0%B8%D1%87%D0%BD%D0%B0-%D0%BA%D0%B0%D0%B7%D0%BA%D0%B0-%D0%BF%D1%82%D0%B0/" TargetMode="External"/><Relationship Id="rId4" Type="http://schemas.openxmlformats.org/officeDocument/2006/relationships/hyperlink" Target="https://dytpsyholog.com/2015/08/20/%D0%BA%D0%B0%D0%B7%D0%BA%D0%B0-%D0%BF%D1%80%D0%BE-%D0%BC%D0%B8%D1%88%D0%B5%D0%BD%D1%8F-%D1%8F%D0%BA%D0%B5-%D0%BD%D0%B5-%D1%85%D0%BE%D1%87%D0%B5-%D0%BA%D0%B0%D0%BA%D0%B0%D1%82%D0%B8-%D0%B2-%D0%B3/" TargetMode="External"/><Relationship Id="rId9" Type="http://schemas.openxmlformats.org/officeDocument/2006/relationships/hyperlink" Target="https://dytpsyholog.com/2015/12/21/%D1%82%D0%B5%D1%80%D0%B0%D0%BF%D0%B5%D0%B2%D1%82%D0%B8%D1%87%D0%BD%D0%B0-%D0%BA%D0%B0%D0%B7%D0%BA%D0%B0-%D0%B1%D1%80%D0%B0%D1%82-%D1%96-%D1%81%D0%B5%D1%81%D1%82%D1%80%D0%B0/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corp.suspilne.media/newsdetails/5880" TargetMode="External"/><Relationship Id="rId3" Type="http://schemas.openxmlformats.org/officeDocument/2006/relationships/hyperlink" Target="https://www.youtube.com/playlist?list=PL3GkRYG4pupzOXn8_PS5oyQ16tDZSOT7t" TargetMode="External"/><Relationship Id="rId7" Type="http://schemas.openxmlformats.org/officeDocument/2006/relationships/hyperlink" Target="https://www.youtube.com/channel/UCgs1WVHVD1umRZ583Z63YZA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-Lmtpd9mbJQ" TargetMode="External"/><Relationship Id="rId5" Type="http://schemas.openxmlformats.org/officeDocument/2006/relationships/hyperlink" Target="https://www.youtube.com/watch?v=ZVvJJNBcBy4" TargetMode="External"/><Relationship Id="rId4" Type="http://schemas.openxmlformats.org/officeDocument/2006/relationships/hyperlink" Target="https://www.youtube.com/watch?v=0avS10bl_Ys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naurok.com.ua/avtorski-terapevtichni-kazki-opovidki-titonki-olanti-111546.htm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lib.pnu.edu.ua:8080/bitstream/123456789/3880/1/%d0%9a%d1%83%d0%bb%d0%b5%d1%88%d0%b0-%d0%9b%d1%8e%d0%b1%d1%96%d0%bd%d0%b5%d1%86%d1%8c%20%d0%9c.%20%d0%9c.%202018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1DD1A8A-57D5-4A81-AD04-532B043C5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A68D890-D88C-6027-6C2A-439D0FC64EF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8EF012-2315-4973-A951-6A2338B7C4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325550"/>
            <a:ext cx="10058400" cy="357477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uk-UA" sz="5200" dirty="0">
                <a:solidFill>
                  <a:srgbClr val="FFFFFF"/>
                </a:solidFill>
              </a:rPr>
              <a:t>Кошик терапевтичних казок</a:t>
            </a:r>
            <a:endParaRPr lang="ru-UA" sz="5200" dirty="0">
              <a:solidFill>
                <a:srgbClr val="FFFFFF"/>
              </a:solidFill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687AC4F-387B-4EFD-92A1-4485CBBDD8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072043"/>
            <a:ext cx="10058400" cy="128270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endParaRPr lang="ru-UA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81307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A68D890-D88C-6027-6C2A-439D0FC64EF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8EF012-2315-4973-A951-6A2338B7C4D1}"/>
              </a:ext>
            </a:extLst>
          </p:cNvPr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uk-UA" sz="5200" dirty="0">
                <a:solidFill>
                  <a:schemeClr val="accent1"/>
                </a:solidFill>
              </a:rPr>
              <a:t>Кошик терапевтичних казок</a:t>
            </a:r>
            <a:endParaRPr lang="ru-UA" sz="5200" dirty="0">
              <a:solidFill>
                <a:schemeClr val="accent1"/>
              </a:solidFill>
            </a:endParaRP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EC80613-5752-4F0A-899C-1BFB953A654F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rmAutofit fontScale="62500" lnSpcReduction="20000"/>
          </a:bodyPr>
          <a:lstStyle/>
          <a:p>
            <a:pPr fontAlgn="base"/>
            <a:r>
              <a:rPr lang="ru-RU" b="1" dirty="0">
                <a:hlinkClick r:id="rId3"/>
              </a:rPr>
              <a:t>Толя і </a:t>
            </a:r>
            <a:r>
              <a:rPr lang="ru-RU" b="1" dirty="0" err="1">
                <a:hlinkClick r:id="rId3"/>
              </a:rPr>
              <a:t>айпад</a:t>
            </a:r>
            <a:r>
              <a:rPr lang="ru-RU" b="1" dirty="0">
                <a:hlinkClick r:id="rId3"/>
              </a:rPr>
              <a:t>. </a:t>
            </a:r>
            <a:r>
              <a:rPr lang="ru-RU" b="1" dirty="0" err="1">
                <a:hlinkClick r:id="rId3"/>
              </a:rPr>
              <a:t>Терапевтична</a:t>
            </a:r>
            <a:r>
              <a:rPr lang="ru-RU" b="1" dirty="0">
                <a:hlinkClick r:id="rId3"/>
              </a:rPr>
              <a:t> </a:t>
            </a:r>
            <a:r>
              <a:rPr lang="ru-RU" b="1" dirty="0" err="1">
                <a:hlinkClick r:id="rId3"/>
              </a:rPr>
              <a:t>казочка</a:t>
            </a:r>
            <a:r>
              <a:rPr lang="ru-RU" b="1" dirty="0">
                <a:hlinkClick r:id="rId3"/>
              </a:rPr>
              <a:t> для </a:t>
            </a:r>
            <a:r>
              <a:rPr lang="ru-RU" b="1" dirty="0" err="1">
                <a:hlinkClick r:id="rId3"/>
              </a:rPr>
              <a:t>любителів</a:t>
            </a:r>
            <a:r>
              <a:rPr lang="ru-RU" b="1" dirty="0">
                <a:hlinkClick r:id="rId3"/>
              </a:rPr>
              <a:t> </a:t>
            </a:r>
            <a:r>
              <a:rPr lang="ru-RU" b="1" dirty="0" err="1">
                <a:hlinkClick r:id="rId3"/>
              </a:rPr>
              <a:t>комп’ютерів</a:t>
            </a:r>
            <a:r>
              <a:rPr lang="ru-RU" b="1" dirty="0">
                <a:hlinkClick r:id="rId3"/>
              </a:rPr>
              <a:t> та </a:t>
            </a:r>
            <a:r>
              <a:rPr lang="ru-RU" b="1" dirty="0" err="1">
                <a:hlinkClick r:id="rId3"/>
              </a:rPr>
              <a:t>інших</a:t>
            </a:r>
            <a:r>
              <a:rPr lang="ru-RU" b="1" dirty="0">
                <a:hlinkClick r:id="rId3"/>
              </a:rPr>
              <a:t> </a:t>
            </a:r>
            <a:r>
              <a:rPr lang="ru-RU" b="1" dirty="0" err="1">
                <a:hlinkClick r:id="rId3"/>
              </a:rPr>
              <a:t>гаджетів</a:t>
            </a:r>
            <a:endParaRPr lang="ru-RU" dirty="0"/>
          </a:p>
          <a:p>
            <a:pPr fontAlgn="base"/>
            <a:r>
              <a:rPr lang="ru-RU" b="1" dirty="0">
                <a:hlinkClick r:id="rId4"/>
              </a:rPr>
              <a:t>Як </a:t>
            </a:r>
            <a:r>
              <a:rPr lang="ru-RU" b="1" dirty="0" err="1">
                <a:hlinkClick r:id="rId4"/>
              </a:rPr>
              <a:t>привчити</a:t>
            </a:r>
            <a:r>
              <a:rPr lang="ru-RU" b="1" dirty="0">
                <a:hlinkClick r:id="rId4"/>
              </a:rPr>
              <a:t> </a:t>
            </a:r>
            <a:r>
              <a:rPr lang="ru-RU" b="1" dirty="0" err="1">
                <a:hlinkClick r:id="rId4"/>
              </a:rPr>
              <a:t>дитину</a:t>
            </a:r>
            <a:r>
              <a:rPr lang="ru-RU" b="1" dirty="0">
                <a:hlinkClick r:id="rId4"/>
              </a:rPr>
              <a:t> до </a:t>
            </a:r>
            <a:r>
              <a:rPr lang="ru-RU" b="1" dirty="0" err="1">
                <a:hlinkClick r:id="rId4"/>
              </a:rPr>
              <a:t>горщика</a:t>
            </a:r>
            <a:endParaRPr lang="ru-RU" dirty="0"/>
          </a:p>
          <a:p>
            <a:pPr fontAlgn="base"/>
            <a:r>
              <a:rPr lang="ru-RU" b="1" dirty="0">
                <a:hlinkClick r:id="rId5"/>
              </a:rPr>
              <a:t>Казка про страх </a:t>
            </a:r>
            <a:r>
              <a:rPr lang="ru-RU" b="1" dirty="0" err="1">
                <a:hlinkClick r:id="rId5"/>
              </a:rPr>
              <a:t>темряви</a:t>
            </a:r>
            <a:r>
              <a:rPr lang="ru-RU" b="1" dirty="0">
                <a:hlinkClick r:id="rId5"/>
              </a:rPr>
              <a:t> “Тимошка і Темнота”</a:t>
            </a:r>
            <a:endParaRPr lang="ru-RU" dirty="0"/>
          </a:p>
          <a:p>
            <a:pPr fontAlgn="base"/>
            <a:r>
              <a:rPr lang="ru-RU" b="1" dirty="0" err="1">
                <a:hlinkClick r:id="rId6"/>
              </a:rPr>
              <a:t>Сміливий</a:t>
            </a:r>
            <a:r>
              <a:rPr lang="ru-RU" b="1" dirty="0">
                <a:hlinkClick r:id="rId6"/>
              </a:rPr>
              <a:t> хлопчик і </a:t>
            </a:r>
            <a:r>
              <a:rPr lang="ru-RU" b="1" dirty="0" err="1">
                <a:hlinkClick r:id="rId6"/>
              </a:rPr>
              <a:t>Тітонька</a:t>
            </a:r>
            <a:r>
              <a:rPr lang="ru-RU" b="1" dirty="0">
                <a:hlinkClick r:id="rId6"/>
              </a:rPr>
              <a:t> </a:t>
            </a:r>
            <a:r>
              <a:rPr lang="ru-RU" b="1" dirty="0" err="1">
                <a:hlinkClick r:id="rId6"/>
              </a:rPr>
              <a:t>Ніч</a:t>
            </a:r>
            <a:r>
              <a:rPr lang="ru-RU" b="1" dirty="0">
                <a:hlinkClick r:id="rId6"/>
              </a:rPr>
              <a:t>. Про хлопчика, </a:t>
            </a:r>
            <a:r>
              <a:rPr lang="ru-RU" b="1" dirty="0" err="1">
                <a:hlinkClick r:id="rId6"/>
              </a:rPr>
              <a:t>який</a:t>
            </a:r>
            <a:r>
              <a:rPr lang="ru-RU" b="1" dirty="0">
                <a:hlinkClick r:id="rId6"/>
              </a:rPr>
              <a:t> не </a:t>
            </a:r>
            <a:r>
              <a:rPr lang="ru-RU" b="1" dirty="0" err="1">
                <a:hlinkClick r:id="rId6"/>
              </a:rPr>
              <a:t>хотів</a:t>
            </a:r>
            <a:r>
              <a:rPr lang="ru-RU" b="1" dirty="0">
                <a:hlinkClick r:id="rId6"/>
              </a:rPr>
              <a:t> </a:t>
            </a:r>
            <a:r>
              <a:rPr lang="ru-RU" b="1" dirty="0" err="1">
                <a:hlinkClick r:id="rId6"/>
              </a:rPr>
              <a:t>засинати</a:t>
            </a:r>
            <a:endParaRPr lang="ru-RU" dirty="0"/>
          </a:p>
          <a:p>
            <a:pPr fontAlgn="base"/>
            <a:r>
              <a:rPr lang="ru-RU" b="1" dirty="0">
                <a:hlinkClick r:id="rId7"/>
              </a:rPr>
              <a:t>Як </a:t>
            </a:r>
            <a:r>
              <a:rPr lang="ru-RU" b="1" dirty="0" err="1">
                <a:hlinkClick r:id="rId7"/>
              </a:rPr>
              <a:t>відучити</a:t>
            </a:r>
            <a:r>
              <a:rPr lang="ru-RU" b="1" dirty="0">
                <a:hlinkClick r:id="rId7"/>
              </a:rPr>
              <a:t> </a:t>
            </a:r>
            <a:r>
              <a:rPr lang="ru-RU" b="1" dirty="0" err="1">
                <a:hlinkClick r:id="rId7"/>
              </a:rPr>
              <a:t>дитину</a:t>
            </a:r>
            <a:r>
              <a:rPr lang="ru-RU" b="1" dirty="0">
                <a:hlinkClick r:id="rId7"/>
              </a:rPr>
              <a:t> </a:t>
            </a:r>
            <a:r>
              <a:rPr lang="ru-RU" b="1" dirty="0" err="1">
                <a:hlinkClick r:id="rId7"/>
              </a:rPr>
              <a:t>від</a:t>
            </a:r>
            <a:r>
              <a:rPr lang="ru-RU" b="1" dirty="0">
                <a:hlinkClick r:id="rId7"/>
              </a:rPr>
              <a:t> соски. Казка про соску</a:t>
            </a:r>
            <a:endParaRPr lang="ru-RU" dirty="0"/>
          </a:p>
          <a:p>
            <a:pPr fontAlgn="base"/>
            <a:r>
              <a:rPr lang="ru-RU" b="1" dirty="0">
                <a:hlinkClick r:id="rId8"/>
              </a:rPr>
              <a:t>Коли </a:t>
            </a:r>
            <a:r>
              <a:rPr lang="ru-RU" b="1" dirty="0" err="1">
                <a:hlinkClick r:id="rId8"/>
              </a:rPr>
              <a:t>дитина</a:t>
            </a:r>
            <a:r>
              <a:rPr lang="ru-RU" b="1" dirty="0">
                <a:hlinkClick r:id="rId8"/>
              </a:rPr>
              <a:t> не </a:t>
            </a:r>
            <a:r>
              <a:rPr lang="ru-RU" b="1" dirty="0" err="1">
                <a:hlinkClick r:id="rId8"/>
              </a:rPr>
              <a:t>розстається</a:t>
            </a:r>
            <a:r>
              <a:rPr lang="ru-RU" b="1" dirty="0">
                <a:hlinkClick r:id="rId8"/>
              </a:rPr>
              <a:t> з </a:t>
            </a:r>
            <a:r>
              <a:rPr lang="ru-RU" b="1" dirty="0" err="1">
                <a:hlinkClick r:id="rId8"/>
              </a:rPr>
              <a:t>комп’ютером</a:t>
            </a:r>
            <a:r>
              <a:rPr lang="ru-RU" b="1" dirty="0">
                <a:hlinkClick r:id="rId8"/>
              </a:rPr>
              <a:t>. Федя і </a:t>
            </a:r>
            <a:r>
              <a:rPr lang="ru-RU" b="1" dirty="0" err="1">
                <a:hlinkClick r:id="rId8"/>
              </a:rPr>
              <a:t>комп’ютер</a:t>
            </a:r>
            <a:endParaRPr lang="ru-RU" dirty="0"/>
          </a:p>
          <a:p>
            <a:pPr fontAlgn="base"/>
            <a:r>
              <a:rPr lang="ru-RU" b="1" dirty="0">
                <a:hlinkClick r:id="rId9" tooltip="Казка про Капі-Тошку і страшну машинку для стрижки"/>
              </a:rPr>
              <a:t>Казка про </a:t>
            </a:r>
            <a:r>
              <a:rPr lang="ru-RU" b="1" dirty="0" err="1">
                <a:hlinkClick r:id="rId9" tooltip="Казка про Капі-Тошку і страшну машинку для стрижки"/>
              </a:rPr>
              <a:t>Капі-Тошку</a:t>
            </a:r>
            <a:r>
              <a:rPr lang="ru-RU" b="1" dirty="0">
                <a:hlinkClick r:id="rId9" tooltip="Казка про Капі-Тошку і страшну машинку для стрижки"/>
              </a:rPr>
              <a:t> і </a:t>
            </a:r>
            <a:r>
              <a:rPr lang="ru-RU" b="1" dirty="0" err="1">
                <a:hlinkClick r:id="rId9" tooltip="Казка про Капі-Тошку і страшну машинку для стрижки"/>
              </a:rPr>
              <a:t>страшну</a:t>
            </a:r>
            <a:r>
              <a:rPr lang="ru-RU" b="1" dirty="0">
                <a:hlinkClick r:id="rId9" tooltip="Казка про Капі-Тошку і страшну машинку для стрижки"/>
              </a:rPr>
              <a:t> машинку для стрижки</a:t>
            </a:r>
            <a:endParaRPr lang="ru-RU" dirty="0"/>
          </a:p>
          <a:p>
            <a:pPr fontAlgn="base"/>
            <a:r>
              <a:rPr lang="ru-RU" b="1" dirty="0" err="1">
                <a:hlinkClick r:id="rId10"/>
              </a:rPr>
              <a:t>Королівство</a:t>
            </a:r>
            <a:r>
              <a:rPr lang="ru-RU" b="1" dirty="0">
                <a:hlinkClick r:id="rId10"/>
              </a:rPr>
              <a:t> </a:t>
            </a:r>
            <a:r>
              <a:rPr lang="ru-RU" b="1" dirty="0" err="1">
                <a:hlinkClick r:id="rId10"/>
              </a:rPr>
              <a:t>ледарів</a:t>
            </a:r>
            <a:endParaRPr lang="ru-RU" dirty="0"/>
          </a:p>
          <a:p>
            <a:pPr fontAlgn="base"/>
            <a:r>
              <a:rPr lang="ru-RU" b="1" dirty="0">
                <a:hlinkClick r:id="rId11"/>
              </a:rPr>
              <a:t>Казка про </a:t>
            </a:r>
            <a:r>
              <a:rPr lang="ru-RU" b="1" dirty="0" err="1">
                <a:hlinkClick r:id="rId11"/>
              </a:rPr>
              <a:t>будинок</a:t>
            </a:r>
            <a:r>
              <a:rPr lang="ru-RU" b="1" dirty="0">
                <a:hlinkClick r:id="rId11"/>
              </a:rPr>
              <a:t>, </a:t>
            </a:r>
            <a:r>
              <a:rPr lang="ru-RU" b="1" dirty="0" err="1">
                <a:hlinkClick r:id="rId11"/>
              </a:rPr>
              <a:t>який</a:t>
            </a:r>
            <a:r>
              <a:rPr lang="ru-RU" b="1" dirty="0">
                <a:hlinkClick r:id="rId11"/>
              </a:rPr>
              <a:t> любив чистоту і </a:t>
            </a:r>
            <a:r>
              <a:rPr lang="ru-RU" b="1" dirty="0" err="1">
                <a:hlinkClick r:id="rId11"/>
              </a:rPr>
              <a:t>затишок</a:t>
            </a:r>
            <a:endParaRPr lang="ru-RU" dirty="0"/>
          </a:p>
          <a:p>
            <a:pPr fontAlgn="base"/>
            <a:r>
              <a:rPr lang="ru-RU" b="1" dirty="0">
                <a:hlinkClick r:id="rId12"/>
              </a:rPr>
              <a:t>Казка про </a:t>
            </a:r>
            <a:r>
              <a:rPr lang="ru-RU" b="1" dirty="0" err="1">
                <a:hlinkClick r:id="rId12"/>
              </a:rPr>
              <a:t>Печальку</a:t>
            </a:r>
            <a:r>
              <a:rPr lang="ru-RU" b="1" dirty="0">
                <a:hlinkClick r:id="rId12"/>
              </a:rPr>
              <a:t>. </a:t>
            </a:r>
            <a:r>
              <a:rPr lang="ru-RU" b="1" dirty="0" err="1">
                <a:hlinkClick r:id="rId12"/>
              </a:rPr>
              <a:t>Якщо</a:t>
            </a:r>
            <a:r>
              <a:rPr lang="ru-RU" b="1" dirty="0">
                <a:hlinkClick r:id="rId12"/>
              </a:rPr>
              <a:t> </a:t>
            </a:r>
            <a:r>
              <a:rPr lang="ru-RU" b="1" dirty="0" err="1">
                <a:hlinkClick r:id="rId12"/>
              </a:rPr>
              <a:t>дитина</a:t>
            </a:r>
            <a:r>
              <a:rPr lang="ru-RU" b="1" dirty="0">
                <a:hlinkClick r:id="rId12"/>
              </a:rPr>
              <a:t> не </a:t>
            </a:r>
            <a:r>
              <a:rPr lang="ru-RU" b="1" dirty="0" err="1">
                <a:hlinkClick r:id="rId12"/>
              </a:rPr>
              <a:t>хоче</a:t>
            </a:r>
            <a:r>
              <a:rPr lang="ru-RU" b="1" dirty="0">
                <a:hlinkClick r:id="rId12"/>
              </a:rPr>
              <a:t> </a:t>
            </a:r>
            <a:r>
              <a:rPr lang="ru-RU" b="1" dirty="0" err="1">
                <a:hlinkClick r:id="rId12"/>
              </a:rPr>
              <a:t>йти</a:t>
            </a:r>
            <a:r>
              <a:rPr lang="ru-RU" b="1" dirty="0">
                <a:hlinkClick r:id="rId12"/>
              </a:rPr>
              <a:t> до </a:t>
            </a:r>
            <a:r>
              <a:rPr lang="ru-RU" b="1" dirty="0" err="1">
                <a:hlinkClick r:id="rId12"/>
              </a:rPr>
              <a:t>дитячого</a:t>
            </a:r>
            <a:r>
              <a:rPr lang="ru-RU" b="1" dirty="0">
                <a:hlinkClick r:id="rId12"/>
              </a:rPr>
              <a:t> садка</a:t>
            </a:r>
            <a:endParaRPr lang="ru-RU" dirty="0"/>
          </a:p>
          <a:p>
            <a:pPr fontAlgn="base"/>
            <a:r>
              <a:rPr lang="ru-RU" b="1" dirty="0">
                <a:hlinkClick r:id="rId13" tooltip="«Зубастик» — казка для тих, хто не хоче чистити зубки"/>
              </a:rPr>
              <a:t>Казка для тих, </a:t>
            </a:r>
            <a:r>
              <a:rPr lang="ru-RU" b="1" dirty="0" err="1">
                <a:hlinkClick r:id="rId13" tooltip="«Зубастик» — казка для тих, хто не хоче чистити зубки"/>
              </a:rPr>
              <a:t>хто</a:t>
            </a:r>
            <a:r>
              <a:rPr lang="ru-RU" b="1" dirty="0">
                <a:hlinkClick r:id="rId13" tooltip="«Зубастик» — казка для тих, хто не хоче чистити зубки"/>
              </a:rPr>
              <a:t> не </a:t>
            </a:r>
            <a:r>
              <a:rPr lang="ru-RU" b="1" dirty="0" err="1">
                <a:hlinkClick r:id="rId13" tooltip="«Зубастик» — казка для тих, хто не хоче чистити зубки"/>
              </a:rPr>
              <a:t>хоче</a:t>
            </a:r>
            <a:r>
              <a:rPr lang="ru-RU" b="1" dirty="0">
                <a:hlinkClick r:id="rId13" tooltip="«Зубастик» — казка для тих, хто не хоче чистити зубки"/>
              </a:rPr>
              <a:t> </a:t>
            </a:r>
            <a:r>
              <a:rPr lang="ru-RU" b="1" dirty="0" err="1">
                <a:hlinkClick r:id="rId13" tooltip="«Зубастик» — казка для тих, хто не хоче чистити зубки"/>
              </a:rPr>
              <a:t>чистити</a:t>
            </a:r>
            <a:r>
              <a:rPr lang="ru-RU" b="1" dirty="0">
                <a:hlinkClick r:id="rId13" tooltip="«Зубастик» — казка для тих, хто не хоче чистити зубки"/>
              </a:rPr>
              <a:t> </a:t>
            </a:r>
            <a:r>
              <a:rPr lang="ru-RU" b="1" dirty="0" err="1">
                <a:hlinkClick r:id="rId13" tooltip="«Зубастик» — казка для тих, хто не хоче чистити зубки"/>
              </a:rPr>
              <a:t>зуби</a:t>
            </a:r>
            <a:endParaRPr lang="ru-RU" dirty="0"/>
          </a:p>
          <a:p>
            <a:pPr fontAlgn="base"/>
            <a:r>
              <a:rPr lang="ru-RU" b="1" dirty="0" err="1">
                <a:hlinkClick r:id="rId14"/>
              </a:rPr>
              <a:t>Дідок</a:t>
            </a:r>
            <a:r>
              <a:rPr lang="ru-RU" b="1" dirty="0">
                <a:hlinkClick r:id="rId14"/>
              </a:rPr>
              <a:t> </a:t>
            </a:r>
            <a:r>
              <a:rPr lang="ru-RU" b="1" dirty="0" err="1">
                <a:hlinkClick r:id="rId14"/>
              </a:rPr>
              <a:t>Карієс</a:t>
            </a:r>
            <a:r>
              <a:rPr lang="ru-RU" b="1" dirty="0">
                <a:hlinkClick r:id="rId14"/>
              </a:rPr>
              <a:t>. Казка для тих, </a:t>
            </a:r>
            <a:r>
              <a:rPr lang="ru-RU" b="1" dirty="0" err="1">
                <a:hlinkClick r:id="rId14"/>
              </a:rPr>
              <a:t>хто</a:t>
            </a:r>
            <a:r>
              <a:rPr lang="ru-RU" b="1" dirty="0">
                <a:hlinkClick r:id="rId14"/>
              </a:rPr>
              <a:t> не </a:t>
            </a:r>
            <a:r>
              <a:rPr lang="ru-RU" b="1" dirty="0" err="1">
                <a:hlinkClick r:id="rId14"/>
              </a:rPr>
              <a:t>хоче</a:t>
            </a:r>
            <a:r>
              <a:rPr lang="ru-RU" b="1" dirty="0">
                <a:hlinkClick r:id="rId14"/>
              </a:rPr>
              <a:t> </a:t>
            </a:r>
            <a:r>
              <a:rPr lang="ru-RU" b="1" dirty="0" err="1">
                <a:hlinkClick r:id="rId14"/>
              </a:rPr>
              <a:t>лікувати</a:t>
            </a:r>
            <a:r>
              <a:rPr lang="ru-RU" b="1" dirty="0">
                <a:hlinkClick r:id="rId14"/>
              </a:rPr>
              <a:t> зубчики</a:t>
            </a:r>
            <a:endParaRPr lang="ru-RU" dirty="0"/>
          </a:p>
          <a:p>
            <a:pPr fontAlgn="base"/>
            <a:r>
              <a:rPr lang="ru-RU" b="1" dirty="0">
                <a:hlinkClick r:id="rId15"/>
              </a:rPr>
              <a:t>Казка про собачку на </a:t>
            </a:r>
            <a:r>
              <a:rPr lang="ru-RU" b="1" dirty="0" err="1">
                <a:hlinkClick r:id="rId15"/>
              </a:rPr>
              <a:t>ім’я</a:t>
            </a:r>
            <a:r>
              <a:rPr lang="ru-RU" b="1" dirty="0">
                <a:hlinkClick r:id="rId15"/>
              </a:rPr>
              <a:t> </a:t>
            </a:r>
            <a:r>
              <a:rPr lang="ru-RU" b="1" dirty="0" err="1">
                <a:hlinkClick r:id="rId15"/>
              </a:rPr>
              <a:t>Тобік</a:t>
            </a:r>
            <a:r>
              <a:rPr lang="ru-RU" b="1" dirty="0">
                <a:hlinkClick r:id="rId15"/>
              </a:rPr>
              <a:t>. Про </a:t>
            </a:r>
            <a:r>
              <a:rPr lang="ru-RU" b="1" dirty="0" err="1">
                <a:hlinkClick r:id="rId15"/>
              </a:rPr>
              <a:t>дитячі</a:t>
            </a:r>
            <a:r>
              <a:rPr lang="ru-RU" b="1" dirty="0">
                <a:hlinkClick r:id="rId15"/>
              </a:rPr>
              <a:t> </a:t>
            </a:r>
            <a:r>
              <a:rPr lang="ru-RU" b="1" dirty="0" err="1">
                <a:hlinkClick r:id="rId15"/>
              </a:rPr>
              <a:t>ревнощі</a:t>
            </a:r>
            <a:endParaRPr lang="ru-RU" dirty="0"/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440278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A68D890-D88C-6027-6C2A-439D0FC64EF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8EF012-2315-4973-A951-6A2338B7C4D1}"/>
              </a:ext>
            </a:extLst>
          </p:cNvPr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uk-UA" sz="5200" dirty="0">
                <a:solidFill>
                  <a:schemeClr val="accent1"/>
                </a:solidFill>
              </a:rPr>
              <a:t>Кошик терапевтичних казок</a:t>
            </a:r>
            <a:endParaRPr lang="ru-UA" sz="5200" dirty="0">
              <a:solidFill>
                <a:schemeClr val="accent1"/>
              </a:solidFill>
            </a:endParaRP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EC80613-5752-4F0A-899C-1BFB953A654F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rmAutofit fontScale="77500" lnSpcReduction="20000"/>
          </a:bodyPr>
          <a:lstStyle/>
          <a:p>
            <a:pPr fontAlgn="base"/>
            <a:r>
              <a:rPr lang="ru-RU" b="1" dirty="0">
                <a:hlinkClick r:id="rId3"/>
              </a:rPr>
              <a:t>Розставання. Казка про </a:t>
            </a:r>
            <a:r>
              <a:rPr lang="ru-RU" b="1" dirty="0" err="1">
                <a:hlinkClick r:id="rId3"/>
              </a:rPr>
              <a:t>розлучення</a:t>
            </a:r>
            <a:endParaRPr lang="ru-RU" dirty="0"/>
          </a:p>
          <a:p>
            <a:pPr fontAlgn="base"/>
            <a:r>
              <a:rPr lang="ru-RU" b="1" dirty="0">
                <a:hlinkClick r:id="rId4"/>
              </a:rPr>
              <a:t>Казка про </a:t>
            </a:r>
            <a:r>
              <a:rPr lang="ru-RU" b="1" dirty="0" err="1">
                <a:hlinkClick r:id="rId4"/>
              </a:rPr>
              <a:t>мишеня</a:t>
            </a:r>
            <a:r>
              <a:rPr lang="ru-RU" b="1" dirty="0">
                <a:hlinkClick r:id="rId4"/>
              </a:rPr>
              <a:t>, яке не </a:t>
            </a:r>
            <a:r>
              <a:rPr lang="ru-RU" b="1" dirty="0" err="1">
                <a:hlinkClick r:id="rId4"/>
              </a:rPr>
              <a:t>хоче</a:t>
            </a:r>
            <a:r>
              <a:rPr lang="ru-RU" b="1" dirty="0">
                <a:hlinkClick r:id="rId4"/>
              </a:rPr>
              <a:t> </a:t>
            </a:r>
            <a:r>
              <a:rPr lang="ru-RU" b="1" dirty="0" err="1">
                <a:hlinkClick r:id="rId4"/>
              </a:rPr>
              <a:t>какати</a:t>
            </a:r>
            <a:r>
              <a:rPr lang="ru-RU" b="1" dirty="0">
                <a:hlinkClick r:id="rId4"/>
              </a:rPr>
              <a:t> в </a:t>
            </a:r>
            <a:r>
              <a:rPr lang="ru-RU" b="1" dirty="0" err="1">
                <a:hlinkClick r:id="rId4"/>
              </a:rPr>
              <a:t>горщик</a:t>
            </a:r>
            <a:endParaRPr lang="ru-RU" dirty="0"/>
          </a:p>
          <a:p>
            <a:pPr fontAlgn="base"/>
            <a:r>
              <a:rPr lang="ru-RU" b="1" dirty="0">
                <a:hlinkClick r:id="rId5"/>
              </a:rPr>
              <a:t>Казка про Петрика, </a:t>
            </a:r>
            <a:r>
              <a:rPr lang="ru-RU" b="1" dirty="0" err="1">
                <a:hlinkClick r:id="rId5"/>
              </a:rPr>
              <a:t>який</a:t>
            </a:r>
            <a:r>
              <a:rPr lang="ru-RU" b="1" dirty="0">
                <a:hlinkClick r:id="rId5"/>
              </a:rPr>
              <a:t> не </a:t>
            </a:r>
            <a:r>
              <a:rPr lang="ru-RU" b="1" dirty="0" err="1">
                <a:hlinkClick r:id="rId5"/>
              </a:rPr>
              <a:t>вмів</a:t>
            </a:r>
            <a:r>
              <a:rPr lang="ru-RU" b="1" dirty="0">
                <a:hlinkClick r:id="rId5"/>
              </a:rPr>
              <a:t> </a:t>
            </a:r>
            <a:r>
              <a:rPr lang="ru-RU" b="1" dirty="0" err="1">
                <a:hlinkClick r:id="rId5"/>
              </a:rPr>
              <a:t>дружити</a:t>
            </a:r>
            <a:r>
              <a:rPr lang="ru-RU" b="1" dirty="0">
                <a:hlinkClick r:id="rId5"/>
              </a:rPr>
              <a:t>, а </a:t>
            </a:r>
            <a:r>
              <a:rPr lang="ru-RU" b="1" dirty="0" err="1">
                <a:hlinkClick r:id="rId5"/>
              </a:rPr>
              <a:t>вмів</a:t>
            </a:r>
            <a:r>
              <a:rPr lang="ru-RU" b="1" dirty="0">
                <a:hlinkClick r:id="rId5"/>
              </a:rPr>
              <a:t> </a:t>
            </a:r>
            <a:r>
              <a:rPr lang="ru-RU" b="1" dirty="0" err="1">
                <a:hlinkClick r:id="rId5"/>
              </a:rPr>
              <a:t>лише</a:t>
            </a:r>
            <a:r>
              <a:rPr lang="ru-RU" b="1" dirty="0">
                <a:hlinkClick r:id="rId5"/>
              </a:rPr>
              <a:t> </a:t>
            </a:r>
            <a:r>
              <a:rPr lang="ru-RU" b="1" dirty="0" err="1">
                <a:hlinkClick r:id="rId5"/>
              </a:rPr>
              <a:t>битися</a:t>
            </a:r>
            <a:endParaRPr lang="ru-RU" dirty="0"/>
          </a:p>
          <a:p>
            <a:pPr fontAlgn="base"/>
            <a:r>
              <a:rPr lang="ru-RU" b="1" dirty="0">
                <a:hlinkClick r:id="rId6"/>
              </a:rPr>
              <a:t>Казка для тих, </a:t>
            </a:r>
            <a:r>
              <a:rPr lang="ru-RU" b="1" dirty="0" err="1">
                <a:hlinkClick r:id="rId6"/>
              </a:rPr>
              <a:t>хто</a:t>
            </a:r>
            <a:r>
              <a:rPr lang="ru-RU" b="1" dirty="0">
                <a:hlinkClick r:id="rId6"/>
              </a:rPr>
              <a:t> не </a:t>
            </a:r>
            <a:r>
              <a:rPr lang="ru-RU" b="1" dirty="0" err="1">
                <a:hlinkClick r:id="rId6"/>
              </a:rPr>
              <a:t>хоче</a:t>
            </a:r>
            <a:r>
              <a:rPr lang="ru-RU" b="1" dirty="0">
                <a:hlinkClick r:id="rId6"/>
              </a:rPr>
              <a:t> </a:t>
            </a:r>
            <a:r>
              <a:rPr lang="ru-RU" b="1" dirty="0" err="1">
                <a:hlinkClick r:id="rId6"/>
              </a:rPr>
              <a:t>прибирати</a:t>
            </a:r>
            <a:r>
              <a:rPr lang="ru-RU" b="1" dirty="0">
                <a:hlinkClick r:id="rId6"/>
              </a:rPr>
              <a:t> </a:t>
            </a:r>
            <a:r>
              <a:rPr lang="ru-RU" b="1" dirty="0" err="1">
                <a:hlinkClick r:id="rId6"/>
              </a:rPr>
              <a:t>іграшки</a:t>
            </a:r>
            <a:endParaRPr lang="ru-RU" dirty="0"/>
          </a:p>
          <a:p>
            <a:pPr fontAlgn="base"/>
            <a:r>
              <a:rPr lang="ru-RU" b="1" dirty="0" err="1">
                <a:hlinkClick r:id="rId7"/>
              </a:rPr>
              <a:t>Філософська</a:t>
            </a:r>
            <a:r>
              <a:rPr lang="ru-RU" b="1" dirty="0">
                <a:hlinkClick r:id="rId7"/>
              </a:rPr>
              <a:t> </a:t>
            </a:r>
            <a:r>
              <a:rPr lang="ru-RU" b="1" dirty="0" err="1">
                <a:hlinkClick r:id="rId7"/>
              </a:rPr>
              <a:t>казка</a:t>
            </a:r>
            <a:r>
              <a:rPr lang="ru-RU" b="1" dirty="0">
                <a:hlinkClick r:id="rId7"/>
              </a:rPr>
              <a:t> про образу</a:t>
            </a:r>
            <a:endParaRPr lang="ru-RU" dirty="0"/>
          </a:p>
          <a:p>
            <a:pPr fontAlgn="base"/>
            <a:r>
              <a:rPr lang="ru-RU" b="1" dirty="0">
                <a:hlinkClick r:id="rId8"/>
              </a:rPr>
              <a:t>Казка для </a:t>
            </a:r>
            <a:r>
              <a:rPr lang="ru-RU" b="1" dirty="0" err="1">
                <a:hlinkClick r:id="rId8"/>
              </a:rPr>
              <a:t>діток</a:t>
            </a:r>
            <a:r>
              <a:rPr lang="ru-RU" b="1" dirty="0">
                <a:hlinkClick r:id="rId8"/>
              </a:rPr>
              <a:t>, </a:t>
            </a:r>
            <a:r>
              <a:rPr lang="ru-RU" b="1" dirty="0" err="1">
                <a:hlinkClick r:id="rId8"/>
              </a:rPr>
              <a:t>які</a:t>
            </a:r>
            <a:r>
              <a:rPr lang="ru-RU" b="1" dirty="0">
                <a:hlinkClick r:id="rId8"/>
              </a:rPr>
              <a:t> </a:t>
            </a:r>
            <a:r>
              <a:rPr lang="ru-RU" b="1" dirty="0" err="1">
                <a:hlinkClick r:id="rId8"/>
              </a:rPr>
              <a:t>беруть</a:t>
            </a:r>
            <a:r>
              <a:rPr lang="ru-RU" b="1" dirty="0">
                <a:hlinkClick r:id="rId8"/>
              </a:rPr>
              <a:t> </a:t>
            </a:r>
            <a:r>
              <a:rPr lang="ru-RU" b="1" dirty="0" err="1">
                <a:hlinkClick r:id="rId8"/>
              </a:rPr>
              <a:t>чуже</a:t>
            </a:r>
            <a:r>
              <a:rPr lang="ru-RU" b="1" dirty="0">
                <a:hlinkClick r:id="rId8"/>
              </a:rPr>
              <a:t> без </a:t>
            </a:r>
            <a:r>
              <a:rPr lang="ru-RU" b="1" dirty="0" err="1">
                <a:hlinkClick r:id="rId8"/>
              </a:rPr>
              <a:t>відома</a:t>
            </a:r>
            <a:r>
              <a:rPr lang="ru-RU" b="1" dirty="0">
                <a:hlinkClick r:id="rId8"/>
              </a:rPr>
              <a:t> </a:t>
            </a:r>
            <a:r>
              <a:rPr lang="ru-RU" b="1" dirty="0" err="1">
                <a:hlinkClick r:id="rId8"/>
              </a:rPr>
              <a:t>власника</a:t>
            </a:r>
            <a:endParaRPr lang="ru-RU" dirty="0"/>
          </a:p>
          <a:p>
            <a:pPr fontAlgn="base"/>
            <a:r>
              <a:rPr lang="ru-RU" b="1" dirty="0" err="1">
                <a:hlinkClick r:id="rId9"/>
              </a:rPr>
              <a:t>Терапевтична</a:t>
            </a:r>
            <a:r>
              <a:rPr lang="ru-RU" b="1" dirty="0">
                <a:hlinkClick r:id="rId9"/>
              </a:rPr>
              <a:t> </a:t>
            </a:r>
            <a:r>
              <a:rPr lang="ru-RU" b="1" dirty="0" err="1">
                <a:hlinkClick r:id="rId9"/>
              </a:rPr>
              <a:t>казка</a:t>
            </a:r>
            <a:r>
              <a:rPr lang="ru-RU" b="1" dirty="0">
                <a:hlinkClick r:id="rId9"/>
              </a:rPr>
              <a:t> “Брат і сестра”</a:t>
            </a:r>
            <a:endParaRPr lang="ru-RU" dirty="0"/>
          </a:p>
          <a:p>
            <a:pPr fontAlgn="base"/>
            <a:r>
              <a:rPr lang="ru-RU" b="1" dirty="0" err="1">
                <a:hlinkClick r:id="rId10"/>
              </a:rPr>
              <a:t>Діагностично-терапевтична</a:t>
            </a:r>
            <a:r>
              <a:rPr lang="ru-RU" b="1" dirty="0">
                <a:hlinkClick r:id="rId10"/>
              </a:rPr>
              <a:t> </a:t>
            </a:r>
            <a:r>
              <a:rPr lang="ru-RU" b="1" dirty="0" err="1">
                <a:hlinkClick r:id="rId10"/>
              </a:rPr>
              <a:t>казка</a:t>
            </a:r>
            <a:r>
              <a:rPr lang="ru-RU" b="1" dirty="0">
                <a:hlinkClick r:id="rId10"/>
              </a:rPr>
              <a:t> “</a:t>
            </a:r>
            <a:r>
              <a:rPr lang="ru-RU" b="1" dirty="0" err="1">
                <a:hlinkClick r:id="rId10"/>
              </a:rPr>
              <a:t>Пташенята</a:t>
            </a:r>
            <a:r>
              <a:rPr lang="ru-RU" b="1" dirty="0">
                <a:hlinkClick r:id="rId10"/>
              </a:rPr>
              <a:t>”</a:t>
            </a:r>
            <a:r>
              <a:rPr lang="ru-RU" dirty="0"/>
              <a:t> (</a:t>
            </a:r>
            <a:r>
              <a:rPr lang="ru-RU" dirty="0" err="1"/>
              <a:t>визначення</a:t>
            </a:r>
            <a:r>
              <a:rPr lang="ru-RU" dirty="0"/>
              <a:t> ресурсу, </a:t>
            </a:r>
            <a:r>
              <a:rPr lang="ru-RU" dirty="0" err="1"/>
              <a:t>який</a:t>
            </a:r>
            <a:r>
              <a:rPr lang="ru-RU" dirty="0"/>
              <a:t> є у </a:t>
            </a:r>
            <a:r>
              <a:rPr lang="ru-RU" dirty="0" err="1"/>
              <a:t>дитини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пережити</a:t>
            </a:r>
            <a:r>
              <a:rPr lang="ru-RU" dirty="0"/>
              <a:t> травму)</a:t>
            </a:r>
          </a:p>
          <a:p>
            <a:pPr fontAlgn="base"/>
            <a:r>
              <a:rPr lang="ru-RU" b="1" dirty="0">
                <a:hlinkClick r:id="rId11"/>
              </a:rPr>
              <a:t>Казка про Образу</a:t>
            </a:r>
            <a:endParaRPr lang="ru-RU" dirty="0"/>
          </a:p>
          <a:p>
            <a:pPr fontAlgn="base"/>
            <a:r>
              <a:rPr lang="ru-RU" b="1" dirty="0">
                <a:hlinkClick r:id="rId12"/>
              </a:rPr>
              <a:t>Лимончик і </a:t>
            </a:r>
            <a:r>
              <a:rPr lang="ru-RU" b="1" dirty="0" err="1">
                <a:hlinkClick r:id="rId12"/>
              </a:rPr>
              <a:t>Мікроб</a:t>
            </a:r>
            <a:r>
              <a:rPr lang="ru-RU" b="1" dirty="0">
                <a:hlinkClick r:id="rId12"/>
              </a:rPr>
              <a:t>, </a:t>
            </a:r>
            <a:r>
              <a:rPr lang="ru-RU" b="1" dirty="0" err="1">
                <a:hlinkClick r:id="rId12"/>
              </a:rPr>
              <a:t>або</a:t>
            </a:r>
            <a:r>
              <a:rPr lang="ru-RU" b="1" dirty="0">
                <a:hlinkClick r:id="rId12"/>
              </a:rPr>
              <a:t> </a:t>
            </a:r>
            <a:r>
              <a:rPr lang="ru-RU" b="1" dirty="0" err="1">
                <a:hlinkClick r:id="rId12"/>
              </a:rPr>
              <a:t>навіщо</a:t>
            </a:r>
            <a:r>
              <a:rPr lang="ru-RU" b="1" dirty="0">
                <a:hlinkClick r:id="rId12"/>
              </a:rPr>
              <a:t> </a:t>
            </a:r>
            <a:r>
              <a:rPr lang="ru-RU" b="1" dirty="0" err="1">
                <a:hlinkClick r:id="rId12"/>
              </a:rPr>
              <a:t>мити</a:t>
            </a:r>
            <a:r>
              <a:rPr lang="ru-RU" b="1" dirty="0">
                <a:hlinkClick r:id="rId12"/>
              </a:rPr>
              <a:t> руки</a:t>
            </a:r>
            <a:endParaRPr lang="ru-RU" dirty="0"/>
          </a:p>
          <a:p>
            <a:pPr fontAlgn="base"/>
            <a:r>
              <a:rPr lang="ru-RU" b="1" dirty="0" err="1">
                <a:hlinkClick r:id="rId13"/>
              </a:rPr>
              <a:t>Терапевтична</a:t>
            </a:r>
            <a:r>
              <a:rPr lang="ru-RU" b="1" dirty="0">
                <a:hlinkClick r:id="rId13"/>
              </a:rPr>
              <a:t> </a:t>
            </a:r>
            <a:r>
              <a:rPr lang="ru-RU" b="1" dirty="0" err="1">
                <a:hlinkClick r:id="rId13"/>
              </a:rPr>
              <a:t>казка</a:t>
            </a:r>
            <a:r>
              <a:rPr lang="ru-RU" b="1" dirty="0">
                <a:hlinkClick r:id="rId13"/>
              </a:rPr>
              <a:t> для </a:t>
            </a:r>
            <a:r>
              <a:rPr lang="ru-RU" b="1" dirty="0" err="1">
                <a:hlinkClick r:id="rId13"/>
              </a:rPr>
              <a:t>невпевнених</a:t>
            </a:r>
            <a:r>
              <a:rPr lang="ru-RU" b="1" dirty="0">
                <a:hlinkClick r:id="rId13"/>
              </a:rPr>
              <a:t> в </a:t>
            </a:r>
            <a:r>
              <a:rPr lang="ru-RU" b="1" dirty="0" err="1">
                <a:hlinkClick r:id="rId13"/>
              </a:rPr>
              <a:t>собі</a:t>
            </a:r>
            <a:r>
              <a:rPr lang="ru-RU" b="1" dirty="0">
                <a:hlinkClick r:id="rId13"/>
              </a:rPr>
              <a:t>, </a:t>
            </a:r>
            <a:r>
              <a:rPr lang="ru-RU" b="1" dirty="0" err="1">
                <a:hlinkClick r:id="rId13"/>
              </a:rPr>
              <a:t>тривожних</a:t>
            </a:r>
            <a:r>
              <a:rPr lang="ru-RU" b="1" dirty="0">
                <a:hlinkClick r:id="rId13"/>
              </a:rPr>
              <a:t>, </a:t>
            </a:r>
            <a:r>
              <a:rPr lang="ru-RU" b="1" dirty="0" err="1">
                <a:hlinkClick r:id="rId13"/>
              </a:rPr>
              <a:t>несамостійних</a:t>
            </a:r>
            <a:r>
              <a:rPr lang="ru-RU" b="1" dirty="0">
                <a:hlinkClick r:id="rId13"/>
              </a:rPr>
              <a:t> </a:t>
            </a:r>
            <a:r>
              <a:rPr lang="ru-RU" b="1" dirty="0" err="1">
                <a:hlinkClick r:id="rId13"/>
              </a:rPr>
              <a:t>діток</a:t>
            </a:r>
            <a:endParaRPr lang="ru-RU" dirty="0"/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7299040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A68D890-D88C-6027-6C2A-439D0FC64EF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8EF012-2315-4973-A951-6A2338B7C4D1}"/>
              </a:ext>
            </a:extLst>
          </p:cNvPr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uk-UA" sz="5200" dirty="0">
                <a:solidFill>
                  <a:schemeClr val="accent1"/>
                </a:solidFill>
              </a:rPr>
              <a:t>Кошик терапевтичних казок</a:t>
            </a:r>
            <a:endParaRPr lang="ru-UA" sz="5200" dirty="0">
              <a:solidFill>
                <a:schemeClr val="accent1"/>
              </a:solidFill>
            </a:endParaRP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EC80613-5752-4F0A-899C-1BFB953A654F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pPr fontAlgn="base"/>
            <a:r>
              <a:rPr lang="ru-RU" b="1" dirty="0"/>
              <a:t>Аудіоказки на </a:t>
            </a:r>
            <a:r>
              <a:rPr lang="ru-RU" b="1" dirty="0" err="1"/>
              <a:t>ніч</a:t>
            </a:r>
            <a:r>
              <a:rPr lang="ru-RU" b="1" dirty="0"/>
              <a:t>: </a:t>
            </a:r>
            <a:r>
              <a:rPr lang="en-US" b="1" dirty="0">
                <a:hlinkClick r:id="rId3"/>
              </a:rPr>
              <a:t>https://www.youtube.com/playlist?list=PL3GkRYG4pupzOXn8_PS5oyQ16tDZSOT7t</a:t>
            </a:r>
            <a:endParaRPr lang="uk-UA" b="1" dirty="0"/>
          </a:p>
          <a:p>
            <a:pPr fontAlgn="base"/>
            <a:r>
              <a:rPr lang="en-US" dirty="0">
                <a:hlinkClick r:id="rId4"/>
              </a:rPr>
              <a:t>https://www.youtube.com/watch?v=0avS10bl_Ys</a:t>
            </a:r>
            <a:endParaRPr lang="uk-UA" dirty="0"/>
          </a:p>
          <a:p>
            <a:pPr fontAlgn="base"/>
            <a:r>
              <a:rPr lang="en-US" dirty="0">
                <a:hlinkClick r:id="rId5"/>
              </a:rPr>
              <a:t>https://www.youtube.com/watch?v=ZVvJJNBcBy4</a:t>
            </a:r>
            <a:endParaRPr lang="uk-UA" dirty="0"/>
          </a:p>
          <a:p>
            <a:pPr fontAlgn="base"/>
            <a:r>
              <a:rPr lang="en-US" dirty="0">
                <a:hlinkClick r:id="rId6"/>
              </a:rPr>
              <a:t>https://www.youtube.com/watch?v=-Lmtpd9mbJQ</a:t>
            </a:r>
            <a:endParaRPr lang="uk-UA" dirty="0"/>
          </a:p>
          <a:p>
            <a:pPr fontAlgn="base"/>
            <a:r>
              <a:rPr lang="en-US" dirty="0">
                <a:hlinkClick r:id="rId7"/>
              </a:rPr>
              <a:t>https://www.youtube.com/channel/UCgs1WVHVD1umRZ583Z63YZA</a:t>
            </a:r>
            <a:endParaRPr lang="uk-UA" dirty="0"/>
          </a:p>
          <a:p>
            <a:pPr fontAlgn="base"/>
            <a:r>
              <a:rPr lang="uk-UA" dirty="0"/>
              <a:t>Хоробрі казки: </a:t>
            </a:r>
            <a:r>
              <a:rPr lang="en-US" dirty="0">
                <a:hlinkClick r:id="rId8"/>
              </a:rPr>
              <a:t>https://corp.suspilne.media/newsdetails/5880</a:t>
            </a:r>
            <a:endParaRPr lang="uk-UA" dirty="0"/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9382873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A68D890-D88C-6027-6C2A-439D0FC64EF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8EF012-2315-4973-A951-6A2338B7C4D1}"/>
              </a:ext>
            </a:extLst>
          </p:cNvPr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uk-UA" sz="5200" dirty="0">
                <a:solidFill>
                  <a:schemeClr val="accent1"/>
                </a:solidFill>
              </a:rPr>
              <a:t>Кошик терапевтичних казок</a:t>
            </a:r>
            <a:endParaRPr lang="ru-UA" sz="5200" dirty="0">
              <a:solidFill>
                <a:schemeClr val="accent1"/>
              </a:solidFill>
            </a:endParaRP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EC80613-5752-4F0A-899C-1BFB953A654F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uk-UA" dirty="0">
                <a:hlinkClick r:id="rId3"/>
              </a:rPr>
              <a:t>Збірка «Оповідки тітоньки </a:t>
            </a:r>
            <a:r>
              <a:rPr lang="uk-UA" dirty="0" err="1">
                <a:hlinkClick r:id="rId3"/>
              </a:rPr>
              <a:t>Оланти</a:t>
            </a:r>
            <a:r>
              <a:rPr lang="uk-UA" dirty="0">
                <a:hlinkClick r:id="rId3"/>
              </a:rPr>
              <a:t>» </a:t>
            </a:r>
            <a:r>
              <a:rPr lang="en-US" dirty="0">
                <a:hlinkClick r:id="rId3"/>
              </a:rPr>
              <a:t>https://naurok.com.ua/avtorski-terapevtichni-kazki-opovidki-titonki-olanti-111546.html</a:t>
            </a:r>
            <a:endParaRPr lang="uk-UA" dirty="0"/>
          </a:p>
          <a:p>
            <a:r>
              <a:rPr lang="uk-UA" dirty="0"/>
              <a:t>Терапевтичні казки у дитячій лікарні </a:t>
            </a:r>
            <a:r>
              <a:rPr lang="en-US" dirty="0">
                <a:hlinkClick r:id="rId4"/>
              </a:rPr>
              <a:t>http://lib.pnu.edu.ua:8080/bitstream/123456789/3880/1/%d0%9a%d1%83%d0%bb%d0%b5%d1%88%d0%b0-%d0%9b%d1%8e%d0%b1%d1%96%d0%bd%d0%b5%d1%86%d1%8c%20%d0%9c.%20%d0%9c.%202018.pdf</a:t>
            </a:r>
            <a:r>
              <a:rPr lang="uk-UA"/>
              <a:t> </a:t>
            </a: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41615685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407</Words>
  <Application>Microsoft Office PowerPoint</Application>
  <PresentationFormat>Широкоэкранный</PresentationFormat>
  <Paragraphs>37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Тема Office</vt:lpstr>
      <vt:lpstr>Кошик терапевтичних казок</vt:lpstr>
      <vt:lpstr>Кошик терапевтичних казок</vt:lpstr>
      <vt:lpstr>Кошик терапевтичних казок</vt:lpstr>
      <vt:lpstr>Кошик терапевтичних казок</vt:lpstr>
      <vt:lpstr>Кошик терапевтичних казок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Кошик терапевтичних казок</dc:title>
  <dc:creator>Олександр Дудка</dc:creator>
  <cp:lastModifiedBy>Олександр Дудка</cp:lastModifiedBy>
  <cp:revision>1</cp:revision>
  <dcterms:created xsi:type="dcterms:W3CDTF">2024-04-09T11:06:30Z</dcterms:created>
  <dcterms:modified xsi:type="dcterms:W3CDTF">2024-04-09T11:09:36Z</dcterms:modified>
</cp:coreProperties>
</file>