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202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75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1812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9804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233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80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3990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75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48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734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85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35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636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91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55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3945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FCC6-BDAA-4328-A58B-7358D2E9EB74}" type="datetimeFigureOut">
              <a:rPr lang="uk-UA" smtClean="0"/>
              <a:t>30.08.2020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689D9E-36B9-4DE8-A36A-4BEE63D10BC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848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6013" y="2376825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ЕТНОНАЦІОНАЛЬНА ПОЛІТИКА В СУЧАСНІЙ УКРАЇНІ</a:t>
            </a:r>
            <a:br>
              <a:rPr lang="ru-RU" sz="3100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254" y="4023127"/>
            <a:ext cx="8271164" cy="213521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4800" b="1" dirty="0" smtClean="0"/>
              <a:t>Словник</a:t>
            </a:r>
            <a:endParaRPr lang="uk-UA" sz="4800" b="1" dirty="0"/>
          </a:p>
        </p:txBody>
      </p:sp>
    </p:spTree>
    <p:extLst>
      <p:ext uri="{BB962C8B-B14F-4D97-AF65-F5344CB8AC3E}">
        <p14:creationId xmlns:p14="http://schemas.microsoft.com/office/powerpoint/2010/main" val="200853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745" y="1997839"/>
            <a:ext cx="90608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Державна етнонаціональна політика України – органічна складова внутрішньої і зовнішньої політики держави, являє собою сукупність послідовних рішень і дій органів державної влади і органів місцевого самоврядування, спрямованих на задоволення соціальних, політичних та культурних потреб етнічних спільнот та окремих громадян, що належать до них, на утвердження у суспільстві атмосфери міжетнічної толерантності, на зміцнення загальнонаціональної єдності. </a:t>
            </a:r>
          </a:p>
        </p:txBody>
      </p:sp>
    </p:spTree>
    <p:extLst>
      <p:ext uri="{BB962C8B-B14F-4D97-AF65-F5344CB8AC3E}">
        <p14:creationId xmlns:p14="http://schemas.microsoft.com/office/powerpoint/2010/main" val="351184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2413338"/>
            <a:ext cx="8478982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2400" b="1" u="sng" dirty="0"/>
              <a:t>Об’єкти державної етнонаціональної пол</a:t>
            </a:r>
            <a:r>
              <a:rPr lang="uk-UA" sz="2400" u="sng" dirty="0"/>
              <a:t>ітики</a:t>
            </a:r>
            <a:r>
              <a:rPr lang="uk-UA" sz="2400" dirty="0"/>
              <a:t> – етнічні спільноти, на яких спрямована етнонаціональна політика держави, а також окремі громадяни, які до них належать. Водночас етнічні спільноти є суб’єктами у стосунках з державою, коли виступають ініціативною стороною в питанні забезпечення своїх прав і потреб. </a:t>
            </a:r>
          </a:p>
        </p:txBody>
      </p:sp>
    </p:spTree>
    <p:extLst>
      <p:ext uri="{BB962C8B-B14F-4D97-AF65-F5344CB8AC3E}">
        <p14:creationId xmlns:p14="http://schemas.microsoft.com/office/powerpoint/2010/main" val="392093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9818" y="2136339"/>
            <a:ext cx="8174182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2400" u="sng" dirty="0"/>
              <a:t>Етнічна спільнота </a:t>
            </a:r>
            <a:r>
              <a:rPr lang="uk-UA" sz="2400" dirty="0"/>
              <a:t>– стала сукупність людей, об’єднаних спільними ідентифікуючими ознаками – походженням, мовою, культурою, релігією, здатна до демографічного самовідтворення. Етнічними спільнотами, що є об’єктами державної етнонаціональної політики України, визначаються національна більшість, корінні народи, національні меншини, етнічні групи, репатрійовані етнічні спільноти (репатріанти), українська діаспора. </a:t>
            </a:r>
          </a:p>
        </p:txBody>
      </p:sp>
    </p:spTree>
    <p:extLst>
      <p:ext uri="{BB962C8B-B14F-4D97-AF65-F5344CB8AC3E}">
        <p14:creationId xmlns:p14="http://schemas.microsoft.com/office/powerpoint/2010/main" val="1357625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46" y="277091"/>
            <a:ext cx="7093528" cy="29925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727" y="3532910"/>
            <a:ext cx="7703129" cy="30064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457104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8982" y="1080654"/>
            <a:ext cx="8285017" cy="25545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/>
              <a:t>Корінний народ </a:t>
            </a:r>
            <a:r>
              <a:rPr lang="uk-UA" sz="2000" dirty="0"/>
              <a:t>– автохтонна етнічна спільнота, етногенез якої відбувся на території в межах сучасних кордонів України, становить етнічну меншість в складі її населення і не має власного державного утворення за межами Української держави. Корінними народами в Україні є кримські татари, караїми, кримчаки. </a:t>
            </a:r>
            <a:endParaRPr lang="uk-UA" sz="2000" dirty="0" smtClean="0"/>
          </a:p>
          <a:p>
            <a:pPr algn="just"/>
            <a:endParaRPr lang="uk-UA" sz="2000" dirty="0"/>
          </a:p>
          <a:p>
            <a:pPr algn="just"/>
            <a:endParaRPr lang="uk-UA" sz="2000" dirty="0" smtClean="0"/>
          </a:p>
          <a:p>
            <a:pPr algn="just"/>
            <a:endParaRPr lang="uk-UA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745" y="4197927"/>
            <a:ext cx="7786255" cy="25237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/>
              <a:t>Етнічна група </a:t>
            </a:r>
            <a:r>
              <a:rPr lang="uk-UA" sz="2000" dirty="0"/>
              <a:t>– етнічна спільнота, що сформувалася на території України протягом радянського періоду її історії та після здобуття нею незалежності, об’єднана ознаками спільної етнічної ідентичності, яку прагне зберегти, інтегрована своїм життєвим укладом в українське суспільство або демонструє прагнення до такої інтеграції. </a:t>
            </a:r>
            <a:endParaRPr lang="uk-UA" sz="2000" dirty="0" smtClean="0"/>
          </a:p>
          <a:p>
            <a:pPr algn="just"/>
            <a:endParaRPr lang="uk-UA" sz="2000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82025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266</Words>
  <Application>Microsoft Office PowerPoint</Application>
  <PresentationFormat>Широкоэкранный</PresentationFormat>
  <Paragraphs>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ЕТНОНАЦІОНАЛЬНА ПОЛІТИКА В СУЧАСНІЙ УКРАЇНІ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Відносини України з країнами світу і міжнародними структурами</dc:title>
  <dc:creator>Пользователь Windows</dc:creator>
  <cp:lastModifiedBy>user</cp:lastModifiedBy>
  <cp:revision>10</cp:revision>
  <dcterms:created xsi:type="dcterms:W3CDTF">2019-11-18T21:09:12Z</dcterms:created>
  <dcterms:modified xsi:type="dcterms:W3CDTF">2020-08-30T07:39:27Z</dcterms:modified>
</cp:coreProperties>
</file>