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61" r:id="rId3"/>
    <p:sldId id="264" r:id="rId4"/>
    <p:sldId id="258" r:id="rId5"/>
    <p:sldId id="257" r:id="rId6"/>
    <p:sldId id="266" r:id="rId7"/>
    <p:sldId id="267" r:id="rId8"/>
    <p:sldId id="268" r:id="rId9"/>
    <p:sldId id="269" r:id="rId10"/>
    <p:sldId id="270" r:id="rId11"/>
    <p:sldId id="271" r:id="rId12"/>
    <p:sldId id="259" r:id="rId13"/>
    <p:sldId id="263" r:id="rId14"/>
    <p:sldId id="260" r:id="rId15"/>
    <p:sldId id="272" r:id="rId16"/>
    <p:sldId id="273" r:id="rId17"/>
    <p:sldId id="274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87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03" autoAdjust="0"/>
    <p:restoredTop sz="94660"/>
  </p:normalViewPr>
  <p:slideViewPr>
    <p:cSldViewPr snapToGrid="0">
      <p:cViewPr varScale="1">
        <p:scale>
          <a:sx n="69" d="100"/>
          <a:sy n="69" d="100"/>
        </p:scale>
        <p:origin x="6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AC7D18-32D2-47D9-86E8-9F954D00D785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1D301DA-7ABE-4D43-BE9A-D10F9E875BBB}">
      <dgm:prSet phldrT="[Текст]" custT="1"/>
      <dgm:spPr/>
      <dgm:t>
        <a:bodyPr/>
        <a:lstStyle/>
        <a:p>
          <a:r>
            <a:rPr lang="ru-RU" sz="1800" b="0" i="0" dirty="0" err="1"/>
            <a:t>науковий</a:t>
          </a:r>
          <a:r>
            <a:rPr lang="ru-RU" sz="1800" b="0" i="0" dirty="0"/>
            <a:t> </a:t>
          </a:r>
          <a:r>
            <a:rPr lang="ru-RU" sz="1800" b="0" i="0" dirty="0" err="1"/>
            <a:t>аналіз</a:t>
          </a:r>
          <a:r>
            <a:rPr lang="ru-RU" sz="1800" b="0" i="0" dirty="0"/>
            <a:t> і </a:t>
          </a:r>
          <a:r>
            <a:rPr lang="ru-RU" sz="1800" b="0" i="0" dirty="0" err="1"/>
            <a:t>творче</a:t>
          </a:r>
          <a:r>
            <a:rPr lang="ru-RU" sz="1800" b="0" i="0" dirty="0"/>
            <a:t> </a:t>
          </a:r>
          <a:r>
            <a:rPr lang="ru-RU" sz="1800" b="0" i="0" dirty="0" err="1"/>
            <a:t>осмислення</a:t>
          </a:r>
          <a:r>
            <a:rPr lang="ru-RU" sz="1800" b="0" i="0" dirty="0"/>
            <a:t> </a:t>
          </a:r>
          <a:r>
            <a:rPr lang="ru-RU" sz="1800" b="0" i="0" dirty="0" err="1"/>
            <a:t>вітчизняного</a:t>
          </a:r>
          <a:r>
            <a:rPr lang="ru-RU" sz="1800" b="0" i="0" dirty="0"/>
            <a:t> та </a:t>
          </a:r>
          <a:r>
            <a:rPr lang="ru-RU" sz="1800" b="0" i="0" dirty="0" err="1"/>
            <a:t>світового</a:t>
          </a:r>
          <a:r>
            <a:rPr lang="ru-RU" sz="1800" b="0" i="0" dirty="0"/>
            <a:t> </a:t>
          </a:r>
          <a:r>
            <a:rPr lang="ru-RU" sz="1800" b="0" i="0" dirty="0" err="1"/>
            <a:t>досвіду</a:t>
          </a:r>
          <a:r>
            <a:rPr lang="ru-RU" sz="1800" b="0" i="0" dirty="0"/>
            <a:t> в </a:t>
          </a:r>
          <a:r>
            <a:rPr lang="ru-RU" sz="1800" b="0" i="0" dirty="0" err="1"/>
            <a:t>цій</a:t>
          </a:r>
          <a:r>
            <a:rPr lang="ru-RU" sz="1800" b="0" i="0" dirty="0"/>
            <a:t> </a:t>
          </a:r>
          <a:r>
            <a:rPr lang="ru-RU" sz="1800" b="0" i="0" dirty="0" err="1"/>
            <a:t>галузі</a:t>
          </a:r>
          <a:endParaRPr lang="ru-RU" sz="1800" dirty="0"/>
        </a:p>
      </dgm:t>
    </dgm:pt>
    <dgm:pt modelId="{FD32FA35-7531-414D-A6D1-D65ACE28C3BE}" type="parTrans" cxnId="{86479C73-DF0B-4F58-B228-A31D65B94A3D}">
      <dgm:prSet/>
      <dgm:spPr/>
      <dgm:t>
        <a:bodyPr/>
        <a:lstStyle/>
        <a:p>
          <a:endParaRPr lang="ru-RU"/>
        </a:p>
      </dgm:t>
    </dgm:pt>
    <dgm:pt modelId="{37A2D099-D8D6-4C28-A221-1E1037203637}" type="sibTrans" cxnId="{86479C73-DF0B-4F58-B228-A31D65B94A3D}">
      <dgm:prSet/>
      <dgm:spPr/>
      <dgm:t>
        <a:bodyPr/>
        <a:lstStyle/>
        <a:p>
          <a:endParaRPr lang="ru-RU"/>
        </a:p>
      </dgm:t>
    </dgm:pt>
    <dgm:pt modelId="{B2B7314C-0891-4344-A3A9-DF7C32EBC90E}">
      <dgm:prSet phldrT="[Текст]" custT="1"/>
      <dgm:spPr/>
      <dgm:t>
        <a:bodyPr/>
        <a:lstStyle/>
        <a:p>
          <a:r>
            <a:rPr lang="ru-RU" sz="1800" b="0" i="0" dirty="0" err="1"/>
            <a:t>рівноправність</a:t>
          </a:r>
          <a:r>
            <a:rPr lang="ru-RU" sz="1800" b="0" i="0" dirty="0"/>
            <a:t> </a:t>
          </a:r>
          <a:r>
            <a:rPr lang="ru-RU" sz="1800" b="0" i="0" dirty="0" err="1"/>
            <a:t>усіх</a:t>
          </a:r>
          <a:r>
            <a:rPr lang="ru-RU" sz="1800" b="0" i="0" dirty="0"/>
            <a:t> </a:t>
          </a:r>
          <a:r>
            <a:rPr lang="ru-RU" sz="1800" b="0" i="0" dirty="0" err="1"/>
            <a:t>націй</a:t>
          </a:r>
          <a:r>
            <a:rPr lang="ru-RU" sz="1800" b="0" i="0" dirty="0"/>
            <a:t>, </a:t>
          </a:r>
          <a:r>
            <a:rPr lang="ru-RU" sz="1800" b="0" i="0" dirty="0" err="1"/>
            <a:t>взаємоповага</a:t>
          </a:r>
          <a:r>
            <a:rPr lang="ru-RU" sz="1800" b="0" i="0" dirty="0"/>
            <a:t> до </a:t>
          </a:r>
          <a:r>
            <a:rPr lang="ru-RU" sz="1800" b="0" i="0" dirty="0" err="1"/>
            <a:t>цінностей</a:t>
          </a:r>
          <a:r>
            <a:rPr lang="ru-RU" sz="1800" b="0" i="0" dirty="0"/>
            <a:t> </a:t>
          </a:r>
          <a:r>
            <a:rPr lang="ru-RU" sz="1800" b="0" i="0" dirty="0" err="1"/>
            <a:t>усіх</a:t>
          </a:r>
          <a:r>
            <a:rPr lang="ru-RU" sz="1800" b="0" i="0" dirty="0"/>
            <a:t> </a:t>
          </a:r>
          <a:r>
            <a:rPr lang="ru-RU" sz="1800" b="0" i="0" dirty="0" err="1"/>
            <a:t>народів</a:t>
          </a:r>
          <a:r>
            <a:rPr lang="ru-RU" sz="1800" b="0" i="0" dirty="0"/>
            <a:t>, </a:t>
          </a:r>
          <a:r>
            <a:rPr lang="ru-RU" sz="1800" b="0" i="0" dirty="0" err="1"/>
            <a:t>заперечення</a:t>
          </a:r>
          <a:r>
            <a:rPr lang="ru-RU" sz="1800" b="0" i="0" dirty="0"/>
            <a:t> </a:t>
          </a:r>
          <a:r>
            <a:rPr lang="ru-RU" sz="1800" b="0" i="0" dirty="0" err="1"/>
            <a:t>дискримінації</a:t>
          </a:r>
          <a:endParaRPr lang="ru-RU" sz="1800" dirty="0"/>
        </a:p>
      </dgm:t>
    </dgm:pt>
    <dgm:pt modelId="{53D89566-223B-4AE0-BA56-61F2D72E3B0E}" type="parTrans" cxnId="{3129733F-CE3B-47EF-8F90-008C7D683270}">
      <dgm:prSet/>
      <dgm:spPr/>
      <dgm:t>
        <a:bodyPr/>
        <a:lstStyle/>
        <a:p>
          <a:endParaRPr lang="ru-RU"/>
        </a:p>
      </dgm:t>
    </dgm:pt>
    <dgm:pt modelId="{227D8D5F-B4ED-4AB1-9A0A-1BF397C53B7A}" type="sibTrans" cxnId="{3129733F-CE3B-47EF-8F90-008C7D683270}">
      <dgm:prSet/>
      <dgm:spPr/>
      <dgm:t>
        <a:bodyPr/>
        <a:lstStyle/>
        <a:p>
          <a:endParaRPr lang="ru-RU"/>
        </a:p>
      </dgm:t>
    </dgm:pt>
    <dgm:pt modelId="{75476AC4-0DAC-4598-B700-AE4A154A844C}">
      <dgm:prSet phldrT="[Текст]" custT="1"/>
      <dgm:spPr/>
      <dgm:t>
        <a:bodyPr/>
        <a:lstStyle/>
        <a:p>
          <a:r>
            <a:rPr lang="ru-RU" sz="1800" b="0" i="0" dirty="0" err="1"/>
            <a:t>непорушність</a:t>
          </a:r>
          <a:r>
            <a:rPr lang="ru-RU" sz="1800" b="0" i="0" dirty="0"/>
            <a:t> </a:t>
          </a:r>
          <a:r>
            <a:rPr lang="ru-RU" sz="1800" b="0" i="0" dirty="0" err="1"/>
            <a:t>державних</a:t>
          </a:r>
          <a:r>
            <a:rPr lang="ru-RU" sz="1800" b="0" i="0" dirty="0"/>
            <a:t> </a:t>
          </a:r>
          <a:r>
            <a:rPr lang="ru-RU" sz="1800" b="0" i="0" dirty="0" err="1"/>
            <a:t>кордонів</a:t>
          </a:r>
          <a:endParaRPr lang="ru-RU" sz="1800" dirty="0"/>
        </a:p>
      </dgm:t>
    </dgm:pt>
    <dgm:pt modelId="{C84FF3F8-DFEA-4CA2-AE25-B7BFA69A0596}" type="parTrans" cxnId="{13343EDA-A40B-4B12-9371-A7259267A4BF}">
      <dgm:prSet/>
      <dgm:spPr/>
      <dgm:t>
        <a:bodyPr/>
        <a:lstStyle/>
        <a:p>
          <a:endParaRPr lang="ru-RU"/>
        </a:p>
      </dgm:t>
    </dgm:pt>
    <dgm:pt modelId="{67FD47C0-B451-429C-BE04-DE94CA475912}" type="sibTrans" cxnId="{13343EDA-A40B-4B12-9371-A7259267A4BF}">
      <dgm:prSet/>
      <dgm:spPr/>
      <dgm:t>
        <a:bodyPr/>
        <a:lstStyle/>
        <a:p>
          <a:endParaRPr lang="ru-RU"/>
        </a:p>
      </dgm:t>
    </dgm:pt>
    <dgm:pt modelId="{FEEB0F76-C261-4F59-BD3F-BFE31B8A661E}">
      <dgm:prSet phldrT="[Текст]" custT="1"/>
      <dgm:spPr/>
      <dgm:t>
        <a:bodyPr/>
        <a:lstStyle/>
        <a:p>
          <a:r>
            <a:rPr lang="ru-RU" sz="1800" b="0" i="0" dirty="0" err="1"/>
            <a:t>органічна</a:t>
          </a:r>
          <a:r>
            <a:rPr lang="ru-RU" sz="1800" b="0" i="0" dirty="0"/>
            <a:t> </a:t>
          </a:r>
          <a:r>
            <a:rPr lang="ru-RU" sz="1800" b="0" i="0" dirty="0" err="1"/>
            <a:t>єдність</a:t>
          </a:r>
          <a:r>
            <a:rPr lang="ru-RU" sz="1800" b="0" i="0" dirty="0"/>
            <a:t> </a:t>
          </a:r>
          <a:r>
            <a:rPr lang="ru-RU" sz="1800" b="0" i="0" dirty="0" err="1"/>
            <a:t>усіх</a:t>
          </a:r>
          <a:r>
            <a:rPr lang="ru-RU" sz="1800" b="0" i="0" dirty="0"/>
            <a:t> сфер </a:t>
          </a:r>
          <a:r>
            <a:rPr lang="ru-RU" sz="1800" b="0" i="0" dirty="0" err="1"/>
            <a:t>суспільного</a:t>
          </a:r>
          <a:r>
            <a:rPr lang="ru-RU" sz="1800" b="0" i="0" dirty="0"/>
            <a:t> </a:t>
          </a:r>
          <a:r>
            <a:rPr lang="ru-RU" sz="1800" b="0" i="0" dirty="0" err="1"/>
            <a:t>життя</a:t>
          </a:r>
          <a:endParaRPr lang="ru-RU" sz="1800" dirty="0"/>
        </a:p>
      </dgm:t>
    </dgm:pt>
    <dgm:pt modelId="{B58B4AAC-3CC6-4A57-BCEE-3A36C5AF857E}" type="parTrans" cxnId="{20B26BA7-F04A-4E49-83E6-C6E8D85A4378}">
      <dgm:prSet/>
      <dgm:spPr/>
      <dgm:t>
        <a:bodyPr/>
        <a:lstStyle/>
        <a:p>
          <a:endParaRPr lang="ru-RU"/>
        </a:p>
      </dgm:t>
    </dgm:pt>
    <dgm:pt modelId="{FA35AEBB-225D-44DC-80AF-4D76B05A54D7}" type="sibTrans" cxnId="{20B26BA7-F04A-4E49-83E6-C6E8D85A4378}">
      <dgm:prSet/>
      <dgm:spPr/>
      <dgm:t>
        <a:bodyPr/>
        <a:lstStyle/>
        <a:p>
          <a:endParaRPr lang="ru-RU"/>
        </a:p>
      </dgm:t>
    </dgm:pt>
    <dgm:pt modelId="{8B465B84-FF3D-4A87-B4CD-202FCCC89942}">
      <dgm:prSet phldrT="[Текст]" custT="1"/>
      <dgm:spPr/>
      <dgm:t>
        <a:bodyPr/>
        <a:lstStyle/>
        <a:p>
          <a:r>
            <a:rPr lang="ru-RU" sz="1800" b="0" i="0" dirty="0" err="1"/>
            <a:t>цілісність</a:t>
          </a:r>
          <a:r>
            <a:rPr lang="ru-RU" sz="1800" b="0" i="0" dirty="0"/>
            <a:t> </a:t>
          </a:r>
          <a:r>
            <a:rPr lang="ru-RU" sz="1800" b="0" i="0" dirty="0" err="1"/>
            <a:t>національної</a:t>
          </a:r>
          <a:r>
            <a:rPr lang="ru-RU" sz="1800" b="0" i="0" dirty="0"/>
            <a:t> </a:t>
          </a:r>
          <a:r>
            <a:rPr lang="ru-RU" sz="1800" b="0" i="0" dirty="0" err="1"/>
            <a:t>політики</a:t>
          </a:r>
          <a:r>
            <a:rPr lang="ru-RU" sz="1800" b="0" i="0" dirty="0"/>
            <a:t>, </a:t>
          </a:r>
          <a:r>
            <a:rPr lang="ru-RU" sz="1800" b="0" i="0" dirty="0" err="1"/>
            <a:t>врахування</a:t>
          </a:r>
          <a:r>
            <a:rPr lang="ru-RU" sz="1800" b="0" i="0" dirty="0"/>
            <a:t> </a:t>
          </a:r>
          <a:r>
            <a:rPr lang="ru-RU" sz="1800" b="0" i="0" dirty="0" err="1"/>
            <a:t>взаємозв'язку</a:t>
          </a:r>
          <a:r>
            <a:rPr lang="ru-RU" sz="1800" b="0" i="0" dirty="0"/>
            <a:t> </a:t>
          </a:r>
          <a:r>
            <a:rPr lang="ru-RU" sz="1800" b="0" i="0" dirty="0" err="1"/>
            <a:t>усіх</a:t>
          </a:r>
          <a:r>
            <a:rPr lang="ru-RU" sz="1800" b="0" i="0" dirty="0"/>
            <a:t> </a:t>
          </a:r>
          <a:r>
            <a:rPr lang="ru-RU" sz="1800" b="0" i="0" dirty="0" err="1"/>
            <a:t>її</a:t>
          </a:r>
          <a:r>
            <a:rPr lang="ru-RU" sz="1800" b="0" i="0" dirty="0"/>
            <a:t> </a:t>
          </a:r>
          <a:r>
            <a:rPr lang="ru-RU" sz="1800" b="0" i="0" dirty="0" err="1"/>
            <a:t>компонентів</a:t>
          </a:r>
          <a:r>
            <a:rPr lang="ru-RU" sz="1800" b="0" i="0" dirty="0"/>
            <a:t> та </a:t>
          </a:r>
          <a:r>
            <a:rPr lang="ru-RU" sz="1800" b="0" i="0" dirty="0" err="1"/>
            <a:t>факторів</a:t>
          </a:r>
          <a:endParaRPr lang="ru-RU" sz="1800" dirty="0"/>
        </a:p>
      </dgm:t>
    </dgm:pt>
    <dgm:pt modelId="{2F7E8E02-F399-446F-8CFA-563892646396}" type="parTrans" cxnId="{476622BD-D190-4C63-AE65-08319052C1D5}">
      <dgm:prSet/>
      <dgm:spPr/>
      <dgm:t>
        <a:bodyPr/>
        <a:lstStyle/>
        <a:p>
          <a:endParaRPr lang="ru-RU"/>
        </a:p>
      </dgm:t>
    </dgm:pt>
    <dgm:pt modelId="{DC47AE0A-CF85-4974-8F8F-A35FEAEAFC67}" type="sibTrans" cxnId="{476622BD-D190-4C63-AE65-08319052C1D5}">
      <dgm:prSet/>
      <dgm:spPr/>
      <dgm:t>
        <a:bodyPr/>
        <a:lstStyle/>
        <a:p>
          <a:endParaRPr lang="ru-RU"/>
        </a:p>
      </dgm:t>
    </dgm:pt>
    <dgm:pt modelId="{FFCB9ACF-DB25-4A06-9701-AB4E403C7850}">
      <dgm:prSet phldrT="[Текст]" custT="1"/>
      <dgm:spPr/>
      <dgm:t>
        <a:bodyPr/>
        <a:lstStyle/>
        <a:p>
          <a:r>
            <a:rPr lang="ru-RU" sz="1800" b="0" dirty="0" err="1"/>
            <a:t>здійснення</a:t>
          </a:r>
          <a:r>
            <a:rPr lang="ru-RU" sz="1800" b="0" dirty="0"/>
            <a:t> </a:t>
          </a:r>
          <a:r>
            <a:rPr lang="ru-RU" sz="1800" b="0" dirty="0" err="1"/>
            <a:t>соціальних</a:t>
          </a:r>
          <a:r>
            <a:rPr lang="ru-RU" sz="1800" b="0" dirty="0"/>
            <a:t> </a:t>
          </a:r>
          <a:r>
            <a:rPr lang="ru-RU" sz="1800" b="0" dirty="0" err="1"/>
            <a:t>програм</a:t>
          </a:r>
          <a:r>
            <a:rPr lang="ru-RU" sz="1800" b="0" dirty="0"/>
            <a:t> </a:t>
          </a:r>
          <a:r>
            <a:rPr lang="ru-RU" sz="1800" b="0" dirty="0" err="1"/>
            <a:t>стосовно</a:t>
          </a:r>
          <a:r>
            <a:rPr lang="ru-RU" sz="1800" b="0" dirty="0"/>
            <a:t> </a:t>
          </a:r>
          <a:r>
            <a:rPr lang="ru-RU" sz="1800" b="0" dirty="0" err="1"/>
            <a:t>розвитку</a:t>
          </a:r>
          <a:r>
            <a:rPr lang="ru-RU" sz="1800" b="0" dirty="0"/>
            <a:t> </a:t>
          </a:r>
          <a:r>
            <a:rPr lang="ru-RU" sz="1800" b="0" dirty="0" err="1"/>
            <a:t>національних</a:t>
          </a:r>
          <a:r>
            <a:rPr lang="ru-RU" sz="1800" b="0" dirty="0"/>
            <a:t> </a:t>
          </a:r>
          <a:r>
            <a:rPr lang="ru-RU" sz="1800" b="0" dirty="0" err="1"/>
            <a:t>меншин</a:t>
          </a:r>
          <a:endParaRPr lang="ru-RU" sz="1800" dirty="0"/>
        </a:p>
      </dgm:t>
    </dgm:pt>
    <dgm:pt modelId="{7FAD8493-5581-4F15-A919-0AF7394276CE}" type="parTrans" cxnId="{0828B724-E669-48DA-97B8-2465F9B1BB62}">
      <dgm:prSet/>
      <dgm:spPr/>
      <dgm:t>
        <a:bodyPr/>
        <a:lstStyle/>
        <a:p>
          <a:endParaRPr lang="ru-RU"/>
        </a:p>
      </dgm:t>
    </dgm:pt>
    <dgm:pt modelId="{571121A4-7366-495F-A33D-DAAA7D000E44}" type="sibTrans" cxnId="{0828B724-E669-48DA-97B8-2465F9B1BB62}">
      <dgm:prSet/>
      <dgm:spPr/>
      <dgm:t>
        <a:bodyPr/>
        <a:lstStyle/>
        <a:p>
          <a:endParaRPr lang="ru-RU"/>
        </a:p>
      </dgm:t>
    </dgm:pt>
    <dgm:pt modelId="{6092A42B-D6F8-41CE-852A-4F99FF8FD01C}">
      <dgm:prSet phldrT="[Текст]" custT="1"/>
      <dgm:spPr/>
      <dgm:t>
        <a:bodyPr/>
        <a:lstStyle/>
        <a:p>
          <a:r>
            <a:rPr lang="ru-RU" sz="1800" b="0" dirty="0" err="1"/>
            <a:t>формування</a:t>
          </a:r>
          <a:r>
            <a:rPr lang="ru-RU" sz="1800" b="0" dirty="0"/>
            <a:t> </a:t>
          </a:r>
          <a:r>
            <a:rPr lang="ru-RU" sz="1800" b="0" dirty="0" err="1"/>
            <a:t>етики</a:t>
          </a:r>
          <a:r>
            <a:rPr lang="ru-RU" sz="1800" b="0" dirty="0"/>
            <a:t> </a:t>
          </a:r>
          <a:r>
            <a:rPr lang="ru-RU" sz="1800" b="0" dirty="0" err="1"/>
            <a:t>міжнаціональних</a:t>
          </a:r>
          <a:r>
            <a:rPr lang="ru-RU" sz="1800" b="0" dirty="0"/>
            <a:t> </a:t>
          </a:r>
          <a:r>
            <a:rPr lang="ru-RU" sz="1800" b="0" dirty="0" err="1"/>
            <a:t>відносин</a:t>
          </a:r>
          <a:r>
            <a:rPr lang="ru-RU" sz="1800" b="0" dirty="0"/>
            <a:t> на </a:t>
          </a:r>
          <a:r>
            <a:rPr lang="ru-RU" sz="1800" b="0" dirty="0" err="1"/>
            <a:t>основі</a:t>
          </a:r>
          <a:r>
            <a:rPr lang="ru-RU" sz="1800" b="0" dirty="0"/>
            <a:t> </a:t>
          </a:r>
          <a:r>
            <a:rPr lang="ru-RU" sz="1800" b="0" dirty="0" err="1"/>
            <a:t>взаємної</a:t>
          </a:r>
          <a:r>
            <a:rPr lang="ru-RU" sz="1800" b="0" dirty="0"/>
            <a:t> </a:t>
          </a:r>
          <a:r>
            <a:rPr lang="ru-RU" sz="1800" b="0" dirty="0" err="1"/>
            <a:t>довіри</a:t>
          </a:r>
          <a:r>
            <a:rPr lang="ru-RU" sz="1800" b="0" dirty="0"/>
            <a:t>, </a:t>
          </a:r>
          <a:r>
            <a:rPr lang="ru-RU" sz="1800" b="0" dirty="0" err="1"/>
            <a:t>виключення</a:t>
          </a:r>
          <a:r>
            <a:rPr lang="ru-RU" sz="1800" b="0" dirty="0"/>
            <a:t> </a:t>
          </a:r>
          <a:r>
            <a:rPr lang="ru-RU" sz="1800" b="0" i="0" dirty="0"/>
            <a:t>форм </a:t>
          </a:r>
          <a:r>
            <a:rPr lang="ru-RU" sz="1800" b="0" i="0" dirty="0" err="1"/>
            <a:t>насилля</a:t>
          </a:r>
          <a:r>
            <a:rPr lang="ru-RU" sz="1800" b="0" i="0" dirty="0"/>
            <a:t>, </a:t>
          </a:r>
          <a:r>
            <a:rPr lang="ru-RU" sz="1800" b="0" i="0" dirty="0" err="1"/>
            <a:t>несправедливості</a:t>
          </a:r>
          <a:endParaRPr lang="ru-RU" sz="1800" dirty="0"/>
        </a:p>
      </dgm:t>
    </dgm:pt>
    <dgm:pt modelId="{232D5FAD-5A41-4623-8187-4D4640B241FD}" type="parTrans" cxnId="{A970EA8E-6219-4FCB-A902-335094550155}">
      <dgm:prSet/>
      <dgm:spPr/>
      <dgm:t>
        <a:bodyPr/>
        <a:lstStyle/>
        <a:p>
          <a:endParaRPr lang="ru-RU"/>
        </a:p>
      </dgm:t>
    </dgm:pt>
    <dgm:pt modelId="{03D639B9-A93B-470B-96F8-49DF1B07AC44}" type="sibTrans" cxnId="{A970EA8E-6219-4FCB-A902-335094550155}">
      <dgm:prSet/>
      <dgm:spPr/>
      <dgm:t>
        <a:bodyPr/>
        <a:lstStyle/>
        <a:p>
          <a:endParaRPr lang="ru-RU"/>
        </a:p>
      </dgm:t>
    </dgm:pt>
    <dgm:pt modelId="{2C31840D-C2F4-49F5-9721-331C176C3E42}" type="pres">
      <dgm:prSet presAssocID="{9FAC7D18-32D2-47D9-86E8-9F954D00D78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E827B41-4008-459A-8A7B-23198E002759}" type="pres">
      <dgm:prSet presAssocID="{11D301DA-7ABE-4D43-BE9A-D10F9E875BBB}" presName="node" presStyleLbl="node1" presStyleIdx="0" presStyleCnt="7" custScaleY="1162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72ED1E-3081-4D60-8503-C10A7C06D78B}" type="pres">
      <dgm:prSet presAssocID="{37A2D099-D8D6-4C28-A221-1E1037203637}" presName="sibTrans" presStyleCnt="0"/>
      <dgm:spPr/>
    </dgm:pt>
    <dgm:pt modelId="{984F99BB-11DC-4D80-8741-565C60FA76CB}" type="pres">
      <dgm:prSet presAssocID="{B2B7314C-0891-4344-A3A9-DF7C32EBC90E}" presName="node" presStyleLbl="node1" presStyleIdx="1" presStyleCnt="7" custScaleY="1205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E63DA8-9726-4920-9443-095BEB779BF1}" type="pres">
      <dgm:prSet presAssocID="{227D8D5F-B4ED-4AB1-9A0A-1BF397C53B7A}" presName="sibTrans" presStyleCnt="0"/>
      <dgm:spPr/>
    </dgm:pt>
    <dgm:pt modelId="{78549276-43A7-430D-8F20-9704F59D74F6}" type="pres">
      <dgm:prSet presAssocID="{75476AC4-0DAC-4598-B700-AE4A154A844C}" presName="node" presStyleLbl="node1" presStyleIdx="2" presStyleCnt="7" custScaleX="83022" custScaleY="106233" custLinFactNeighborX="-3250" custLinFactNeighborY="10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EB3477-01C7-42D8-BBAF-E72DFEC56304}" type="pres">
      <dgm:prSet presAssocID="{67FD47C0-B451-429C-BE04-DE94CA475912}" presName="sibTrans" presStyleCnt="0"/>
      <dgm:spPr/>
    </dgm:pt>
    <dgm:pt modelId="{450459EE-CC6C-4F28-94E7-52889E862355}" type="pres">
      <dgm:prSet presAssocID="{FEEB0F76-C261-4F59-BD3F-BFE31B8A661E}" presName="node" presStyleLbl="node1" presStyleIdx="3" presStyleCnt="7" custScaleY="71545" custLinFactNeighborY="307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675425-CCF5-4BEE-8AD9-EE4E0778BCC4}" type="pres">
      <dgm:prSet presAssocID="{FA35AEBB-225D-44DC-80AF-4D76B05A54D7}" presName="sibTrans" presStyleCnt="0"/>
      <dgm:spPr/>
    </dgm:pt>
    <dgm:pt modelId="{25FF25B3-DC35-49C7-A785-325AA2BBAA45}" type="pres">
      <dgm:prSet presAssocID="{FFCB9ACF-DB25-4A06-9701-AB4E403C7850}" presName="node" presStyleLbl="node1" presStyleIdx="4" presStyleCnt="7" custScaleY="1138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62C22B-7C3F-408F-8DC5-715C64D936D1}" type="pres">
      <dgm:prSet presAssocID="{571121A4-7366-495F-A33D-DAAA7D000E44}" presName="sibTrans" presStyleCnt="0"/>
      <dgm:spPr/>
    </dgm:pt>
    <dgm:pt modelId="{6CA4E4F9-B0B6-45AA-95C1-C3BF502C2CCB}" type="pres">
      <dgm:prSet presAssocID="{8B465B84-FF3D-4A87-B4CD-202FCCC89942}" presName="node" presStyleLbl="node1" presStyleIdx="5" presStyleCnt="7" custScaleY="113821" custLinFactNeighborX="-39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1EC7FD-F855-4E39-BFA2-F540A56098FC}" type="pres">
      <dgm:prSet presAssocID="{DC47AE0A-CF85-4974-8F8F-A35FEAEAFC67}" presName="sibTrans" presStyleCnt="0"/>
      <dgm:spPr/>
    </dgm:pt>
    <dgm:pt modelId="{A8CC3542-63A8-4467-A4FF-15C8D1A8E448}" type="pres">
      <dgm:prSet presAssocID="{6092A42B-D6F8-41CE-852A-4F99FF8FD01C}" presName="node" presStyleLbl="node1" presStyleIdx="6" presStyleCnt="7" custScaleX="148293" custLinFactNeighborX="14957" custLinFactNeighborY="-17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6479C73-DF0B-4F58-B228-A31D65B94A3D}" srcId="{9FAC7D18-32D2-47D9-86E8-9F954D00D785}" destId="{11D301DA-7ABE-4D43-BE9A-D10F9E875BBB}" srcOrd="0" destOrd="0" parTransId="{FD32FA35-7531-414D-A6D1-D65ACE28C3BE}" sibTransId="{37A2D099-D8D6-4C28-A221-1E1037203637}"/>
    <dgm:cxn modelId="{A2182DAF-069C-4353-AB5B-182C569E730A}" type="presOf" srcId="{FEEB0F76-C261-4F59-BD3F-BFE31B8A661E}" destId="{450459EE-CC6C-4F28-94E7-52889E862355}" srcOrd="0" destOrd="0" presId="urn:microsoft.com/office/officeart/2005/8/layout/default"/>
    <dgm:cxn modelId="{476622BD-D190-4C63-AE65-08319052C1D5}" srcId="{9FAC7D18-32D2-47D9-86E8-9F954D00D785}" destId="{8B465B84-FF3D-4A87-B4CD-202FCCC89942}" srcOrd="5" destOrd="0" parTransId="{2F7E8E02-F399-446F-8CFA-563892646396}" sibTransId="{DC47AE0A-CF85-4974-8F8F-A35FEAEAFC67}"/>
    <dgm:cxn modelId="{E03D3E53-6B25-4008-8828-1BE2FF642C0E}" type="presOf" srcId="{6092A42B-D6F8-41CE-852A-4F99FF8FD01C}" destId="{A8CC3542-63A8-4467-A4FF-15C8D1A8E448}" srcOrd="0" destOrd="0" presId="urn:microsoft.com/office/officeart/2005/8/layout/default"/>
    <dgm:cxn modelId="{3129733F-CE3B-47EF-8F90-008C7D683270}" srcId="{9FAC7D18-32D2-47D9-86E8-9F954D00D785}" destId="{B2B7314C-0891-4344-A3A9-DF7C32EBC90E}" srcOrd="1" destOrd="0" parTransId="{53D89566-223B-4AE0-BA56-61F2D72E3B0E}" sibTransId="{227D8D5F-B4ED-4AB1-9A0A-1BF397C53B7A}"/>
    <dgm:cxn modelId="{F781F39E-EF54-4387-8956-CC27FCA71E11}" type="presOf" srcId="{B2B7314C-0891-4344-A3A9-DF7C32EBC90E}" destId="{984F99BB-11DC-4D80-8741-565C60FA76CB}" srcOrd="0" destOrd="0" presId="urn:microsoft.com/office/officeart/2005/8/layout/default"/>
    <dgm:cxn modelId="{A970EA8E-6219-4FCB-A902-335094550155}" srcId="{9FAC7D18-32D2-47D9-86E8-9F954D00D785}" destId="{6092A42B-D6F8-41CE-852A-4F99FF8FD01C}" srcOrd="6" destOrd="0" parTransId="{232D5FAD-5A41-4623-8187-4D4640B241FD}" sibTransId="{03D639B9-A93B-470B-96F8-49DF1B07AC44}"/>
    <dgm:cxn modelId="{2589B7E1-4340-40F7-96E1-5C38444135F7}" type="presOf" srcId="{FFCB9ACF-DB25-4A06-9701-AB4E403C7850}" destId="{25FF25B3-DC35-49C7-A785-325AA2BBAA45}" srcOrd="0" destOrd="0" presId="urn:microsoft.com/office/officeart/2005/8/layout/default"/>
    <dgm:cxn modelId="{73423165-3258-4FDB-A8C5-B2F79D2CE75A}" type="presOf" srcId="{75476AC4-0DAC-4598-B700-AE4A154A844C}" destId="{78549276-43A7-430D-8F20-9704F59D74F6}" srcOrd="0" destOrd="0" presId="urn:microsoft.com/office/officeart/2005/8/layout/default"/>
    <dgm:cxn modelId="{0828B724-E669-48DA-97B8-2465F9B1BB62}" srcId="{9FAC7D18-32D2-47D9-86E8-9F954D00D785}" destId="{FFCB9ACF-DB25-4A06-9701-AB4E403C7850}" srcOrd="4" destOrd="0" parTransId="{7FAD8493-5581-4F15-A919-0AF7394276CE}" sibTransId="{571121A4-7366-495F-A33D-DAAA7D000E44}"/>
    <dgm:cxn modelId="{13343EDA-A40B-4B12-9371-A7259267A4BF}" srcId="{9FAC7D18-32D2-47D9-86E8-9F954D00D785}" destId="{75476AC4-0DAC-4598-B700-AE4A154A844C}" srcOrd="2" destOrd="0" parTransId="{C84FF3F8-DFEA-4CA2-AE25-B7BFA69A0596}" sibTransId="{67FD47C0-B451-429C-BE04-DE94CA475912}"/>
    <dgm:cxn modelId="{68DC6930-090B-4354-98AE-03145B348139}" type="presOf" srcId="{8B465B84-FF3D-4A87-B4CD-202FCCC89942}" destId="{6CA4E4F9-B0B6-45AA-95C1-C3BF502C2CCB}" srcOrd="0" destOrd="0" presId="urn:microsoft.com/office/officeart/2005/8/layout/default"/>
    <dgm:cxn modelId="{20B26BA7-F04A-4E49-83E6-C6E8D85A4378}" srcId="{9FAC7D18-32D2-47D9-86E8-9F954D00D785}" destId="{FEEB0F76-C261-4F59-BD3F-BFE31B8A661E}" srcOrd="3" destOrd="0" parTransId="{B58B4AAC-3CC6-4A57-BCEE-3A36C5AF857E}" sibTransId="{FA35AEBB-225D-44DC-80AF-4D76B05A54D7}"/>
    <dgm:cxn modelId="{1E8886EC-EC11-4A64-9A4C-51FEA78D94CC}" type="presOf" srcId="{9FAC7D18-32D2-47D9-86E8-9F954D00D785}" destId="{2C31840D-C2F4-49F5-9721-331C176C3E42}" srcOrd="0" destOrd="0" presId="urn:microsoft.com/office/officeart/2005/8/layout/default"/>
    <dgm:cxn modelId="{96959B5E-2502-4896-838E-C807F717718C}" type="presOf" srcId="{11D301DA-7ABE-4D43-BE9A-D10F9E875BBB}" destId="{CE827B41-4008-459A-8A7B-23198E002759}" srcOrd="0" destOrd="0" presId="urn:microsoft.com/office/officeart/2005/8/layout/default"/>
    <dgm:cxn modelId="{C6DFE9C6-D9F3-4EB7-B49A-7E2E1AE38144}" type="presParOf" srcId="{2C31840D-C2F4-49F5-9721-331C176C3E42}" destId="{CE827B41-4008-459A-8A7B-23198E002759}" srcOrd="0" destOrd="0" presId="urn:microsoft.com/office/officeart/2005/8/layout/default"/>
    <dgm:cxn modelId="{477593FC-7046-4F9C-8B08-8C7879B2EDE4}" type="presParOf" srcId="{2C31840D-C2F4-49F5-9721-331C176C3E42}" destId="{CB72ED1E-3081-4D60-8503-C10A7C06D78B}" srcOrd="1" destOrd="0" presId="urn:microsoft.com/office/officeart/2005/8/layout/default"/>
    <dgm:cxn modelId="{6920A526-8205-4D89-93A5-E62D14C46E3C}" type="presParOf" srcId="{2C31840D-C2F4-49F5-9721-331C176C3E42}" destId="{984F99BB-11DC-4D80-8741-565C60FA76CB}" srcOrd="2" destOrd="0" presId="urn:microsoft.com/office/officeart/2005/8/layout/default"/>
    <dgm:cxn modelId="{2E06B747-C2F9-41C5-92CD-18C0B9444E52}" type="presParOf" srcId="{2C31840D-C2F4-49F5-9721-331C176C3E42}" destId="{74E63DA8-9726-4920-9443-095BEB779BF1}" srcOrd="3" destOrd="0" presId="urn:microsoft.com/office/officeart/2005/8/layout/default"/>
    <dgm:cxn modelId="{12C84023-D7B3-440B-945E-B6BBFFE3E725}" type="presParOf" srcId="{2C31840D-C2F4-49F5-9721-331C176C3E42}" destId="{78549276-43A7-430D-8F20-9704F59D74F6}" srcOrd="4" destOrd="0" presId="urn:microsoft.com/office/officeart/2005/8/layout/default"/>
    <dgm:cxn modelId="{BF46EEAC-7A90-43F4-BC64-D1A7512A1AF9}" type="presParOf" srcId="{2C31840D-C2F4-49F5-9721-331C176C3E42}" destId="{67EB3477-01C7-42D8-BBAF-E72DFEC56304}" srcOrd="5" destOrd="0" presId="urn:microsoft.com/office/officeart/2005/8/layout/default"/>
    <dgm:cxn modelId="{99AE37D3-9463-4826-9786-E09D64FF80B0}" type="presParOf" srcId="{2C31840D-C2F4-49F5-9721-331C176C3E42}" destId="{450459EE-CC6C-4F28-94E7-52889E862355}" srcOrd="6" destOrd="0" presId="urn:microsoft.com/office/officeart/2005/8/layout/default"/>
    <dgm:cxn modelId="{18ADC09B-736A-4856-BDD2-B630B8D00F2C}" type="presParOf" srcId="{2C31840D-C2F4-49F5-9721-331C176C3E42}" destId="{FD675425-CCF5-4BEE-8AD9-EE4E0778BCC4}" srcOrd="7" destOrd="0" presId="urn:microsoft.com/office/officeart/2005/8/layout/default"/>
    <dgm:cxn modelId="{C9D76BFD-4F41-4151-AC3E-014EA3B0069E}" type="presParOf" srcId="{2C31840D-C2F4-49F5-9721-331C176C3E42}" destId="{25FF25B3-DC35-49C7-A785-325AA2BBAA45}" srcOrd="8" destOrd="0" presId="urn:microsoft.com/office/officeart/2005/8/layout/default"/>
    <dgm:cxn modelId="{D4E8B9A2-B6F6-403B-9087-536224E689DA}" type="presParOf" srcId="{2C31840D-C2F4-49F5-9721-331C176C3E42}" destId="{2962C22B-7C3F-408F-8DC5-715C64D936D1}" srcOrd="9" destOrd="0" presId="urn:microsoft.com/office/officeart/2005/8/layout/default"/>
    <dgm:cxn modelId="{388AD8B4-739D-4903-8142-AC7A1D3F9C72}" type="presParOf" srcId="{2C31840D-C2F4-49F5-9721-331C176C3E42}" destId="{6CA4E4F9-B0B6-45AA-95C1-C3BF502C2CCB}" srcOrd="10" destOrd="0" presId="urn:microsoft.com/office/officeart/2005/8/layout/default"/>
    <dgm:cxn modelId="{E7080355-B3B6-421F-9C46-8C201F2A0A48}" type="presParOf" srcId="{2C31840D-C2F4-49F5-9721-331C176C3E42}" destId="{5A1EC7FD-F855-4E39-BFA2-F540A56098FC}" srcOrd="11" destOrd="0" presId="urn:microsoft.com/office/officeart/2005/8/layout/default"/>
    <dgm:cxn modelId="{2E95BAE5-89D3-41B4-BE93-85DD40714A95}" type="presParOf" srcId="{2C31840D-C2F4-49F5-9721-331C176C3E42}" destId="{A8CC3542-63A8-4467-A4FF-15C8D1A8E448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544CCE6-A7C0-48F6-848F-926DF3925429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A2B636D-992F-4B6E-8EC3-FAAE538708E9}">
      <dgm:prSet phldrT="[Текст]" custT="1"/>
      <dgm:spPr/>
      <dgm:t>
        <a:bodyPr/>
        <a:lstStyle/>
        <a:p>
          <a:r>
            <a:rPr lang="ru-RU" sz="2500" b="1" dirty="0" err="1">
              <a:solidFill>
                <a:schemeClr val="accent2">
                  <a:lumMod val="75000"/>
                </a:schemeClr>
              </a:solidFill>
              <a:effectLst/>
            </a:rPr>
            <a:t>Головні</a:t>
          </a:r>
          <a:r>
            <a:rPr lang="ru-RU" sz="2500" b="1" dirty="0">
              <a:solidFill>
                <a:schemeClr val="accent2">
                  <a:lumMod val="75000"/>
                </a:schemeClr>
              </a:solidFill>
              <a:effectLst/>
            </a:rPr>
            <a:t> </a:t>
          </a:r>
          <a:r>
            <a:rPr lang="ru-RU" sz="2500" b="1" dirty="0" err="1">
              <a:solidFill>
                <a:schemeClr val="accent2">
                  <a:lumMod val="75000"/>
                </a:schemeClr>
              </a:solidFill>
              <a:effectLst/>
            </a:rPr>
            <a:t>питання</a:t>
          </a:r>
          <a:r>
            <a:rPr lang="ru-RU" sz="2500" b="1" dirty="0">
              <a:solidFill>
                <a:schemeClr val="accent2">
                  <a:lumMod val="75000"/>
                </a:schemeClr>
              </a:solidFill>
              <a:effectLst/>
            </a:rPr>
            <a:t> в </a:t>
          </a:r>
          <a:r>
            <a:rPr lang="ru-RU" sz="2500" b="1" dirty="0" err="1">
              <a:solidFill>
                <a:schemeClr val="accent2">
                  <a:lumMod val="75000"/>
                </a:schemeClr>
              </a:solidFill>
              <a:effectLst/>
            </a:rPr>
            <a:t>етнонаціональних</a:t>
          </a:r>
          <a:r>
            <a:rPr lang="ru-RU" sz="2500" b="1" dirty="0">
              <a:solidFill>
                <a:schemeClr val="accent2">
                  <a:lumMod val="75000"/>
                </a:schemeClr>
              </a:solidFill>
              <a:effectLst/>
            </a:rPr>
            <a:t> </a:t>
          </a:r>
          <a:r>
            <a:rPr lang="ru-RU" sz="2500" b="1" dirty="0" err="1">
              <a:solidFill>
                <a:schemeClr val="accent2">
                  <a:lumMod val="75000"/>
                </a:schemeClr>
              </a:solidFill>
              <a:effectLst/>
            </a:rPr>
            <a:t>відносинах</a:t>
          </a:r>
          <a:endParaRPr lang="ru-RU" sz="2500" b="1" dirty="0">
            <a:solidFill>
              <a:schemeClr val="accent2">
                <a:lumMod val="75000"/>
              </a:schemeClr>
            </a:solidFill>
            <a:effectLst/>
          </a:endParaRPr>
        </a:p>
      </dgm:t>
    </dgm:pt>
    <dgm:pt modelId="{4C482B61-B4B6-4B63-8BD7-214BC2AF4352}" type="parTrans" cxnId="{B543B171-5353-4684-BBB8-0CE41231EFD7}">
      <dgm:prSet/>
      <dgm:spPr/>
      <dgm:t>
        <a:bodyPr/>
        <a:lstStyle/>
        <a:p>
          <a:endParaRPr lang="ru-RU"/>
        </a:p>
      </dgm:t>
    </dgm:pt>
    <dgm:pt modelId="{32BFA3E8-E3B2-47FA-BFDA-DED7E43F2D66}" type="sibTrans" cxnId="{B543B171-5353-4684-BBB8-0CE41231EFD7}">
      <dgm:prSet/>
      <dgm:spPr/>
      <dgm:t>
        <a:bodyPr/>
        <a:lstStyle/>
        <a:p>
          <a:endParaRPr lang="ru-RU"/>
        </a:p>
      </dgm:t>
    </dgm:pt>
    <dgm:pt modelId="{DE1FF3C7-F39A-42BF-A4F4-4B59F3532706}" type="asst">
      <dgm:prSet phldrT="[Текст]" custT="1"/>
      <dgm:spPr/>
      <dgm:t>
        <a:bodyPr/>
        <a:lstStyle/>
        <a:p>
          <a:r>
            <a:rPr lang="ru-RU" sz="2500" b="1" dirty="0" err="1"/>
            <a:t>рівноправність</a:t>
          </a:r>
          <a:r>
            <a:rPr lang="ru-RU" sz="2500" b="1" dirty="0"/>
            <a:t> і </a:t>
          </a:r>
          <a:r>
            <a:rPr lang="ru-RU" sz="2500" b="1" dirty="0" err="1"/>
            <a:t>підлеглість</a:t>
          </a:r>
          <a:endParaRPr lang="ru-RU" sz="2500" b="1" dirty="0"/>
        </a:p>
      </dgm:t>
    </dgm:pt>
    <dgm:pt modelId="{B269A5D8-25D3-47EE-879B-E4DF9721003D}" type="parTrans" cxnId="{9E2EE42A-43FB-4B00-BE32-1E7D34F4E301}">
      <dgm:prSet/>
      <dgm:spPr/>
      <dgm:t>
        <a:bodyPr/>
        <a:lstStyle/>
        <a:p>
          <a:endParaRPr lang="ru-RU" sz="2200" b="1"/>
        </a:p>
      </dgm:t>
    </dgm:pt>
    <dgm:pt modelId="{7BD5C2C2-09A3-4EBD-9994-9CB396692FF6}" type="sibTrans" cxnId="{9E2EE42A-43FB-4B00-BE32-1E7D34F4E301}">
      <dgm:prSet/>
      <dgm:spPr/>
      <dgm:t>
        <a:bodyPr/>
        <a:lstStyle/>
        <a:p>
          <a:endParaRPr lang="ru-RU"/>
        </a:p>
      </dgm:t>
    </dgm:pt>
    <dgm:pt modelId="{24A34D91-3CF2-41D3-8E25-F63D89AF25D8}">
      <dgm:prSet phldrT="[Текст]" custT="1"/>
      <dgm:spPr/>
      <dgm:t>
        <a:bodyPr/>
        <a:lstStyle/>
        <a:p>
          <a:r>
            <a:rPr lang="ru-RU" sz="2500" b="1" dirty="0" err="1"/>
            <a:t>нерівність</a:t>
          </a:r>
          <a:r>
            <a:rPr lang="ru-RU" sz="2500" b="1" dirty="0"/>
            <a:t> </a:t>
          </a:r>
          <a:r>
            <a:rPr lang="ru-RU" sz="2500" b="1" dirty="0" err="1"/>
            <a:t>економічного</a:t>
          </a:r>
          <a:r>
            <a:rPr lang="ru-RU" sz="2500" b="1" dirty="0"/>
            <a:t> і культурного </a:t>
          </a:r>
          <a:r>
            <a:rPr lang="ru-RU" sz="2500" b="1" dirty="0" err="1"/>
            <a:t>розвитку</a:t>
          </a:r>
          <a:endParaRPr lang="ru-RU" sz="2500" b="1" dirty="0"/>
        </a:p>
      </dgm:t>
    </dgm:pt>
    <dgm:pt modelId="{FBDC0421-2F64-4E95-8F46-63658A809F87}" type="parTrans" cxnId="{877DA8D5-2CC2-4435-827F-6644107FDF08}">
      <dgm:prSet/>
      <dgm:spPr/>
      <dgm:t>
        <a:bodyPr/>
        <a:lstStyle/>
        <a:p>
          <a:endParaRPr lang="ru-RU" sz="2200" b="1"/>
        </a:p>
      </dgm:t>
    </dgm:pt>
    <dgm:pt modelId="{82548BF0-9EA0-456F-ABED-C466A4CBB099}" type="sibTrans" cxnId="{877DA8D5-2CC2-4435-827F-6644107FDF08}">
      <dgm:prSet/>
      <dgm:spPr/>
      <dgm:t>
        <a:bodyPr/>
        <a:lstStyle/>
        <a:p>
          <a:endParaRPr lang="ru-RU"/>
        </a:p>
      </dgm:t>
    </dgm:pt>
    <dgm:pt modelId="{998B943B-4A42-4523-BA30-5675F727AC2B}">
      <dgm:prSet phldrT="[Текст]" custT="1"/>
      <dgm:spPr/>
      <dgm:t>
        <a:bodyPr/>
        <a:lstStyle/>
        <a:p>
          <a:r>
            <a:rPr lang="ru-RU" sz="2500" b="1" dirty="0" err="1"/>
            <a:t>міжнаціональна</a:t>
          </a:r>
          <a:r>
            <a:rPr lang="ru-RU" sz="2500" b="1" dirty="0"/>
            <a:t> </a:t>
          </a:r>
          <a:r>
            <a:rPr lang="ru-RU" sz="2500" b="1" dirty="0" err="1"/>
            <a:t>ворожнеча</a:t>
          </a:r>
          <a:endParaRPr lang="ru-RU" sz="2500" b="1" dirty="0"/>
        </a:p>
      </dgm:t>
    </dgm:pt>
    <dgm:pt modelId="{292326C9-8758-4208-984D-E1184687206C}" type="parTrans" cxnId="{58C242A9-40F6-4F2D-8099-0335A8991B12}">
      <dgm:prSet/>
      <dgm:spPr/>
      <dgm:t>
        <a:bodyPr/>
        <a:lstStyle/>
        <a:p>
          <a:endParaRPr lang="ru-RU" sz="2200" b="1"/>
        </a:p>
      </dgm:t>
    </dgm:pt>
    <dgm:pt modelId="{BF3590A6-DA4F-4392-8674-FFCFFCCAFC94}" type="sibTrans" cxnId="{58C242A9-40F6-4F2D-8099-0335A8991B12}">
      <dgm:prSet/>
      <dgm:spPr/>
      <dgm:t>
        <a:bodyPr/>
        <a:lstStyle/>
        <a:p>
          <a:endParaRPr lang="ru-RU"/>
        </a:p>
      </dgm:t>
    </dgm:pt>
    <dgm:pt modelId="{214344BE-0B3B-4661-AC04-FC85C834C0C4}" type="pres">
      <dgm:prSet presAssocID="{C544CCE6-A7C0-48F6-848F-926DF392542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CD47DDE-1FB4-4820-AE78-23AA27049763}" type="pres">
      <dgm:prSet presAssocID="{CA2B636D-992F-4B6E-8EC3-FAAE538708E9}" presName="hierRoot1" presStyleCnt="0">
        <dgm:presLayoutVars>
          <dgm:hierBranch val="init"/>
        </dgm:presLayoutVars>
      </dgm:prSet>
      <dgm:spPr/>
    </dgm:pt>
    <dgm:pt modelId="{82AFE6F7-BDBE-47CB-A3C1-7F4ABC395002}" type="pres">
      <dgm:prSet presAssocID="{CA2B636D-992F-4B6E-8EC3-FAAE538708E9}" presName="rootComposite1" presStyleCnt="0"/>
      <dgm:spPr/>
    </dgm:pt>
    <dgm:pt modelId="{7D498B80-58A6-4A4F-A0FA-0348E3F6EBAC}" type="pres">
      <dgm:prSet presAssocID="{CA2B636D-992F-4B6E-8EC3-FAAE538708E9}" presName="rootText1" presStyleLbl="node0" presStyleIdx="0" presStyleCnt="1" custScaleX="12347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03F1B72-C091-47F8-A5CA-F905F89C4385}" type="pres">
      <dgm:prSet presAssocID="{CA2B636D-992F-4B6E-8EC3-FAAE538708E9}" presName="rootConnector1" presStyleLbl="node1" presStyleIdx="0" presStyleCnt="0"/>
      <dgm:spPr/>
      <dgm:t>
        <a:bodyPr/>
        <a:lstStyle/>
        <a:p>
          <a:endParaRPr lang="ru-RU"/>
        </a:p>
      </dgm:t>
    </dgm:pt>
    <dgm:pt modelId="{60242AD9-4288-4D6E-8BF4-19408CD84E9C}" type="pres">
      <dgm:prSet presAssocID="{CA2B636D-992F-4B6E-8EC3-FAAE538708E9}" presName="hierChild2" presStyleCnt="0"/>
      <dgm:spPr/>
    </dgm:pt>
    <dgm:pt modelId="{A8B4BAAF-0F59-44B6-8614-EFEB110BD6B6}" type="pres">
      <dgm:prSet presAssocID="{FBDC0421-2F64-4E95-8F46-63658A809F87}" presName="Name37" presStyleLbl="parChTrans1D2" presStyleIdx="0" presStyleCnt="3"/>
      <dgm:spPr/>
      <dgm:t>
        <a:bodyPr/>
        <a:lstStyle/>
        <a:p>
          <a:endParaRPr lang="ru-RU"/>
        </a:p>
      </dgm:t>
    </dgm:pt>
    <dgm:pt modelId="{9B294EBF-6171-4CFE-AF7F-52468D675561}" type="pres">
      <dgm:prSet presAssocID="{24A34D91-3CF2-41D3-8E25-F63D89AF25D8}" presName="hierRoot2" presStyleCnt="0">
        <dgm:presLayoutVars>
          <dgm:hierBranch val="init"/>
        </dgm:presLayoutVars>
      </dgm:prSet>
      <dgm:spPr/>
    </dgm:pt>
    <dgm:pt modelId="{0D1DDBFC-1597-466C-8E55-C65EC4D8EC2A}" type="pres">
      <dgm:prSet presAssocID="{24A34D91-3CF2-41D3-8E25-F63D89AF25D8}" presName="rootComposite" presStyleCnt="0"/>
      <dgm:spPr/>
    </dgm:pt>
    <dgm:pt modelId="{3D226E21-17EC-4BB3-AAD3-05F52834B692}" type="pres">
      <dgm:prSet presAssocID="{24A34D91-3CF2-41D3-8E25-F63D89AF25D8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B94C5B3-9EDC-4BC2-8087-D23F52F47F19}" type="pres">
      <dgm:prSet presAssocID="{24A34D91-3CF2-41D3-8E25-F63D89AF25D8}" presName="rootConnector" presStyleLbl="node2" presStyleIdx="0" presStyleCnt="2"/>
      <dgm:spPr/>
      <dgm:t>
        <a:bodyPr/>
        <a:lstStyle/>
        <a:p>
          <a:endParaRPr lang="ru-RU"/>
        </a:p>
      </dgm:t>
    </dgm:pt>
    <dgm:pt modelId="{F822A711-5A6A-4932-BA3B-6AD2BF5E06CB}" type="pres">
      <dgm:prSet presAssocID="{24A34D91-3CF2-41D3-8E25-F63D89AF25D8}" presName="hierChild4" presStyleCnt="0"/>
      <dgm:spPr/>
    </dgm:pt>
    <dgm:pt modelId="{D7197A45-301A-4C11-8F6E-AF3588266D16}" type="pres">
      <dgm:prSet presAssocID="{24A34D91-3CF2-41D3-8E25-F63D89AF25D8}" presName="hierChild5" presStyleCnt="0"/>
      <dgm:spPr/>
    </dgm:pt>
    <dgm:pt modelId="{E8F0B831-17F0-4180-A63B-DB537303D2AC}" type="pres">
      <dgm:prSet presAssocID="{292326C9-8758-4208-984D-E1184687206C}" presName="Name37" presStyleLbl="parChTrans1D2" presStyleIdx="1" presStyleCnt="3"/>
      <dgm:spPr/>
      <dgm:t>
        <a:bodyPr/>
        <a:lstStyle/>
        <a:p>
          <a:endParaRPr lang="ru-RU"/>
        </a:p>
      </dgm:t>
    </dgm:pt>
    <dgm:pt modelId="{C75CE8CF-D34A-4BC3-BC57-F881D38065FD}" type="pres">
      <dgm:prSet presAssocID="{998B943B-4A42-4523-BA30-5675F727AC2B}" presName="hierRoot2" presStyleCnt="0">
        <dgm:presLayoutVars>
          <dgm:hierBranch val="init"/>
        </dgm:presLayoutVars>
      </dgm:prSet>
      <dgm:spPr/>
    </dgm:pt>
    <dgm:pt modelId="{64DBFD2D-3902-4B08-970F-F49F67F14D70}" type="pres">
      <dgm:prSet presAssocID="{998B943B-4A42-4523-BA30-5675F727AC2B}" presName="rootComposite" presStyleCnt="0"/>
      <dgm:spPr/>
    </dgm:pt>
    <dgm:pt modelId="{5EB200F1-9547-49ED-913E-4C9708465E1A}" type="pres">
      <dgm:prSet presAssocID="{998B943B-4A42-4523-BA30-5675F727AC2B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F2B6BD5-5872-42CE-B0E0-EAE911A59C2D}" type="pres">
      <dgm:prSet presAssocID="{998B943B-4A42-4523-BA30-5675F727AC2B}" presName="rootConnector" presStyleLbl="node2" presStyleIdx="1" presStyleCnt="2"/>
      <dgm:spPr/>
      <dgm:t>
        <a:bodyPr/>
        <a:lstStyle/>
        <a:p>
          <a:endParaRPr lang="ru-RU"/>
        </a:p>
      </dgm:t>
    </dgm:pt>
    <dgm:pt modelId="{E51827E2-B6FB-48F2-B878-CA3273CA9085}" type="pres">
      <dgm:prSet presAssocID="{998B943B-4A42-4523-BA30-5675F727AC2B}" presName="hierChild4" presStyleCnt="0"/>
      <dgm:spPr/>
    </dgm:pt>
    <dgm:pt modelId="{64631AE2-9602-44BB-BD91-E73E6376AA9E}" type="pres">
      <dgm:prSet presAssocID="{998B943B-4A42-4523-BA30-5675F727AC2B}" presName="hierChild5" presStyleCnt="0"/>
      <dgm:spPr/>
    </dgm:pt>
    <dgm:pt modelId="{4D519F50-9765-4EF8-8A3A-E658DADC5EC3}" type="pres">
      <dgm:prSet presAssocID="{CA2B636D-992F-4B6E-8EC3-FAAE538708E9}" presName="hierChild3" presStyleCnt="0"/>
      <dgm:spPr/>
    </dgm:pt>
    <dgm:pt modelId="{8610F959-9F35-43DE-956E-28CAF101FA7F}" type="pres">
      <dgm:prSet presAssocID="{B269A5D8-25D3-47EE-879B-E4DF9721003D}" presName="Name111" presStyleLbl="parChTrans1D2" presStyleIdx="2" presStyleCnt="3"/>
      <dgm:spPr/>
      <dgm:t>
        <a:bodyPr/>
        <a:lstStyle/>
        <a:p>
          <a:endParaRPr lang="ru-RU"/>
        </a:p>
      </dgm:t>
    </dgm:pt>
    <dgm:pt modelId="{3E852572-CB92-4697-A9FF-476BAA9BA69A}" type="pres">
      <dgm:prSet presAssocID="{DE1FF3C7-F39A-42BF-A4F4-4B59F3532706}" presName="hierRoot3" presStyleCnt="0">
        <dgm:presLayoutVars>
          <dgm:hierBranch val="init"/>
        </dgm:presLayoutVars>
      </dgm:prSet>
      <dgm:spPr/>
    </dgm:pt>
    <dgm:pt modelId="{B717AFF1-A00B-4145-92C1-6BD25D11FAD6}" type="pres">
      <dgm:prSet presAssocID="{DE1FF3C7-F39A-42BF-A4F4-4B59F3532706}" presName="rootComposite3" presStyleCnt="0"/>
      <dgm:spPr/>
    </dgm:pt>
    <dgm:pt modelId="{69F66665-2096-4316-AEF6-AF1437878F36}" type="pres">
      <dgm:prSet presAssocID="{DE1FF3C7-F39A-42BF-A4F4-4B59F3532706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483D7F0-1E15-4A9E-A086-3CB51FCDED13}" type="pres">
      <dgm:prSet presAssocID="{DE1FF3C7-F39A-42BF-A4F4-4B59F3532706}" presName="rootConnector3" presStyleLbl="asst1" presStyleIdx="0" presStyleCnt="1"/>
      <dgm:spPr/>
      <dgm:t>
        <a:bodyPr/>
        <a:lstStyle/>
        <a:p>
          <a:endParaRPr lang="ru-RU"/>
        </a:p>
      </dgm:t>
    </dgm:pt>
    <dgm:pt modelId="{C166D660-8C8B-496B-8563-68AAAB7210E4}" type="pres">
      <dgm:prSet presAssocID="{DE1FF3C7-F39A-42BF-A4F4-4B59F3532706}" presName="hierChild6" presStyleCnt="0"/>
      <dgm:spPr/>
    </dgm:pt>
    <dgm:pt modelId="{F02ACAEF-6E6F-4CEC-8217-46BF21AB25EB}" type="pres">
      <dgm:prSet presAssocID="{DE1FF3C7-F39A-42BF-A4F4-4B59F3532706}" presName="hierChild7" presStyleCnt="0"/>
      <dgm:spPr/>
    </dgm:pt>
  </dgm:ptLst>
  <dgm:cxnLst>
    <dgm:cxn modelId="{63F55987-2626-4FAB-87D4-CE0404C5838D}" type="presOf" srcId="{CA2B636D-992F-4B6E-8EC3-FAAE538708E9}" destId="{7D498B80-58A6-4A4F-A0FA-0348E3F6EBAC}" srcOrd="0" destOrd="0" presId="urn:microsoft.com/office/officeart/2005/8/layout/orgChart1"/>
    <dgm:cxn modelId="{7542F868-68C9-4496-A6C3-D2AE8CB1AE05}" type="presOf" srcId="{CA2B636D-992F-4B6E-8EC3-FAAE538708E9}" destId="{203F1B72-C091-47F8-A5CA-F905F89C4385}" srcOrd="1" destOrd="0" presId="urn:microsoft.com/office/officeart/2005/8/layout/orgChart1"/>
    <dgm:cxn modelId="{52C2E78D-17FD-44D8-AA28-E7344724E83E}" type="presOf" srcId="{998B943B-4A42-4523-BA30-5675F727AC2B}" destId="{5EB200F1-9547-49ED-913E-4C9708465E1A}" srcOrd="0" destOrd="0" presId="urn:microsoft.com/office/officeart/2005/8/layout/orgChart1"/>
    <dgm:cxn modelId="{877DA8D5-2CC2-4435-827F-6644107FDF08}" srcId="{CA2B636D-992F-4B6E-8EC3-FAAE538708E9}" destId="{24A34D91-3CF2-41D3-8E25-F63D89AF25D8}" srcOrd="1" destOrd="0" parTransId="{FBDC0421-2F64-4E95-8F46-63658A809F87}" sibTransId="{82548BF0-9EA0-456F-ABED-C466A4CBB099}"/>
    <dgm:cxn modelId="{95DA869F-43B5-4662-8B34-B7E9F5CF76A1}" type="presOf" srcId="{24A34D91-3CF2-41D3-8E25-F63D89AF25D8}" destId="{3D226E21-17EC-4BB3-AAD3-05F52834B692}" srcOrd="0" destOrd="0" presId="urn:microsoft.com/office/officeart/2005/8/layout/orgChart1"/>
    <dgm:cxn modelId="{18E9497B-0394-459D-BEA7-2BBC9456F7FF}" type="presOf" srcId="{292326C9-8758-4208-984D-E1184687206C}" destId="{E8F0B831-17F0-4180-A63B-DB537303D2AC}" srcOrd="0" destOrd="0" presId="urn:microsoft.com/office/officeart/2005/8/layout/orgChart1"/>
    <dgm:cxn modelId="{58C242A9-40F6-4F2D-8099-0335A8991B12}" srcId="{CA2B636D-992F-4B6E-8EC3-FAAE538708E9}" destId="{998B943B-4A42-4523-BA30-5675F727AC2B}" srcOrd="2" destOrd="0" parTransId="{292326C9-8758-4208-984D-E1184687206C}" sibTransId="{BF3590A6-DA4F-4392-8674-FFCFFCCAFC94}"/>
    <dgm:cxn modelId="{B543B171-5353-4684-BBB8-0CE41231EFD7}" srcId="{C544CCE6-A7C0-48F6-848F-926DF3925429}" destId="{CA2B636D-992F-4B6E-8EC3-FAAE538708E9}" srcOrd="0" destOrd="0" parTransId="{4C482B61-B4B6-4B63-8BD7-214BC2AF4352}" sibTransId="{32BFA3E8-E3B2-47FA-BFDA-DED7E43F2D66}"/>
    <dgm:cxn modelId="{C9F0E8C2-51BC-41AD-882A-EF92F4429540}" type="presOf" srcId="{998B943B-4A42-4523-BA30-5675F727AC2B}" destId="{EF2B6BD5-5872-42CE-B0E0-EAE911A59C2D}" srcOrd="1" destOrd="0" presId="urn:microsoft.com/office/officeart/2005/8/layout/orgChart1"/>
    <dgm:cxn modelId="{60D5EAF5-0229-413C-BB6B-9C9AD2DC6D42}" type="presOf" srcId="{DE1FF3C7-F39A-42BF-A4F4-4B59F3532706}" destId="{69F66665-2096-4316-AEF6-AF1437878F36}" srcOrd="0" destOrd="0" presId="urn:microsoft.com/office/officeart/2005/8/layout/orgChart1"/>
    <dgm:cxn modelId="{3CD3B0DF-D3FD-4C5F-A8A7-8E7D1B7C671D}" type="presOf" srcId="{B269A5D8-25D3-47EE-879B-E4DF9721003D}" destId="{8610F959-9F35-43DE-956E-28CAF101FA7F}" srcOrd="0" destOrd="0" presId="urn:microsoft.com/office/officeart/2005/8/layout/orgChart1"/>
    <dgm:cxn modelId="{D487307A-4A75-439F-8621-0ECCA8781D6B}" type="presOf" srcId="{FBDC0421-2F64-4E95-8F46-63658A809F87}" destId="{A8B4BAAF-0F59-44B6-8614-EFEB110BD6B6}" srcOrd="0" destOrd="0" presId="urn:microsoft.com/office/officeart/2005/8/layout/orgChart1"/>
    <dgm:cxn modelId="{9464F3F1-8F27-4161-B0CD-6838718E2528}" type="presOf" srcId="{DE1FF3C7-F39A-42BF-A4F4-4B59F3532706}" destId="{2483D7F0-1E15-4A9E-A086-3CB51FCDED13}" srcOrd="1" destOrd="0" presId="urn:microsoft.com/office/officeart/2005/8/layout/orgChart1"/>
    <dgm:cxn modelId="{9E2EE42A-43FB-4B00-BE32-1E7D34F4E301}" srcId="{CA2B636D-992F-4B6E-8EC3-FAAE538708E9}" destId="{DE1FF3C7-F39A-42BF-A4F4-4B59F3532706}" srcOrd="0" destOrd="0" parTransId="{B269A5D8-25D3-47EE-879B-E4DF9721003D}" sibTransId="{7BD5C2C2-09A3-4EBD-9994-9CB396692FF6}"/>
    <dgm:cxn modelId="{D325B062-4B65-43EC-A52A-AE877FAAB9B1}" type="presOf" srcId="{C544CCE6-A7C0-48F6-848F-926DF3925429}" destId="{214344BE-0B3B-4661-AC04-FC85C834C0C4}" srcOrd="0" destOrd="0" presId="urn:microsoft.com/office/officeart/2005/8/layout/orgChart1"/>
    <dgm:cxn modelId="{F48289E0-A8D6-4725-8C3E-D5D31D5B23FA}" type="presOf" srcId="{24A34D91-3CF2-41D3-8E25-F63D89AF25D8}" destId="{8B94C5B3-9EDC-4BC2-8087-D23F52F47F19}" srcOrd="1" destOrd="0" presId="urn:microsoft.com/office/officeart/2005/8/layout/orgChart1"/>
    <dgm:cxn modelId="{D5DED0C5-D9CF-4986-B2D1-4B683EC4601A}" type="presParOf" srcId="{214344BE-0B3B-4661-AC04-FC85C834C0C4}" destId="{0CD47DDE-1FB4-4820-AE78-23AA27049763}" srcOrd="0" destOrd="0" presId="urn:microsoft.com/office/officeart/2005/8/layout/orgChart1"/>
    <dgm:cxn modelId="{E8ADB628-BB28-4AA6-9AF2-1E30006A5C13}" type="presParOf" srcId="{0CD47DDE-1FB4-4820-AE78-23AA27049763}" destId="{82AFE6F7-BDBE-47CB-A3C1-7F4ABC395002}" srcOrd="0" destOrd="0" presId="urn:microsoft.com/office/officeart/2005/8/layout/orgChart1"/>
    <dgm:cxn modelId="{5C1C7690-A9C7-43FC-92F5-A8150763C1BA}" type="presParOf" srcId="{82AFE6F7-BDBE-47CB-A3C1-7F4ABC395002}" destId="{7D498B80-58A6-4A4F-A0FA-0348E3F6EBAC}" srcOrd="0" destOrd="0" presId="urn:microsoft.com/office/officeart/2005/8/layout/orgChart1"/>
    <dgm:cxn modelId="{3246F772-22F0-463C-A3B5-4A22FA044165}" type="presParOf" srcId="{82AFE6F7-BDBE-47CB-A3C1-7F4ABC395002}" destId="{203F1B72-C091-47F8-A5CA-F905F89C4385}" srcOrd="1" destOrd="0" presId="urn:microsoft.com/office/officeart/2005/8/layout/orgChart1"/>
    <dgm:cxn modelId="{6D915F64-58D5-4E45-93F4-6965EE11CC45}" type="presParOf" srcId="{0CD47DDE-1FB4-4820-AE78-23AA27049763}" destId="{60242AD9-4288-4D6E-8BF4-19408CD84E9C}" srcOrd="1" destOrd="0" presId="urn:microsoft.com/office/officeart/2005/8/layout/orgChart1"/>
    <dgm:cxn modelId="{D07EAE60-08A4-4644-9467-79A84A672228}" type="presParOf" srcId="{60242AD9-4288-4D6E-8BF4-19408CD84E9C}" destId="{A8B4BAAF-0F59-44B6-8614-EFEB110BD6B6}" srcOrd="0" destOrd="0" presId="urn:microsoft.com/office/officeart/2005/8/layout/orgChart1"/>
    <dgm:cxn modelId="{DD3B8E9F-5C22-41AF-B318-AB894F6F47DC}" type="presParOf" srcId="{60242AD9-4288-4D6E-8BF4-19408CD84E9C}" destId="{9B294EBF-6171-4CFE-AF7F-52468D675561}" srcOrd="1" destOrd="0" presId="urn:microsoft.com/office/officeart/2005/8/layout/orgChart1"/>
    <dgm:cxn modelId="{5065E52E-F9B1-4F2C-9458-3A62CFA70B7D}" type="presParOf" srcId="{9B294EBF-6171-4CFE-AF7F-52468D675561}" destId="{0D1DDBFC-1597-466C-8E55-C65EC4D8EC2A}" srcOrd="0" destOrd="0" presId="urn:microsoft.com/office/officeart/2005/8/layout/orgChart1"/>
    <dgm:cxn modelId="{E15942C4-2445-4792-9BE0-8BD9E9C72AFE}" type="presParOf" srcId="{0D1DDBFC-1597-466C-8E55-C65EC4D8EC2A}" destId="{3D226E21-17EC-4BB3-AAD3-05F52834B692}" srcOrd="0" destOrd="0" presId="urn:microsoft.com/office/officeart/2005/8/layout/orgChart1"/>
    <dgm:cxn modelId="{399BEC50-1A52-492F-8A83-0FBF4BB32AC3}" type="presParOf" srcId="{0D1DDBFC-1597-466C-8E55-C65EC4D8EC2A}" destId="{8B94C5B3-9EDC-4BC2-8087-D23F52F47F19}" srcOrd="1" destOrd="0" presId="urn:microsoft.com/office/officeart/2005/8/layout/orgChart1"/>
    <dgm:cxn modelId="{57767449-9549-4B32-9A3D-68752E43CE38}" type="presParOf" srcId="{9B294EBF-6171-4CFE-AF7F-52468D675561}" destId="{F822A711-5A6A-4932-BA3B-6AD2BF5E06CB}" srcOrd="1" destOrd="0" presId="urn:microsoft.com/office/officeart/2005/8/layout/orgChart1"/>
    <dgm:cxn modelId="{17FC7E1C-3E87-4DCC-8FA6-4C7608371C33}" type="presParOf" srcId="{9B294EBF-6171-4CFE-AF7F-52468D675561}" destId="{D7197A45-301A-4C11-8F6E-AF3588266D16}" srcOrd="2" destOrd="0" presId="urn:microsoft.com/office/officeart/2005/8/layout/orgChart1"/>
    <dgm:cxn modelId="{B894545E-CFDE-4F0B-8DB0-7F136B22D1BC}" type="presParOf" srcId="{60242AD9-4288-4D6E-8BF4-19408CD84E9C}" destId="{E8F0B831-17F0-4180-A63B-DB537303D2AC}" srcOrd="2" destOrd="0" presId="urn:microsoft.com/office/officeart/2005/8/layout/orgChart1"/>
    <dgm:cxn modelId="{1FE024C9-E508-454F-A42C-21B5505ADD7C}" type="presParOf" srcId="{60242AD9-4288-4D6E-8BF4-19408CD84E9C}" destId="{C75CE8CF-D34A-4BC3-BC57-F881D38065FD}" srcOrd="3" destOrd="0" presId="urn:microsoft.com/office/officeart/2005/8/layout/orgChart1"/>
    <dgm:cxn modelId="{97CE83E8-C9DF-40FA-B67F-3555ACB2860F}" type="presParOf" srcId="{C75CE8CF-D34A-4BC3-BC57-F881D38065FD}" destId="{64DBFD2D-3902-4B08-970F-F49F67F14D70}" srcOrd="0" destOrd="0" presId="urn:microsoft.com/office/officeart/2005/8/layout/orgChart1"/>
    <dgm:cxn modelId="{DAD15125-4760-4C27-AAAE-94F95A59C68E}" type="presParOf" srcId="{64DBFD2D-3902-4B08-970F-F49F67F14D70}" destId="{5EB200F1-9547-49ED-913E-4C9708465E1A}" srcOrd="0" destOrd="0" presId="urn:microsoft.com/office/officeart/2005/8/layout/orgChart1"/>
    <dgm:cxn modelId="{D56159AD-0F89-4254-95FC-9762D9B283F5}" type="presParOf" srcId="{64DBFD2D-3902-4B08-970F-F49F67F14D70}" destId="{EF2B6BD5-5872-42CE-B0E0-EAE911A59C2D}" srcOrd="1" destOrd="0" presId="urn:microsoft.com/office/officeart/2005/8/layout/orgChart1"/>
    <dgm:cxn modelId="{85CC2304-E866-4708-AA31-630BC767F143}" type="presParOf" srcId="{C75CE8CF-D34A-4BC3-BC57-F881D38065FD}" destId="{E51827E2-B6FB-48F2-B878-CA3273CA9085}" srcOrd="1" destOrd="0" presId="urn:microsoft.com/office/officeart/2005/8/layout/orgChart1"/>
    <dgm:cxn modelId="{EFCF0342-B512-4C74-98C8-C81C772DC27A}" type="presParOf" srcId="{C75CE8CF-D34A-4BC3-BC57-F881D38065FD}" destId="{64631AE2-9602-44BB-BD91-E73E6376AA9E}" srcOrd="2" destOrd="0" presId="urn:microsoft.com/office/officeart/2005/8/layout/orgChart1"/>
    <dgm:cxn modelId="{D7519FBA-3A57-4A04-94C4-E5C2C84CED01}" type="presParOf" srcId="{0CD47DDE-1FB4-4820-AE78-23AA27049763}" destId="{4D519F50-9765-4EF8-8A3A-E658DADC5EC3}" srcOrd="2" destOrd="0" presId="urn:microsoft.com/office/officeart/2005/8/layout/orgChart1"/>
    <dgm:cxn modelId="{B258F3D7-6617-4214-9985-E5D9FA1975EB}" type="presParOf" srcId="{4D519F50-9765-4EF8-8A3A-E658DADC5EC3}" destId="{8610F959-9F35-43DE-956E-28CAF101FA7F}" srcOrd="0" destOrd="0" presId="urn:microsoft.com/office/officeart/2005/8/layout/orgChart1"/>
    <dgm:cxn modelId="{DA439DB9-E293-4037-9EC1-7D46A06669CA}" type="presParOf" srcId="{4D519F50-9765-4EF8-8A3A-E658DADC5EC3}" destId="{3E852572-CB92-4697-A9FF-476BAA9BA69A}" srcOrd="1" destOrd="0" presId="urn:microsoft.com/office/officeart/2005/8/layout/orgChart1"/>
    <dgm:cxn modelId="{465168F7-F485-432A-9E57-9E0E8AD1B8D8}" type="presParOf" srcId="{3E852572-CB92-4697-A9FF-476BAA9BA69A}" destId="{B717AFF1-A00B-4145-92C1-6BD25D11FAD6}" srcOrd="0" destOrd="0" presId="urn:microsoft.com/office/officeart/2005/8/layout/orgChart1"/>
    <dgm:cxn modelId="{B1CD8482-B8A0-42F9-B884-E4F1F744811E}" type="presParOf" srcId="{B717AFF1-A00B-4145-92C1-6BD25D11FAD6}" destId="{69F66665-2096-4316-AEF6-AF1437878F36}" srcOrd="0" destOrd="0" presId="urn:microsoft.com/office/officeart/2005/8/layout/orgChart1"/>
    <dgm:cxn modelId="{C88749F4-70CD-4521-9B8A-B9DED3441785}" type="presParOf" srcId="{B717AFF1-A00B-4145-92C1-6BD25D11FAD6}" destId="{2483D7F0-1E15-4A9E-A086-3CB51FCDED13}" srcOrd="1" destOrd="0" presId="urn:microsoft.com/office/officeart/2005/8/layout/orgChart1"/>
    <dgm:cxn modelId="{98F14D8F-8CA9-404E-84FA-204135AF82FA}" type="presParOf" srcId="{3E852572-CB92-4697-A9FF-476BAA9BA69A}" destId="{C166D660-8C8B-496B-8563-68AAAB7210E4}" srcOrd="1" destOrd="0" presId="urn:microsoft.com/office/officeart/2005/8/layout/orgChart1"/>
    <dgm:cxn modelId="{E153DC11-E56D-41AC-9219-09BB41475B3F}" type="presParOf" srcId="{3E852572-CB92-4697-A9FF-476BAA9BA69A}" destId="{F02ACAEF-6E6F-4CEC-8217-46BF21AB25E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550E137-2DB0-4F06-A24A-6F0FB316F14E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F0A2A82-D66C-4A82-9C28-22A687EFB501}">
      <dgm:prSet phldrT="[Текст]"/>
      <dgm:spPr/>
      <dgm:t>
        <a:bodyPr/>
        <a:lstStyle/>
        <a:p>
          <a:r>
            <a:rPr lang="ru-RU" b="1" dirty="0" err="1" smtClean="0"/>
            <a:t>гармонізація</a:t>
          </a:r>
          <a:r>
            <a:rPr lang="ru-RU" b="1" dirty="0" smtClean="0"/>
            <a:t> </a:t>
          </a:r>
          <a:r>
            <a:rPr lang="ru-RU" b="1" dirty="0" err="1" smtClean="0"/>
            <a:t>міжетнонаціональних</a:t>
          </a:r>
          <a:r>
            <a:rPr lang="ru-RU" b="1" dirty="0" smtClean="0"/>
            <a:t> </a:t>
          </a:r>
          <a:r>
            <a:rPr lang="ru-RU" b="1" dirty="0" err="1" smtClean="0"/>
            <a:t>відносин</a:t>
          </a:r>
          <a:r>
            <a:rPr lang="ru-RU" b="1" dirty="0" smtClean="0"/>
            <a:t>, </a:t>
          </a:r>
          <a:r>
            <a:rPr lang="ru-RU" b="1" dirty="0" err="1" smtClean="0"/>
            <a:t>досягнення</a:t>
          </a:r>
          <a:r>
            <a:rPr lang="ru-RU" b="1" dirty="0" smtClean="0"/>
            <a:t> </a:t>
          </a:r>
          <a:r>
            <a:rPr lang="ru-RU" b="1" dirty="0" err="1" smtClean="0"/>
            <a:t>міжнаціональної</a:t>
          </a:r>
          <a:r>
            <a:rPr lang="ru-RU" b="1" dirty="0" smtClean="0"/>
            <a:t> </a:t>
          </a:r>
          <a:r>
            <a:rPr lang="ru-RU" b="1" dirty="0" err="1" smtClean="0"/>
            <a:t>злагоди</a:t>
          </a:r>
          <a:r>
            <a:rPr lang="ru-RU" b="1" dirty="0" smtClean="0"/>
            <a:t>, </a:t>
          </a:r>
          <a:r>
            <a:rPr lang="ru-RU" b="1" dirty="0" err="1" smtClean="0"/>
            <a:t>утвердження</a:t>
          </a:r>
          <a:r>
            <a:rPr lang="ru-RU" b="1" dirty="0" smtClean="0"/>
            <a:t> в </a:t>
          </a:r>
          <a:r>
            <a:rPr lang="ru-RU" b="1" dirty="0" err="1" smtClean="0"/>
            <a:t>стосунках</a:t>
          </a:r>
          <a:r>
            <a:rPr lang="ru-RU" b="1" dirty="0" smtClean="0"/>
            <a:t> </a:t>
          </a:r>
          <a:r>
            <a:rPr lang="ru-RU" b="1" dirty="0" err="1" smtClean="0"/>
            <a:t>між</a:t>
          </a:r>
          <a:r>
            <a:rPr lang="ru-RU" b="1" dirty="0" smtClean="0"/>
            <a:t> </a:t>
          </a:r>
          <a:r>
            <a:rPr lang="ru-RU" b="1" dirty="0" err="1" smtClean="0"/>
            <a:t>етнічними</a:t>
          </a:r>
          <a:r>
            <a:rPr lang="ru-RU" b="1" dirty="0" smtClean="0"/>
            <a:t> </a:t>
          </a:r>
          <a:r>
            <a:rPr lang="ru-RU" b="1" dirty="0" err="1" smtClean="0"/>
            <a:t>групами</a:t>
          </a:r>
          <a:r>
            <a:rPr lang="ru-RU" b="1" dirty="0" smtClean="0"/>
            <a:t> </a:t>
          </a:r>
          <a:r>
            <a:rPr lang="ru-RU" b="1" dirty="0" err="1" smtClean="0"/>
            <a:t>атмосфери</a:t>
          </a:r>
          <a:r>
            <a:rPr lang="ru-RU" b="1" dirty="0" smtClean="0"/>
            <a:t> </a:t>
          </a:r>
          <a:r>
            <a:rPr lang="ru-RU" b="1" dirty="0" err="1" smtClean="0"/>
            <a:t>толерантності</a:t>
          </a:r>
          <a:r>
            <a:rPr lang="ru-RU" b="1" dirty="0" smtClean="0"/>
            <a:t>, </a:t>
          </a:r>
          <a:r>
            <a:rPr lang="ru-RU" b="1" dirty="0" err="1" smtClean="0"/>
            <a:t>дружби</a:t>
          </a:r>
          <a:r>
            <a:rPr lang="ru-RU" b="1" dirty="0" smtClean="0"/>
            <a:t> і </a:t>
          </a:r>
          <a:r>
            <a:rPr lang="ru-RU" b="1" dirty="0" err="1" smtClean="0"/>
            <a:t>високої</a:t>
          </a:r>
          <a:r>
            <a:rPr lang="ru-RU" b="1" dirty="0" smtClean="0"/>
            <a:t> </a:t>
          </a:r>
          <a:r>
            <a:rPr lang="ru-RU" b="1" dirty="0" err="1" smtClean="0"/>
            <a:t>взаємної</a:t>
          </a:r>
          <a:r>
            <a:rPr lang="ru-RU" b="1" dirty="0" smtClean="0"/>
            <a:t> </a:t>
          </a:r>
          <a:r>
            <a:rPr lang="ru-RU" b="1" dirty="0" err="1" smtClean="0"/>
            <a:t>довіри</a:t>
          </a:r>
          <a:r>
            <a:rPr lang="ru-RU" b="1" dirty="0" smtClean="0"/>
            <a:t> та </a:t>
          </a:r>
          <a:r>
            <a:rPr lang="ru-RU" b="1" dirty="0" err="1" smtClean="0"/>
            <a:t>поваги</a:t>
          </a:r>
          <a:r>
            <a:rPr lang="ru-RU" b="1" dirty="0" smtClean="0"/>
            <a:t> до </a:t>
          </a:r>
          <a:r>
            <a:rPr lang="ru-RU" b="1" dirty="0" err="1" smtClean="0"/>
            <a:t>мов</a:t>
          </a:r>
          <a:r>
            <a:rPr lang="ru-RU" b="1" dirty="0" smtClean="0"/>
            <a:t>, культур, </a:t>
          </a:r>
          <a:r>
            <a:rPr lang="ru-RU" b="1" dirty="0" err="1" smtClean="0"/>
            <a:t>традицій</a:t>
          </a:r>
          <a:r>
            <a:rPr lang="ru-RU" b="1" dirty="0" smtClean="0"/>
            <a:t>, </a:t>
          </a:r>
          <a:r>
            <a:rPr lang="ru-RU" b="1" dirty="0" err="1" smtClean="0"/>
            <a:t>звичаїв</a:t>
          </a:r>
          <a:r>
            <a:rPr lang="ru-RU" b="1" dirty="0" smtClean="0"/>
            <a:t> і </a:t>
          </a:r>
          <a:r>
            <a:rPr lang="ru-RU" b="1" dirty="0" err="1" smtClean="0"/>
            <a:t>релігій</a:t>
          </a:r>
          <a:endParaRPr lang="ru-RU" b="1" dirty="0"/>
        </a:p>
      </dgm:t>
    </dgm:pt>
    <dgm:pt modelId="{BB981539-998B-4C3A-9FB6-0F3BFF372EF8}" type="parTrans" cxnId="{E5EA265B-BAF1-4EFD-A7A9-8FFA63B755DE}">
      <dgm:prSet/>
      <dgm:spPr/>
      <dgm:t>
        <a:bodyPr/>
        <a:lstStyle/>
        <a:p>
          <a:endParaRPr lang="ru-RU"/>
        </a:p>
      </dgm:t>
    </dgm:pt>
    <dgm:pt modelId="{0343F6E7-A277-4D13-98D1-5032D00D357A}" type="sibTrans" cxnId="{E5EA265B-BAF1-4EFD-A7A9-8FFA63B755DE}">
      <dgm:prSet/>
      <dgm:spPr/>
      <dgm:t>
        <a:bodyPr/>
        <a:lstStyle/>
        <a:p>
          <a:endParaRPr lang="ru-RU"/>
        </a:p>
      </dgm:t>
    </dgm:pt>
    <dgm:pt modelId="{8B7D110F-C1AA-4DBD-BDD2-D662C9D9DCE7}">
      <dgm:prSet phldrT="[Текст]"/>
      <dgm:spPr/>
      <dgm:t>
        <a:bodyPr/>
        <a:lstStyle/>
        <a:p>
          <a:r>
            <a:rPr lang="ru-RU" b="1" dirty="0" err="1" smtClean="0"/>
            <a:t>правове</a:t>
          </a:r>
          <a:r>
            <a:rPr lang="ru-RU" b="1" dirty="0" smtClean="0"/>
            <a:t> </a:t>
          </a:r>
          <a:r>
            <a:rPr lang="ru-RU" b="1" dirty="0" err="1" smtClean="0"/>
            <a:t>забезпечення</a:t>
          </a:r>
          <a:r>
            <a:rPr lang="ru-RU" b="1" dirty="0" smtClean="0"/>
            <a:t> </a:t>
          </a:r>
          <a:r>
            <a:rPr lang="ru-RU" b="1" dirty="0" err="1" smtClean="0"/>
            <a:t>рівних</a:t>
          </a:r>
          <a:r>
            <a:rPr lang="ru-RU" b="1" dirty="0" smtClean="0"/>
            <a:t> </a:t>
          </a:r>
          <a:r>
            <a:rPr lang="ru-RU" b="1" dirty="0" err="1" smtClean="0"/>
            <a:t>можливостей</a:t>
          </a:r>
          <a:r>
            <a:rPr lang="ru-RU" b="1" dirty="0" smtClean="0"/>
            <a:t> </a:t>
          </a:r>
          <a:r>
            <a:rPr lang="ru-RU" b="1" dirty="0" err="1" smtClean="0"/>
            <a:t>усім</a:t>
          </a:r>
          <a:r>
            <a:rPr lang="ru-RU" b="1" dirty="0" smtClean="0"/>
            <a:t> </a:t>
          </a:r>
          <a:r>
            <a:rPr lang="ru-RU" b="1" dirty="0" err="1" smtClean="0"/>
            <a:t>громадянам</a:t>
          </a:r>
          <a:r>
            <a:rPr lang="ru-RU" b="1" dirty="0" smtClean="0"/>
            <a:t> </a:t>
          </a:r>
          <a:r>
            <a:rPr lang="ru-RU" b="1" dirty="0" err="1" smtClean="0"/>
            <a:t>України</a:t>
          </a:r>
          <a:r>
            <a:rPr lang="ru-RU" b="1" dirty="0" smtClean="0"/>
            <a:t> </a:t>
          </a:r>
          <a:r>
            <a:rPr lang="ru-RU" b="1" dirty="0" err="1" smtClean="0"/>
            <a:t>брати</a:t>
          </a:r>
          <a:r>
            <a:rPr lang="ru-RU" b="1" dirty="0" smtClean="0"/>
            <a:t> участь в </a:t>
          </a:r>
          <a:r>
            <a:rPr lang="ru-RU" b="1" dirty="0" err="1" smtClean="0"/>
            <a:t>управлінні</a:t>
          </a:r>
          <a:r>
            <a:rPr lang="ru-RU" b="1" dirty="0" smtClean="0"/>
            <a:t> </a:t>
          </a:r>
          <a:r>
            <a:rPr lang="ru-RU" b="1" dirty="0" err="1" smtClean="0"/>
            <a:t>державними</a:t>
          </a:r>
          <a:r>
            <a:rPr lang="ru-RU" b="1" dirty="0" smtClean="0"/>
            <a:t> і </a:t>
          </a:r>
          <a:r>
            <a:rPr lang="ru-RU" b="1" dirty="0" err="1" smtClean="0"/>
            <a:t>громадськими</a:t>
          </a:r>
          <a:r>
            <a:rPr lang="ru-RU" b="1" dirty="0" smtClean="0"/>
            <a:t> справами, </a:t>
          </a:r>
          <a:r>
            <a:rPr lang="ru-RU" b="1" dirty="0" err="1" smtClean="0"/>
            <a:t>зміцнення</a:t>
          </a:r>
          <a:r>
            <a:rPr lang="ru-RU" b="1" dirty="0" smtClean="0"/>
            <a:t> </a:t>
          </a:r>
          <a:r>
            <a:rPr lang="ru-RU" b="1" dirty="0" err="1" smtClean="0"/>
            <a:t>гарантій</a:t>
          </a:r>
          <a:r>
            <a:rPr lang="ru-RU" b="1" dirty="0" smtClean="0"/>
            <a:t>, </a:t>
          </a:r>
          <a:r>
            <a:rPr lang="ru-RU" b="1" dirty="0" err="1" smtClean="0"/>
            <a:t>які</a:t>
          </a:r>
          <a:r>
            <a:rPr lang="ru-RU" b="1" dirty="0" smtClean="0"/>
            <a:t> б </a:t>
          </a:r>
          <a:r>
            <a:rPr lang="ru-RU" b="1" dirty="0" err="1" smtClean="0"/>
            <a:t>виключили</a:t>
          </a:r>
          <a:r>
            <a:rPr lang="ru-RU" b="1" dirty="0" smtClean="0"/>
            <a:t> прояви </a:t>
          </a:r>
          <a:r>
            <a:rPr lang="ru-RU" b="1" dirty="0" err="1" smtClean="0"/>
            <a:t>націонал-екстремізму</a:t>
          </a:r>
          <a:r>
            <a:rPr lang="ru-RU" b="1" dirty="0" smtClean="0"/>
            <a:t>, </a:t>
          </a:r>
          <a:r>
            <a:rPr lang="ru-RU" b="1" dirty="0" err="1" smtClean="0"/>
            <a:t>дискримінацію</a:t>
          </a:r>
          <a:r>
            <a:rPr lang="ru-RU" b="1" dirty="0" smtClean="0"/>
            <a:t> </a:t>
          </a:r>
          <a:r>
            <a:rPr lang="ru-RU" b="1" dirty="0" err="1" smtClean="0"/>
            <a:t>громадян</a:t>
          </a:r>
          <a:r>
            <a:rPr lang="ru-RU" b="1" dirty="0" smtClean="0"/>
            <a:t> за </a:t>
          </a:r>
          <a:r>
            <a:rPr lang="ru-RU" b="1" dirty="0" err="1" smtClean="0"/>
            <a:t>національною</a:t>
          </a:r>
          <a:r>
            <a:rPr lang="ru-RU" b="1" dirty="0" smtClean="0"/>
            <a:t>, </a:t>
          </a:r>
          <a:r>
            <a:rPr lang="ru-RU" b="1" dirty="0" err="1" smtClean="0"/>
            <a:t>релігійною</a:t>
          </a:r>
          <a:r>
            <a:rPr lang="ru-RU" b="1" dirty="0" smtClean="0"/>
            <a:t> </a:t>
          </a:r>
          <a:r>
            <a:rPr lang="ru-RU" b="1" dirty="0" err="1" smtClean="0"/>
            <a:t>або</a:t>
          </a:r>
          <a:r>
            <a:rPr lang="ru-RU" b="1" dirty="0" smtClean="0"/>
            <a:t> </a:t>
          </a:r>
          <a:r>
            <a:rPr lang="ru-RU" b="1" dirty="0" err="1" smtClean="0"/>
            <a:t>мовною</a:t>
          </a:r>
          <a:r>
            <a:rPr lang="ru-RU" b="1" dirty="0" smtClean="0"/>
            <a:t> </a:t>
          </a:r>
          <a:r>
            <a:rPr lang="ru-RU" b="1" dirty="0" err="1" smtClean="0"/>
            <a:t>ознаками</a:t>
          </a:r>
          <a:endParaRPr lang="ru-RU" b="1" dirty="0"/>
        </a:p>
      </dgm:t>
    </dgm:pt>
    <dgm:pt modelId="{0771B973-B6FD-47B6-9519-088C0E1631CA}" type="parTrans" cxnId="{F54E5CCA-4446-4D33-946D-A6310223333E}">
      <dgm:prSet/>
      <dgm:spPr/>
      <dgm:t>
        <a:bodyPr/>
        <a:lstStyle/>
        <a:p>
          <a:endParaRPr lang="ru-RU"/>
        </a:p>
      </dgm:t>
    </dgm:pt>
    <dgm:pt modelId="{1D737A50-C9CF-4C34-A112-3A30B174EFED}" type="sibTrans" cxnId="{F54E5CCA-4446-4D33-946D-A6310223333E}">
      <dgm:prSet/>
      <dgm:spPr/>
      <dgm:t>
        <a:bodyPr/>
        <a:lstStyle/>
        <a:p>
          <a:endParaRPr lang="ru-RU"/>
        </a:p>
      </dgm:t>
    </dgm:pt>
    <dgm:pt modelId="{11BA33F3-9B15-499E-96B7-A4CA8E2389EA}">
      <dgm:prSet phldrT="[Текст]"/>
      <dgm:spPr/>
      <dgm:t>
        <a:bodyPr/>
        <a:lstStyle/>
        <a:p>
          <a:r>
            <a:rPr lang="ru-RU" b="1" dirty="0" err="1" smtClean="0"/>
            <a:t>відродження</a:t>
          </a:r>
          <a:r>
            <a:rPr lang="ru-RU" b="1" dirty="0" smtClean="0"/>
            <a:t> </a:t>
          </a:r>
          <a:r>
            <a:rPr lang="ru-RU" b="1" dirty="0" err="1" smtClean="0"/>
            <a:t>духовної</a:t>
          </a:r>
          <a:r>
            <a:rPr lang="ru-RU" b="1" dirty="0" smtClean="0"/>
            <a:t> та </a:t>
          </a:r>
          <a:r>
            <a:rPr lang="ru-RU" b="1" dirty="0" err="1" smtClean="0"/>
            <a:t>етнокультурної</a:t>
          </a:r>
          <a:r>
            <a:rPr lang="ru-RU" b="1" dirty="0" smtClean="0"/>
            <a:t> </a:t>
          </a:r>
          <a:r>
            <a:rPr lang="ru-RU" b="1" dirty="0" err="1" smtClean="0"/>
            <a:t>самобутності</a:t>
          </a:r>
          <a:r>
            <a:rPr lang="ru-RU" b="1" dirty="0" smtClean="0"/>
            <a:t> </a:t>
          </a:r>
          <a:r>
            <a:rPr lang="ru-RU" b="1" dirty="0" err="1" smtClean="0"/>
            <a:t>етнічних</a:t>
          </a:r>
          <a:r>
            <a:rPr lang="ru-RU" b="1" dirty="0" smtClean="0"/>
            <a:t> </a:t>
          </a:r>
          <a:r>
            <a:rPr lang="ru-RU" b="1" dirty="0" err="1" smtClean="0"/>
            <a:t>українців</a:t>
          </a:r>
          <a:r>
            <a:rPr lang="ru-RU" b="1" dirty="0" smtClean="0"/>
            <a:t>, </a:t>
          </a:r>
          <a:r>
            <a:rPr lang="ru-RU" b="1" dirty="0" err="1" smtClean="0"/>
            <a:t>піклування</a:t>
          </a:r>
          <a:r>
            <a:rPr lang="ru-RU" b="1" dirty="0" smtClean="0"/>
            <a:t> про </a:t>
          </a:r>
          <a:r>
            <a:rPr lang="ru-RU" b="1" dirty="0" err="1" smtClean="0"/>
            <a:t>їхні</a:t>
          </a:r>
          <a:r>
            <a:rPr lang="ru-RU" b="1" dirty="0" smtClean="0"/>
            <a:t> </a:t>
          </a:r>
          <a:r>
            <a:rPr lang="ru-RU" b="1" dirty="0" err="1" smtClean="0"/>
            <a:t>національно-культурні</a:t>
          </a:r>
          <a:r>
            <a:rPr lang="ru-RU" b="1" dirty="0" smtClean="0"/>
            <a:t> потреби в </a:t>
          </a:r>
          <a:r>
            <a:rPr lang="ru-RU" b="1" dirty="0" err="1" smtClean="0"/>
            <a:t>зарубіжжі</a:t>
          </a:r>
          <a:endParaRPr lang="ru-RU" b="1" dirty="0"/>
        </a:p>
      </dgm:t>
    </dgm:pt>
    <dgm:pt modelId="{CD35B19D-6DDE-46CA-8C6F-445F45D3641D}" type="parTrans" cxnId="{8B8CFA51-45D5-4011-8D91-645636AB9495}">
      <dgm:prSet/>
      <dgm:spPr/>
      <dgm:t>
        <a:bodyPr/>
        <a:lstStyle/>
        <a:p>
          <a:endParaRPr lang="ru-RU"/>
        </a:p>
      </dgm:t>
    </dgm:pt>
    <dgm:pt modelId="{EEF32AD7-DFCD-4172-B755-8337319849FB}" type="sibTrans" cxnId="{8B8CFA51-45D5-4011-8D91-645636AB9495}">
      <dgm:prSet/>
      <dgm:spPr/>
      <dgm:t>
        <a:bodyPr/>
        <a:lstStyle/>
        <a:p>
          <a:endParaRPr lang="ru-RU"/>
        </a:p>
      </dgm:t>
    </dgm:pt>
    <dgm:pt modelId="{B89CB688-73F0-4EB3-ABB7-544CC59CD049}">
      <dgm:prSet phldrT="[Текст]"/>
      <dgm:spPr/>
      <dgm:t>
        <a:bodyPr/>
        <a:lstStyle/>
        <a:p>
          <a:r>
            <a:rPr lang="ru-RU" b="1" dirty="0" err="1" smtClean="0"/>
            <a:t>створення</a:t>
          </a:r>
          <a:r>
            <a:rPr lang="ru-RU" b="1" dirty="0" smtClean="0"/>
            <a:t> </a:t>
          </a:r>
          <a:r>
            <a:rPr lang="ru-RU" b="1" dirty="0" err="1" smtClean="0"/>
            <a:t>необхідних</a:t>
          </a:r>
          <a:r>
            <a:rPr lang="ru-RU" b="1" dirty="0" smtClean="0"/>
            <a:t> умов для </a:t>
          </a:r>
          <a:r>
            <a:rPr lang="ru-RU" b="1" dirty="0" err="1" smtClean="0"/>
            <a:t>розвитку</a:t>
          </a:r>
          <a:r>
            <a:rPr lang="ru-RU" b="1" dirty="0" smtClean="0"/>
            <a:t> </a:t>
          </a:r>
          <a:r>
            <a:rPr lang="ru-RU" b="1" dirty="0" err="1" smtClean="0"/>
            <a:t>національних</a:t>
          </a:r>
          <a:r>
            <a:rPr lang="ru-RU" b="1" dirty="0" smtClean="0"/>
            <a:t> </a:t>
          </a:r>
          <a:r>
            <a:rPr lang="ru-RU" b="1" dirty="0" err="1" smtClean="0"/>
            <a:t>меншин</a:t>
          </a:r>
          <a:r>
            <a:rPr lang="ru-RU" b="1" dirty="0" smtClean="0"/>
            <a:t>, </a:t>
          </a:r>
          <a:r>
            <a:rPr lang="ru-RU" b="1" dirty="0" err="1" smtClean="0"/>
            <a:t>захист</a:t>
          </a:r>
          <a:r>
            <a:rPr lang="ru-RU" b="1" dirty="0" smtClean="0"/>
            <a:t> </a:t>
          </a:r>
          <a:r>
            <a:rPr lang="ru-RU" b="1" dirty="0" err="1" smtClean="0"/>
            <a:t>їхньої</a:t>
          </a:r>
          <a:r>
            <a:rPr lang="ru-RU" b="1" dirty="0" smtClean="0"/>
            <a:t> </a:t>
          </a:r>
          <a:r>
            <a:rPr lang="ru-RU" b="1" dirty="0" err="1" smtClean="0"/>
            <a:t>етнічної</a:t>
          </a:r>
          <a:r>
            <a:rPr lang="ru-RU" b="1" dirty="0" smtClean="0"/>
            <a:t>, </a:t>
          </a:r>
          <a:r>
            <a:rPr lang="ru-RU" b="1" dirty="0" err="1" smtClean="0"/>
            <a:t>культурної</a:t>
          </a:r>
          <a:r>
            <a:rPr lang="ru-RU" b="1" dirty="0" smtClean="0"/>
            <a:t>, </a:t>
          </a:r>
          <a:r>
            <a:rPr lang="ru-RU" b="1" dirty="0" err="1" smtClean="0"/>
            <a:t>мовної</a:t>
          </a:r>
          <a:r>
            <a:rPr lang="ru-RU" b="1" dirty="0" smtClean="0"/>
            <a:t> та </a:t>
          </a:r>
          <a:r>
            <a:rPr lang="ru-RU" b="1" dirty="0" err="1" smtClean="0"/>
            <a:t>релігійної</a:t>
          </a:r>
          <a:r>
            <a:rPr lang="ru-RU" b="1" dirty="0" smtClean="0"/>
            <a:t> </a:t>
          </a:r>
          <a:r>
            <a:rPr lang="ru-RU" b="1" dirty="0" err="1" smtClean="0"/>
            <a:t>самобутності</a:t>
          </a:r>
          <a:endParaRPr lang="ru-RU" b="1" dirty="0"/>
        </a:p>
      </dgm:t>
    </dgm:pt>
    <dgm:pt modelId="{18612C33-5592-465C-9518-51DE6C655F2F}" type="parTrans" cxnId="{08593222-385F-49E3-95E0-021FB66F32CD}">
      <dgm:prSet/>
      <dgm:spPr/>
      <dgm:t>
        <a:bodyPr/>
        <a:lstStyle/>
        <a:p>
          <a:endParaRPr lang="ru-RU"/>
        </a:p>
      </dgm:t>
    </dgm:pt>
    <dgm:pt modelId="{B10E8579-B73D-4FF2-B7A5-EA71D204D462}" type="sibTrans" cxnId="{08593222-385F-49E3-95E0-021FB66F32CD}">
      <dgm:prSet/>
      <dgm:spPr/>
      <dgm:t>
        <a:bodyPr/>
        <a:lstStyle/>
        <a:p>
          <a:endParaRPr lang="ru-RU"/>
        </a:p>
      </dgm:t>
    </dgm:pt>
    <dgm:pt modelId="{6C3F9710-2787-4313-BB4A-DB1F3F2AA608}">
      <dgm:prSet phldrT="[Текст]"/>
      <dgm:spPr/>
      <dgm:t>
        <a:bodyPr/>
        <a:lstStyle/>
        <a:p>
          <a:r>
            <a:rPr lang="ru-RU" b="1" dirty="0" err="1" smtClean="0"/>
            <a:t>відновлення</a:t>
          </a:r>
          <a:r>
            <a:rPr lang="ru-RU" b="1" dirty="0" smtClean="0"/>
            <a:t> прав </a:t>
          </a:r>
          <a:r>
            <a:rPr lang="ru-RU" b="1" dirty="0" err="1" smtClean="0"/>
            <a:t>депортованих</a:t>
          </a:r>
          <a:r>
            <a:rPr lang="ru-RU" b="1" dirty="0" smtClean="0"/>
            <a:t> за </a:t>
          </a:r>
          <a:r>
            <a:rPr lang="ru-RU" b="1" dirty="0" err="1" smtClean="0"/>
            <a:t>радянських</a:t>
          </a:r>
          <a:r>
            <a:rPr lang="ru-RU" b="1" dirty="0" smtClean="0"/>
            <a:t> </a:t>
          </a:r>
          <a:r>
            <a:rPr lang="ru-RU" b="1" dirty="0" err="1" smtClean="0"/>
            <a:t>часів</a:t>
          </a:r>
          <a:r>
            <a:rPr lang="ru-RU" b="1" dirty="0" smtClean="0"/>
            <a:t> </a:t>
          </a:r>
          <a:r>
            <a:rPr lang="ru-RU" b="1" dirty="0" err="1" smtClean="0"/>
            <a:t>кримськотатарського</a:t>
          </a:r>
          <a:r>
            <a:rPr lang="ru-RU" b="1" dirty="0" smtClean="0"/>
            <a:t> народу та </a:t>
          </a:r>
          <a:r>
            <a:rPr lang="ru-RU" b="1" dirty="0" err="1" smtClean="0"/>
            <a:t>інших</a:t>
          </a:r>
          <a:r>
            <a:rPr lang="ru-RU" b="1" dirty="0" smtClean="0"/>
            <a:t> </a:t>
          </a:r>
          <a:r>
            <a:rPr lang="ru-RU" b="1" dirty="0" err="1" smtClean="0"/>
            <a:t>національних</a:t>
          </a:r>
          <a:r>
            <a:rPr lang="ru-RU" b="1" dirty="0" smtClean="0"/>
            <a:t> </a:t>
          </a:r>
          <a:r>
            <a:rPr lang="ru-RU" b="1" dirty="0" err="1" smtClean="0"/>
            <a:t>меншин</a:t>
          </a:r>
          <a:r>
            <a:rPr lang="ru-RU" b="1" dirty="0" smtClean="0"/>
            <a:t>, </a:t>
          </a:r>
          <a:r>
            <a:rPr lang="ru-RU" b="1" dirty="0" err="1" smtClean="0"/>
            <a:t>здійснення</a:t>
          </a:r>
          <a:r>
            <a:rPr lang="ru-RU" b="1" dirty="0" smtClean="0"/>
            <a:t> </a:t>
          </a:r>
          <a:r>
            <a:rPr lang="ru-RU" b="1" dirty="0" err="1" smtClean="0"/>
            <a:t>заходів</a:t>
          </a:r>
          <a:r>
            <a:rPr lang="ru-RU" b="1" dirty="0" smtClean="0"/>
            <a:t> </a:t>
          </a:r>
          <a:r>
            <a:rPr lang="ru-RU" b="1" dirty="0" err="1" smtClean="0"/>
            <a:t>щодо</a:t>
          </a:r>
          <a:r>
            <a:rPr lang="ru-RU" b="1" dirty="0" smtClean="0"/>
            <a:t> </a:t>
          </a:r>
          <a:r>
            <a:rPr lang="ru-RU" b="1" dirty="0" err="1" smtClean="0"/>
            <a:t>їх</a:t>
          </a:r>
          <a:r>
            <a:rPr lang="ru-RU" b="1" dirty="0" smtClean="0"/>
            <a:t> </a:t>
          </a:r>
          <a:r>
            <a:rPr lang="ru-RU" b="1" dirty="0" err="1" smtClean="0"/>
            <a:t>правової</a:t>
          </a:r>
          <a:r>
            <a:rPr lang="ru-RU" b="1" dirty="0" smtClean="0"/>
            <a:t>, </a:t>
          </a:r>
          <a:r>
            <a:rPr lang="ru-RU" b="1" dirty="0" err="1" smtClean="0"/>
            <a:t>політичної</a:t>
          </a:r>
          <a:r>
            <a:rPr lang="ru-RU" b="1" dirty="0" smtClean="0"/>
            <a:t> й </a:t>
          </a:r>
          <a:r>
            <a:rPr lang="ru-RU" b="1" dirty="0" err="1" smtClean="0"/>
            <a:t>соціально-культурної</a:t>
          </a:r>
          <a:endParaRPr lang="ru-RU" b="1" dirty="0"/>
        </a:p>
      </dgm:t>
    </dgm:pt>
    <dgm:pt modelId="{2AEFFE0D-18DD-44ED-8373-ABD6F33AC8EA}" type="parTrans" cxnId="{6ABFE81D-22E8-4C09-975B-CE90994369FC}">
      <dgm:prSet/>
      <dgm:spPr/>
      <dgm:t>
        <a:bodyPr/>
        <a:lstStyle/>
        <a:p>
          <a:endParaRPr lang="ru-RU"/>
        </a:p>
      </dgm:t>
    </dgm:pt>
    <dgm:pt modelId="{19A9DAC8-3A34-4EA0-8482-B8A6C6053267}" type="sibTrans" cxnId="{6ABFE81D-22E8-4C09-975B-CE90994369FC}">
      <dgm:prSet/>
      <dgm:spPr/>
      <dgm:t>
        <a:bodyPr/>
        <a:lstStyle/>
        <a:p>
          <a:endParaRPr lang="ru-RU"/>
        </a:p>
      </dgm:t>
    </dgm:pt>
    <dgm:pt modelId="{074CE0E1-0725-4B65-96F3-ADC9FDA13547}" type="pres">
      <dgm:prSet presAssocID="{0550E137-2DB0-4F06-A24A-6F0FB316F14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54E2172-B655-41C8-B011-CB2D587D43CE}" type="pres">
      <dgm:prSet presAssocID="{FF0A2A82-D66C-4A82-9C28-22A687EFB501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B23957-B455-4699-8ED0-1AE326FDFFBC}" type="pres">
      <dgm:prSet presAssocID="{0343F6E7-A277-4D13-98D1-5032D00D357A}" presName="sibTrans" presStyleCnt="0"/>
      <dgm:spPr/>
    </dgm:pt>
    <dgm:pt modelId="{B8054F08-0C92-4DE8-8916-F7495A57C56F}" type="pres">
      <dgm:prSet presAssocID="{8B7D110F-C1AA-4DBD-BDD2-D662C9D9DCE7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01012D-4A59-4B1D-B59D-28BD2C6379B6}" type="pres">
      <dgm:prSet presAssocID="{1D737A50-C9CF-4C34-A112-3A30B174EFED}" presName="sibTrans" presStyleCnt="0"/>
      <dgm:spPr/>
    </dgm:pt>
    <dgm:pt modelId="{A1159C78-0193-4580-84CE-29F85F529185}" type="pres">
      <dgm:prSet presAssocID="{11BA33F3-9B15-499E-96B7-A4CA8E2389EA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A6038C-4DA1-4EDD-AEAB-A6265AD3C30E}" type="pres">
      <dgm:prSet presAssocID="{EEF32AD7-DFCD-4172-B755-8337319849FB}" presName="sibTrans" presStyleCnt="0"/>
      <dgm:spPr/>
    </dgm:pt>
    <dgm:pt modelId="{8E54AA5A-DCFE-44FE-86DC-E13BDA641615}" type="pres">
      <dgm:prSet presAssocID="{B89CB688-73F0-4EB3-ABB7-544CC59CD049}" presName="node" presStyleLbl="node1" presStyleIdx="3" presStyleCnt="5" custLinFactNeighborX="9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066016-F1A7-406F-B7F8-EB100F547E40}" type="pres">
      <dgm:prSet presAssocID="{B10E8579-B73D-4FF2-B7A5-EA71D204D462}" presName="sibTrans" presStyleCnt="0"/>
      <dgm:spPr/>
    </dgm:pt>
    <dgm:pt modelId="{2FCC4B1C-7BB0-463C-AC66-834BCC85D37A}" type="pres">
      <dgm:prSet presAssocID="{6C3F9710-2787-4313-BB4A-DB1F3F2AA608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54E5CCA-4446-4D33-946D-A6310223333E}" srcId="{0550E137-2DB0-4F06-A24A-6F0FB316F14E}" destId="{8B7D110F-C1AA-4DBD-BDD2-D662C9D9DCE7}" srcOrd="1" destOrd="0" parTransId="{0771B973-B6FD-47B6-9519-088C0E1631CA}" sibTransId="{1D737A50-C9CF-4C34-A112-3A30B174EFED}"/>
    <dgm:cxn modelId="{08593222-385F-49E3-95E0-021FB66F32CD}" srcId="{0550E137-2DB0-4F06-A24A-6F0FB316F14E}" destId="{B89CB688-73F0-4EB3-ABB7-544CC59CD049}" srcOrd="3" destOrd="0" parTransId="{18612C33-5592-465C-9518-51DE6C655F2F}" sibTransId="{B10E8579-B73D-4FF2-B7A5-EA71D204D462}"/>
    <dgm:cxn modelId="{7EF082C3-5875-42B9-877C-766DA04B52BF}" type="presOf" srcId="{0550E137-2DB0-4F06-A24A-6F0FB316F14E}" destId="{074CE0E1-0725-4B65-96F3-ADC9FDA13547}" srcOrd="0" destOrd="0" presId="urn:microsoft.com/office/officeart/2005/8/layout/default"/>
    <dgm:cxn modelId="{8B8CFA51-45D5-4011-8D91-645636AB9495}" srcId="{0550E137-2DB0-4F06-A24A-6F0FB316F14E}" destId="{11BA33F3-9B15-499E-96B7-A4CA8E2389EA}" srcOrd="2" destOrd="0" parTransId="{CD35B19D-6DDE-46CA-8C6F-445F45D3641D}" sibTransId="{EEF32AD7-DFCD-4172-B755-8337319849FB}"/>
    <dgm:cxn modelId="{B41EE3CB-816C-45F1-BF94-F7E0A47DC956}" type="presOf" srcId="{8B7D110F-C1AA-4DBD-BDD2-D662C9D9DCE7}" destId="{B8054F08-0C92-4DE8-8916-F7495A57C56F}" srcOrd="0" destOrd="0" presId="urn:microsoft.com/office/officeart/2005/8/layout/default"/>
    <dgm:cxn modelId="{F816E489-0C4E-47FA-8A3F-1AABC03CC6E7}" type="presOf" srcId="{6C3F9710-2787-4313-BB4A-DB1F3F2AA608}" destId="{2FCC4B1C-7BB0-463C-AC66-834BCC85D37A}" srcOrd="0" destOrd="0" presId="urn:microsoft.com/office/officeart/2005/8/layout/default"/>
    <dgm:cxn modelId="{34FF8F5B-AFF9-4698-A036-6AC29A8437AC}" type="presOf" srcId="{11BA33F3-9B15-499E-96B7-A4CA8E2389EA}" destId="{A1159C78-0193-4580-84CE-29F85F529185}" srcOrd="0" destOrd="0" presId="urn:microsoft.com/office/officeart/2005/8/layout/default"/>
    <dgm:cxn modelId="{E5EA265B-BAF1-4EFD-A7A9-8FFA63B755DE}" srcId="{0550E137-2DB0-4F06-A24A-6F0FB316F14E}" destId="{FF0A2A82-D66C-4A82-9C28-22A687EFB501}" srcOrd="0" destOrd="0" parTransId="{BB981539-998B-4C3A-9FB6-0F3BFF372EF8}" sibTransId="{0343F6E7-A277-4D13-98D1-5032D00D357A}"/>
    <dgm:cxn modelId="{BB92AFFE-FF7E-487E-8F28-B255262B2D28}" type="presOf" srcId="{B89CB688-73F0-4EB3-ABB7-544CC59CD049}" destId="{8E54AA5A-DCFE-44FE-86DC-E13BDA641615}" srcOrd="0" destOrd="0" presId="urn:microsoft.com/office/officeart/2005/8/layout/default"/>
    <dgm:cxn modelId="{7101404E-406B-4CC8-8A90-A714CBD32901}" type="presOf" srcId="{FF0A2A82-D66C-4A82-9C28-22A687EFB501}" destId="{C54E2172-B655-41C8-B011-CB2D587D43CE}" srcOrd="0" destOrd="0" presId="urn:microsoft.com/office/officeart/2005/8/layout/default"/>
    <dgm:cxn modelId="{6ABFE81D-22E8-4C09-975B-CE90994369FC}" srcId="{0550E137-2DB0-4F06-A24A-6F0FB316F14E}" destId="{6C3F9710-2787-4313-BB4A-DB1F3F2AA608}" srcOrd="4" destOrd="0" parTransId="{2AEFFE0D-18DD-44ED-8373-ABD6F33AC8EA}" sibTransId="{19A9DAC8-3A34-4EA0-8482-B8A6C6053267}"/>
    <dgm:cxn modelId="{770810A1-4695-41AB-9414-031057BBACA3}" type="presParOf" srcId="{074CE0E1-0725-4B65-96F3-ADC9FDA13547}" destId="{C54E2172-B655-41C8-B011-CB2D587D43CE}" srcOrd="0" destOrd="0" presId="urn:microsoft.com/office/officeart/2005/8/layout/default"/>
    <dgm:cxn modelId="{76133461-DD49-42C7-A66D-40A04FE729B1}" type="presParOf" srcId="{074CE0E1-0725-4B65-96F3-ADC9FDA13547}" destId="{CAB23957-B455-4699-8ED0-1AE326FDFFBC}" srcOrd="1" destOrd="0" presId="urn:microsoft.com/office/officeart/2005/8/layout/default"/>
    <dgm:cxn modelId="{FD28D469-F93F-457A-B921-BE182D6EA828}" type="presParOf" srcId="{074CE0E1-0725-4B65-96F3-ADC9FDA13547}" destId="{B8054F08-0C92-4DE8-8916-F7495A57C56F}" srcOrd="2" destOrd="0" presId="urn:microsoft.com/office/officeart/2005/8/layout/default"/>
    <dgm:cxn modelId="{23776558-05D6-48E6-A93C-691830CC9AE2}" type="presParOf" srcId="{074CE0E1-0725-4B65-96F3-ADC9FDA13547}" destId="{9F01012D-4A59-4B1D-B59D-28BD2C6379B6}" srcOrd="3" destOrd="0" presId="urn:microsoft.com/office/officeart/2005/8/layout/default"/>
    <dgm:cxn modelId="{6B841259-93AE-4CBA-B93C-416000D19B08}" type="presParOf" srcId="{074CE0E1-0725-4B65-96F3-ADC9FDA13547}" destId="{A1159C78-0193-4580-84CE-29F85F529185}" srcOrd="4" destOrd="0" presId="urn:microsoft.com/office/officeart/2005/8/layout/default"/>
    <dgm:cxn modelId="{A9C7F8B7-49D9-4F4D-9DCA-8F6096D185C3}" type="presParOf" srcId="{074CE0E1-0725-4B65-96F3-ADC9FDA13547}" destId="{67A6038C-4DA1-4EDD-AEAB-A6265AD3C30E}" srcOrd="5" destOrd="0" presId="urn:microsoft.com/office/officeart/2005/8/layout/default"/>
    <dgm:cxn modelId="{3FCF8C25-F812-44EA-AD27-8E47336E4623}" type="presParOf" srcId="{074CE0E1-0725-4B65-96F3-ADC9FDA13547}" destId="{8E54AA5A-DCFE-44FE-86DC-E13BDA641615}" srcOrd="6" destOrd="0" presId="urn:microsoft.com/office/officeart/2005/8/layout/default"/>
    <dgm:cxn modelId="{72E6B759-474F-4FBF-AB20-06DFC8819F7C}" type="presParOf" srcId="{074CE0E1-0725-4B65-96F3-ADC9FDA13547}" destId="{D7066016-F1A7-406F-B7F8-EB100F547E40}" srcOrd="7" destOrd="0" presId="urn:microsoft.com/office/officeart/2005/8/layout/default"/>
    <dgm:cxn modelId="{C6151A04-95E7-4E5F-BEB4-19B47E4885B5}" type="presParOf" srcId="{074CE0E1-0725-4B65-96F3-ADC9FDA13547}" destId="{2FCC4B1C-7BB0-463C-AC66-834BCC85D37A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A65C66C3-15D0-4185-BDDB-C2F28A016442}" type="doc">
      <dgm:prSet loTypeId="urn:microsoft.com/office/officeart/2005/8/layout/b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DDF684A-56F0-453C-94F1-FFF9D30926A3}">
      <dgm:prSet phldrT="[Текст]" custT="1"/>
      <dgm:spPr/>
      <dgm:t>
        <a:bodyPr/>
        <a:lstStyle/>
        <a:p>
          <a:r>
            <a:rPr lang="ru-RU" sz="2000" b="1" dirty="0" smtClean="0"/>
            <a:t>«Про засади </a:t>
          </a:r>
          <a:r>
            <a:rPr lang="ru-RU" sz="2000" b="1" dirty="0" err="1" smtClean="0"/>
            <a:t>мовної</a:t>
          </a:r>
          <a:r>
            <a:rPr lang="ru-RU" sz="2000" b="1" dirty="0" smtClean="0"/>
            <a:t> </a:t>
          </a:r>
          <a:r>
            <a:rPr lang="ru-RU" sz="2000" b="1" dirty="0" err="1" smtClean="0"/>
            <a:t>політики</a:t>
          </a:r>
          <a:r>
            <a:rPr lang="ru-RU" sz="2000" b="1" dirty="0" smtClean="0"/>
            <a:t>»</a:t>
          </a:r>
          <a:endParaRPr lang="ru-RU" sz="2000" b="1" dirty="0"/>
        </a:p>
      </dgm:t>
    </dgm:pt>
    <dgm:pt modelId="{9879EAD9-E80E-4036-ABAC-7393165ED8EA}" type="parTrans" cxnId="{7A82300F-C403-4141-AD44-AF4D13D4C698}">
      <dgm:prSet/>
      <dgm:spPr/>
      <dgm:t>
        <a:bodyPr/>
        <a:lstStyle/>
        <a:p>
          <a:endParaRPr lang="ru-RU"/>
        </a:p>
      </dgm:t>
    </dgm:pt>
    <dgm:pt modelId="{B441906B-CF5C-4131-A67A-9FC2ABE49DB0}" type="sibTrans" cxnId="{7A82300F-C403-4141-AD44-AF4D13D4C698}">
      <dgm:prSet/>
      <dgm:spPr/>
      <dgm:t>
        <a:bodyPr/>
        <a:lstStyle/>
        <a:p>
          <a:endParaRPr lang="ru-RU" sz="2000" b="1"/>
        </a:p>
      </dgm:t>
    </dgm:pt>
    <dgm:pt modelId="{E9E63181-AB32-4491-B0D5-19D05A0A3F46}">
      <dgm:prSet phldrT="[Текст]" custT="1"/>
      <dgm:spPr/>
      <dgm:t>
        <a:bodyPr/>
        <a:lstStyle/>
        <a:p>
          <a:r>
            <a:rPr lang="ru-RU" sz="2000" b="1" dirty="0" smtClean="0"/>
            <a:t>«</a:t>
          </a:r>
          <a:r>
            <a:rPr lang="ru-RU" sz="2000" b="1" dirty="0" err="1" smtClean="0"/>
            <a:t>Декларація</a:t>
          </a:r>
          <a:r>
            <a:rPr lang="ru-RU" sz="2000" b="1" dirty="0" smtClean="0"/>
            <a:t> прав </a:t>
          </a:r>
          <a:r>
            <a:rPr lang="ru-RU" sz="2000" b="1" dirty="0" err="1" smtClean="0"/>
            <a:t>національностей</a:t>
          </a:r>
          <a:r>
            <a:rPr lang="ru-RU" sz="2000" b="1" dirty="0" smtClean="0"/>
            <a:t> </a:t>
          </a:r>
          <a:r>
            <a:rPr lang="ru-RU" sz="2000" b="1" dirty="0" err="1" smtClean="0"/>
            <a:t>України</a:t>
          </a:r>
          <a:r>
            <a:rPr lang="ru-RU" sz="2000" b="1" dirty="0" smtClean="0"/>
            <a:t>»</a:t>
          </a:r>
          <a:endParaRPr lang="ru-RU" sz="2000" b="1" dirty="0"/>
        </a:p>
      </dgm:t>
    </dgm:pt>
    <dgm:pt modelId="{74FE0131-E142-454E-8ACF-E3C30EB3C0AD}" type="parTrans" cxnId="{C0BB1B41-6209-4803-BA20-E1BC90F92C56}">
      <dgm:prSet/>
      <dgm:spPr/>
      <dgm:t>
        <a:bodyPr/>
        <a:lstStyle/>
        <a:p>
          <a:endParaRPr lang="ru-RU"/>
        </a:p>
      </dgm:t>
    </dgm:pt>
    <dgm:pt modelId="{593FE871-ECB5-489F-A109-42B028ECA9A3}" type="sibTrans" cxnId="{C0BB1B41-6209-4803-BA20-E1BC90F92C56}">
      <dgm:prSet/>
      <dgm:spPr/>
      <dgm:t>
        <a:bodyPr/>
        <a:lstStyle/>
        <a:p>
          <a:endParaRPr lang="ru-RU" sz="2000" b="1"/>
        </a:p>
      </dgm:t>
    </dgm:pt>
    <dgm:pt modelId="{69A499C8-4A14-4A0A-BEB9-030184039446}">
      <dgm:prSet phldrT="[Текст]" custT="1"/>
      <dgm:spPr/>
      <dgm:t>
        <a:bodyPr/>
        <a:lstStyle/>
        <a:p>
          <a:r>
            <a:rPr lang="ru-RU" sz="2000" b="1" dirty="0" smtClean="0"/>
            <a:t>«Про </a:t>
          </a:r>
          <a:r>
            <a:rPr lang="ru-RU" sz="2000" b="1" dirty="0" err="1" smtClean="0"/>
            <a:t>національні</a:t>
          </a:r>
          <a:r>
            <a:rPr lang="ru-RU" sz="2000" b="1" dirty="0" smtClean="0"/>
            <a:t> </a:t>
          </a:r>
          <a:r>
            <a:rPr lang="ru-RU" sz="2000" b="1" dirty="0" err="1" smtClean="0"/>
            <a:t>меншини</a:t>
          </a:r>
          <a:r>
            <a:rPr lang="ru-RU" sz="2000" b="1" dirty="0" smtClean="0"/>
            <a:t> в </a:t>
          </a:r>
          <a:r>
            <a:rPr lang="ru-RU" sz="2000" b="1" dirty="0" err="1" smtClean="0"/>
            <a:t>Україні</a:t>
          </a:r>
          <a:r>
            <a:rPr lang="ru-RU" sz="2000" b="1" dirty="0" smtClean="0"/>
            <a:t>»</a:t>
          </a:r>
          <a:endParaRPr lang="ru-RU" sz="2000" b="1" dirty="0"/>
        </a:p>
      </dgm:t>
    </dgm:pt>
    <dgm:pt modelId="{0F68C8C3-15DF-4E40-8735-9F79762C7F77}" type="parTrans" cxnId="{5AD73753-0AAE-4E2F-992C-F86C83729219}">
      <dgm:prSet/>
      <dgm:spPr/>
      <dgm:t>
        <a:bodyPr/>
        <a:lstStyle/>
        <a:p>
          <a:endParaRPr lang="ru-RU"/>
        </a:p>
      </dgm:t>
    </dgm:pt>
    <dgm:pt modelId="{E0E2EC3F-3204-439F-ACC9-D80F2B1DBD0E}" type="sibTrans" cxnId="{5AD73753-0AAE-4E2F-992C-F86C83729219}">
      <dgm:prSet/>
      <dgm:spPr/>
      <dgm:t>
        <a:bodyPr/>
        <a:lstStyle/>
        <a:p>
          <a:endParaRPr lang="ru-RU" sz="2000" b="1"/>
        </a:p>
      </dgm:t>
    </dgm:pt>
    <dgm:pt modelId="{744FF48F-B69E-489A-8000-DD6475447419}">
      <dgm:prSet phldrT="[Текст]" custT="1"/>
      <dgm:spPr/>
      <dgm:t>
        <a:bodyPr/>
        <a:lstStyle/>
        <a:p>
          <a:r>
            <a:rPr lang="ru-RU" sz="2000" b="1" dirty="0" smtClean="0"/>
            <a:t>«Про </a:t>
          </a:r>
          <a:r>
            <a:rPr lang="ru-RU" sz="2000" b="1" dirty="0" err="1" smtClean="0"/>
            <a:t>громадянство</a:t>
          </a:r>
          <a:r>
            <a:rPr lang="ru-RU" sz="2000" b="1" dirty="0" smtClean="0"/>
            <a:t> </a:t>
          </a:r>
          <a:r>
            <a:rPr lang="ru-RU" sz="2000" b="1" dirty="0" err="1" smtClean="0"/>
            <a:t>України</a:t>
          </a:r>
          <a:r>
            <a:rPr lang="ru-RU" sz="2000" b="1" dirty="0" smtClean="0"/>
            <a:t>»</a:t>
          </a:r>
          <a:endParaRPr lang="ru-RU" sz="2000" b="1" dirty="0"/>
        </a:p>
      </dgm:t>
    </dgm:pt>
    <dgm:pt modelId="{3C0F7D31-EB7D-4E7B-9212-1FCB1ACB7433}" type="parTrans" cxnId="{BA66A2BD-C1EA-4D0D-825E-B1A387F4E5A1}">
      <dgm:prSet/>
      <dgm:spPr/>
      <dgm:t>
        <a:bodyPr/>
        <a:lstStyle/>
        <a:p>
          <a:endParaRPr lang="ru-RU"/>
        </a:p>
      </dgm:t>
    </dgm:pt>
    <dgm:pt modelId="{87610A94-B302-4957-BBC8-3D4178313346}" type="sibTrans" cxnId="{BA66A2BD-C1EA-4D0D-825E-B1A387F4E5A1}">
      <dgm:prSet/>
      <dgm:spPr/>
      <dgm:t>
        <a:bodyPr/>
        <a:lstStyle/>
        <a:p>
          <a:endParaRPr lang="ru-RU" sz="2000" b="1"/>
        </a:p>
      </dgm:t>
    </dgm:pt>
    <dgm:pt modelId="{2D422305-3CFD-4886-841C-0965034A4233}">
      <dgm:prSet phldrT="[Текст]" custT="1"/>
      <dgm:spPr/>
      <dgm:t>
        <a:bodyPr/>
        <a:lstStyle/>
        <a:p>
          <a:r>
            <a:rPr lang="ru-RU" sz="2000" b="1" dirty="0" smtClean="0"/>
            <a:t>«Про свободу </a:t>
          </a:r>
          <a:r>
            <a:rPr lang="ru-RU" sz="2000" b="1" dirty="0" err="1" smtClean="0"/>
            <a:t>совісті</a:t>
          </a:r>
          <a:r>
            <a:rPr lang="ru-RU" sz="2000" b="1" dirty="0" smtClean="0"/>
            <a:t> та </a:t>
          </a:r>
          <a:r>
            <a:rPr lang="ru-RU" sz="2000" b="1" dirty="0" err="1" smtClean="0"/>
            <a:t>релігійні</a:t>
          </a:r>
          <a:r>
            <a:rPr lang="ru-RU" sz="2000" b="1" dirty="0" smtClean="0"/>
            <a:t> </a:t>
          </a:r>
          <a:r>
            <a:rPr lang="ru-RU" sz="2000" b="1" dirty="0" err="1" smtClean="0"/>
            <a:t>організації</a:t>
          </a:r>
          <a:r>
            <a:rPr lang="ru-RU" sz="2000" b="1" dirty="0" smtClean="0"/>
            <a:t>»</a:t>
          </a:r>
          <a:endParaRPr lang="ru-RU" sz="2000" b="1" dirty="0"/>
        </a:p>
      </dgm:t>
    </dgm:pt>
    <dgm:pt modelId="{CF730543-467A-4ADD-8945-C7DC5B0467EC}" type="parTrans" cxnId="{0E7DC6C1-F4B4-4E65-B1FB-69FF1FAE73FD}">
      <dgm:prSet/>
      <dgm:spPr/>
      <dgm:t>
        <a:bodyPr/>
        <a:lstStyle/>
        <a:p>
          <a:endParaRPr lang="ru-RU"/>
        </a:p>
      </dgm:t>
    </dgm:pt>
    <dgm:pt modelId="{92261A1E-3B73-46EE-9122-5830CCB57857}" type="sibTrans" cxnId="{0E7DC6C1-F4B4-4E65-B1FB-69FF1FAE73FD}">
      <dgm:prSet/>
      <dgm:spPr/>
      <dgm:t>
        <a:bodyPr/>
        <a:lstStyle/>
        <a:p>
          <a:endParaRPr lang="ru-RU" sz="2000" b="1"/>
        </a:p>
      </dgm:t>
    </dgm:pt>
    <dgm:pt modelId="{BF915F55-978A-46B7-83F7-0CE356E7DB07}">
      <dgm:prSet phldrT="[Текст]" custT="1"/>
      <dgm:spPr/>
      <dgm:t>
        <a:bodyPr/>
        <a:lstStyle/>
        <a:p>
          <a:r>
            <a:rPr lang="ru-RU" sz="2000" b="1" dirty="0" smtClean="0"/>
            <a:t>«Про </a:t>
          </a:r>
          <a:r>
            <a:rPr lang="ru-RU" sz="2000" b="1" dirty="0" err="1" smtClean="0"/>
            <a:t>забезпечення</a:t>
          </a:r>
          <a:r>
            <a:rPr lang="ru-RU" sz="2000" b="1" dirty="0" smtClean="0"/>
            <a:t> прав і свобод </a:t>
          </a:r>
          <a:r>
            <a:rPr lang="ru-RU" sz="2000" b="1" dirty="0" err="1" smtClean="0"/>
            <a:t>внутрішньо</a:t>
          </a:r>
          <a:r>
            <a:rPr lang="ru-RU" sz="2000" b="1" dirty="0" smtClean="0"/>
            <a:t> </a:t>
          </a:r>
          <a:r>
            <a:rPr lang="ru-RU" sz="2000" b="1" dirty="0" err="1" smtClean="0"/>
            <a:t>переміщених</a:t>
          </a:r>
          <a:r>
            <a:rPr lang="ru-RU" sz="2000" b="1" dirty="0" smtClean="0"/>
            <a:t> </a:t>
          </a:r>
          <a:r>
            <a:rPr lang="ru-RU" sz="2000" b="1" dirty="0" err="1" smtClean="0"/>
            <a:t>осіб</a:t>
          </a:r>
          <a:r>
            <a:rPr lang="ru-RU" sz="2000" b="1" dirty="0" smtClean="0"/>
            <a:t>»</a:t>
          </a:r>
          <a:endParaRPr lang="ru-RU" sz="2000" b="1" dirty="0"/>
        </a:p>
      </dgm:t>
    </dgm:pt>
    <dgm:pt modelId="{8563C46B-82D5-41B5-AFFC-C316B5C83B6A}" type="parTrans" cxnId="{BE26FD7E-5D8E-4248-82E6-76EA1BFF2F2C}">
      <dgm:prSet/>
      <dgm:spPr/>
      <dgm:t>
        <a:bodyPr/>
        <a:lstStyle/>
        <a:p>
          <a:endParaRPr lang="ru-RU"/>
        </a:p>
      </dgm:t>
    </dgm:pt>
    <dgm:pt modelId="{1FFADEB0-E805-492C-8520-5C2819E7435E}" type="sibTrans" cxnId="{BE26FD7E-5D8E-4248-82E6-76EA1BFF2F2C}">
      <dgm:prSet/>
      <dgm:spPr/>
      <dgm:t>
        <a:bodyPr/>
        <a:lstStyle/>
        <a:p>
          <a:endParaRPr lang="ru-RU"/>
        </a:p>
      </dgm:t>
    </dgm:pt>
    <dgm:pt modelId="{68F8011C-F18B-4909-A478-35444F3728C6}" type="pres">
      <dgm:prSet presAssocID="{A65C66C3-15D0-4185-BDDB-C2F28A016442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F81C2E59-3692-4CB2-BC14-D2DE2D6CF850}" type="pres">
      <dgm:prSet presAssocID="{BDDF684A-56F0-453C-94F1-FFF9D30926A3}" presName="compNode" presStyleCnt="0"/>
      <dgm:spPr/>
    </dgm:pt>
    <dgm:pt modelId="{B4BBF004-E86B-4F72-BFE9-22DF376211D4}" type="pres">
      <dgm:prSet presAssocID="{BDDF684A-56F0-453C-94F1-FFF9D30926A3}" presName="dummyConnPt" presStyleCnt="0"/>
      <dgm:spPr/>
    </dgm:pt>
    <dgm:pt modelId="{DF928334-DCCA-4832-8F18-B7159E117C44}" type="pres">
      <dgm:prSet presAssocID="{BDDF684A-56F0-453C-94F1-FFF9D30926A3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EBD591-6F62-422A-A996-80632EE9DB77}" type="pres">
      <dgm:prSet presAssocID="{B441906B-CF5C-4131-A67A-9FC2ABE49DB0}" presName="sibTrans" presStyleLbl="bgSibTrans2D1" presStyleIdx="0" presStyleCnt="5"/>
      <dgm:spPr/>
      <dgm:t>
        <a:bodyPr/>
        <a:lstStyle/>
        <a:p>
          <a:endParaRPr lang="ru-RU"/>
        </a:p>
      </dgm:t>
    </dgm:pt>
    <dgm:pt modelId="{41B3B52D-2C37-4ECE-B189-572FBE9379EB}" type="pres">
      <dgm:prSet presAssocID="{E9E63181-AB32-4491-B0D5-19D05A0A3F46}" presName="compNode" presStyleCnt="0"/>
      <dgm:spPr/>
    </dgm:pt>
    <dgm:pt modelId="{7464984E-8809-440D-A1CC-4AF7F8A865A0}" type="pres">
      <dgm:prSet presAssocID="{E9E63181-AB32-4491-B0D5-19D05A0A3F46}" presName="dummyConnPt" presStyleCnt="0"/>
      <dgm:spPr/>
    </dgm:pt>
    <dgm:pt modelId="{5B46499D-EE84-4E10-BDBE-C7EABB5E496A}" type="pres">
      <dgm:prSet presAssocID="{E9E63181-AB32-4491-B0D5-19D05A0A3F46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8FCC1A-065C-4E6B-ABFB-F69399767C5B}" type="pres">
      <dgm:prSet presAssocID="{593FE871-ECB5-489F-A109-42B028ECA9A3}" presName="sibTrans" presStyleLbl="bgSibTrans2D1" presStyleIdx="1" presStyleCnt="5"/>
      <dgm:spPr/>
      <dgm:t>
        <a:bodyPr/>
        <a:lstStyle/>
        <a:p>
          <a:endParaRPr lang="ru-RU"/>
        </a:p>
      </dgm:t>
    </dgm:pt>
    <dgm:pt modelId="{4107C020-A371-4148-B927-FCED8F189F56}" type="pres">
      <dgm:prSet presAssocID="{69A499C8-4A14-4A0A-BEB9-030184039446}" presName="compNode" presStyleCnt="0"/>
      <dgm:spPr/>
    </dgm:pt>
    <dgm:pt modelId="{1AB9C193-5AEA-4A7D-BFBE-798C61C08863}" type="pres">
      <dgm:prSet presAssocID="{69A499C8-4A14-4A0A-BEB9-030184039446}" presName="dummyConnPt" presStyleCnt="0"/>
      <dgm:spPr/>
    </dgm:pt>
    <dgm:pt modelId="{8ED0EB11-8511-4FC0-9A43-690017B32591}" type="pres">
      <dgm:prSet presAssocID="{69A499C8-4A14-4A0A-BEB9-030184039446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D2EC27-06B4-4338-B42E-6E97153F8BFD}" type="pres">
      <dgm:prSet presAssocID="{E0E2EC3F-3204-439F-ACC9-D80F2B1DBD0E}" presName="sibTrans" presStyleLbl="bgSibTrans2D1" presStyleIdx="2" presStyleCnt="5"/>
      <dgm:spPr/>
      <dgm:t>
        <a:bodyPr/>
        <a:lstStyle/>
        <a:p>
          <a:endParaRPr lang="ru-RU"/>
        </a:p>
      </dgm:t>
    </dgm:pt>
    <dgm:pt modelId="{9F209233-F059-4603-AA7D-DC7EC8BA3344}" type="pres">
      <dgm:prSet presAssocID="{744FF48F-B69E-489A-8000-DD6475447419}" presName="compNode" presStyleCnt="0"/>
      <dgm:spPr/>
    </dgm:pt>
    <dgm:pt modelId="{1FE50E17-BB05-4231-B4C4-58EE5625EED9}" type="pres">
      <dgm:prSet presAssocID="{744FF48F-B69E-489A-8000-DD6475447419}" presName="dummyConnPt" presStyleCnt="0"/>
      <dgm:spPr/>
    </dgm:pt>
    <dgm:pt modelId="{9BE686C7-8F75-4182-9A27-B4976D20F6DC}" type="pres">
      <dgm:prSet presAssocID="{744FF48F-B69E-489A-8000-DD6475447419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6ABDDE-9902-4701-A1A7-03FF0D54DAB4}" type="pres">
      <dgm:prSet presAssocID="{87610A94-B302-4957-BBC8-3D4178313346}" presName="sibTrans" presStyleLbl="bgSibTrans2D1" presStyleIdx="3" presStyleCnt="5"/>
      <dgm:spPr/>
      <dgm:t>
        <a:bodyPr/>
        <a:lstStyle/>
        <a:p>
          <a:endParaRPr lang="ru-RU"/>
        </a:p>
      </dgm:t>
    </dgm:pt>
    <dgm:pt modelId="{6765D59A-EDDB-474B-9503-08FF5CCA4208}" type="pres">
      <dgm:prSet presAssocID="{2D422305-3CFD-4886-841C-0965034A4233}" presName="compNode" presStyleCnt="0"/>
      <dgm:spPr/>
    </dgm:pt>
    <dgm:pt modelId="{C9A073C6-6A29-4611-B282-849BD0332D07}" type="pres">
      <dgm:prSet presAssocID="{2D422305-3CFD-4886-841C-0965034A4233}" presName="dummyConnPt" presStyleCnt="0"/>
      <dgm:spPr/>
    </dgm:pt>
    <dgm:pt modelId="{99A477D1-AE9C-4E39-9974-483BFC1C9F93}" type="pres">
      <dgm:prSet presAssocID="{2D422305-3CFD-4886-841C-0965034A4233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658B92-0670-46E1-8610-336F4E431F0C}" type="pres">
      <dgm:prSet presAssocID="{92261A1E-3B73-46EE-9122-5830CCB57857}" presName="sibTrans" presStyleLbl="bgSibTrans2D1" presStyleIdx="4" presStyleCnt="5"/>
      <dgm:spPr/>
      <dgm:t>
        <a:bodyPr/>
        <a:lstStyle/>
        <a:p>
          <a:endParaRPr lang="ru-RU"/>
        </a:p>
      </dgm:t>
    </dgm:pt>
    <dgm:pt modelId="{AA335ACF-9E85-48B2-9722-4DD2087A8B45}" type="pres">
      <dgm:prSet presAssocID="{BF915F55-978A-46B7-83F7-0CE356E7DB07}" presName="compNode" presStyleCnt="0"/>
      <dgm:spPr/>
    </dgm:pt>
    <dgm:pt modelId="{711C7892-7D77-46F2-A2A7-5CCC9F8F9A3C}" type="pres">
      <dgm:prSet presAssocID="{BF915F55-978A-46B7-83F7-0CE356E7DB07}" presName="dummyConnPt" presStyleCnt="0"/>
      <dgm:spPr/>
    </dgm:pt>
    <dgm:pt modelId="{22CDA6D3-9209-4A31-820A-B520946BEB54}" type="pres">
      <dgm:prSet presAssocID="{BF915F55-978A-46B7-83F7-0CE356E7DB07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CD79B94-56ED-47EA-AB8D-1B42DB8AA6E3}" type="presOf" srcId="{2D422305-3CFD-4886-841C-0965034A4233}" destId="{99A477D1-AE9C-4E39-9974-483BFC1C9F93}" srcOrd="0" destOrd="0" presId="urn:microsoft.com/office/officeart/2005/8/layout/bProcess4"/>
    <dgm:cxn modelId="{FFA565FC-4DFA-4056-82DB-B3BCB4A8DEA1}" type="presOf" srcId="{B441906B-CF5C-4131-A67A-9FC2ABE49DB0}" destId="{BDEBD591-6F62-422A-A996-80632EE9DB77}" srcOrd="0" destOrd="0" presId="urn:microsoft.com/office/officeart/2005/8/layout/bProcess4"/>
    <dgm:cxn modelId="{FAB3DB31-158F-48EE-873E-0E806A8271F9}" type="presOf" srcId="{92261A1E-3B73-46EE-9122-5830CCB57857}" destId="{55658B92-0670-46E1-8610-336F4E431F0C}" srcOrd="0" destOrd="0" presId="urn:microsoft.com/office/officeart/2005/8/layout/bProcess4"/>
    <dgm:cxn modelId="{A2575FC9-58F2-43B5-8738-040E7F375F43}" type="presOf" srcId="{BDDF684A-56F0-453C-94F1-FFF9D30926A3}" destId="{DF928334-DCCA-4832-8F18-B7159E117C44}" srcOrd="0" destOrd="0" presId="urn:microsoft.com/office/officeart/2005/8/layout/bProcess4"/>
    <dgm:cxn modelId="{0E7DC6C1-F4B4-4E65-B1FB-69FF1FAE73FD}" srcId="{A65C66C3-15D0-4185-BDDB-C2F28A016442}" destId="{2D422305-3CFD-4886-841C-0965034A4233}" srcOrd="4" destOrd="0" parTransId="{CF730543-467A-4ADD-8945-C7DC5B0467EC}" sibTransId="{92261A1E-3B73-46EE-9122-5830CCB57857}"/>
    <dgm:cxn modelId="{BE26FD7E-5D8E-4248-82E6-76EA1BFF2F2C}" srcId="{A65C66C3-15D0-4185-BDDB-C2F28A016442}" destId="{BF915F55-978A-46B7-83F7-0CE356E7DB07}" srcOrd="5" destOrd="0" parTransId="{8563C46B-82D5-41B5-AFFC-C316B5C83B6A}" sibTransId="{1FFADEB0-E805-492C-8520-5C2819E7435E}"/>
    <dgm:cxn modelId="{73B7FA3B-C4C6-4952-81B4-277C151F63B7}" type="presOf" srcId="{E9E63181-AB32-4491-B0D5-19D05A0A3F46}" destId="{5B46499D-EE84-4E10-BDBE-C7EABB5E496A}" srcOrd="0" destOrd="0" presId="urn:microsoft.com/office/officeart/2005/8/layout/bProcess4"/>
    <dgm:cxn modelId="{F83B5D68-FA4A-4E38-A9A5-06D10B4E9292}" type="presOf" srcId="{E0E2EC3F-3204-439F-ACC9-D80F2B1DBD0E}" destId="{2ED2EC27-06B4-4338-B42E-6E97153F8BFD}" srcOrd="0" destOrd="0" presId="urn:microsoft.com/office/officeart/2005/8/layout/bProcess4"/>
    <dgm:cxn modelId="{7A82300F-C403-4141-AD44-AF4D13D4C698}" srcId="{A65C66C3-15D0-4185-BDDB-C2F28A016442}" destId="{BDDF684A-56F0-453C-94F1-FFF9D30926A3}" srcOrd="0" destOrd="0" parTransId="{9879EAD9-E80E-4036-ABAC-7393165ED8EA}" sibTransId="{B441906B-CF5C-4131-A67A-9FC2ABE49DB0}"/>
    <dgm:cxn modelId="{6AB3454F-49C1-4697-B340-5676547BF31B}" type="presOf" srcId="{593FE871-ECB5-489F-A109-42B028ECA9A3}" destId="{E68FCC1A-065C-4E6B-ABFB-F69399767C5B}" srcOrd="0" destOrd="0" presId="urn:microsoft.com/office/officeart/2005/8/layout/bProcess4"/>
    <dgm:cxn modelId="{14E054E8-4910-4E4C-9633-E6E8B6A34BCB}" type="presOf" srcId="{69A499C8-4A14-4A0A-BEB9-030184039446}" destId="{8ED0EB11-8511-4FC0-9A43-690017B32591}" srcOrd="0" destOrd="0" presId="urn:microsoft.com/office/officeart/2005/8/layout/bProcess4"/>
    <dgm:cxn modelId="{5AD73753-0AAE-4E2F-992C-F86C83729219}" srcId="{A65C66C3-15D0-4185-BDDB-C2F28A016442}" destId="{69A499C8-4A14-4A0A-BEB9-030184039446}" srcOrd="2" destOrd="0" parTransId="{0F68C8C3-15DF-4E40-8735-9F79762C7F77}" sibTransId="{E0E2EC3F-3204-439F-ACC9-D80F2B1DBD0E}"/>
    <dgm:cxn modelId="{BB43F649-D2DE-476D-A89C-25F007582D85}" type="presOf" srcId="{A65C66C3-15D0-4185-BDDB-C2F28A016442}" destId="{68F8011C-F18B-4909-A478-35444F3728C6}" srcOrd="0" destOrd="0" presId="urn:microsoft.com/office/officeart/2005/8/layout/bProcess4"/>
    <dgm:cxn modelId="{EBEC4014-D833-4D7A-A86C-071DD6AD9681}" type="presOf" srcId="{87610A94-B302-4957-BBC8-3D4178313346}" destId="{AF6ABDDE-9902-4701-A1A7-03FF0D54DAB4}" srcOrd="0" destOrd="0" presId="urn:microsoft.com/office/officeart/2005/8/layout/bProcess4"/>
    <dgm:cxn modelId="{BA66A2BD-C1EA-4D0D-825E-B1A387F4E5A1}" srcId="{A65C66C3-15D0-4185-BDDB-C2F28A016442}" destId="{744FF48F-B69E-489A-8000-DD6475447419}" srcOrd="3" destOrd="0" parTransId="{3C0F7D31-EB7D-4E7B-9212-1FCB1ACB7433}" sibTransId="{87610A94-B302-4957-BBC8-3D4178313346}"/>
    <dgm:cxn modelId="{9349E886-82C8-4D94-BF21-59E1FA223C7F}" type="presOf" srcId="{BF915F55-978A-46B7-83F7-0CE356E7DB07}" destId="{22CDA6D3-9209-4A31-820A-B520946BEB54}" srcOrd="0" destOrd="0" presId="urn:microsoft.com/office/officeart/2005/8/layout/bProcess4"/>
    <dgm:cxn modelId="{BD330514-420B-4CA1-A3D8-C007B3B91C65}" type="presOf" srcId="{744FF48F-B69E-489A-8000-DD6475447419}" destId="{9BE686C7-8F75-4182-9A27-B4976D20F6DC}" srcOrd="0" destOrd="0" presId="urn:microsoft.com/office/officeart/2005/8/layout/bProcess4"/>
    <dgm:cxn modelId="{C0BB1B41-6209-4803-BA20-E1BC90F92C56}" srcId="{A65C66C3-15D0-4185-BDDB-C2F28A016442}" destId="{E9E63181-AB32-4491-B0D5-19D05A0A3F46}" srcOrd="1" destOrd="0" parTransId="{74FE0131-E142-454E-8ACF-E3C30EB3C0AD}" sibTransId="{593FE871-ECB5-489F-A109-42B028ECA9A3}"/>
    <dgm:cxn modelId="{3B77D001-802B-43B0-99C8-70FF3AF36792}" type="presParOf" srcId="{68F8011C-F18B-4909-A478-35444F3728C6}" destId="{F81C2E59-3692-4CB2-BC14-D2DE2D6CF850}" srcOrd="0" destOrd="0" presId="urn:microsoft.com/office/officeart/2005/8/layout/bProcess4"/>
    <dgm:cxn modelId="{4EE16F97-E98B-4C42-A0A8-E9B574BB54DF}" type="presParOf" srcId="{F81C2E59-3692-4CB2-BC14-D2DE2D6CF850}" destId="{B4BBF004-E86B-4F72-BFE9-22DF376211D4}" srcOrd="0" destOrd="0" presId="urn:microsoft.com/office/officeart/2005/8/layout/bProcess4"/>
    <dgm:cxn modelId="{26514FD2-7490-41A5-AEBB-FA4F0682B680}" type="presParOf" srcId="{F81C2E59-3692-4CB2-BC14-D2DE2D6CF850}" destId="{DF928334-DCCA-4832-8F18-B7159E117C44}" srcOrd="1" destOrd="0" presId="urn:microsoft.com/office/officeart/2005/8/layout/bProcess4"/>
    <dgm:cxn modelId="{BBE38CB7-6271-4195-940E-508EBE7952D1}" type="presParOf" srcId="{68F8011C-F18B-4909-A478-35444F3728C6}" destId="{BDEBD591-6F62-422A-A996-80632EE9DB77}" srcOrd="1" destOrd="0" presId="urn:microsoft.com/office/officeart/2005/8/layout/bProcess4"/>
    <dgm:cxn modelId="{D703D2FA-17DC-4CD4-A150-4942214F45BD}" type="presParOf" srcId="{68F8011C-F18B-4909-A478-35444F3728C6}" destId="{41B3B52D-2C37-4ECE-B189-572FBE9379EB}" srcOrd="2" destOrd="0" presId="urn:microsoft.com/office/officeart/2005/8/layout/bProcess4"/>
    <dgm:cxn modelId="{DF075B05-0250-40A2-994F-543C75468060}" type="presParOf" srcId="{41B3B52D-2C37-4ECE-B189-572FBE9379EB}" destId="{7464984E-8809-440D-A1CC-4AF7F8A865A0}" srcOrd="0" destOrd="0" presId="urn:microsoft.com/office/officeart/2005/8/layout/bProcess4"/>
    <dgm:cxn modelId="{721CC256-D323-4F4E-A35A-FCCF25DDF2EE}" type="presParOf" srcId="{41B3B52D-2C37-4ECE-B189-572FBE9379EB}" destId="{5B46499D-EE84-4E10-BDBE-C7EABB5E496A}" srcOrd="1" destOrd="0" presId="urn:microsoft.com/office/officeart/2005/8/layout/bProcess4"/>
    <dgm:cxn modelId="{0503C33A-A91E-46DE-B10C-688470FA28DF}" type="presParOf" srcId="{68F8011C-F18B-4909-A478-35444F3728C6}" destId="{E68FCC1A-065C-4E6B-ABFB-F69399767C5B}" srcOrd="3" destOrd="0" presId="urn:microsoft.com/office/officeart/2005/8/layout/bProcess4"/>
    <dgm:cxn modelId="{CC11AA78-5B49-4FF7-A5D2-517C0B271035}" type="presParOf" srcId="{68F8011C-F18B-4909-A478-35444F3728C6}" destId="{4107C020-A371-4148-B927-FCED8F189F56}" srcOrd="4" destOrd="0" presId="urn:microsoft.com/office/officeart/2005/8/layout/bProcess4"/>
    <dgm:cxn modelId="{47F0DA02-91DA-4AC9-8BC5-A6469E493420}" type="presParOf" srcId="{4107C020-A371-4148-B927-FCED8F189F56}" destId="{1AB9C193-5AEA-4A7D-BFBE-798C61C08863}" srcOrd="0" destOrd="0" presId="urn:microsoft.com/office/officeart/2005/8/layout/bProcess4"/>
    <dgm:cxn modelId="{F83D07B7-D4A4-4F86-811E-8833064749C1}" type="presParOf" srcId="{4107C020-A371-4148-B927-FCED8F189F56}" destId="{8ED0EB11-8511-4FC0-9A43-690017B32591}" srcOrd="1" destOrd="0" presId="urn:microsoft.com/office/officeart/2005/8/layout/bProcess4"/>
    <dgm:cxn modelId="{5BE55A4B-C216-4305-873F-CFC1D119DE7D}" type="presParOf" srcId="{68F8011C-F18B-4909-A478-35444F3728C6}" destId="{2ED2EC27-06B4-4338-B42E-6E97153F8BFD}" srcOrd="5" destOrd="0" presId="urn:microsoft.com/office/officeart/2005/8/layout/bProcess4"/>
    <dgm:cxn modelId="{BE591C1E-0DD6-4D99-838C-A5C6D17CCBE4}" type="presParOf" srcId="{68F8011C-F18B-4909-A478-35444F3728C6}" destId="{9F209233-F059-4603-AA7D-DC7EC8BA3344}" srcOrd="6" destOrd="0" presId="urn:microsoft.com/office/officeart/2005/8/layout/bProcess4"/>
    <dgm:cxn modelId="{0B53D57B-95A1-4C0D-BC75-6F97DC84EFEE}" type="presParOf" srcId="{9F209233-F059-4603-AA7D-DC7EC8BA3344}" destId="{1FE50E17-BB05-4231-B4C4-58EE5625EED9}" srcOrd="0" destOrd="0" presId="urn:microsoft.com/office/officeart/2005/8/layout/bProcess4"/>
    <dgm:cxn modelId="{F1D0571A-A537-492F-BBAD-425AD862CDB4}" type="presParOf" srcId="{9F209233-F059-4603-AA7D-DC7EC8BA3344}" destId="{9BE686C7-8F75-4182-9A27-B4976D20F6DC}" srcOrd="1" destOrd="0" presId="urn:microsoft.com/office/officeart/2005/8/layout/bProcess4"/>
    <dgm:cxn modelId="{5021458F-82AF-4DD7-9BDC-5B8228A6EA00}" type="presParOf" srcId="{68F8011C-F18B-4909-A478-35444F3728C6}" destId="{AF6ABDDE-9902-4701-A1A7-03FF0D54DAB4}" srcOrd="7" destOrd="0" presId="urn:microsoft.com/office/officeart/2005/8/layout/bProcess4"/>
    <dgm:cxn modelId="{D5355371-49B0-4720-83BD-F53757AA1542}" type="presParOf" srcId="{68F8011C-F18B-4909-A478-35444F3728C6}" destId="{6765D59A-EDDB-474B-9503-08FF5CCA4208}" srcOrd="8" destOrd="0" presId="urn:microsoft.com/office/officeart/2005/8/layout/bProcess4"/>
    <dgm:cxn modelId="{7226921A-F316-455E-9636-1112693C0F53}" type="presParOf" srcId="{6765D59A-EDDB-474B-9503-08FF5CCA4208}" destId="{C9A073C6-6A29-4611-B282-849BD0332D07}" srcOrd="0" destOrd="0" presId="urn:microsoft.com/office/officeart/2005/8/layout/bProcess4"/>
    <dgm:cxn modelId="{E398FC0A-B25D-4339-A8ED-CE7F5358294C}" type="presParOf" srcId="{6765D59A-EDDB-474B-9503-08FF5CCA4208}" destId="{99A477D1-AE9C-4E39-9974-483BFC1C9F93}" srcOrd="1" destOrd="0" presId="urn:microsoft.com/office/officeart/2005/8/layout/bProcess4"/>
    <dgm:cxn modelId="{77C39020-9B86-4520-B491-59078EE38DCB}" type="presParOf" srcId="{68F8011C-F18B-4909-A478-35444F3728C6}" destId="{55658B92-0670-46E1-8610-336F4E431F0C}" srcOrd="9" destOrd="0" presId="urn:microsoft.com/office/officeart/2005/8/layout/bProcess4"/>
    <dgm:cxn modelId="{53C43161-B86F-42D7-BB9D-8ADD18DEB776}" type="presParOf" srcId="{68F8011C-F18B-4909-A478-35444F3728C6}" destId="{AA335ACF-9E85-48B2-9722-4DD2087A8B45}" srcOrd="10" destOrd="0" presId="urn:microsoft.com/office/officeart/2005/8/layout/bProcess4"/>
    <dgm:cxn modelId="{DD65F210-F2B5-457E-948A-4EB623BB3544}" type="presParOf" srcId="{AA335ACF-9E85-48B2-9722-4DD2087A8B45}" destId="{711C7892-7D77-46F2-A2A7-5CCC9F8F9A3C}" srcOrd="0" destOrd="0" presId="urn:microsoft.com/office/officeart/2005/8/layout/bProcess4"/>
    <dgm:cxn modelId="{E6980C39-EEC4-4704-988D-9E6C815BB95B}" type="presParOf" srcId="{AA335ACF-9E85-48B2-9722-4DD2087A8B45}" destId="{22CDA6D3-9209-4A31-820A-B520946BEB54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688D2D1-880A-4B0C-A34B-213B57703A1B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6253593-D10A-4882-9732-2BDA2CD77CB3}">
      <dgm:prSet phldrT="[Текст]" custT="1"/>
      <dgm:spPr/>
      <dgm:t>
        <a:bodyPr/>
        <a:lstStyle/>
        <a:p>
          <a:r>
            <a:rPr lang="uk-UA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Суб’єкти </a:t>
          </a:r>
          <a:r>
            <a:rPr lang="uk-UA" sz="22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етнополітики</a:t>
          </a:r>
          <a:endParaRPr lang="ru-RU" sz="2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4BD6240-76FC-4FF1-A943-68D2931643C3}" type="parTrans" cxnId="{6B2A8F73-BCAF-44F9-BBF5-F591E9723C72}">
      <dgm:prSet/>
      <dgm:spPr/>
      <dgm:t>
        <a:bodyPr/>
        <a:lstStyle/>
        <a:p>
          <a:endParaRPr lang="ru-RU"/>
        </a:p>
      </dgm:t>
    </dgm:pt>
    <dgm:pt modelId="{65B929E2-2F78-4B90-A2E6-29169E427AEF}" type="sibTrans" cxnId="{6B2A8F73-BCAF-44F9-BBF5-F591E9723C72}">
      <dgm:prSet/>
      <dgm:spPr/>
      <dgm:t>
        <a:bodyPr/>
        <a:lstStyle/>
        <a:p>
          <a:endParaRPr lang="ru-RU"/>
        </a:p>
      </dgm:t>
    </dgm:pt>
    <dgm:pt modelId="{0370B5ED-1D97-4D7C-A876-9EE665E2CD88}">
      <dgm:prSet phldrT="[Текст]" custT="1"/>
      <dgm:spPr/>
      <dgm:t>
        <a:bodyPr/>
        <a:lstStyle/>
        <a:p>
          <a:r>
            <a:rPr lang="ru-RU" sz="1900" b="1" dirty="0"/>
            <a:t>особи, </a:t>
          </a:r>
          <a:r>
            <a:rPr lang="ru-RU" sz="1900" b="1" dirty="0" err="1"/>
            <a:t>які</a:t>
          </a:r>
          <a:r>
            <a:rPr lang="ru-RU" sz="1900" b="1" dirty="0"/>
            <a:t> </a:t>
          </a:r>
          <a:r>
            <a:rPr lang="ru-RU" sz="1900" b="1" dirty="0" err="1"/>
            <a:t>виявляють</a:t>
          </a:r>
          <a:r>
            <a:rPr lang="ru-RU" sz="1900" b="1" dirty="0"/>
            <a:t> </a:t>
          </a:r>
          <a:r>
            <a:rPr lang="ru-RU" sz="1900" b="1" dirty="0" err="1"/>
            <a:t>почуття</a:t>
          </a:r>
          <a:r>
            <a:rPr lang="ru-RU" sz="1900" b="1" dirty="0"/>
            <a:t> </a:t>
          </a:r>
          <a:r>
            <a:rPr lang="ru-RU" sz="1900" b="1" dirty="0" err="1"/>
            <a:t>національного</a:t>
          </a:r>
          <a:r>
            <a:rPr lang="ru-RU" sz="1900" b="1" dirty="0"/>
            <a:t> </a:t>
          </a:r>
          <a:r>
            <a:rPr lang="ru-RU" sz="1900" b="1" dirty="0" err="1"/>
            <a:t>самоусвідомлення</a:t>
          </a:r>
          <a:r>
            <a:rPr lang="ru-RU" sz="1900" b="1" dirty="0"/>
            <a:t> та </a:t>
          </a:r>
          <a:r>
            <a:rPr lang="ru-RU" sz="1900" b="1" dirty="0" err="1"/>
            <a:t>етнічної</a:t>
          </a:r>
          <a:r>
            <a:rPr lang="ru-RU" sz="1900" b="1" dirty="0"/>
            <a:t> </a:t>
          </a:r>
          <a:r>
            <a:rPr lang="ru-RU" sz="1900" b="1" dirty="0" err="1"/>
            <a:t>спільності</a:t>
          </a:r>
          <a:r>
            <a:rPr lang="ru-RU" sz="1900" b="1" dirty="0"/>
            <a:t> </a:t>
          </a:r>
          <a:r>
            <a:rPr lang="ru-RU" sz="1900" b="1" dirty="0" err="1"/>
            <a:t>між</a:t>
          </a:r>
          <a:r>
            <a:rPr lang="ru-RU" sz="1900" b="1" dirty="0"/>
            <a:t> собою</a:t>
          </a:r>
        </a:p>
      </dgm:t>
    </dgm:pt>
    <dgm:pt modelId="{9B19D6A4-02DE-40AF-B63C-0C7D8F539CF0}" type="parTrans" cxnId="{1B0E084D-E4AA-4D77-97C0-60B048FC9B32}">
      <dgm:prSet/>
      <dgm:spPr/>
      <dgm:t>
        <a:bodyPr/>
        <a:lstStyle/>
        <a:p>
          <a:endParaRPr lang="ru-RU"/>
        </a:p>
      </dgm:t>
    </dgm:pt>
    <dgm:pt modelId="{CB751A21-6D75-4CCF-8F88-DAC564E0CB10}" type="sibTrans" cxnId="{1B0E084D-E4AA-4D77-97C0-60B048FC9B32}">
      <dgm:prSet/>
      <dgm:spPr/>
      <dgm:t>
        <a:bodyPr/>
        <a:lstStyle/>
        <a:p>
          <a:endParaRPr lang="ru-RU"/>
        </a:p>
      </dgm:t>
    </dgm:pt>
    <dgm:pt modelId="{15F1D17F-46A3-4115-8AB5-6739E83CC36B}">
      <dgm:prSet phldrT="[Текст]" custT="1"/>
      <dgm:spPr/>
      <dgm:t>
        <a:bodyPr/>
        <a:lstStyle/>
        <a:p>
          <a:r>
            <a:rPr lang="ru-RU" sz="1900" b="1" dirty="0" err="1"/>
            <a:t>етноси</a:t>
          </a:r>
          <a:r>
            <a:rPr lang="ru-RU" sz="1900" b="1" dirty="0"/>
            <a:t>, </a:t>
          </a:r>
          <a:r>
            <a:rPr lang="ru-RU" sz="1900" b="1" dirty="0" err="1"/>
            <a:t>нації</a:t>
          </a:r>
          <a:r>
            <a:rPr lang="ru-RU" sz="1900" b="1" dirty="0"/>
            <a:t>, </a:t>
          </a:r>
          <a:r>
            <a:rPr lang="ru-RU" sz="1900" b="1" dirty="0" err="1"/>
            <a:t>національні</a:t>
          </a:r>
          <a:r>
            <a:rPr lang="ru-RU" sz="1900" b="1" dirty="0"/>
            <a:t> </a:t>
          </a:r>
          <a:r>
            <a:rPr lang="ru-RU" sz="1900" b="1" dirty="0" err="1"/>
            <a:t>меншини</a:t>
          </a:r>
          <a:r>
            <a:rPr lang="ru-RU" sz="1900" b="1" dirty="0"/>
            <a:t>, </a:t>
          </a:r>
          <a:r>
            <a:rPr lang="ru-RU" sz="1900" b="1" dirty="0" err="1"/>
            <a:t>корінні</a:t>
          </a:r>
          <a:r>
            <a:rPr lang="ru-RU" sz="1900" b="1" dirty="0"/>
            <a:t> народи</a:t>
          </a:r>
        </a:p>
      </dgm:t>
    </dgm:pt>
    <dgm:pt modelId="{7750DC25-6099-4C39-8AB5-C0A6B255EBC5}" type="parTrans" cxnId="{F7B5E86D-6657-4246-AE31-9B3052F1C172}">
      <dgm:prSet/>
      <dgm:spPr/>
      <dgm:t>
        <a:bodyPr/>
        <a:lstStyle/>
        <a:p>
          <a:endParaRPr lang="ru-RU"/>
        </a:p>
      </dgm:t>
    </dgm:pt>
    <dgm:pt modelId="{9642C370-D8F4-433A-9AE7-9BA39C0BD0C2}" type="sibTrans" cxnId="{F7B5E86D-6657-4246-AE31-9B3052F1C172}">
      <dgm:prSet/>
      <dgm:spPr/>
      <dgm:t>
        <a:bodyPr/>
        <a:lstStyle/>
        <a:p>
          <a:endParaRPr lang="ru-RU"/>
        </a:p>
      </dgm:t>
    </dgm:pt>
    <dgm:pt modelId="{92EB57AC-4C3A-42D3-82BE-F358D8691E3C}">
      <dgm:prSet phldrT="[Текст]" custT="1"/>
      <dgm:spPr/>
      <dgm:t>
        <a:bodyPr/>
        <a:lstStyle/>
        <a:p>
          <a:r>
            <a:rPr lang="uk-UA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Об’єкти </a:t>
          </a:r>
          <a:r>
            <a:rPr lang="uk-UA" sz="22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етнополітики</a:t>
          </a:r>
          <a:endParaRPr lang="ru-RU" sz="2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AE9FE9C-CCCA-437F-B703-49D7A8442359}" type="parTrans" cxnId="{7DDA4C34-3B10-4929-BA0F-6B030BADE697}">
      <dgm:prSet/>
      <dgm:spPr/>
      <dgm:t>
        <a:bodyPr/>
        <a:lstStyle/>
        <a:p>
          <a:endParaRPr lang="ru-RU"/>
        </a:p>
      </dgm:t>
    </dgm:pt>
    <dgm:pt modelId="{C57D7993-CA06-40A6-9083-916253E01973}" type="sibTrans" cxnId="{7DDA4C34-3B10-4929-BA0F-6B030BADE697}">
      <dgm:prSet/>
      <dgm:spPr/>
      <dgm:t>
        <a:bodyPr/>
        <a:lstStyle/>
        <a:p>
          <a:endParaRPr lang="ru-RU"/>
        </a:p>
      </dgm:t>
    </dgm:pt>
    <dgm:pt modelId="{4D33CD00-043D-411C-8CA3-AAB241CAF6F4}">
      <dgm:prSet phldrT="[Текст]" custT="1"/>
      <dgm:spPr/>
      <dgm:t>
        <a:bodyPr/>
        <a:lstStyle/>
        <a:p>
          <a:r>
            <a:rPr lang="ru-RU" sz="1900" b="1" dirty="0" err="1"/>
            <a:t>усі</a:t>
          </a:r>
          <a:r>
            <a:rPr lang="ru-RU" sz="1900" b="1" dirty="0"/>
            <a:t> </a:t>
          </a:r>
          <a:r>
            <a:rPr lang="ru-RU" sz="1900" b="1" dirty="0" err="1"/>
            <a:t>явища</a:t>
          </a:r>
          <a:r>
            <a:rPr lang="ru-RU" sz="1900" b="1" dirty="0"/>
            <a:t> </a:t>
          </a:r>
          <a:r>
            <a:rPr lang="ru-RU" sz="1900" b="1" dirty="0" err="1"/>
            <a:t>етнополітичного</a:t>
          </a:r>
          <a:r>
            <a:rPr lang="ru-RU" sz="1900" b="1" dirty="0"/>
            <a:t> та </a:t>
          </a:r>
          <a:r>
            <a:rPr lang="ru-RU" sz="1900" b="1" dirty="0" err="1"/>
            <a:t>суспільного</a:t>
          </a:r>
          <a:r>
            <a:rPr lang="ru-RU" sz="1900" b="1" dirty="0"/>
            <a:t> </a:t>
          </a:r>
          <a:r>
            <a:rPr lang="ru-RU" sz="1900" b="1" dirty="0" err="1"/>
            <a:t>життя</a:t>
          </a:r>
          <a:r>
            <a:rPr lang="ru-RU" sz="1900" b="1" dirty="0"/>
            <a:t>, на </a:t>
          </a:r>
          <a:r>
            <a:rPr lang="ru-RU" sz="1900" b="1" dirty="0" err="1"/>
            <a:t>які</a:t>
          </a:r>
          <a:r>
            <a:rPr lang="ru-RU" sz="1900" b="1" dirty="0"/>
            <a:t> </a:t>
          </a:r>
          <a:r>
            <a:rPr lang="ru-RU" sz="1900" b="1" dirty="0" err="1"/>
            <a:t>спрямована</a:t>
          </a:r>
          <a:r>
            <a:rPr lang="ru-RU" sz="1900" b="1" dirty="0"/>
            <a:t> </a:t>
          </a:r>
          <a:r>
            <a:rPr lang="ru-RU" sz="1900" b="1" dirty="0" err="1"/>
            <a:t>діяльність</a:t>
          </a:r>
          <a:r>
            <a:rPr lang="ru-RU" sz="1900" b="1" dirty="0"/>
            <a:t> </a:t>
          </a:r>
          <a:r>
            <a:rPr lang="ru-RU" sz="1900" b="1" dirty="0" err="1"/>
            <a:t>суб'єктів</a:t>
          </a:r>
          <a:r>
            <a:rPr lang="ru-RU" sz="1900" b="1" dirty="0"/>
            <a:t> </a:t>
          </a:r>
          <a:r>
            <a:rPr lang="ru-RU" sz="1900" b="1" dirty="0" err="1"/>
            <a:t>етнополітики</a:t>
          </a:r>
          <a:endParaRPr lang="ru-RU" sz="1900" b="1" dirty="0"/>
        </a:p>
      </dgm:t>
    </dgm:pt>
    <dgm:pt modelId="{16EEFE7E-C140-419C-B845-5C47DD366D65}" type="parTrans" cxnId="{95AAE12B-BEC3-4EBE-88C5-3D6352E42843}">
      <dgm:prSet/>
      <dgm:spPr/>
      <dgm:t>
        <a:bodyPr/>
        <a:lstStyle/>
        <a:p>
          <a:endParaRPr lang="ru-RU"/>
        </a:p>
      </dgm:t>
    </dgm:pt>
    <dgm:pt modelId="{AF0AD83F-52CB-4678-B983-4EFFD03DD008}" type="sibTrans" cxnId="{95AAE12B-BEC3-4EBE-88C5-3D6352E42843}">
      <dgm:prSet/>
      <dgm:spPr/>
      <dgm:t>
        <a:bodyPr/>
        <a:lstStyle/>
        <a:p>
          <a:endParaRPr lang="ru-RU"/>
        </a:p>
      </dgm:t>
    </dgm:pt>
    <dgm:pt modelId="{D0170C7F-4410-4A42-AEE0-DABDCF38DCF7}">
      <dgm:prSet phldrT="[Текст]" custT="1"/>
      <dgm:spPr/>
      <dgm:t>
        <a:bodyPr/>
        <a:lstStyle/>
        <a:p>
          <a:r>
            <a:rPr lang="ru-RU" sz="1900" b="1" dirty="0" err="1"/>
            <a:t>політична</a:t>
          </a:r>
          <a:r>
            <a:rPr lang="ru-RU" sz="1900" b="1" dirty="0"/>
            <a:t> система </a:t>
          </a:r>
          <a:r>
            <a:rPr lang="ru-RU" sz="1900" b="1" dirty="0" err="1"/>
            <a:t>суспільства</a:t>
          </a:r>
          <a:r>
            <a:rPr lang="ru-RU" sz="1900" b="1" dirty="0"/>
            <a:t> </a:t>
          </a:r>
          <a:r>
            <a:rPr lang="ru-RU" sz="1900" b="1" dirty="0" err="1"/>
            <a:t>загалом</a:t>
          </a:r>
          <a:r>
            <a:rPr lang="ru-RU" sz="1900" b="1" dirty="0"/>
            <a:t>, </a:t>
          </a:r>
          <a:r>
            <a:rPr lang="ru-RU" sz="1900" b="1" dirty="0" err="1"/>
            <a:t>її</a:t>
          </a:r>
          <a:r>
            <a:rPr lang="ru-RU" sz="1900" b="1" dirty="0"/>
            <a:t> </a:t>
          </a:r>
          <a:r>
            <a:rPr lang="ru-RU" sz="1900" b="1" dirty="0" err="1"/>
            <a:t>елементи</a:t>
          </a:r>
          <a:endParaRPr lang="ru-RU" sz="1900" b="1" dirty="0"/>
        </a:p>
      </dgm:t>
    </dgm:pt>
    <dgm:pt modelId="{20116E56-42EA-4B3C-8C0F-CE444C29ED09}" type="parTrans" cxnId="{B767833B-841D-4B2B-9514-E65B32745808}">
      <dgm:prSet/>
      <dgm:spPr/>
      <dgm:t>
        <a:bodyPr/>
        <a:lstStyle/>
        <a:p>
          <a:endParaRPr lang="ru-RU"/>
        </a:p>
      </dgm:t>
    </dgm:pt>
    <dgm:pt modelId="{E8708E00-6C27-4356-B2F3-A14B97AEBE78}" type="sibTrans" cxnId="{B767833B-841D-4B2B-9514-E65B32745808}">
      <dgm:prSet/>
      <dgm:spPr/>
      <dgm:t>
        <a:bodyPr/>
        <a:lstStyle/>
        <a:p>
          <a:endParaRPr lang="ru-RU"/>
        </a:p>
      </dgm:t>
    </dgm:pt>
    <dgm:pt modelId="{B74A9B8B-526E-49DB-BBCF-BD36E617A08B}">
      <dgm:prSet phldrT="[Текст]" custT="1"/>
      <dgm:spPr/>
      <dgm:t>
        <a:bodyPr/>
        <a:lstStyle/>
        <a:p>
          <a:r>
            <a:rPr lang="ru-RU" sz="1900" b="1" dirty="0" err="1"/>
            <a:t>політичні</a:t>
          </a:r>
          <a:r>
            <a:rPr lang="ru-RU" sz="1900" b="1" dirty="0"/>
            <a:t> </a:t>
          </a:r>
          <a:r>
            <a:rPr lang="ru-RU" sz="1900" b="1" dirty="0" err="1"/>
            <a:t>партії</a:t>
          </a:r>
          <a:r>
            <a:rPr lang="ru-RU" sz="1900" b="1" dirty="0"/>
            <a:t>, держава, </a:t>
          </a:r>
          <a:r>
            <a:rPr lang="ru-RU" sz="1900" b="1" dirty="0" err="1"/>
            <a:t>етнічні</a:t>
          </a:r>
          <a:r>
            <a:rPr lang="ru-RU" sz="1900" b="1" dirty="0"/>
            <a:t> </a:t>
          </a:r>
          <a:r>
            <a:rPr lang="ru-RU" sz="1900" b="1" dirty="0" err="1"/>
            <a:t>лідери</a:t>
          </a:r>
          <a:endParaRPr lang="ru-RU" sz="1900" b="1" dirty="0"/>
        </a:p>
      </dgm:t>
    </dgm:pt>
    <dgm:pt modelId="{ED43F91A-EA6D-4923-87D3-B224B3FA06DC}" type="parTrans" cxnId="{29307574-34C2-4472-B714-33CB3B0B5E0A}">
      <dgm:prSet/>
      <dgm:spPr/>
      <dgm:t>
        <a:bodyPr/>
        <a:lstStyle/>
        <a:p>
          <a:endParaRPr lang="ru-RU"/>
        </a:p>
      </dgm:t>
    </dgm:pt>
    <dgm:pt modelId="{1C202BB1-5133-41EA-9D19-CC85F35A276C}" type="sibTrans" cxnId="{29307574-34C2-4472-B714-33CB3B0B5E0A}">
      <dgm:prSet/>
      <dgm:spPr/>
      <dgm:t>
        <a:bodyPr/>
        <a:lstStyle/>
        <a:p>
          <a:endParaRPr lang="ru-RU"/>
        </a:p>
      </dgm:t>
    </dgm:pt>
    <dgm:pt modelId="{3C7E4DDA-9FDE-44AF-AA09-756BEDCE4A30}">
      <dgm:prSet phldrT="[Текст]" custT="1"/>
      <dgm:spPr/>
      <dgm:t>
        <a:bodyPr/>
        <a:lstStyle/>
        <a:p>
          <a:r>
            <a:rPr lang="ru-RU" sz="1900" b="1" dirty="0" err="1"/>
            <a:t>створені</a:t>
          </a:r>
          <a:r>
            <a:rPr lang="ru-RU" sz="1900" b="1" dirty="0"/>
            <a:t> ними установи та </a:t>
          </a:r>
          <a:r>
            <a:rPr lang="ru-RU" sz="1900" b="1" dirty="0" err="1"/>
            <a:t>організації</a:t>
          </a:r>
          <a:r>
            <a:rPr lang="ru-RU" sz="1900" b="1" dirty="0"/>
            <a:t>, </a:t>
          </a:r>
          <a:r>
            <a:rPr lang="ru-RU" sz="1900" b="1" dirty="0" err="1"/>
            <a:t>які</a:t>
          </a:r>
          <a:r>
            <a:rPr lang="ru-RU" sz="1900" b="1" dirty="0"/>
            <a:t> </a:t>
          </a:r>
          <a:r>
            <a:rPr lang="ru-RU" sz="1900" b="1" dirty="0" err="1"/>
            <a:t>беруть</a:t>
          </a:r>
          <a:r>
            <a:rPr lang="ru-RU" sz="1900" b="1" dirty="0"/>
            <a:t> </a:t>
          </a:r>
          <a:r>
            <a:rPr lang="ru-RU" sz="1900" b="1" dirty="0" err="1"/>
            <a:t>активну</a:t>
          </a:r>
          <a:r>
            <a:rPr lang="ru-RU" sz="1900" b="1" dirty="0"/>
            <a:t>, </a:t>
          </a:r>
          <a:r>
            <a:rPr lang="ru-RU" sz="1900" b="1" dirty="0" err="1"/>
            <a:t>свідому</a:t>
          </a:r>
          <a:r>
            <a:rPr lang="ru-RU" sz="1900" b="1" dirty="0"/>
            <a:t> участь в </a:t>
          </a:r>
          <a:r>
            <a:rPr lang="ru-RU" sz="1900" b="1" dirty="0" err="1"/>
            <a:t>етнополітичному</a:t>
          </a:r>
          <a:r>
            <a:rPr lang="ru-RU" sz="1900" b="1" dirty="0"/>
            <a:t> та </a:t>
          </a:r>
          <a:r>
            <a:rPr lang="ru-RU" sz="1900" b="1" dirty="0" err="1"/>
            <a:t>етнонаціональному</a:t>
          </a:r>
          <a:r>
            <a:rPr lang="ru-RU" sz="1900" b="1" dirty="0"/>
            <a:t> </a:t>
          </a:r>
          <a:r>
            <a:rPr lang="ru-RU" sz="1900" b="1" dirty="0" err="1"/>
            <a:t>розвитку</a:t>
          </a:r>
          <a:endParaRPr lang="ru-RU" sz="1900" b="1" dirty="0"/>
        </a:p>
      </dgm:t>
    </dgm:pt>
    <dgm:pt modelId="{48BE974F-21A9-42B8-9015-8EFE194C2FC0}" type="parTrans" cxnId="{E06E185A-1511-4E70-8390-853AC2DC80CA}">
      <dgm:prSet/>
      <dgm:spPr/>
      <dgm:t>
        <a:bodyPr/>
        <a:lstStyle/>
        <a:p>
          <a:endParaRPr lang="ru-RU"/>
        </a:p>
      </dgm:t>
    </dgm:pt>
    <dgm:pt modelId="{F0BDCFCC-BA20-4489-9434-9C62554B0200}" type="sibTrans" cxnId="{E06E185A-1511-4E70-8390-853AC2DC80CA}">
      <dgm:prSet/>
      <dgm:spPr/>
      <dgm:t>
        <a:bodyPr/>
        <a:lstStyle/>
        <a:p>
          <a:endParaRPr lang="ru-RU"/>
        </a:p>
      </dgm:t>
    </dgm:pt>
    <dgm:pt modelId="{63B5A38B-B0B4-4986-9B1E-E536C6B0AD1B}">
      <dgm:prSet phldrT="[Текст]" custT="1"/>
      <dgm:spPr/>
      <dgm:t>
        <a:bodyPr/>
        <a:lstStyle/>
        <a:p>
          <a:r>
            <a:rPr lang="ru-RU" sz="1900" b="1" dirty="0" err="1"/>
            <a:t>форми</a:t>
          </a:r>
          <a:r>
            <a:rPr lang="ru-RU" sz="1900" b="1" dirty="0"/>
            <a:t> </a:t>
          </a:r>
          <a:r>
            <a:rPr lang="ru-RU" sz="1900" b="1" dirty="0" err="1"/>
            <a:t>політичного</a:t>
          </a:r>
          <a:r>
            <a:rPr lang="ru-RU" sz="1900" b="1" dirty="0"/>
            <a:t> </a:t>
          </a:r>
          <a:r>
            <a:rPr lang="ru-RU" sz="1900" b="1" dirty="0" err="1"/>
            <a:t>життя</a:t>
          </a:r>
          <a:endParaRPr lang="ru-RU" sz="1900" b="1" dirty="0"/>
        </a:p>
      </dgm:t>
    </dgm:pt>
    <dgm:pt modelId="{9B3F7668-85FD-44E8-AFAF-CDD04FD92850}" type="parTrans" cxnId="{04FC3AB2-41CB-464A-8134-C2728710903A}">
      <dgm:prSet/>
      <dgm:spPr/>
      <dgm:t>
        <a:bodyPr/>
        <a:lstStyle/>
        <a:p>
          <a:endParaRPr lang="ru-RU"/>
        </a:p>
      </dgm:t>
    </dgm:pt>
    <dgm:pt modelId="{002B556F-165D-4FBA-A7D0-6F5CECFF0B44}" type="sibTrans" cxnId="{04FC3AB2-41CB-464A-8134-C2728710903A}">
      <dgm:prSet/>
      <dgm:spPr/>
      <dgm:t>
        <a:bodyPr/>
        <a:lstStyle/>
        <a:p>
          <a:endParaRPr lang="ru-RU"/>
        </a:p>
      </dgm:t>
    </dgm:pt>
    <dgm:pt modelId="{4317A1A9-508F-4487-A4D2-9914E2443464}">
      <dgm:prSet phldrT="[Текст]" custT="1"/>
      <dgm:spPr/>
      <dgm:t>
        <a:bodyPr/>
        <a:lstStyle/>
        <a:p>
          <a:r>
            <a:rPr lang="ru-RU" sz="1900" b="1" dirty="0"/>
            <a:t>сфера </a:t>
          </a:r>
          <a:r>
            <a:rPr lang="ru-RU" sz="1900" b="1" dirty="0" err="1"/>
            <a:t>етнополітичних</a:t>
          </a:r>
          <a:r>
            <a:rPr lang="ru-RU" sz="1900" b="1" dirty="0"/>
            <a:t> </a:t>
          </a:r>
          <a:r>
            <a:rPr lang="ru-RU" sz="1900" b="1" dirty="0" err="1"/>
            <a:t>інтересів</a:t>
          </a:r>
          <a:endParaRPr lang="ru-RU" sz="1900" b="1" dirty="0"/>
        </a:p>
      </dgm:t>
    </dgm:pt>
    <dgm:pt modelId="{17EEFAB9-3115-419B-A860-171DE58BD756}" type="parTrans" cxnId="{D54BCA1F-87FF-443C-A4CD-D19E2383FD9D}">
      <dgm:prSet/>
      <dgm:spPr/>
      <dgm:t>
        <a:bodyPr/>
        <a:lstStyle/>
        <a:p>
          <a:endParaRPr lang="ru-RU"/>
        </a:p>
      </dgm:t>
    </dgm:pt>
    <dgm:pt modelId="{E2CB15D9-A63A-413A-9D9B-282E057259AA}" type="sibTrans" cxnId="{D54BCA1F-87FF-443C-A4CD-D19E2383FD9D}">
      <dgm:prSet/>
      <dgm:spPr/>
      <dgm:t>
        <a:bodyPr/>
        <a:lstStyle/>
        <a:p>
          <a:endParaRPr lang="ru-RU"/>
        </a:p>
      </dgm:t>
    </dgm:pt>
    <dgm:pt modelId="{59DE9197-8217-49AC-B151-F9CD43648094}">
      <dgm:prSet phldrT="[Текст]" custT="1"/>
      <dgm:spPr/>
      <dgm:t>
        <a:bodyPr/>
        <a:lstStyle/>
        <a:p>
          <a:r>
            <a:rPr lang="ru-RU" sz="1900" b="1" dirty="0" err="1"/>
            <a:t>суперечності</a:t>
          </a:r>
          <a:r>
            <a:rPr lang="ru-RU" sz="1900" b="1" dirty="0"/>
            <a:t> </a:t>
          </a:r>
          <a:r>
            <a:rPr lang="ru-RU" sz="1900" b="1" dirty="0" err="1"/>
            <a:t>етнополітичного</a:t>
          </a:r>
          <a:r>
            <a:rPr lang="ru-RU" sz="1900" b="1" dirty="0"/>
            <a:t> </a:t>
          </a:r>
          <a:r>
            <a:rPr lang="ru-RU" sz="1900" b="1" dirty="0" err="1"/>
            <a:t>процесу</a:t>
          </a:r>
          <a:r>
            <a:rPr lang="ru-RU" sz="1900" b="1" dirty="0"/>
            <a:t> як у </a:t>
          </a:r>
          <a:r>
            <a:rPr lang="ru-RU" sz="1900" b="1" dirty="0" err="1"/>
            <a:t>вітчизняному</a:t>
          </a:r>
          <a:r>
            <a:rPr lang="ru-RU" sz="1900" b="1" dirty="0"/>
            <a:t>, так і в </a:t>
          </a:r>
          <a:r>
            <a:rPr lang="ru-RU" sz="1900" b="1" dirty="0" err="1"/>
            <a:t>регіональному</a:t>
          </a:r>
          <a:r>
            <a:rPr lang="ru-RU" sz="1900" b="1" dirty="0"/>
            <a:t> </a:t>
          </a:r>
          <a:r>
            <a:rPr lang="ru-RU" sz="1900" b="1" dirty="0" err="1"/>
            <a:t>або</a:t>
          </a:r>
          <a:r>
            <a:rPr lang="ru-RU" sz="1900" b="1" dirty="0"/>
            <a:t> </a:t>
          </a:r>
          <a:r>
            <a:rPr lang="ru-RU" sz="1900" b="1" dirty="0" err="1"/>
            <a:t>світовому</a:t>
          </a:r>
          <a:r>
            <a:rPr lang="ru-RU" sz="1900" b="1" dirty="0"/>
            <a:t> </a:t>
          </a:r>
          <a:r>
            <a:rPr lang="ru-RU" sz="1900" b="1" dirty="0" err="1"/>
            <a:t>вимірі</a:t>
          </a:r>
          <a:endParaRPr lang="ru-RU" sz="1900" b="1" dirty="0"/>
        </a:p>
      </dgm:t>
    </dgm:pt>
    <dgm:pt modelId="{7C810561-26DE-48E4-800B-8B3698C908E2}" type="parTrans" cxnId="{0942CB6F-D614-44DF-B342-999CA196A7D0}">
      <dgm:prSet/>
      <dgm:spPr/>
      <dgm:t>
        <a:bodyPr/>
        <a:lstStyle/>
        <a:p>
          <a:endParaRPr lang="ru-RU"/>
        </a:p>
      </dgm:t>
    </dgm:pt>
    <dgm:pt modelId="{92B1EDDC-5C01-4572-852C-76B4B89AC879}" type="sibTrans" cxnId="{0942CB6F-D614-44DF-B342-999CA196A7D0}">
      <dgm:prSet/>
      <dgm:spPr/>
      <dgm:t>
        <a:bodyPr/>
        <a:lstStyle/>
        <a:p>
          <a:endParaRPr lang="ru-RU"/>
        </a:p>
      </dgm:t>
    </dgm:pt>
    <dgm:pt modelId="{03771C3A-F5E0-48DA-AC85-E260C92B13D8}" type="pres">
      <dgm:prSet presAssocID="{1688D2D1-880A-4B0C-A34B-213B57703A1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B8983FB-6B2F-4577-8AB5-1D4EB3EC4D64}" type="pres">
      <dgm:prSet presAssocID="{36253593-D10A-4882-9732-2BDA2CD77CB3}" presName="composite" presStyleCnt="0"/>
      <dgm:spPr/>
    </dgm:pt>
    <dgm:pt modelId="{9ABF047A-9DCF-4D28-A953-9F0CEEA1D8B5}" type="pres">
      <dgm:prSet presAssocID="{36253593-D10A-4882-9732-2BDA2CD77CB3}" presName="parTx" presStyleLbl="alignNode1" presStyleIdx="0" presStyleCnt="2" custLinFactY="-74373" custLinFactNeighborX="-294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865848-DF87-485A-9808-E4E814B19E8A}" type="pres">
      <dgm:prSet presAssocID="{36253593-D10A-4882-9732-2BDA2CD77CB3}" presName="desTx" presStyleLbl="alignAccFollowNode1" presStyleIdx="0" presStyleCnt="2" custScaleY="113917" custLinFactNeighborX="-1" custLinFactNeighborY="40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7E669D-AEB0-44B4-B865-C3CB36ECA702}" type="pres">
      <dgm:prSet presAssocID="{65B929E2-2F78-4B90-A2E6-29169E427AEF}" presName="space" presStyleCnt="0"/>
      <dgm:spPr/>
    </dgm:pt>
    <dgm:pt modelId="{308290EC-7978-4D4F-B0B3-644D16BDA449}" type="pres">
      <dgm:prSet presAssocID="{92EB57AC-4C3A-42D3-82BE-F358D8691E3C}" presName="composite" presStyleCnt="0"/>
      <dgm:spPr/>
    </dgm:pt>
    <dgm:pt modelId="{6B8C1024-684A-4A4F-AF66-1613AA34A165}" type="pres">
      <dgm:prSet presAssocID="{92EB57AC-4C3A-42D3-82BE-F358D8691E3C}" presName="parTx" presStyleLbl="alignNode1" presStyleIdx="1" presStyleCnt="2" custLinFactY="-74373" custLinFactNeighborX="-3060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0B17FE-2BD3-4725-9319-CD4301E9907C}" type="pres">
      <dgm:prSet presAssocID="{92EB57AC-4C3A-42D3-82BE-F358D8691E3C}" presName="desTx" presStyleLbl="alignAccFollowNode1" presStyleIdx="1" presStyleCnt="2" custScaleY="112721" custLinFactNeighborX="-3169" custLinFactNeighborY="-6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A5D2854-30F5-45E6-B272-585052FAE3D7}" type="presOf" srcId="{59DE9197-8217-49AC-B151-F9CD43648094}" destId="{A60B17FE-2BD3-4725-9319-CD4301E9907C}" srcOrd="0" destOrd="4" presId="urn:microsoft.com/office/officeart/2005/8/layout/hList1"/>
    <dgm:cxn modelId="{6B2A8F73-BCAF-44F9-BBF5-F591E9723C72}" srcId="{1688D2D1-880A-4B0C-A34B-213B57703A1B}" destId="{36253593-D10A-4882-9732-2BDA2CD77CB3}" srcOrd="0" destOrd="0" parTransId="{C4BD6240-76FC-4FF1-A943-68D2931643C3}" sibTransId="{65B929E2-2F78-4B90-A2E6-29169E427AEF}"/>
    <dgm:cxn modelId="{B8265345-79C0-4178-90B3-4DE038FD3801}" type="presOf" srcId="{4317A1A9-508F-4487-A4D2-9914E2443464}" destId="{A60B17FE-2BD3-4725-9319-CD4301E9907C}" srcOrd="0" destOrd="3" presId="urn:microsoft.com/office/officeart/2005/8/layout/hList1"/>
    <dgm:cxn modelId="{29307574-34C2-4472-B714-33CB3B0B5E0A}" srcId="{36253593-D10A-4882-9732-2BDA2CD77CB3}" destId="{B74A9B8B-526E-49DB-BBCF-BD36E617A08B}" srcOrd="2" destOrd="0" parTransId="{ED43F91A-EA6D-4923-87D3-B224B3FA06DC}" sibTransId="{1C202BB1-5133-41EA-9D19-CC85F35A276C}"/>
    <dgm:cxn modelId="{5386D7DB-AEB9-4626-A88B-99E14751EEE5}" type="presOf" srcId="{3C7E4DDA-9FDE-44AF-AA09-756BEDCE4A30}" destId="{50865848-DF87-485A-9808-E4E814B19E8A}" srcOrd="0" destOrd="3" presId="urn:microsoft.com/office/officeart/2005/8/layout/hList1"/>
    <dgm:cxn modelId="{04FC3AB2-41CB-464A-8134-C2728710903A}" srcId="{92EB57AC-4C3A-42D3-82BE-F358D8691E3C}" destId="{63B5A38B-B0B4-4986-9B1E-E536C6B0AD1B}" srcOrd="2" destOrd="0" parTransId="{9B3F7668-85FD-44E8-AFAF-CDD04FD92850}" sibTransId="{002B556F-165D-4FBA-A7D0-6F5CECFF0B44}"/>
    <dgm:cxn modelId="{A4E1F027-E264-45B6-9658-A16002CEC739}" type="presOf" srcId="{0370B5ED-1D97-4D7C-A876-9EE665E2CD88}" destId="{50865848-DF87-485A-9808-E4E814B19E8A}" srcOrd="0" destOrd="0" presId="urn:microsoft.com/office/officeart/2005/8/layout/hList1"/>
    <dgm:cxn modelId="{5C7A0692-2466-4856-8140-8286BB33DA39}" type="presOf" srcId="{1688D2D1-880A-4B0C-A34B-213B57703A1B}" destId="{03771C3A-F5E0-48DA-AC85-E260C92B13D8}" srcOrd="0" destOrd="0" presId="urn:microsoft.com/office/officeart/2005/8/layout/hList1"/>
    <dgm:cxn modelId="{49F45E47-E55C-49EA-86FB-25F637388A8A}" type="presOf" srcId="{4D33CD00-043D-411C-8CA3-AAB241CAF6F4}" destId="{A60B17FE-2BD3-4725-9319-CD4301E9907C}" srcOrd="0" destOrd="0" presId="urn:microsoft.com/office/officeart/2005/8/layout/hList1"/>
    <dgm:cxn modelId="{AD7040E1-7217-40E4-A898-56B93B2DE977}" type="presOf" srcId="{D0170C7F-4410-4A42-AEE0-DABDCF38DCF7}" destId="{A60B17FE-2BD3-4725-9319-CD4301E9907C}" srcOrd="0" destOrd="1" presId="urn:microsoft.com/office/officeart/2005/8/layout/hList1"/>
    <dgm:cxn modelId="{E06E185A-1511-4E70-8390-853AC2DC80CA}" srcId="{36253593-D10A-4882-9732-2BDA2CD77CB3}" destId="{3C7E4DDA-9FDE-44AF-AA09-756BEDCE4A30}" srcOrd="3" destOrd="0" parTransId="{48BE974F-21A9-42B8-9015-8EFE194C2FC0}" sibTransId="{F0BDCFCC-BA20-4489-9434-9C62554B0200}"/>
    <dgm:cxn modelId="{8C0CCAFC-87B2-4A14-A9E3-F141908473F4}" type="presOf" srcId="{15F1D17F-46A3-4115-8AB5-6739E83CC36B}" destId="{50865848-DF87-485A-9808-E4E814B19E8A}" srcOrd="0" destOrd="1" presId="urn:microsoft.com/office/officeart/2005/8/layout/hList1"/>
    <dgm:cxn modelId="{0942CB6F-D614-44DF-B342-999CA196A7D0}" srcId="{92EB57AC-4C3A-42D3-82BE-F358D8691E3C}" destId="{59DE9197-8217-49AC-B151-F9CD43648094}" srcOrd="4" destOrd="0" parTransId="{7C810561-26DE-48E4-800B-8B3698C908E2}" sibTransId="{92B1EDDC-5C01-4572-852C-76B4B89AC879}"/>
    <dgm:cxn modelId="{981D3216-5E24-4517-BC53-4435299CD1C6}" type="presOf" srcId="{B74A9B8B-526E-49DB-BBCF-BD36E617A08B}" destId="{50865848-DF87-485A-9808-E4E814B19E8A}" srcOrd="0" destOrd="2" presId="urn:microsoft.com/office/officeart/2005/8/layout/hList1"/>
    <dgm:cxn modelId="{95AAE12B-BEC3-4EBE-88C5-3D6352E42843}" srcId="{92EB57AC-4C3A-42D3-82BE-F358D8691E3C}" destId="{4D33CD00-043D-411C-8CA3-AAB241CAF6F4}" srcOrd="0" destOrd="0" parTransId="{16EEFE7E-C140-419C-B845-5C47DD366D65}" sibTransId="{AF0AD83F-52CB-4678-B983-4EFFD03DD008}"/>
    <dgm:cxn modelId="{F7B5E86D-6657-4246-AE31-9B3052F1C172}" srcId="{36253593-D10A-4882-9732-2BDA2CD77CB3}" destId="{15F1D17F-46A3-4115-8AB5-6739E83CC36B}" srcOrd="1" destOrd="0" parTransId="{7750DC25-6099-4C39-8AB5-C0A6B255EBC5}" sibTransId="{9642C370-D8F4-433A-9AE7-9BA39C0BD0C2}"/>
    <dgm:cxn modelId="{D54BCA1F-87FF-443C-A4CD-D19E2383FD9D}" srcId="{92EB57AC-4C3A-42D3-82BE-F358D8691E3C}" destId="{4317A1A9-508F-4487-A4D2-9914E2443464}" srcOrd="3" destOrd="0" parTransId="{17EEFAB9-3115-419B-A860-171DE58BD756}" sibTransId="{E2CB15D9-A63A-413A-9D9B-282E057259AA}"/>
    <dgm:cxn modelId="{7DDA4C34-3B10-4929-BA0F-6B030BADE697}" srcId="{1688D2D1-880A-4B0C-A34B-213B57703A1B}" destId="{92EB57AC-4C3A-42D3-82BE-F358D8691E3C}" srcOrd="1" destOrd="0" parTransId="{6AE9FE9C-CCCA-437F-B703-49D7A8442359}" sibTransId="{C57D7993-CA06-40A6-9083-916253E01973}"/>
    <dgm:cxn modelId="{1B0E084D-E4AA-4D77-97C0-60B048FC9B32}" srcId="{36253593-D10A-4882-9732-2BDA2CD77CB3}" destId="{0370B5ED-1D97-4D7C-A876-9EE665E2CD88}" srcOrd="0" destOrd="0" parTransId="{9B19D6A4-02DE-40AF-B63C-0C7D8F539CF0}" sibTransId="{CB751A21-6D75-4CCF-8F88-DAC564E0CB10}"/>
    <dgm:cxn modelId="{733B867C-4483-442D-A50B-CD42DBE7C981}" type="presOf" srcId="{63B5A38B-B0B4-4986-9B1E-E536C6B0AD1B}" destId="{A60B17FE-2BD3-4725-9319-CD4301E9907C}" srcOrd="0" destOrd="2" presId="urn:microsoft.com/office/officeart/2005/8/layout/hList1"/>
    <dgm:cxn modelId="{B767833B-841D-4B2B-9514-E65B32745808}" srcId="{92EB57AC-4C3A-42D3-82BE-F358D8691E3C}" destId="{D0170C7F-4410-4A42-AEE0-DABDCF38DCF7}" srcOrd="1" destOrd="0" parTransId="{20116E56-42EA-4B3C-8C0F-CE444C29ED09}" sibTransId="{E8708E00-6C27-4356-B2F3-A14B97AEBE78}"/>
    <dgm:cxn modelId="{18A77895-0BC2-45F1-A974-7D52344C197A}" type="presOf" srcId="{36253593-D10A-4882-9732-2BDA2CD77CB3}" destId="{9ABF047A-9DCF-4D28-A953-9F0CEEA1D8B5}" srcOrd="0" destOrd="0" presId="urn:microsoft.com/office/officeart/2005/8/layout/hList1"/>
    <dgm:cxn modelId="{2A8C804A-9C67-44B7-B2B4-CE3F3BD484BC}" type="presOf" srcId="{92EB57AC-4C3A-42D3-82BE-F358D8691E3C}" destId="{6B8C1024-684A-4A4F-AF66-1613AA34A165}" srcOrd="0" destOrd="0" presId="urn:microsoft.com/office/officeart/2005/8/layout/hList1"/>
    <dgm:cxn modelId="{3CD4DFC3-1BC6-4418-969F-CC0C67BD8888}" type="presParOf" srcId="{03771C3A-F5E0-48DA-AC85-E260C92B13D8}" destId="{CB8983FB-6B2F-4577-8AB5-1D4EB3EC4D64}" srcOrd="0" destOrd="0" presId="urn:microsoft.com/office/officeart/2005/8/layout/hList1"/>
    <dgm:cxn modelId="{C14D2826-5EED-4774-940A-ACF23840168F}" type="presParOf" srcId="{CB8983FB-6B2F-4577-8AB5-1D4EB3EC4D64}" destId="{9ABF047A-9DCF-4D28-A953-9F0CEEA1D8B5}" srcOrd="0" destOrd="0" presId="urn:microsoft.com/office/officeart/2005/8/layout/hList1"/>
    <dgm:cxn modelId="{C218F5B1-03C6-4F4D-8C2B-536F6BE174B2}" type="presParOf" srcId="{CB8983FB-6B2F-4577-8AB5-1D4EB3EC4D64}" destId="{50865848-DF87-485A-9808-E4E814B19E8A}" srcOrd="1" destOrd="0" presId="urn:microsoft.com/office/officeart/2005/8/layout/hList1"/>
    <dgm:cxn modelId="{6EA0ED60-1EC5-43A4-9F9E-8ECDB9B27E76}" type="presParOf" srcId="{03771C3A-F5E0-48DA-AC85-E260C92B13D8}" destId="{917E669D-AEB0-44B4-B865-C3CB36ECA702}" srcOrd="1" destOrd="0" presId="urn:microsoft.com/office/officeart/2005/8/layout/hList1"/>
    <dgm:cxn modelId="{7BBDD025-9D69-4CB1-B1FE-C8353FAC7EFF}" type="presParOf" srcId="{03771C3A-F5E0-48DA-AC85-E260C92B13D8}" destId="{308290EC-7978-4D4F-B0B3-644D16BDA449}" srcOrd="2" destOrd="0" presId="urn:microsoft.com/office/officeart/2005/8/layout/hList1"/>
    <dgm:cxn modelId="{DC813FD9-8673-4987-987A-E125A48A5B37}" type="presParOf" srcId="{308290EC-7978-4D4F-B0B3-644D16BDA449}" destId="{6B8C1024-684A-4A4F-AF66-1613AA34A165}" srcOrd="0" destOrd="0" presId="urn:microsoft.com/office/officeart/2005/8/layout/hList1"/>
    <dgm:cxn modelId="{E9ACADB4-D4EF-48C1-B6EA-5352667182BE}" type="presParOf" srcId="{308290EC-7978-4D4F-B0B3-644D16BDA449}" destId="{A60B17FE-2BD3-4725-9319-CD4301E9907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C25F008-C8E7-488D-BF17-54F7F2616D27}" type="doc">
      <dgm:prSet loTypeId="urn:microsoft.com/office/officeart/2005/8/layout/hList1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25B1024B-5E29-4DB8-A9A8-0828D313246F}">
      <dgm:prSet phldrT="[Текст]"/>
      <dgm:spPr/>
      <dgm:t>
        <a:bodyPr/>
        <a:lstStyle/>
        <a:p>
          <a:r>
            <a:rPr lang="uk-UA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Первинні (базові)</a:t>
          </a:r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C144DC0-17D9-4FEA-8504-600072998A33}" type="parTrans" cxnId="{B2FA336A-9CED-4989-9CAB-A83E8AD5C917}">
      <dgm:prSet/>
      <dgm:spPr/>
      <dgm:t>
        <a:bodyPr/>
        <a:lstStyle/>
        <a:p>
          <a:endParaRPr lang="ru-RU"/>
        </a:p>
      </dgm:t>
    </dgm:pt>
    <dgm:pt modelId="{1CCD747F-C098-4FCA-8CA7-0EDEB466D6E7}" type="sibTrans" cxnId="{B2FA336A-9CED-4989-9CAB-A83E8AD5C917}">
      <dgm:prSet/>
      <dgm:spPr/>
      <dgm:t>
        <a:bodyPr/>
        <a:lstStyle/>
        <a:p>
          <a:endParaRPr lang="ru-RU"/>
        </a:p>
      </dgm:t>
    </dgm:pt>
    <dgm:pt modelId="{DE7EDEC2-B40E-4557-846B-22F73B196343}">
      <dgm:prSet phldrT="[Текст]" custT="1"/>
      <dgm:spPr/>
      <dgm:t>
        <a:bodyPr/>
        <a:lstStyle/>
        <a:p>
          <a:pPr>
            <a:buNone/>
          </a:pPr>
          <a:r>
            <a:rPr lang="ru-RU" sz="1900" dirty="0"/>
            <a:t>    </a:t>
          </a:r>
          <a:r>
            <a:rPr lang="ru-RU" sz="2100" b="1" dirty="0" err="1"/>
            <a:t>етнічно</a:t>
          </a:r>
          <a:r>
            <a:rPr lang="ru-RU" sz="2100" b="1" dirty="0"/>
            <a:t> і </a:t>
          </a:r>
          <a:r>
            <a:rPr lang="ru-RU" sz="2100" b="1" dirty="0" err="1"/>
            <a:t>політично</a:t>
          </a:r>
          <a:r>
            <a:rPr lang="ru-RU" sz="2100" b="1" dirty="0"/>
            <a:t> </a:t>
          </a:r>
          <a:r>
            <a:rPr lang="ru-RU" sz="2100" b="1" dirty="0" err="1"/>
            <a:t>свідомі</a:t>
          </a:r>
          <a:r>
            <a:rPr lang="ru-RU" sz="2100" b="1" dirty="0"/>
            <a:t> </a:t>
          </a:r>
          <a:r>
            <a:rPr lang="ru-RU" sz="2100" b="1" dirty="0" err="1"/>
            <a:t>індивіди</a:t>
          </a:r>
          <a:r>
            <a:rPr lang="ru-RU" sz="2100" b="1" dirty="0"/>
            <a:t>, </a:t>
          </a:r>
          <a:r>
            <a:rPr lang="ru-RU" sz="2100" b="1" dirty="0" err="1"/>
            <a:t>етноси</a:t>
          </a:r>
          <a:r>
            <a:rPr lang="ru-RU" sz="2100" b="1" dirty="0"/>
            <a:t>, </a:t>
          </a:r>
          <a:r>
            <a:rPr lang="ru-RU" sz="2100" b="1" dirty="0" err="1"/>
            <a:t>нації</a:t>
          </a:r>
          <a:r>
            <a:rPr lang="ru-RU" sz="2100" b="1" dirty="0"/>
            <a:t>, </a:t>
          </a:r>
          <a:r>
            <a:rPr lang="ru-RU" sz="2100" b="1" dirty="0" err="1"/>
            <a:t>етнічні</a:t>
          </a:r>
          <a:r>
            <a:rPr lang="ru-RU" sz="2100" b="1" dirty="0"/>
            <a:t> </a:t>
          </a:r>
          <a:r>
            <a:rPr lang="ru-RU" sz="2100" b="1" dirty="0" err="1"/>
            <a:t>меншини</a:t>
          </a:r>
          <a:r>
            <a:rPr lang="ru-RU" sz="2100" b="1" dirty="0"/>
            <a:t>, </a:t>
          </a:r>
          <a:r>
            <a:rPr lang="ru-RU" sz="2100" b="1" dirty="0" err="1"/>
            <a:t>корінні</a:t>
          </a:r>
          <a:r>
            <a:rPr lang="ru-RU" sz="2100" b="1" dirty="0"/>
            <a:t> (</a:t>
          </a:r>
          <a:r>
            <a:rPr lang="ru-RU" sz="2100" b="1" dirty="0" err="1"/>
            <a:t>нечисленні</a:t>
          </a:r>
          <a:r>
            <a:rPr lang="ru-RU" sz="2100" b="1" dirty="0"/>
            <a:t>) народи, </a:t>
          </a:r>
          <a:r>
            <a:rPr lang="ru-RU" sz="2100" b="1" dirty="0" err="1"/>
            <a:t>які</a:t>
          </a:r>
          <a:r>
            <a:rPr lang="ru-RU" sz="2100" b="1" dirty="0"/>
            <a:t> </a:t>
          </a:r>
          <a:r>
            <a:rPr lang="ru-RU" sz="2100" b="1" dirty="0" err="1"/>
            <a:t>виникли</a:t>
          </a:r>
          <a:r>
            <a:rPr lang="ru-RU" sz="2100" b="1" dirty="0"/>
            <a:t> </a:t>
          </a:r>
          <a:r>
            <a:rPr lang="ru-RU" sz="2100" b="1" dirty="0" err="1"/>
            <a:t>об'єктивним</a:t>
          </a:r>
          <a:r>
            <a:rPr lang="ru-RU" sz="2100" b="1" dirty="0"/>
            <a:t>, природно-</a:t>
          </a:r>
          <a:r>
            <a:rPr lang="ru-RU" sz="2100" b="1" dirty="0" err="1"/>
            <a:t>історичним</a:t>
          </a:r>
          <a:r>
            <a:rPr lang="ru-RU" sz="2100" b="1" dirty="0"/>
            <a:t> шляхом, а не </a:t>
          </a:r>
          <a:r>
            <a:rPr lang="ru-RU" sz="2100" b="1" dirty="0" err="1"/>
            <a:t>внаслідок</a:t>
          </a:r>
          <a:r>
            <a:rPr lang="ru-RU" sz="2100" b="1" dirty="0"/>
            <a:t> </a:t>
          </a:r>
          <a:r>
            <a:rPr lang="ru-RU" sz="2100" b="1" dirty="0" err="1"/>
            <a:t>цілеспрямованої</a:t>
          </a:r>
          <a:r>
            <a:rPr lang="ru-RU" sz="2100" b="1" dirty="0"/>
            <a:t> </a:t>
          </a:r>
          <a:r>
            <a:rPr lang="ru-RU" sz="2100" b="1" dirty="0" err="1"/>
            <a:t>дії</a:t>
          </a:r>
          <a:r>
            <a:rPr lang="ru-RU" sz="2100" b="1" dirty="0"/>
            <a:t>, і </a:t>
          </a:r>
          <a:r>
            <a:rPr lang="ru-RU" sz="2100" b="1" dirty="0" err="1"/>
            <a:t>які</a:t>
          </a:r>
          <a:r>
            <a:rPr lang="ru-RU" sz="2100" b="1" dirty="0"/>
            <a:t> </a:t>
          </a:r>
          <a:r>
            <a:rPr lang="ru-RU" sz="2100" b="1" dirty="0" err="1"/>
            <a:t>створюють</a:t>
          </a:r>
          <a:r>
            <a:rPr lang="ru-RU" sz="2100" b="1" dirty="0"/>
            <a:t> </a:t>
          </a:r>
          <a:r>
            <a:rPr lang="ru-RU" sz="2100" b="1" dirty="0" err="1"/>
            <a:t>власні</a:t>
          </a:r>
          <a:r>
            <a:rPr lang="ru-RU" sz="2100" b="1" dirty="0"/>
            <a:t> </a:t>
          </a:r>
          <a:r>
            <a:rPr lang="ru-RU" sz="2100" b="1" dirty="0" err="1"/>
            <a:t>об'єднання</a:t>
          </a:r>
          <a:r>
            <a:rPr lang="ru-RU" sz="2100" b="1" dirty="0"/>
            <a:t>, </a:t>
          </a:r>
          <a:r>
            <a:rPr lang="ru-RU" sz="2100" b="1" dirty="0" err="1"/>
            <a:t>що</a:t>
          </a:r>
          <a:r>
            <a:rPr lang="ru-RU" sz="2100" b="1" dirty="0"/>
            <a:t> </a:t>
          </a:r>
          <a:r>
            <a:rPr lang="ru-RU" sz="2100" b="1" dirty="0" err="1"/>
            <a:t>відображають</a:t>
          </a:r>
          <a:r>
            <a:rPr lang="ru-RU" sz="2100" b="1" dirty="0"/>
            <a:t> </a:t>
          </a:r>
          <a:r>
            <a:rPr lang="ru-RU" sz="2100" b="1" dirty="0" err="1"/>
            <a:t>їхні</a:t>
          </a:r>
          <a:r>
            <a:rPr lang="ru-RU" sz="2100" b="1" dirty="0"/>
            <a:t> </a:t>
          </a:r>
          <a:r>
            <a:rPr lang="ru-RU" sz="2100" b="1" dirty="0" err="1"/>
            <a:t>етнополітичні</a:t>
          </a:r>
          <a:r>
            <a:rPr lang="ru-RU" sz="2100" b="1" dirty="0"/>
            <a:t> </a:t>
          </a:r>
          <a:r>
            <a:rPr lang="ru-RU" sz="2100" b="1" dirty="0" err="1"/>
            <a:t>інтереси</a:t>
          </a:r>
          <a:r>
            <a:rPr lang="ru-RU" sz="2100" b="1" dirty="0"/>
            <a:t> та </a:t>
          </a:r>
          <a:r>
            <a:rPr lang="ru-RU" sz="2100" b="1" dirty="0" err="1"/>
            <a:t>сприяють</a:t>
          </a:r>
          <a:r>
            <a:rPr lang="ru-RU" sz="2100" b="1" dirty="0"/>
            <a:t> </a:t>
          </a:r>
          <a:r>
            <a:rPr lang="ru-RU" sz="2100" b="1" dirty="0" err="1"/>
            <a:t>втіленню</a:t>
          </a:r>
          <a:r>
            <a:rPr lang="ru-RU" sz="2100" b="1" dirty="0"/>
            <a:t> </a:t>
          </a:r>
          <a:r>
            <a:rPr lang="ru-RU" sz="2100" b="1" dirty="0" err="1"/>
            <a:t>їх</a:t>
          </a:r>
          <a:r>
            <a:rPr lang="ru-RU" sz="2100" b="1" dirty="0"/>
            <a:t> у </a:t>
          </a:r>
          <a:r>
            <a:rPr lang="ru-RU" sz="2100" b="1" dirty="0" err="1"/>
            <a:t>життя</a:t>
          </a:r>
          <a:endParaRPr lang="ru-RU" sz="2100" b="1" dirty="0"/>
        </a:p>
      </dgm:t>
    </dgm:pt>
    <dgm:pt modelId="{F076F071-C9C3-4FB9-9937-9E6FF9C0D1E0}" type="parTrans" cxnId="{FA2E1195-11BB-4FCA-A0F9-CCCF0BD8EB05}">
      <dgm:prSet/>
      <dgm:spPr/>
      <dgm:t>
        <a:bodyPr/>
        <a:lstStyle/>
        <a:p>
          <a:endParaRPr lang="ru-RU"/>
        </a:p>
      </dgm:t>
    </dgm:pt>
    <dgm:pt modelId="{14315AD0-631E-43D7-82DB-A7087B93164F}" type="sibTrans" cxnId="{FA2E1195-11BB-4FCA-A0F9-CCCF0BD8EB05}">
      <dgm:prSet/>
      <dgm:spPr/>
      <dgm:t>
        <a:bodyPr/>
        <a:lstStyle/>
        <a:p>
          <a:endParaRPr lang="ru-RU"/>
        </a:p>
      </dgm:t>
    </dgm:pt>
    <dgm:pt modelId="{2B828671-20CA-4CA9-80E9-43E2D17C250B}">
      <dgm:prSet phldrT="[Текст]"/>
      <dgm:spPr/>
      <dgm:t>
        <a:bodyPr/>
        <a:lstStyle/>
        <a:p>
          <a:r>
            <a:rPr lang="uk-UA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Вторинні</a:t>
          </a:r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2EA7347-464D-42F4-9A82-190ACE517B76}" type="parTrans" cxnId="{5A1E1370-0C38-430D-820D-868E6D43B420}">
      <dgm:prSet/>
      <dgm:spPr/>
      <dgm:t>
        <a:bodyPr/>
        <a:lstStyle/>
        <a:p>
          <a:endParaRPr lang="ru-RU"/>
        </a:p>
      </dgm:t>
    </dgm:pt>
    <dgm:pt modelId="{DA68085D-22F2-4184-A4EB-7DC0949F9842}" type="sibTrans" cxnId="{5A1E1370-0C38-430D-820D-868E6D43B420}">
      <dgm:prSet/>
      <dgm:spPr/>
      <dgm:t>
        <a:bodyPr/>
        <a:lstStyle/>
        <a:p>
          <a:endParaRPr lang="ru-RU"/>
        </a:p>
      </dgm:t>
    </dgm:pt>
    <dgm:pt modelId="{A519AEC4-8301-4F52-B93E-E3039281ADF1}">
      <dgm:prSet phldrT="[Текст]" custT="1"/>
      <dgm:spPr/>
      <dgm:t>
        <a:bodyPr/>
        <a:lstStyle/>
        <a:p>
          <a:pPr>
            <a:buFontTx/>
            <a:buNone/>
          </a:pPr>
          <a:r>
            <a:rPr lang="ru-RU" sz="2600" dirty="0"/>
            <a:t>    </a:t>
          </a:r>
          <a:r>
            <a:rPr lang="ru-RU" sz="2200" b="1" dirty="0"/>
            <a:t>держава, </a:t>
          </a:r>
          <a:r>
            <a:rPr lang="ru-RU" sz="2200" b="1" dirty="0" err="1"/>
            <a:t>політичні</a:t>
          </a:r>
          <a:r>
            <a:rPr lang="ru-RU" sz="2200" b="1" dirty="0"/>
            <a:t> </a:t>
          </a:r>
          <a:r>
            <a:rPr lang="ru-RU" sz="2200" b="1" dirty="0" err="1"/>
            <a:t>партії</a:t>
          </a:r>
          <a:r>
            <a:rPr lang="ru-RU" sz="2200" b="1" dirty="0"/>
            <a:t>, </a:t>
          </a:r>
          <a:r>
            <a:rPr lang="ru-RU" sz="2200" b="1" dirty="0" err="1"/>
            <a:t>етнополітичні</a:t>
          </a:r>
          <a:r>
            <a:rPr lang="ru-RU" sz="2200" b="1" dirty="0"/>
            <a:t> та </a:t>
          </a:r>
          <a:r>
            <a:rPr lang="ru-RU" sz="2200" b="1" dirty="0" err="1"/>
            <a:t>етнонаціональні</a:t>
          </a:r>
          <a:r>
            <a:rPr lang="ru-RU" sz="2200" b="1" dirty="0"/>
            <a:t> </a:t>
          </a:r>
          <a:r>
            <a:rPr lang="ru-RU" sz="2200" b="1" dirty="0" err="1"/>
            <a:t>об'єднання</a:t>
          </a:r>
          <a:r>
            <a:rPr lang="ru-RU" sz="2200" b="1" dirty="0"/>
            <a:t>, </a:t>
          </a:r>
          <a:r>
            <a:rPr lang="ru-RU" sz="2200" b="1" dirty="0" err="1"/>
            <a:t>етнічна</a:t>
          </a:r>
          <a:r>
            <a:rPr lang="ru-RU" sz="2200" b="1" dirty="0"/>
            <a:t> </a:t>
          </a:r>
          <a:r>
            <a:rPr lang="ru-RU" sz="2200" b="1" dirty="0" err="1"/>
            <a:t>еліта</a:t>
          </a:r>
          <a:r>
            <a:rPr lang="ru-RU" sz="2200" b="1" dirty="0"/>
            <a:t>, </a:t>
          </a:r>
          <a:r>
            <a:rPr lang="ru-RU" sz="2200" b="1" dirty="0" err="1"/>
            <a:t>які</a:t>
          </a:r>
          <a:r>
            <a:rPr lang="ru-RU" sz="2200" b="1" dirty="0"/>
            <a:t> </a:t>
          </a:r>
          <a:r>
            <a:rPr lang="ru-RU" sz="2200" b="1" dirty="0" err="1"/>
            <a:t>беруть</a:t>
          </a:r>
          <a:r>
            <a:rPr lang="ru-RU" sz="2200" b="1" dirty="0"/>
            <a:t> участь у </a:t>
          </a:r>
          <a:r>
            <a:rPr lang="ru-RU" sz="2200" b="1" dirty="0" err="1"/>
            <a:t>прийнятті</a:t>
          </a:r>
          <a:r>
            <a:rPr lang="ru-RU" sz="2200" b="1" dirty="0"/>
            <a:t> й </a:t>
          </a:r>
          <a:r>
            <a:rPr lang="ru-RU" sz="2200" b="1" dirty="0" err="1"/>
            <a:t>виконанні</a:t>
          </a:r>
          <a:r>
            <a:rPr lang="ru-RU" sz="2200" b="1" dirty="0"/>
            <a:t> </a:t>
          </a:r>
          <a:r>
            <a:rPr lang="ru-RU" sz="2200" b="1" dirty="0" err="1"/>
            <a:t>рішень</a:t>
          </a:r>
          <a:r>
            <a:rPr lang="ru-RU" sz="2200" b="1" dirty="0"/>
            <a:t>, </a:t>
          </a:r>
          <a:r>
            <a:rPr lang="ru-RU" sz="2200" b="1" dirty="0" err="1"/>
            <a:t>пов'язаних</a:t>
          </a:r>
          <a:r>
            <a:rPr lang="ru-RU" sz="2200" b="1" dirty="0"/>
            <a:t> з </a:t>
          </a:r>
          <a:r>
            <a:rPr lang="ru-RU" sz="2200" b="1" dirty="0" err="1"/>
            <a:t>життєдіяльністю</a:t>
          </a:r>
          <a:r>
            <a:rPr lang="ru-RU" sz="2200" b="1" dirty="0"/>
            <a:t> </a:t>
          </a:r>
          <a:r>
            <a:rPr lang="ru-RU" sz="2200" b="1" dirty="0" err="1"/>
            <a:t>первинних</a:t>
          </a:r>
          <a:r>
            <a:rPr lang="ru-RU" sz="2200" b="1" dirty="0"/>
            <a:t> </a:t>
          </a:r>
          <a:r>
            <a:rPr lang="ru-RU" sz="2200" b="1" dirty="0" err="1"/>
            <a:t>суб'єктів</a:t>
          </a:r>
          <a:endParaRPr lang="ru-RU" sz="2200" b="1" dirty="0"/>
        </a:p>
      </dgm:t>
    </dgm:pt>
    <dgm:pt modelId="{DD7F56F9-12F6-4359-A117-581E874612C9}" type="parTrans" cxnId="{C032F48B-775D-4D92-80F5-920825C8DB51}">
      <dgm:prSet/>
      <dgm:spPr/>
      <dgm:t>
        <a:bodyPr/>
        <a:lstStyle/>
        <a:p>
          <a:endParaRPr lang="ru-RU"/>
        </a:p>
      </dgm:t>
    </dgm:pt>
    <dgm:pt modelId="{28CD7FD9-8F23-4B0C-B53B-4BE40D2C3858}" type="sibTrans" cxnId="{C032F48B-775D-4D92-80F5-920825C8DB51}">
      <dgm:prSet/>
      <dgm:spPr/>
      <dgm:t>
        <a:bodyPr/>
        <a:lstStyle/>
        <a:p>
          <a:endParaRPr lang="ru-RU"/>
        </a:p>
      </dgm:t>
    </dgm:pt>
    <dgm:pt modelId="{7BC3B624-240F-4522-ABBE-6196BFB653E3}" type="pres">
      <dgm:prSet presAssocID="{FC25F008-C8E7-488D-BF17-54F7F2616D2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9BCA5A8-FC6D-4484-A8F7-DA37AB328B16}" type="pres">
      <dgm:prSet presAssocID="{25B1024B-5E29-4DB8-A9A8-0828D313246F}" presName="composite" presStyleCnt="0"/>
      <dgm:spPr/>
    </dgm:pt>
    <dgm:pt modelId="{61C0917B-4F1C-495C-9842-09065A80ABBD}" type="pres">
      <dgm:prSet presAssocID="{25B1024B-5E29-4DB8-A9A8-0828D313246F}" presName="parTx" presStyleLbl="alignNode1" presStyleIdx="0" presStyleCnt="2" custScaleX="10692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9E405B-5C98-4717-9CAE-ECBE77997E3E}" type="pres">
      <dgm:prSet presAssocID="{25B1024B-5E29-4DB8-A9A8-0828D313246F}" presName="desTx" presStyleLbl="alignAccFollowNode1" presStyleIdx="0" presStyleCnt="2" custScaleX="1067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D42CDD-3946-40E2-AFA0-C2CAD6FEF9AB}" type="pres">
      <dgm:prSet presAssocID="{1CCD747F-C098-4FCA-8CA7-0EDEB466D6E7}" presName="space" presStyleCnt="0"/>
      <dgm:spPr/>
    </dgm:pt>
    <dgm:pt modelId="{ACC3EBF8-42C5-4471-80D7-8E3364E8FF6F}" type="pres">
      <dgm:prSet presAssocID="{2B828671-20CA-4CA9-80E9-43E2D17C250B}" presName="composite" presStyleCnt="0"/>
      <dgm:spPr/>
    </dgm:pt>
    <dgm:pt modelId="{355BA2E2-F242-4CCB-AB31-B4FDAD97BF58}" type="pres">
      <dgm:prSet presAssocID="{2B828671-20CA-4CA9-80E9-43E2D17C250B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AB7186-183F-4E41-B63E-C8BBFCB27DE0}" type="pres">
      <dgm:prSet presAssocID="{2B828671-20CA-4CA9-80E9-43E2D17C250B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5F1B623-5608-4C70-BCD6-A198A263B51C}" type="presOf" srcId="{2B828671-20CA-4CA9-80E9-43E2D17C250B}" destId="{355BA2E2-F242-4CCB-AB31-B4FDAD97BF58}" srcOrd="0" destOrd="0" presId="urn:microsoft.com/office/officeart/2005/8/layout/hList1"/>
    <dgm:cxn modelId="{B2FA336A-9CED-4989-9CAB-A83E8AD5C917}" srcId="{FC25F008-C8E7-488D-BF17-54F7F2616D27}" destId="{25B1024B-5E29-4DB8-A9A8-0828D313246F}" srcOrd="0" destOrd="0" parTransId="{FC144DC0-17D9-4FEA-8504-600072998A33}" sibTransId="{1CCD747F-C098-4FCA-8CA7-0EDEB466D6E7}"/>
    <dgm:cxn modelId="{63961475-FC28-4AE2-B8F2-EFFDC42EDA89}" type="presOf" srcId="{FC25F008-C8E7-488D-BF17-54F7F2616D27}" destId="{7BC3B624-240F-4522-ABBE-6196BFB653E3}" srcOrd="0" destOrd="0" presId="urn:microsoft.com/office/officeart/2005/8/layout/hList1"/>
    <dgm:cxn modelId="{D9A45673-391E-4EB6-B2F6-2CA15A24A0AE}" type="presOf" srcId="{A519AEC4-8301-4F52-B93E-E3039281ADF1}" destId="{FDAB7186-183F-4E41-B63E-C8BBFCB27DE0}" srcOrd="0" destOrd="0" presId="urn:microsoft.com/office/officeart/2005/8/layout/hList1"/>
    <dgm:cxn modelId="{C032F48B-775D-4D92-80F5-920825C8DB51}" srcId="{2B828671-20CA-4CA9-80E9-43E2D17C250B}" destId="{A519AEC4-8301-4F52-B93E-E3039281ADF1}" srcOrd="0" destOrd="0" parTransId="{DD7F56F9-12F6-4359-A117-581E874612C9}" sibTransId="{28CD7FD9-8F23-4B0C-B53B-4BE40D2C3858}"/>
    <dgm:cxn modelId="{FA2E1195-11BB-4FCA-A0F9-CCCF0BD8EB05}" srcId="{25B1024B-5E29-4DB8-A9A8-0828D313246F}" destId="{DE7EDEC2-B40E-4557-846B-22F73B196343}" srcOrd="0" destOrd="0" parTransId="{F076F071-C9C3-4FB9-9937-9E6FF9C0D1E0}" sibTransId="{14315AD0-631E-43D7-82DB-A7087B93164F}"/>
    <dgm:cxn modelId="{26C35C74-D035-495A-9D1A-FE4133DD723D}" type="presOf" srcId="{25B1024B-5E29-4DB8-A9A8-0828D313246F}" destId="{61C0917B-4F1C-495C-9842-09065A80ABBD}" srcOrd="0" destOrd="0" presId="urn:microsoft.com/office/officeart/2005/8/layout/hList1"/>
    <dgm:cxn modelId="{5A1E1370-0C38-430D-820D-868E6D43B420}" srcId="{FC25F008-C8E7-488D-BF17-54F7F2616D27}" destId="{2B828671-20CA-4CA9-80E9-43E2D17C250B}" srcOrd="1" destOrd="0" parTransId="{72EA7347-464D-42F4-9A82-190ACE517B76}" sibTransId="{DA68085D-22F2-4184-A4EB-7DC0949F9842}"/>
    <dgm:cxn modelId="{9938ABF1-9D76-4330-96EA-FBE15F038403}" type="presOf" srcId="{DE7EDEC2-B40E-4557-846B-22F73B196343}" destId="{E89E405B-5C98-4717-9CAE-ECBE77997E3E}" srcOrd="0" destOrd="0" presId="urn:microsoft.com/office/officeart/2005/8/layout/hList1"/>
    <dgm:cxn modelId="{92FE3157-AB75-4074-BD09-BCADB3160A8A}" type="presParOf" srcId="{7BC3B624-240F-4522-ABBE-6196BFB653E3}" destId="{49BCA5A8-FC6D-4484-A8F7-DA37AB328B16}" srcOrd="0" destOrd="0" presId="urn:microsoft.com/office/officeart/2005/8/layout/hList1"/>
    <dgm:cxn modelId="{7FE3B4FF-FFCC-4C1D-9972-141AFEC4FEB5}" type="presParOf" srcId="{49BCA5A8-FC6D-4484-A8F7-DA37AB328B16}" destId="{61C0917B-4F1C-495C-9842-09065A80ABBD}" srcOrd="0" destOrd="0" presId="urn:microsoft.com/office/officeart/2005/8/layout/hList1"/>
    <dgm:cxn modelId="{DAEB4D60-F169-4C9B-88F1-80281D161071}" type="presParOf" srcId="{49BCA5A8-FC6D-4484-A8F7-DA37AB328B16}" destId="{E89E405B-5C98-4717-9CAE-ECBE77997E3E}" srcOrd="1" destOrd="0" presId="urn:microsoft.com/office/officeart/2005/8/layout/hList1"/>
    <dgm:cxn modelId="{8A5E8681-5BC1-47E0-895D-1AFF0D2C1287}" type="presParOf" srcId="{7BC3B624-240F-4522-ABBE-6196BFB653E3}" destId="{5AD42CDD-3946-40E2-AFA0-C2CAD6FEF9AB}" srcOrd="1" destOrd="0" presId="urn:microsoft.com/office/officeart/2005/8/layout/hList1"/>
    <dgm:cxn modelId="{060A505D-836C-4A6B-A6ED-87902099857B}" type="presParOf" srcId="{7BC3B624-240F-4522-ABBE-6196BFB653E3}" destId="{ACC3EBF8-42C5-4471-80D7-8E3364E8FF6F}" srcOrd="2" destOrd="0" presId="urn:microsoft.com/office/officeart/2005/8/layout/hList1"/>
    <dgm:cxn modelId="{695211C9-5F01-4ECC-83CF-FD8BC9E56E4B}" type="presParOf" srcId="{ACC3EBF8-42C5-4471-80D7-8E3364E8FF6F}" destId="{355BA2E2-F242-4CCB-AB31-B4FDAD97BF58}" srcOrd="0" destOrd="0" presId="urn:microsoft.com/office/officeart/2005/8/layout/hList1"/>
    <dgm:cxn modelId="{0EA3F3C1-0BD1-4490-96D2-3978C64F0387}" type="presParOf" srcId="{ACC3EBF8-42C5-4471-80D7-8E3364E8FF6F}" destId="{FDAB7186-183F-4E41-B63E-C8BBFCB27DE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BB8D5CD-AFE2-45C5-9971-4DD4CE2D096D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BDFAC95-B36A-45C2-91B0-D1C272988614}">
      <dgm:prSet phldrT="[Текст]"/>
      <dgm:spPr/>
      <dgm:t>
        <a:bodyPr/>
        <a:lstStyle/>
        <a:p>
          <a:r>
            <a:rPr lang="uk-UA" b="1" dirty="0"/>
            <a:t>Ознаки </a:t>
          </a:r>
          <a:r>
            <a:rPr lang="ru-RU" b="1" dirty="0" err="1"/>
            <a:t>етнічн</a:t>
          </a:r>
          <a:r>
            <a:rPr lang="uk-UA" b="1" dirty="0" err="1"/>
            <a:t>ої</a:t>
          </a:r>
          <a:r>
            <a:rPr lang="ru-RU" b="1" dirty="0"/>
            <a:t> </a:t>
          </a:r>
          <a:r>
            <a:rPr lang="ru-RU" b="1" dirty="0" err="1"/>
            <a:t>груп</a:t>
          </a:r>
          <a:r>
            <a:rPr lang="uk-UA" b="1" dirty="0"/>
            <a:t>и</a:t>
          </a:r>
          <a:endParaRPr lang="ru-RU" dirty="0"/>
        </a:p>
      </dgm:t>
    </dgm:pt>
    <dgm:pt modelId="{7BFAA1EA-59AF-4F30-A688-CA13E262F93F}" type="parTrans" cxnId="{AEE7EBFA-8D37-48FE-9EC8-FBC382B87183}">
      <dgm:prSet/>
      <dgm:spPr/>
      <dgm:t>
        <a:bodyPr/>
        <a:lstStyle/>
        <a:p>
          <a:endParaRPr lang="ru-RU"/>
        </a:p>
      </dgm:t>
    </dgm:pt>
    <dgm:pt modelId="{6679C0A4-ACEC-4399-8896-35A4499714CC}" type="sibTrans" cxnId="{AEE7EBFA-8D37-48FE-9EC8-FBC382B87183}">
      <dgm:prSet/>
      <dgm:spPr/>
      <dgm:t>
        <a:bodyPr/>
        <a:lstStyle/>
        <a:p>
          <a:endParaRPr lang="ru-RU"/>
        </a:p>
      </dgm:t>
    </dgm:pt>
    <dgm:pt modelId="{CC058089-3CBC-457C-81E2-B09242510A22}">
      <dgm:prSet phldrT="[Текст]"/>
      <dgm:spPr/>
      <dgm:t>
        <a:bodyPr/>
        <a:lstStyle/>
        <a:p>
          <a:r>
            <a:rPr lang="uk-UA" b="1" dirty="0"/>
            <a:t>спільне походження та усвідомлення спільності, що характеризуються спільною історією та культурою</a:t>
          </a:r>
          <a:endParaRPr lang="ru-RU" b="1" dirty="0"/>
        </a:p>
      </dgm:t>
    </dgm:pt>
    <dgm:pt modelId="{CB6EB87D-E889-4078-982A-8F9407BD4A3D}" type="parTrans" cxnId="{7915312D-3660-4C9C-9F11-FE0475D387B1}">
      <dgm:prSet/>
      <dgm:spPr/>
      <dgm:t>
        <a:bodyPr/>
        <a:lstStyle/>
        <a:p>
          <a:endParaRPr lang="ru-RU"/>
        </a:p>
      </dgm:t>
    </dgm:pt>
    <dgm:pt modelId="{4E3B126B-4B9D-4BC4-83B6-15D18F0F23F5}" type="sibTrans" cxnId="{7915312D-3660-4C9C-9F11-FE0475D387B1}">
      <dgm:prSet/>
      <dgm:spPr/>
      <dgm:t>
        <a:bodyPr/>
        <a:lstStyle/>
        <a:p>
          <a:endParaRPr lang="ru-RU"/>
        </a:p>
      </dgm:t>
    </dgm:pt>
    <dgm:pt modelId="{6BE252C2-9B7D-43DE-9DBA-6A8616F9C053}">
      <dgm:prSet phldrT="[Текст]"/>
      <dgm:spPr/>
      <dgm:t>
        <a:bodyPr/>
        <a:lstStyle/>
        <a:p>
          <a:r>
            <a:rPr lang="uk-UA" b="1" dirty="0"/>
            <a:t>колективне сприйняття себе як етнічної групи, яке базується на самосвідомості групи та на сприйнятті її </a:t>
          </a:r>
          <a:r>
            <a:rPr lang="uk-UA" b="1" dirty="0" err="1"/>
            <a:t>відокремленності</a:t>
          </a:r>
          <a:r>
            <a:rPr lang="uk-UA" b="1" dirty="0"/>
            <a:t> іншими групами</a:t>
          </a:r>
          <a:endParaRPr lang="ru-RU" b="1" dirty="0"/>
        </a:p>
      </dgm:t>
    </dgm:pt>
    <dgm:pt modelId="{2CA8A464-2CC7-41DC-983F-1D6C61F9AF31}" type="parTrans" cxnId="{F2179696-1BA9-40DE-ACEF-EAF0BC9AD1A5}">
      <dgm:prSet/>
      <dgm:spPr/>
      <dgm:t>
        <a:bodyPr/>
        <a:lstStyle/>
        <a:p>
          <a:endParaRPr lang="ru-RU"/>
        </a:p>
      </dgm:t>
    </dgm:pt>
    <dgm:pt modelId="{3F294D4C-4513-4009-816E-93D11285301F}" type="sibTrans" cxnId="{F2179696-1BA9-40DE-ACEF-EAF0BC9AD1A5}">
      <dgm:prSet/>
      <dgm:spPr/>
      <dgm:t>
        <a:bodyPr/>
        <a:lstStyle/>
        <a:p>
          <a:endParaRPr lang="ru-RU"/>
        </a:p>
      </dgm:t>
    </dgm:pt>
    <dgm:pt modelId="{5B95B141-07B5-417A-A267-5F215A2E7B29}" type="pres">
      <dgm:prSet presAssocID="{9BB8D5CD-AFE2-45C5-9971-4DD4CE2D096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84799B9-D101-44C5-94D0-530FF9AD46C2}" type="pres">
      <dgm:prSet presAssocID="{3BDFAC95-B36A-45C2-91B0-D1C272988614}" presName="hierRoot1" presStyleCnt="0">
        <dgm:presLayoutVars>
          <dgm:hierBranch val="init"/>
        </dgm:presLayoutVars>
      </dgm:prSet>
      <dgm:spPr/>
    </dgm:pt>
    <dgm:pt modelId="{42B0714F-96BF-42FD-AE71-E4D14E337CE7}" type="pres">
      <dgm:prSet presAssocID="{3BDFAC95-B36A-45C2-91B0-D1C272988614}" presName="rootComposite1" presStyleCnt="0"/>
      <dgm:spPr/>
    </dgm:pt>
    <dgm:pt modelId="{1C8CA710-F4DB-4892-A087-7FF53F59AE50}" type="pres">
      <dgm:prSet presAssocID="{3BDFAC95-B36A-45C2-91B0-D1C272988614}" presName="rootText1" presStyleLbl="node0" presStyleIdx="0" presStyleCnt="1" custScaleX="140239" custLinFactNeighborX="2718" custLinFactNeighborY="-5348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742D733-5998-40CC-9096-F2F87FAE0216}" type="pres">
      <dgm:prSet presAssocID="{3BDFAC95-B36A-45C2-91B0-D1C272988614}" presName="rootConnector1" presStyleLbl="node1" presStyleIdx="0" presStyleCnt="0"/>
      <dgm:spPr/>
      <dgm:t>
        <a:bodyPr/>
        <a:lstStyle/>
        <a:p>
          <a:endParaRPr lang="ru-RU"/>
        </a:p>
      </dgm:t>
    </dgm:pt>
    <dgm:pt modelId="{BCD32702-256E-41DB-95AA-AA917B3113BD}" type="pres">
      <dgm:prSet presAssocID="{3BDFAC95-B36A-45C2-91B0-D1C272988614}" presName="hierChild2" presStyleCnt="0"/>
      <dgm:spPr/>
    </dgm:pt>
    <dgm:pt modelId="{74353C8A-1393-4BB2-91E6-A83F7137F42E}" type="pres">
      <dgm:prSet presAssocID="{CB6EB87D-E889-4078-982A-8F9407BD4A3D}" presName="Name37" presStyleLbl="parChTrans1D2" presStyleIdx="0" presStyleCnt="2"/>
      <dgm:spPr/>
      <dgm:t>
        <a:bodyPr/>
        <a:lstStyle/>
        <a:p>
          <a:endParaRPr lang="ru-RU"/>
        </a:p>
      </dgm:t>
    </dgm:pt>
    <dgm:pt modelId="{3DE7C553-62AA-40C8-88A1-6DCC20C2881C}" type="pres">
      <dgm:prSet presAssocID="{CC058089-3CBC-457C-81E2-B09242510A22}" presName="hierRoot2" presStyleCnt="0">
        <dgm:presLayoutVars>
          <dgm:hierBranch val="init"/>
        </dgm:presLayoutVars>
      </dgm:prSet>
      <dgm:spPr/>
    </dgm:pt>
    <dgm:pt modelId="{02FA74DA-693B-4CF0-AA57-1C53715917A5}" type="pres">
      <dgm:prSet presAssocID="{CC058089-3CBC-457C-81E2-B09242510A22}" presName="rootComposite" presStyleCnt="0"/>
      <dgm:spPr/>
    </dgm:pt>
    <dgm:pt modelId="{9C2E5ABD-A8C7-49E5-8006-D8470A56F922}" type="pres">
      <dgm:prSet presAssocID="{CC058089-3CBC-457C-81E2-B09242510A22}" presName="rootText" presStyleLbl="node2" presStyleIdx="0" presStyleCnt="2" custScaleY="165380" custLinFactNeighborX="1414" custLinFactNeighborY="-3583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6975196-62F5-467C-9674-E11B7ED04DD5}" type="pres">
      <dgm:prSet presAssocID="{CC058089-3CBC-457C-81E2-B09242510A22}" presName="rootConnector" presStyleLbl="node2" presStyleIdx="0" presStyleCnt="2"/>
      <dgm:spPr/>
      <dgm:t>
        <a:bodyPr/>
        <a:lstStyle/>
        <a:p>
          <a:endParaRPr lang="ru-RU"/>
        </a:p>
      </dgm:t>
    </dgm:pt>
    <dgm:pt modelId="{66763559-12FB-4C4A-995F-F0F6822F6BA5}" type="pres">
      <dgm:prSet presAssocID="{CC058089-3CBC-457C-81E2-B09242510A22}" presName="hierChild4" presStyleCnt="0"/>
      <dgm:spPr/>
    </dgm:pt>
    <dgm:pt modelId="{BC3BDED6-EF9B-4302-950B-CE1A54D4D581}" type="pres">
      <dgm:prSet presAssocID="{CC058089-3CBC-457C-81E2-B09242510A22}" presName="hierChild5" presStyleCnt="0"/>
      <dgm:spPr/>
    </dgm:pt>
    <dgm:pt modelId="{2AA2E2FA-DB98-4685-8EEE-C6525342B4F5}" type="pres">
      <dgm:prSet presAssocID="{2CA8A464-2CC7-41DC-983F-1D6C61F9AF31}" presName="Name37" presStyleLbl="parChTrans1D2" presStyleIdx="1" presStyleCnt="2"/>
      <dgm:spPr/>
      <dgm:t>
        <a:bodyPr/>
        <a:lstStyle/>
        <a:p>
          <a:endParaRPr lang="ru-RU"/>
        </a:p>
      </dgm:t>
    </dgm:pt>
    <dgm:pt modelId="{77967F1E-4C91-409E-AB6F-1AB91A12CDDA}" type="pres">
      <dgm:prSet presAssocID="{6BE252C2-9B7D-43DE-9DBA-6A8616F9C053}" presName="hierRoot2" presStyleCnt="0">
        <dgm:presLayoutVars>
          <dgm:hierBranch val="init"/>
        </dgm:presLayoutVars>
      </dgm:prSet>
      <dgm:spPr/>
    </dgm:pt>
    <dgm:pt modelId="{1C860479-5535-42F3-B245-268A9FC24819}" type="pres">
      <dgm:prSet presAssocID="{6BE252C2-9B7D-43DE-9DBA-6A8616F9C053}" presName="rootComposite" presStyleCnt="0"/>
      <dgm:spPr/>
    </dgm:pt>
    <dgm:pt modelId="{B3115E00-EA9F-4636-9310-FA40F5D04BAD}" type="pres">
      <dgm:prSet presAssocID="{6BE252C2-9B7D-43DE-9DBA-6A8616F9C053}" presName="rootText" presStyleLbl="node2" presStyleIdx="1" presStyleCnt="2" custScaleY="167266" custLinFactNeighborX="-1414" custLinFactNeighborY="-3582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38DC62D-0338-47B8-88EF-0B1ACE6DCFA2}" type="pres">
      <dgm:prSet presAssocID="{6BE252C2-9B7D-43DE-9DBA-6A8616F9C053}" presName="rootConnector" presStyleLbl="node2" presStyleIdx="1" presStyleCnt="2"/>
      <dgm:spPr/>
      <dgm:t>
        <a:bodyPr/>
        <a:lstStyle/>
        <a:p>
          <a:endParaRPr lang="ru-RU"/>
        </a:p>
      </dgm:t>
    </dgm:pt>
    <dgm:pt modelId="{39F57743-BAFC-4CBD-B10E-FB2737872327}" type="pres">
      <dgm:prSet presAssocID="{6BE252C2-9B7D-43DE-9DBA-6A8616F9C053}" presName="hierChild4" presStyleCnt="0"/>
      <dgm:spPr/>
    </dgm:pt>
    <dgm:pt modelId="{7EF5EFA5-7BCF-450D-AB72-75427ABB2A60}" type="pres">
      <dgm:prSet presAssocID="{6BE252C2-9B7D-43DE-9DBA-6A8616F9C053}" presName="hierChild5" presStyleCnt="0"/>
      <dgm:spPr/>
    </dgm:pt>
    <dgm:pt modelId="{7E14BE0D-C73C-4B59-9485-D1119D9A29B2}" type="pres">
      <dgm:prSet presAssocID="{3BDFAC95-B36A-45C2-91B0-D1C272988614}" presName="hierChild3" presStyleCnt="0"/>
      <dgm:spPr/>
    </dgm:pt>
  </dgm:ptLst>
  <dgm:cxnLst>
    <dgm:cxn modelId="{AEE7EBFA-8D37-48FE-9EC8-FBC382B87183}" srcId="{9BB8D5CD-AFE2-45C5-9971-4DD4CE2D096D}" destId="{3BDFAC95-B36A-45C2-91B0-D1C272988614}" srcOrd="0" destOrd="0" parTransId="{7BFAA1EA-59AF-4F30-A688-CA13E262F93F}" sibTransId="{6679C0A4-ACEC-4399-8896-35A4499714CC}"/>
    <dgm:cxn modelId="{2E6CB1CF-CE30-4081-87AD-3CC09E1F02E7}" type="presOf" srcId="{3BDFAC95-B36A-45C2-91B0-D1C272988614}" destId="{1C8CA710-F4DB-4892-A087-7FF53F59AE50}" srcOrd="0" destOrd="0" presId="urn:microsoft.com/office/officeart/2005/8/layout/orgChart1"/>
    <dgm:cxn modelId="{E6BEF51B-1B41-4453-A4E5-3F770208AC0F}" type="presOf" srcId="{9BB8D5CD-AFE2-45C5-9971-4DD4CE2D096D}" destId="{5B95B141-07B5-417A-A267-5F215A2E7B29}" srcOrd="0" destOrd="0" presId="urn:microsoft.com/office/officeart/2005/8/layout/orgChart1"/>
    <dgm:cxn modelId="{A426F291-FDA0-4ED8-9A78-6797C84F7BEA}" type="presOf" srcId="{6BE252C2-9B7D-43DE-9DBA-6A8616F9C053}" destId="{A38DC62D-0338-47B8-88EF-0B1ACE6DCFA2}" srcOrd="1" destOrd="0" presId="urn:microsoft.com/office/officeart/2005/8/layout/orgChart1"/>
    <dgm:cxn modelId="{BE79F6F6-FCF6-4B6B-AEFD-39626B5F43BB}" type="presOf" srcId="{CC058089-3CBC-457C-81E2-B09242510A22}" destId="{56975196-62F5-467C-9674-E11B7ED04DD5}" srcOrd="1" destOrd="0" presId="urn:microsoft.com/office/officeart/2005/8/layout/orgChart1"/>
    <dgm:cxn modelId="{EF49F562-C3BF-4CC6-ABAF-5A0F1A2F23D7}" type="presOf" srcId="{6BE252C2-9B7D-43DE-9DBA-6A8616F9C053}" destId="{B3115E00-EA9F-4636-9310-FA40F5D04BAD}" srcOrd="0" destOrd="0" presId="urn:microsoft.com/office/officeart/2005/8/layout/orgChart1"/>
    <dgm:cxn modelId="{7915312D-3660-4C9C-9F11-FE0475D387B1}" srcId="{3BDFAC95-B36A-45C2-91B0-D1C272988614}" destId="{CC058089-3CBC-457C-81E2-B09242510A22}" srcOrd="0" destOrd="0" parTransId="{CB6EB87D-E889-4078-982A-8F9407BD4A3D}" sibTransId="{4E3B126B-4B9D-4BC4-83B6-15D18F0F23F5}"/>
    <dgm:cxn modelId="{6D07592C-6F55-4093-BE9C-043EC96448C5}" type="presOf" srcId="{CC058089-3CBC-457C-81E2-B09242510A22}" destId="{9C2E5ABD-A8C7-49E5-8006-D8470A56F922}" srcOrd="0" destOrd="0" presId="urn:microsoft.com/office/officeart/2005/8/layout/orgChart1"/>
    <dgm:cxn modelId="{8647A943-A0A9-4F64-B1B3-56E132F0098F}" type="presOf" srcId="{2CA8A464-2CC7-41DC-983F-1D6C61F9AF31}" destId="{2AA2E2FA-DB98-4685-8EEE-C6525342B4F5}" srcOrd="0" destOrd="0" presId="urn:microsoft.com/office/officeart/2005/8/layout/orgChart1"/>
    <dgm:cxn modelId="{F2179696-1BA9-40DE-ACEF-EAF0BC9AD1A5}" srcId="{3BDFAC95-B36A-45C2-91B0-D1C272988614}" destId="{6BE252C2-9B7D-43DE-9DBA-6A8616F9C053}" srcOrd="1" destOrd="0" parTransId="{2CA8A464-2CC7-41DC-983F-1D6C61F9AF31}" sibTransId="{3F294D4C-4513-4009-816E-93D11285301F}"/>
    <dgm:cxn modelId="{3062ED16-8F67-4336-B656-93F26DFFBC88}" type="presOf" srcId="{CB6EB87D-E889-4078-982A-8F9407BD4A3D}" destId="{74353C8A-1393-4BB2-91E6-A83F7137F42E}" srcOrd="0" destOrd="0" presId="urn:microsoft.com/office/officeart/2005/8/layout/orgChart1"/>
    <dgm:cxn modelId="{5C0368C7-8FE3-4B3A-9939-601DB8E5AEE1}" type="presOf" srcId="{3BDFAC95-B36A-45C2-91B0-D1C272988614}" destId="{8742D733-5998-40CC-9096-F2F87FAE0216}" srcOrd="1" destOrd="0" presId="urn:microsoft.com/office/officeart/2005/8/layout/orgChart1"/>
    <dgm:cxn modelId="{47C8F1D5-BA83-40EC-95B9-0B081F50BC58}" type="presParOf" srcId="{5B95B141-07B5-417A-A267-5F215A2E7B29}" destId="{E84799B9-D101-44C5-94D0-530FF9AD46C2}" srcOrd="0" destOrd="0" presId="urn:microsoft.com/office/officeart/2005/8/layout/orgChart1"/>
    <dgm:cxn modelId="{59BB800E-00F4-47CD-8140-8D1ED19882C3}" type="presParOf" srcId="{E84799B9-D101-44C5-94D0-530FF9AD46C2}" destId="{42B0714F-96BF-42FD-AE71-E4D14E337CE7}" srcOrd="0" destOrd="0" presId="urn:microsoft.com/office/officeart/2005/8/layout/orgChart1"/>
    <dgm:cxn modelId="{53AD748F-CAA6-4E16-A99D-2A50FE606055}" type="presParOf" srcId="{42B0714F-96BF-42FD-AE71-E4D14E337CE7}" destId="{1C8CA710-F4DB-4892-A087-7FF53F59AE50}" srcOrd="0" destOrd="0" presId="urn:microsoft.com/office/officeart/2005/8/layout/orgChart1"/>
    <dgm:cxn modelId="{7BAD7188-DE81-43D4-85EB-2B505F3756BE}" type="presParOf" srcId="{42B0714F-96BF-42FD-AE71-E4D14E337CE7}" destId="{8742D733-5998-40CC-9096-F2F87FAE0216}" srcOrd="1" destOrd="0" presId="urn:microsoft.com/office/officeart/2005/8/layout/orgChart1"/>
    <dgm:cxn modelId="{38CA34F7-9BE8-4D45-A30A-6D835CCC67EE}" type="presParOf" srcId="{E84799B9-D101-44C5-94D0-530FF9AD46C2}" destId="{BCD32702-256E-41DB-95AA-AA917B3113BD}" srcOrd="1" destOrd="0" presId="urn:microsoft.com/office/officeart/2005/8/layout/orgChart1"/>
    <dgm:cxn modelId="{A278180E-DCD2-4C11-9257-7327B12C4E19}" type="presParOf" srcId="{BCD32702-256E-41DB-95AA-AA917B3113BD}" destId="{74353C8A-1393-4BB2-91E6-A83F7137F42E}" srcOrd="0" destOrd="0" presId="urn:microsoft.com/office/officeart/2005/8/layout/orgChart1"/>
    <dgm:cxn modelId="{5D35EF79-F645-4B2C-A570-199D893816EE}" type="presParOf" srcId="{BCD32702-256E-41DB-95AA-AA917B3113BD}" destId="{3DE7C553-62AA-40C8-88A1-6DCC20C2881C}" srcOrd="1" destOrd="0" presId="urn:microsoft.com/office/officeart/2005/8/layout/orgChart1"/>
    <dgm:cxn modelId="{C9D0E5FF-E33F-4A09-9F12-F7C8531DD5ED}" type="presParOf" srcId="{3DE7C553-62AA-40C8-88A1-6DCC20C2881C}" destId="{02FA74DA-693B-4CF0-AA57-1C53715917A5}" srcOrd="0" destOrd="0" presId="urn:microsoft.com/office/officeart/2005/8/layout/orgChart1"/>
    <dgm:cxn modelId="{3CB8DD86-F3DB-4E6F-AD3F-45442F7F2D67}" type="presParOf" srcId="{02FA74DA-693B-4CF0-AA57-1C53715917A5}" destId="{9C2E5ABD-A8C7-49E5-8006-D8470A56F922}" srcOrd="0" destOrd="0" presId="urn:microsoft.com/office/officeart/2005/8/layout/orgChart1"/>
    <dgm:cxn modelId="{CBB995C6-AA31-42EE-A4EF-A234E46E7667}" type="presParOf" srcId="{02FA74DA-693B-4CF0-AA57-1C53715917A5}" destId="{56975196-62F5-467C-9674-E11B7ED04DD5}" srcOrd="1" destOrd="0" presId="urn:microsoft.com/office/officeart/2005/8/layout/orgChart1"/>
    <dgm:cxn modelId="{963BDFF3-51FC-4D6E-9DA5-DDF4E787B2CB}" type="presParOf" srcId="{3DE7C553-62AA-40C8-88A1-6DCC20C2881C}" destId="{66763559-12FB-4C4A-995F-F0F6822F6BA5}" srcOrd="1" destOrd="0" presId="urn:microsoft.com/office/officeart/2005/8/layout/orgChart1"/>
    <dgm:cxn modelId="{01A532AD-3A75-4FF5-A627-16303E5AF7AB}" type="presParOf" srcId="{3DE7C553-62AA-40C8-88A1-6DCC20C2881C}" destId="{BC3BDED6-EF9B-4302-950B-CE1A54D4D581}" srcOrd="2" destOrd="0" presId="urn:microsoft.com/office/officeart/2005/8/layout/orgChart1"/>
    <dgm:cxn modelId="{2CEFA8BC-EC50-4AAA-9692-5EC5D31A1BE7}" type="presParOf" srcId="{BCD32702-256E-41DB-95AA-AA917B3113BD}" destId="{2AA2E2FA-DB98-4685-8EEE-C6525342B4F5}" srcOrd="2" destOrd="0" presId="urn:microsoft.com/office/officeart/2005/8/layout/orgChart1"/>
    <dgm:cxn modelId="{59946EC6-2A4E-4032-8F48-3B31A9DAFDB6}" type="presParOf" srcId="{BCD32702-256E-41DB-95AA-AA917B3113BD}" destId="{77967F1E-4C91-409E-AB6F-1AB91A12CDDA}" srcOrd="3" destOrd="0" presId="urn:microsoft.com/office/officeart/2005/8/layout/orgChart1"/>
    <dgm:cxn modelId="{7DDF3741-8F25-47A9-9185-3783B501C474}" type="presParOf" srcId="{77967F1E-4C91-409E-AB6F-1AB91A12CDDA}" destId="{1C860479-5535-42F3-B245-268A9FC24819}" srcOrd="0" destOrd="0" presId="urn:microsoft.com/office/officeart/2005/8/layout/orgChart1"/>
    <dgm:cxn modelId="{43C2C0D9-5C6D-45AF-BCC1-3AEC9B656E48}" type="presParOf" srcId="{1C860479-5535-42F3-B245-268A9FC24819}" destId="{B3115E00-EA9F-4636-9310-FA40F5D04BAD}" srcOrd="0" destOrd="0" presId="urn:microsoft.com/office/officeart/2005/8/layout/orgChart1"/>
    <dgm:cxn modelId="{D6B521C4-050D-415D-9B24-27EF70FB240A}" type="presParOf" srcId="{1C860479-5535-42F3-B245-268A9FC24819}" destId="{A38DC62D-0338-47B8-88EF-0B1ACE6DCFA2}" srcOrd="1" destOrd="0" presId="urn:microsoft.com/office/officeart/2005/8/layout/orgChart1"/>
    <dgm:cxn modelId="{6D3732E1-B3D1-48B3-9F05-69141CEA9AA7}" type="presParOf" srcId="{77967F1E-4C91-409E-AB6F-1AB91A12CDDA}" destId="{39F57743-BAFC-4CBD-B10E-FB2737872327}" srcOrd="1" destOrd="0" presId="urn:microsoft.com/office/officeart/2005/8/layout/orgChart1"/>
    <dgm:cxn modelId="{6B083115-C8B3-4CA3-8CBC-50EC84753CAB}" type="presParOf" srcId="{77967F1E-4C91-409E-AB6F-1AB91A12CDDA}" destId="{7EF5EFA5-7BCF-450D-AB72-75427ABB2A60}" srcOrd="2" destOrd="0" presId="urn:microsoft.com/office/officeart/2005/8/layout/orgChart1"/>
    <dgm:cxn modelId="{C226E1B5-91B7-427F-9CDF-73B6051BF9EC}" type="presParOf" srcId="{E84799B9-D101-44C5-94D0-530FF9AD46C2}" destId="{7E14BE0D-C73C-4B59-9485-D1119D9A29B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4CCF6D1-26BF-4955-88C7-5A79F3716117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D15F9235-BF07-4336-B9AF-32A160464726}">
      <dgm:prSet phldrT="[Текст]"/>
      <dgm:spPr/>
      <dgm:t>
        <a:bodyPr/>
        <a:lstStyle/>
        <a:p>
          <a:r>
            <a:rPr lang="uk-UA" b="1" dirty="0"/>
            <a:t>посилення етнічної свідомості з усіма її компонентами (спільність долі, історії і походження, особливості психології, характеру, прихильність до національних цінностей, екологічного середовища, символіки)</a:t>
          </a:r>
          <a:endParaRPr lang="ru-RU" b="1" dirty="0"/>
        </a:p>
      </dgm:t>
    </dgm:pt>
    <dgm:pt modelId="{444B1CB7-4665-47A0-B5C7-9D002C0398CB}" type="parTrans" cxnId="{A601EBD2-2DAB-4E24-BC09-5EFCEF8DC71D}">
      <dgm:prSet/>
      <dgm:spPr/>
      <dgm:t>
        <a:bodyPr/>
        <a:lstStyle/>
        <a:p>
          <a:endParaRPr lang="ru-RU"/>
        </a:p>
      </dgm:t>
    </dgm:pt>
    <dgm:pt modelId="{11918412-1A15-448B-934B-F3F7EC337FA4}" type="sibTrans" cxnId="{A601EBD2-2DAB-4E24-BC09-5EFCEF8DC71D}">
      <dgm:prSet/>
      <dgm:spPr/>
      <dgm:t>
        <a:bodyPr/>
        <a:lstStyle/>
        <a:p>
          <a:endParaRPr lang="ru-RU"/>
        </a:p>
      </dgm:t>
    </dgm:pt>
    <dgm:pt modelId="{683E33AB-53C5-43FF-B81E-F8473DA5D11A}">
      <dgm:prSet phldrT="[Текст]"/>
      <dgm:spPr/>
      <dgm:t>
        <a:bodyPr/>
        <a:lstStyle/>
        <a:p>
          <a:r>
            <a:rPr lang="uk-UA" b="1" dirty="0"/>
            <a:t>усвідомлення реальних процесів політичного життя крізь призму своїх інтересів і ціннісних орієнтацій</a:t>
          </a:r>
          <a:endParaRPr lang="ru-RU" b="1" dirty="0"/>
        </a:p>
      </dgm:t>
    </dgm:pt>
    <dgm:pt modelId="{502EA97A-5FB2-4E47-805F-D1933A43723D}" type="parTrans" cxnId="{D81E9997-B6E1-4571-A519-5CFC10408537}">
      <dgm:prSet/>
      <dgm:spPr/>
      <dgm:t>
        <a:bodyPr/>
        <a:lstStyle/>
        <a:p>
          <a:endParaRPr lang="ru-RU"/>
        </a:p>
      </dgm:t>
    </dgm:pt>
    <dgm:pt modelId="{C865A086-3079-425E-B963-D19A0485D874}" type="sibTrans" cxnId="{D81E9997-B6E1-4571-A519-5CFC10408537}">
      <dgm:prSet/>
      <dgm:spPr/>
      <dgm:t>
        <a:bodyPr/>
        <a:lstStyle/>
        <a:p>
          <a:endParaRPr lang="ru-RU"/>
        </a:p>
      </dgm:t>
    </dgm:pt>
    <dgm:pt modelId="{04A3B565-3AEA-4916-9FD6-94C5578B7381}" type="pres">
      <dgm:prSet presAssocID="{14CCF6D1-26BF-4955-88C7-5A79F3716117}" presName="CompostProcess" presStyleCnt="0">
        <dgm:presLayoutVars>
          <dgm:dir/>
          <dgm:resizeHandles val="exact"/>
        </dgm:presLayoutVars>
      </dgm:prSet>
      <dgm:spPr/>
    </dgm:pt>
    <dgm:pt modelId="{E8827DE5-9790-4DD8-BFB5-93AA67C3EFB7}" type="pres">
      <dgm:prSet presAssocID="{14CCF6D1-26BF-4955-88C7-5A79F3716117}" presName="arrow" presStyleLbl="bgShp" presStyleIdx="0" presStyleCnt="1" custScaleX="114883"/>
      <dgm:spPr/>
    </dgm:pt>
    <dgm:pt modelId="{C12AE085-741C-4C30-816E-C9CB342FA306}" type="pres">
      <dgm:prSet presAssocID="{14CCF6D1-26BF-4955-88C7-5A79F3716117}" presName="linearProcess" presStyleCnt="0"/>
      <dgm:spPr/>
    </dgm:pt>
    <dgm:pt modelId="{6D597F1E-4A99-45FE-A11C-62932CAAEF0A}" type="pres">
      <dgm:prSet presAssocID="{D15F9235-BF07-4336-B9AF-32A160464726}" presName="textNode" presStyleLbl="node1" presStyleIdx="0" presStyleCnt="2" custScaleX="90669" custScaleY="141827" custLinFactNeighborX="-79295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07C93B-263B-47E7-9FFE-769AE0BC933B}" type="pres">
      <dgm:prSet presAssocID="{11918412-1A15-448B-934B-F3F7EC337FA4}" presName="sibTrans" presStyleCnt="0"/>
      <dgm:spPr/>
    </dgm:pt>
    <dgm:pt modelId="{8625D82C-72A0-4F01-B2E0-E3DDA83A2FC7}" type="pres">
      <dgm:prSet presAssocID="{683E33AB-53C5-43FF-B81E-F8473DA5D11A}" presName="textNode" presStyleLbl="node1" presStyleIdx="1" presStyleCnt="2" custScaleX="91880" custScaleY="140736" custLinFactX="-6977" custLinFactNeighborX="-100000" custLinFactNeighborY="-4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601EBD2-2DAB-4E24-BC09-5EFCEF8DC71D}" srcId="{14CCF6D1-26BF-4955-88C7-5A79F3716117}" destId="{D15F9235-BF07-4336-B9AF-32A160464726}" srcOrd="0" destOrd="0" parTransId="{444B1CB7-4665-47A0-B5C7-9D002C0398CB}" sibTransId="{11918412-1A15-448B-934B-F3F7EC337FA4}"/>
    <dgm:cxn modelId="{65220EE8-E039-4B2E-9BD2-C5CACE622095}" type="presOf" srcId="{D15F9235-BF07-4336-B9AF-32A160464726}" destId="{6D597F1E-4A99-45FE-A11C-62932CAAEF0A}" srcOrd="0" destOrd="0" presId="urn:microsoft.com/office/officeart/2005/8/layout/hProcess9"/>
    <dgm:cxn modelId="{D81E9997-B6E1-4571-A519-5CFC10408537}" srcId="{14CCF6D1-26BF-4955-88C7-5A79F3716117}" destId="{683E33AB-53C5-43FF-B81E-F8473DA5D11A}" srcOrd="1" destOrd="0" parTransId="{502EA97A-5FB2-4E47-805F-D1933A43723D}" sibTransId="{C865A086-3079-425E-B963-D19A0485D874}"/>
    <dgm:cxn modelId="{A1773E09-D3FC-4ECC-9BFC-56404A26EB26}" type="presOf" srcId="{683E33AB-53C5-43FF-B81E-F8473DA5D11A}" destId="{8625D82C-72A0-4F01-B2E0-E3DDA83A2FC7}" srcOrd="0" destOrd="0" presId="urn:microsoft.com/office/officeart/2005/8/layout/hProcess9"/>
    <dgm:cxn modelId="{77FA124D-F58D-4242-865F-597838D5F34A}" type="presOf" srcId="{14CCF6D1-26BF-4955-88C7-5A79F3716117}" destId="{04A3B565-3AEA-4916-9FD6-94C5578B7381}" srcOrd="0" destOrd="0" presId="urn:microsoft.com/office/officeart/2005/8/layout/hProcess9"/>
    <dgm:cxn modelId="{9DB23927-E3F1-43C8-A81C-9CA12A9DF935}" type="presParOf" srcId="{04A3B565-3AEA-4916-9FD6-94C5578B7381}" destId="{E8827DE5-9790-4DD8-BFB5-93AA67C3EFB7}" srcOrd="0" destOrd="0" presId="urn:microsoft.com/office/officeart/2005/8/layout/hProcess9"/>
    <dgm:cxn modelId="{F8EC2B37-8819-4DC8-A5F8-33FD2514723C}" type="presParOf" srcId="{04A3B565-3AEA-4916-9FD6-94C5578B7381}" destId="{C12AE085-741C-4C30-816E-C9CB342FA306}" srcOrd="1" destOrd="0" presId="urn:microsoft.com/office/officeart/2005/8/layout/hProcess9"/>
    <dgm:cxn modelId="{B897A5B6-08D1-4A6F-A881-F70B33A3A2A5}" type="presParOf" srcId="{C12AE085-741C-4C30-816E-C9CB342FA306}" destId="{6D597F1E-4A99-45FE-A11C-62932CAAEF0A}" srcOrd="0" destOrd="0" presId="urn:microsoft.com/office/officeart/2005/8/layout/hProcess9"/>
    <dgm:cxn modelId="{9D07A7C4-E419-41AA-980F-9E05811BEE17}" type="presParOf" srcId="{C12AE085-741C-4C30-816E-C9CB342FA306}" destId="{F007C93B-263B-47E7-9FFE-769AE0BC933B}" srcOrd="1" destOrd="0" presId="urn:microsoft.com/office/officeart/2005/8/layout/hProcess9"/>
    <dgm:cxn modelId="{FA6CD13C-9C08-4256-BFA8-E9FB01DF1B40}" type="presParOf" srcId="{C12AE085-741C-4C30-816E-C9CB342FA306}" destId="{8625D82C-72A0-4F01-B2E0-E3DDA83A2FC7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50A1956-A512-4F32-BF99-9DDF49F2DB20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441993F-02EB-4871-BF0F-531E806DAAD7}">
      <dgm:prSet phldrT="[Текст]" custT="1"/>
      <dgm:spPr/>
      <dgm:t>
        <a:bodyPr/>
        <a:lstStyle/>
        <a:p>
          <a:r>
            <a:rPr lang="uk-UA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Політизувати етнос означає:</a:t>
          </a:r>
          <a:endParaRPr lang="ru-RU" sz="2000" b="1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A4784F9-4E7F-48B0-833D-BBCF6F7C4EC1}" type="parTrans" cxnId="{2039134A-94CB-4AE9-863B-413522A7F425}">
      <dgm:prSet/>
      <dgm:spPr/>
      <dgm:t>
        <a:bodyPr/>
        <a:lstStyle/>
        <a:p>
          <a:endParaRPr lang="ru-RU"/>
        </a:p>
      </dgm:t>
    </dgm:pt>
    <dgm:pt modelId="{F78BA82B-812F-478E-964F-7E3BC7824775}" type="sibTrans" cxnId="{2039134A-94CB-4AE9-863B-413522A7F425}">
      <dgm:prSet/>
      <dgm:spPr/>
      <dgm:t>
        <a:bodyPr/>
        <a:lstStyle/>
        <a:p>
          <a:endParaRPr lang="ru-RU" sz="2000" b="1"/>
        </a:p>
      </dgm:t>
    </dgm:pt>
    <dgm:pt modelId="{BB6E564D-61B0-4ED3-9949-D74BF0EFB8A8}">
      <dgm:prSet phldrT="[Текст]" custT="1"/>
      <dgm:spPr/>
      <dgm:t>
        <a:bodyPr/>
        <a:lstStyle/>
        <a:p>
          <a:r>
            <a:rPr lang="uk-UA" sz="2000" b="1" dirty="0"/>
            <a:t>надати людям можливість усвідомити роль політики у збереженні їхніх етнокультурних цінностей і навпаки</a:t>
          </a:r>
          <a:endParaRPr lang="ru-RU" sz="2000" b="1" dirty="0"/>
        </a:p>
      </dgm:t>
    </dgm:pt>
    <dgm:pt modelId="{FA79E71B-5C52-45C5-8608-00A236E12204}" type="parTrans" cxnId="{F950A56F-AF60-4025-8C5D-EA19644182EC}">
      <dgm:prSet/>
      <dgm:spPr/>
      <dgm:t>
        <a:bodyPr/>
        <a:lstStyle/>
        <a:p>
          <a:endParaRPr lang="ru-RU"/>
        </a:p>
      </dgm:t>
    </dgm:pt>
    <dgm:pt modelId="{CC3026FB-B2BE-4A51-9A13-6FBDE3089881}" type="sibTrans" cxnId="{F950A56F-AF60-4025-8C5D-EA19644182EC}">
      <dgm:prSet/>
      <dgm:spPr/>
      <dgm:t>
        <a:bodyPr/>
        <a:lstStyle/>
        <a:p>
          <a:endParaRPr lang="ru-RU" sz="2000" b="1"/>
        </a:p>
      </dgm:t>
    </dgm:pt>
    <dgm:pt modelId="{EF0E38E8-3E5E-4E37-B378-A8CF572E9E38}">
      <dgm:prSet phldrT="[Текст]" custT="1"/>
      <dgm:spPr/>
      <dgm:t>
        <a:bodyPr/>
        <a:lstStyle/>
        <a:p>
          <a:r>
            <a:rPr lang="uk-UA" sz="2000" b="1" dirty="0"/>
            <a:t>стимулювати їхню увагу для цього взаємозв’язка</a:t>
          </a:r>
          <a:endParaRPr lang="ru-RU" sz="2000" b="1" dirty="0"/>
        </a:p>
      </dgm:t>
    </dgm:pt>
    <dgm:pt modelId="{551FAB1C-1471-4C42-89DE-067CEDB60733}" type="parTrans" cxnId="{DBAF3831-3D76-42C4-9695-377EFB53E25D}">
      <dgm:prSet/>
      <dgm:spPr/>
      <dgm:t>
        <a:bodyPr/>
        <a:lstStyle/>
        <a:p>
          <a:endParaRPr lang="ru-RU"/>
        </a:p>
      </dgm:t>
    </dgm:pt>
    <dgm:pt modelId="{A8AAAB27-21AD-48E3-AEA8-2F6924C1B286}" type="sibTrans" cxnId="{DBAF3831-3D76-42C4-9695-377EFB53E25D}">
      <dgm:prSet/>
      <dgm:spPr/>
      <dgm:t>
        <a:bodyPr/>
        <a:lstStyle/>
        <a:p>
          <a:endParaRPr lang="ru-RU" sz="2000" b="1"/>
        </a:p>
      </dgm:t>
    </dgm:pt>
    <dgm:pt modelId="{049B70B5-F434-405B-A553-53ACE76A79CA}">
      <dgm:prSet phldrT="[Текст]" custT="1"/>
      <dgm:spPr/>
      <dgm:t>
        <a:bodyPr/>
        <a:lstStyle/>
        <a:p>
          <a:r>
            <a:rPr lang="uk-UA" sz="2000" b="1" dirty="0"/>
            <a:t>мобілізувати їх на формування етнічних груп, що мають єдину самосвідомість</a:t>
          </a:r>
          <a:endParaRPr lang="ru-RU" sz="2000" b="1" dirty="0"/>
        </a:p>
      </dgm:t>
    </dgm:pt>
    <dgm:pt modelId="{0294806F-9377-4A67-8ED6-D74022D6D752}" type="parTrans" cxnId="{1AFE8C5F-A40F-487E-9D3F-B3E8E2EE1DF0}">
      <dgm:prSet/>
      <dgm:spPr/>
      <dgm:t>
        <a:bodyPr/>
        <a:lstStyle/>
        <a:p>
          <a:endParaRPr lang="ru-RU"/>
        </a:p>
      </dgm:t>
    </dgm:pt>
    <dgm:pt modelId="{76978973-26E6-4241-A3D0-C2E4C9C9AD7C}" type="sibTrans" cxnId="{1AFE8C5F-A40F-487E-9D3F-B3E8E2EE1DF0}">
      <dgm:prSet/>
      <dgm:spPr/>
      <dgm:t>
        <a:bodyPr/>
        <a:lstStyle/>
        <a:p>
          <a:endParaRPr lang="ru-RU" sz="2000" b="1"/>
        </a:p>
      </dgm:t>
    </dgm:pt>
    <dgm:pt modelId="{21A5828B-3F84-447E-8ABA-661B3A2FA127}">
      <dgm:prSet phldrT="[Текст]" custT="1"/>
      <dgm:spPr/>
      <dgm:t>
        <a:bodyPr/>
        <a:lstStyle/>
        <a:p>
          <a:r>
            <a:rPr lang="uk-UA" sz="2000" b="1" dirty="0"/>
            <a:t>спрямувати їхню поведінку у сферу політичної діяльності, спираючись на цю свідомість і групову самосвідомість</a:t>
          </a:r>
          <a:endParaRPr lang="ru-RU" sz="2000" b="1" dirty="0"/>
        </a:p>
      </dgm:t>
    </dgm:pt>
    <dgm:pt modelId="{6E1BB797-B530-4EF7-B21F-4E1DEC71A5F4}" type="parTrans" cxnId="{CD854EBA-27DD-46A1-B96D-8D8F04FAE91F}">
      <dgm:prSet/>
      <dgm:spPr/>
      <dgm:t>
        <a:bodyPr/>
        <a:lstStyle/>
        <a:p>
          <a:endParaRPr lang="ru-RU"/>
        </a:p>
      </dgm:t>
    </dgm:pt>
    <dgm:pt modelId="{908DF3C5-E360-41F1-A64C-EA173CC5C1CD}" type="sibTrans" cxnId="{CD854EBA-27DD-46A1-B96D-8D8F04FAE91F}">
      <dgm:prSet/>
      <dgm:spPr/>
      <dgm:t>
        <a:bodyPr/>
        <a:lstStyle/>
        <a:p>
          <a:endParaRPr lang="ru-RU" sz="2000" b="1"/>
        </a:p>
      </dgm:t>
    </dgm:pt>
    <dgm:pt modelId="{70AD06D5-7BD4-48DD-B805-ADC5E818A2AF}" type="pres">
      <dgm:prSet presAssocID="{A50A1956-A512-4F32-BF99-9DDF49F2DB2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A00C614-AF53-432B-AE82-31CA45A694D7}" type="pres">
      <dgm:prSet presAssocID="{2441993F-02EB-4871-BF0F-531E806DAAD7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1D73A2-C9C5-4BD7-B3CA-F52556717BED}" type="pres">
      <dgm:prSet presAssocID="{2441993F-02EB-4871-BF0F-531E806DAAD7}" presName="spNode" presStyleCnt="0"/>
      <dgm:spPr/>
    </dgm:pt>
    <dgm:pt modelId="{346E4751-E6E0-4D7F-B982-FB3A57023951}" type="pres">
      <dgm:prSet presAssocID="{F78BA82B-812F-478E-964F-7E3BC7824775}" presName="sibTrans" presStyleLbl="sibTrans1D1" presStyleIdx="0" presStyleCnt="5"/>
      <dgm:spPr/>
      <dgm:t>
        <a:bodyPr/>
        <a:lstStyle/>
        <a:p>
          <a:endParaRPr lang="ru-RU"/>
        </a:p>
      </dgm:t>
    </dgm:pt>
    <dgm:pt modelId="{CA57D89D-65BB-4CEC-B52D-08A9238EAA1A}" type="pres">
      <dgm:prSet presAssocID="{BB6E564D-61B0-4ED3-9949-D74BF0EFB8A8}" presName="node" presStyleLbl="node1" presStyleIdx="1" presStyleCnt="5" custScaleX="125621" custScaleY="1313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124801-CAA5-42BE-846E-EC993218C428}" type="pres">
      <dgm:prSet presAssocID="{BB6E564D-61B0-4ED3-9949-D74BF0EFB8A8}" presName="spNode" presStyleCnt="0"/>
      <dgm:spPr/>
    </dgm:pt>
    <dgm:pt modelId="{E9C5452E-3823-4DB4-86EB-CCC9424806DD}" type="pres">
      <dgm:prSet presAssocID="{CC3026FB-B2BE-4A51-9A13-6FBDE3089881}" presName="sibTrans" presStyleLbl="sibTrans1D1" presStyleIdx="1" presStyleCnt="5"/>
      <dgm:spPr/>
      <dgm:t>
        <a:bodyPr/>
        <a:lstStyle/>
        <a:p>
          <a:endParaRPr lang="ru-RU"/>
        </a:p>
      </dgm:t>
    </dgm:pt>
    <dgm:pt modelId="{D22A1C8A-7F90-45AB-9CFA-1C6E46746A44}" type="pres">
      <dgm:prSet presAssocID="{EF0E38E8-3E5E-4E37-B378-A8CF572E9E38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AD2EF2-2BE4-48F0-900B-51106B902147}" type="pres">
      <dgm:prSet presAssocID="{EF0E38E8-3E5E-4E37-B378-A8CF572E9E38}" presName="spNode" presStyleCnt="0"/>
      <dgm:spPr/>
    </dgm:pt>
    <dgm:pt modelId="{4D1A7345-A32D-4D9C-8979-F3A75710C857}" type="pres">
      <dgm:prSet presAssocID="{A8AAAB27-21AD-48E3-AEA8-2F6924C1B286}" presName="sibTrans" presStyleLbl="sibTrans1D1" presStyleIdx="2" presStyleCnt="5"/>
      <dgm:spPr/>
      <dgm:t>
        <a:bodyPr/>
        <a:lstStyle/>
        <a:p>
          <a:endParaRPr lang="ru-RU"/>
        </a:p>
      </dgm:t>
    </dgm:pt>
    <dgm:pt modelId="{5D9F37F3-F3E3-4A8E-B675-7E66FAAFA262}" type="pres">
      <dgm:prSet presAssocID="{049B70B5-F434-405B-A553-53ACE76A79CA}" presName="node" presStyleLbl="node1" presStyleIdx="3" presStyleCnt="5" custScaleX="117058" custScaleY="117671" custRadScaleRad="98720" custRadScaleInc="205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F3C197-C705-4A09-BF38-8A4AFA06520F}" type="pres">
      <dgm:prSet presAssocID="{049B70B5-F434-405B-A553-53ACE76A79CA}" presName="spNode" presStyleCnt="0"/>
      <dgm:spPr/>
    </dgm:pt>
    <dgm:pt modelId="{FEE76E10-F187-42CF-A085-8D28970B8C15}" type="pres">
      <dgm:prSet presAssocID="{76978973-26E6-4241-A3D0-C2E4C9C9AD7C}" presName="sibTrans" presStyleLbl="sibTrans1D1" presStyleIdx="3" presStyleCnt="5"/>
      <dgm:spPr/>
      <dgm:t>
        <a:bodyPr/>
        <a:lstStyle/>
        <a:p>
          <a:endParaRPr lang="ru-RU"/>
        </a:p>
      </dgm:t>
    </dgm:pt>
    <dgm:pt modelId="{F1A7FEB9-55C7-4B5D-AF04-78DEA23EAAD5}" type="pres">
      <dgm:prSet presAssocID="{21A5828B-3F84-447E-8ABA-661B3A2FA127}" presName="node" presStyleLbl="node1" presStyleIdx="4" presStyleCnt="5" custScaleX="139909" custScaleY="1267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63C91F-703B-4C5F-AD46-6CF623FBD895}" type="pres">
      <dgm:prSet presAssocID="{21A5828B-3F84-447E-8ABA-661B3A2FA127}" presName="spNode" presStyleCnt="0"/>
      <dgm:spPr/>
    </dgm:pt>
    <dgm:pt modelId="{F271BE70-0DE2-48EB-A81B-7B5434967F69}" type="pres">
      <dgm:prSet presAssocID="{908DF3C5-E360-41F1-A64C-EA173CC5C1CD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F950A56F-AF60-4025-8C5D-EA19644182EC}" srcId="{A50A1956-A512-4F32-BF99-9DDF49F2DB20}" destId="{BB6E564D-61B0-4ED3-9949-D74BF0EFB8A8}" srcOrd="1" destOrd="0" parTransId="{FA79E71B-5C52-45C5-8608-00A236E12204}" sibTransId="{CC3026FB-B2BE-4A51-9A13-6FBDE3089881}"/>
    <dgm:cxn modelId="{3192E93C-480F-405D-A7BF-A6A50E2B2C52}" type="presOf" srcId="{CC3026FB-B2BE-4A51-9A13-6FBDE3089881}" destId="{E9C5452E-3823-4DB4-86EB-CCC9424806DD}" srcOrd="0" destOrd="0" presId="urn:microsoft.com/office/officeart/2005/8/layout/cycle6"/>
    <dgm:cxn modelId="{01460932-17FE-4988-96DB-B92F98B4C363}" type="presOf" srcId="{76978973-26E6-4241-A3D0-C2E4C9C9AD7C}" destId="{FEE76E10-F187-42CF-A085-8D28970B8C15}" srcOrd="0" destOrd="0" presId="urn:microsoft.com/office/officeart/2005/8/layout/cycle6"/>
    <dgm:cxn modelId="{DBAF3831-3D76-42C4-9695-377EFB53E25D}" srcId="{A50A1956-A512-4F32-BF99-9DDF49F2DB20}" destId="{EF0E38E8-3E5E-4E37-B378-A8CF572E9E38}" srcOrd="2" destOrd="0" parTransId="{551FAB1C-1471-4C42-89DE-067CEDB60733}" sibTransId="{A8AAAB27-21AD-48E3-AEA8-2F6924C1B286}"/>
    <dgm:cxn modelId="{7226D823-7FCA-4F94-8031-BEAC0C1C6A65}" type="presOf" srcId="{049B70B5-F434-405B-A553-53ACE76A79CA}" destId="{5D9F37F3-F3E3-4A8E-B675-7E66FAAFA262}" srcOrd="0" destOrd="0" presId="urn:microsoft.com/office/officeart/2005/8/layout/cycle6"/>
    <dgm:cxn modelId="{A00F6487-F5DC-4286-8315-8ABEE2C14D7F}" type="presOf" srcId="{BB6E564D-61B0-4ED3-9949-D74BF0EFB8A8}" destId="{CA57D89D-65BB-4CEC-B52D-08A9238EAA1A}" srcOrd="0" destOrd="0" presId="urn:microsoft.com/office/officeart/2005/8/layout/cycle6"/>
    <dgm:cxn modelId="{2039134A-94CB-4AE9-863B-413522A7F425}" srcId="{A50A1956-A512-4F32-BF99-9DDF49F2DB20}" destId="{2441993F-02EB-4871-BF0F-531E806DAAD7}" srcOrd="0" destOrd="0" parTransId="{8A4784F9-4E7F-48B0-833D-BBCF6F7C4EC1}" sibTransId="{F78BA82B-812F-478E-964F-7E3BC7824775}"/>
    <dgm:cxn modelId="{C2B2699E-44AD-4CC2-9728-49A9D5C5A0AF}" type="presOf" srcId="{A8AAAB27-21AD-48E3-AEA8-2F6924C1B286}" destId="{4D1A7345-A32D-4D9C-8979-F3A75710C857}" srcOrd="0" destOrd="0" presId="urn:microsoft.com/office/officeart/2005/8/layout/cycle6"/>
    <dgm:cxn modelId="{18219499-DF36-43D9-A83B-49BB7C51A1EA}" type="presOf" srcId="{EF0E38E8-3E5E-4E37-B378-A8CF572E9E38}" destId="{D22A1C8A-7F90-45AB-9CFA-1C6E46746A44}" srcOrd="0" destOrd="0" presId="urn:microsoft.com/office/officeart/2005/8/layout/cycle6"/>
    <dgm:cxn modelId="{B6C115DE-2583-48E9-AC44-67C50FD5E7DC}" type="presOf" srcId="{2441993F-02EB-4871-BF0F-531E806DAAD7}" destId="{3A00C614-AF53-432B-AE82-31CA45A694D7}" srcOrd="0" destOrd="0" presId="urn:microsoft.com/office/officeart/2005/8/layout/cycle6"/>
    <dgm:cxn modelId="{1F1D059B-9E3D-494A-B64A-3933B7F21186}" type="presOf" srcId="{21A5828B-3F84-447E-8ABA-661B3A2FA127}" destId="{F1A7FEB9-55C7-4B5D-AF04-78DEA23EAAD5}" srcOrd="0" destOrd="0" presId="urn:microsoft.com/office/officeart/2005/8/layout/cycle6"/>
    <dgm:cxn modelId="{1AFE8C5F-A40F-487E-9D3F-B3E8E2EE1DF0}" srcId="{A50A1956-A512-4F32-BF99-9DDF49F2DB20}" destId="{049B70B5-F434-405B-A553-53ACE76A79CA}" srcOrd="3" destOrd="0" parTransId="{0294806F-9377-4A67-8ED6-D74022D6D752}" sibTransId="{76978973-26E6-4241-A3D0-C2E4C9C9AD7C}"/>
    <dgm:cxn modelId="{743F5667-4860-4DA2-B609-5B97C97737C5}" type="presOf" srcId="{F78BA82B-812F-478E-964F-7E3BC7824775}" destId="{346E4751-E6E0-4D7F-B982-FB3A57023951}" srcOrd="0" destOrd="0" presId="urn:microsoft.com/office/officeart/2005/8/layout/cycle6"/>
    <dgm:cxn modelId="{F985FB92-DC71-48CE-A462-444C7D3812E4}" type="presOf" srcId="{908DF3C5-E360-41F1-A64C-EA173CC5C1CD}" destId="{F271BE70-0DE2-48EB-A81B-7B5434967F69}" srcOrd="0" destOrd="0" presId="urn:microsoft.com/office/officeart/2005/8/layout/cycle6"/>
    <dgm:cxn modelId="{CD854EBA-27DD-46A1-B96D-8D8F04FAE91F}" srcId="{A50A1956-A512-4F32-BF99-9DDF49F2DB20}" destId="{21A5828B-3F84-447E-8ABA-661B3A2FA127}" srcOrd="4" destOrd="0" parTransId="{6E1BB797-B530-4EF7-B21F-4E1DEC71A5F4}" sibTransId="{908DF3C5-E360-41F1-A64C-EA173CC5C1CD}"/>
    <dgm:cxn modelId="{7E04AFDE-9A0C-4AA6-9EC6-3389B4100DE0}" type="presOf" srcId="{A50A1956-A512-4F32-BF99-9DDF49F2DB20}" destId="{70AD06D5-7BD4-48DD-B805-ADC5E818A2AF}" srcOrd="0" destOrd="0" presId="urn:microsoft.com/office/officeart/2005/8/layout/cycle6"/>
    <dgm:cxn modelId="{DBFCACF8-72BA-4E3F-9CD9-7D59945D557C}" type="presParOf" srcId="{70AD06D5-7BD4-48DD-B805-ADC5E818A2AF}" destId="{3A00C614-AF53-432B-AE82-31CA45A694D7}" srcOrd="0" destOrd="0" presId="urn:microsoft.com/office/officeart/2005/8/layout/cycle6"/>
    <dgm:cxn modelId="{2F58773F-E4CA-4303-BDB0-A56CA11B9606}" type="presParOf" srcId="{70AD06D5-7BD4-48DD-B805-ADC5E818A2AF}" destId="{CE1D73A2-C9C5-4BD7-B3CA-F52556717BED}" srcOrd="1" destOrd="0" presId="urn:microsoft.com/office/officeart/2005/8/layout/cycle6"/>
    <dgm:cxn modelId="{5DF40633-0919-4737-8A20-B16C9C001A6E}" type="presParOf" srcId="{70AD06D5-7BD4-48DD-B805-ADC5E818A2AF}" destId="{346E4751-E6E0-4D7F-B982-FB3A57023951}" srcOrd="2" destOrd="0" presId="urn:microsoft.com/office/officeart/2005/8/layout/cycle6"/>
    <dgm:cxn modelId="{27D41693-C990-4784-A305-0EB672448CA8}" type="presParOf" srcId="{70AD06D5-7BD4-48DD-B805-ADC5E818A2AF}" destId="{CA57D89D-65BB-4CEC-B52D-08A9238EAA1A}" srcOrd="3" destOrd="0" presId="urn:microsoft.com/office/officeart/2005/8/layout/cycle6"/>
    <dgm:cxn modelId="{E4C3CF17-C704-43F1-9059-8EB4AA6DE612}" type="presParOf" srcId="{70AD06D5-7BD4-48DD-B805-ADC5E818A2AF}" destId="{07124801-CAA5-42BE-846E-EC993218C428}" srcOrd="4" destOrd="0" presId="urn:microsoft.com/office/officeart/2005/8/layout/cycle6"/>
    <dgm:cxn modelId="{D06A66E3-4E42-49FA-8169-2B1C1A80CA4C}" type="presParOf" srcId="{70AD06D5-7BD4-48DD-B805-ADC5E818A2AF}" destId="{E9C5452E-3823-4DB4-86EB-CCC9424806DD}" srcOrd="5" destOrd="0" presId="urn:microsoft.com/office/officeart/2005/8/layout/cycle6"/>
    <dgm:cxn modelId="{9DB88D3F-4D12-4F39-9284-C46823F5D960}" type="presParOf" srcId="{70AD06D5-7BD4-48DD-B805-ADC5E818A2AF}" destId="{D22A1C8A-7F90-45AB-9CFA-1C6E46746A44}" srcOrd="6" destOrd="0" presId="urn:microsoft.com/office/officeart/2005/8/layout/cycle6"/>
    <dgm:cxn modelId="{F0882956-7A1F-43FC-8998-7B90A522FF32}" type="presParOf" srcId="{70AD06D5-7BD4-48DD-B805-ADC5E818A2AF}" destId="{C4AD2EF2-2BE4-48F0-900B-51106B902147}" srcOrd="7" destOrd="0" presId="urn:microsoft.com/office/officeart/2005/8/layout/cycle6"/>
    <dgm:cxn modelId="{C8252F16-47C1-45FD-BE68-2CBE6AAB7D69}" type="presParOf" srcId="{70AD06D5-7BD4-48DD-B805-ADC5E818A2AF}" destId="{4D1A7345-A32D-4D9C-8979-F3A75710C857}" srcOrd="8" destOrd="0" presId="urn:microsoft.com/office/officeart/2005/8/layout/cycle6"/>
    <dgm:cxn modelId="{DFBA4A4B-B7C8-4E64-9F85-6C6AA4699D6B}" type="presParOf" srcId="{70AD06D5-7BD4-48DD-B805-ADC5E818A2AF}" destId="{5D9F37F3-F3E3-4A8E-B675-7E66FAAFA262}" srcOrd="9" destOrd="0" presId="urn:microsoft.com/office/officeart/2005/8/layout/cycle6"/>
    <dgm:cxn modelId="{08D686B0-6426-4ADA-930A-3A81786CA631}" type="presParOf" srcId="{70AD06D5-7BD4-48DD-B805-ADC5E818A2AF}" destId="{2EF3C197-C705-4A09-BF38-8A4AFA06520F}" srcOrd="10" destOrd="0" presId="urn:microsoft.com/office/officeart/2005/8/layout/cycle6"/>
    <dgm:cxn modelId="{6CAEE759-77DB-41BF-BB57-A65E69FEF513}" type="presParOf" srcId="{70AD06D5-7BD4-48DD-B805-ADC5E818A2AF}" destId="{FEE76E10-F187-42CF-A085-8D28970B8C15}" srcOrd="11" destOrd="0" presId="urn:microsoft.com/office/officeart/2005/8/layout/cycle6"/>
    <dgm:cxn modelId="{0EC2C711-A246-4A1F-B173-FD00AC16645B}" type="presParOf" srcId="{70AD06D5-7BD4-48DD-B805-ADC5E818A2AF}" destId="{F1A7FEB9-55C7-4B5D-AF04-78DEA23EAAD5}" srcOrd="12" destOrd="0" presId="urn:microsoft.com/office/officeart/2005/8/layout/cycle6"/>
    <dgm:cxn modelId="{A38F2D31-90A3-4CAF-92CF-FED637F4EB3C}" type="presParOf" srcId="{70AD06D5-7BD4-48DD-B805-ADC5E818A2AF}" destId="{6C63C91F-703B-4C5F-AD46-6CF623FBD895}" srcOrd="13" destOrd="0" presId="urn:microsoft.com/office/officeart/2005/8/layout/cycle6"/>
    <dgm:cxn modelId="{BD743FC5-7AE4-4484-9D60-600C0D4F7F0A}" type="presParOf" srcId="{70AD06D5-7BD4-48DD-B805-ADC5E818A2AF}" destId="{F271BE70-0DE2-48EB-A81B-7B5434967F69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278A944-5E54-4ED3-A66A-9F6AE036CD0A}" type="doc">
      <dgm:prSet loTypeId="urn:microsoft.com/office/officeart/2016/7/layout/LinearArrowProcessNumbered" loCatId="process" qsTypeId="urn:microsoft.com/office/officeart/2005/8/quickstyle/simple3" qsCatId="simple" csTypeId="urn:microsoft.com/office/officeart/2005/8/colors/colorful2" csCatId="colorful" phldr="1"/>
      <dgm:spPr/>
    </dgm:pt>
    <dgm:pt modelId="{F22E90A5-FFEC-4607-A731-A81D017CC9DE}">
      <dgm:prSet phldrT="[Текст]" custT="1"/>
      <dgm:spPr/>
      <dgm:t>
        <a:bodyPr/>
        <a:lstStyle/>
        <a:p>
          <a:endParaRPr lang="uk-UA" sz="1800" b="1" dirty="0"/>
        </a:p>
        <a:p>
          <a:r>
            <a:rPr lang="uk-UA" sz="1800" b="1" dirty="0"/>
            <a:t>не однозначним ставленням різних етнічних </a:t>
          </a:r>
          <a:r>
            <a:rPr lang="uk-UA" sz="1800" b="1" dirty="0" err="1"/>
            <a:t>спільностей</a:t>
          </a:r>
          <a:r>
            <a:rPr lang="uk-UA" sz="1800" b="1" dirty="0"/>
            <a:t> до політичної влади, держави</a:t>
          </a:r>
          <a:endParaRPr lang="ru-RU" sz="1800" b="1" dirty="0"/>
        </a:p>
      </dgm:t>
    </dgm:pt>
    <dgm:pt modelId="{66960212-6C47-47EC-983A-EC681431525F}" type="parTrans" cxnId="{3B99DFA1-D3AB-486D-863E-A67514A7C83C}">
      <dgm:prSet/>
      <dgm:spPr/>
      <dgm:t>
        <a:bodyPr/>
        <a:lstStyle/>
        <a:p>
          <a:endParaRPr lang="ru-RU"/>
        </a:p>
      </dgm:t>
    </dgm:pt>
    <dgm:pt modelId="{F643AEEF-0EEF-43C7-9BFB-BE5A6C61D83D}" type="sibTrans" cxnId="{3B99DFA1-D3AB-486D-863E-A67514A7C83C}">
      <dgm:prSet phldrT="1"/>
      <dgm:spPr/>
      <dgm:t>
        <a:bodyPr/>
        <a:lstStyle/>
        <a:p>
          <a:r>
            <a:rPr lang="ru-RU"/>
            <a:t>1</a:t>
          </a:r>
        </a:p>
      </dgm:t>
    </dgm:pt>
    <dgm:pt modelId="{6C989E23-BA2E-47B6-BD64-07C91AAD05E6}">
      <dgm:prSet phldrT="[Текст]" custT="1"/>
      <dgm:spPr/>
      <dgm:t>
        <a:bodyPr/>
        <a:lstStyle/>
        <a:p>
          <a:pPr algn="l"/>
          <a:endParaRPr lang="uk-UA" sz="1800" b="1" dirty="0"/>
        </a:p>
        <a:p>
          <a:pPr algn="l"/>
          <a:r>
            <a:rPr lang="uk-UA" sz="1800" b="1" dirty="0"/>
            <a:t>боротьбою за владу різних політичних сил</a:t>
          </a:r>
          <a:endParaRPr lang="ru-RU" sz="1800" b="1" dirty="0"/>
        </a:p>
      </dgm:t>
    </dgm:pt>
    <dgm:pt modelId="{0A6556ED-470F-4528-9ECE-966445621DAE}" type="parTrans" cxnId="{E3E04A4F-5DF9-4DE5-8101-FD0FE3C0AF15}">
      <dgm:prSet/>
      <dgm:spPr/>
      <dgm:t>
        <a:bodyPr/>
        <a:lstStyle/>
        <a:p>
          <a:endParaRPr lang="ru-RU"/>
        </a:p>
      </dgm:t>
    </dgm:pt>
    <dgm:pt modelId="{7ECB4458-7055-4363-B54D-714084247E93}" type="sibTrans" cxnId="{E3E04A4F-5DF9-4DE5-8101-FD0FE3C0AF15}">
      <dgm:prSet phldrT="2"/>
      <dgm:spPr/>
      <dgm:t>
        <a:bodyPr/>
        <a:lstStyle/>
        <a:p>
          <a:r>
            <a:rPr lang="ru-RU"/>
            <a:t>2</a:t>
          </a:r>
        </a:p>
      </dgm:t>
    </dgm:pt>
    <dgm:pt modelId="{83E91171-9FE3-4742-8C0F-B10BB835D5E2}">
      <dgm:prSet phldrT="[Текст]" custT="1"/>
      <dgm:spPr/>
      <dgm:t>
        <a:bodyPr/>
        <a:lstStyle/>
        <a:p>
          <a:endParaRPr lang="uk-UA" sz="1800" b="1" dirty="0"/>
        </a:p>
        <a:p>
          <a:r>
            <a:rPr lang="uk-UA" sz="1800" b="1" dirty="0"/>
            <a:t>низьким рівнем політичної свідомості та політичної культури етнічних </a:t>
          </a:r>
          <a:r>
            <a:rPr lang="uk-UA" sz="1800" b="1" dirty="0" err="1"/>
            <a:t>спільностей</a:t>
          </a:r>
          <a:endParaRPr lang="ru-RU" sz="1800" b="1" dirty="0"/>
        </a:p>
      </dgm:t>
    </dgm:pt>
    <dgm:pt modelId="{1DABEA63-7F8A-4BFF-97EE-6B23678CC4C8}" type="parTrans" cxnId="{BEDAD4C1-7A53-4D8D-AFC8-8F9329B139D4}">
      <dgm:prSet/>
      <dgm:spPr/>
      <dgm:t>
        <a:bodyPr/>
        <a:lstStyle/>
        <a:p>
          <a:endParaRPr lang="ru-RU"/>
        </a:p>
      </dgm:t>
    </dgm:pt>
    <dgm:pt modelId="{4186FA85-38B5-4FC7-A740-725DD923D635}" type="sibTrans" cxnId="{BEDAD4C1-7A53-4D8D-AFC8-8F9329B139D4}">
      <dgm:prSet phldrT="3"/>
      <dgm:spPr/>
      <dgm:t>
        <a:bodyPr/>
        <a:lstStyle/>
        <a:p>
          <a:r>
            <a:rPr lang="ru-RU"/>
            <a:t>3</a:t>
          </a:r>
        </a:p>
      </dgm:t>
    </dgm:pt>
    <dgm:pt modelId="{1781C1C2-C48C-44C2-8D59-65EEA85A3A6B}">
      <dgm:prSet phldrT="[Текст]" custT="1"/>
      <dgm:spPr/>
      <dgm:t>
        <a:bodyPr/>
        <a:lstStyle/>
        <a:p>
          <a:r>
            <a:rPr lang="uk-UA" sz="1800" b="1" dirty="0"/>
            <a:t>широким спектром політичних інтересів і ціннісних орієнтацій, обумовлених появою нових економічних і політичних умов у суспільстві</a:t>
          </a:r>
          <a:endParaRPr lang="ru-RU" sz="1800" b="1" dirty="0"/>
        </a:p>
      </dgm:t>
    </dgm:pt>
    <dgm:pt modelId="{A80DE2E3-C550-421C-BA32-D6BA0DD838F4}" type="parTrans" cxnId="{80C61CA7-3A4D-463F-ABF4-5EF77161EFEC}">
      <dgm:prSet/>
      <dgm:spPr/>
      <dgm:t>
        <a:bodyPr/>
        <a:lstStyle/>
        <a:p>
          <a:endParaRPr lang="ru-RU"/>
        </a:p>
      </dgm:t>
    </dgm:pt>
    <dgm:pt modelId="{59529108-D332-49C8-80B6-23013F1908AB}" type="sibTrans" cxnId="{80C61CA7-3A4D-463F-ABF4-5EF77161EFEC}">
      <dgm:prSet phldrT="4"/>
      <dgm:spPr/>
      <dgm:t>
        <a:bodyPr/>
        <a:lstStyle/>
        <a:p>
          <a:r>
            <a:rPr lang="ru-RU"/>
            <a:t>4</a:t>
          </a:r>
        </a:p>
      </dgm:t>
    </dgm:pt>
    <dgm:pt modelId="{68697DBD-F317-4D3B-B57B-00B6D3A8B752}" type="pres">
      <dgm:prSet presAssocID="{6278A944-5E54-4ED3-A66A-9F6AE036CD0A}" presName="linearFlow" presStyleCnt="0">
        <dgm:presLayoutVars>
          <dgm:dir/>
          <dgm:animLvl val="lvl"/>
          <dgm:resizeHandles val="exact"/>
        </dgm:presLayoutVars>
      </dgm:prSet>
      <dgm:spPr/>
    </dgm:pt>
    <dgm:pt modelId="{84FE99D5-D604-4A6E-9C70-DE3CC1EA7D3E}" type="pres">
      <dgm:prSet presAssocID="{F22E90A5-FFEC-4607-A731-A81D017CC9DE}" presName="compositeNode" presStyleCnt="0"/>
      <dgm:spPr/>
    </dgm:pt>
    <dgm:pt modelId="{2F31EB2D-C1D2-45D4-BA19-D9AC9FC5C3B2}" type="pres">
      <dgm:prSet presAssocID="{F22E90A5-FFEC-4607-A731-A81D017CC9DE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DB992BE6-DAB5-47F6-A3E5-B0C115E988A4}" type="pres">
      <dgm:prSet presAssocID="{F22E90A5-FFEC-4607-A731-A81D017CC9DE}" presName="parSh" presStyleCnt="0"/>
      <dgm:spPr/>
    </dgm:pt>
    <dgm:pt modelId="{9056168D-0093-479C-BF40-C279E302C567}" type="pres">
      <dgm:prSet presAssocID="{F22E90A5-FFEC-4607-A731-A81D017CC9DE}" presName="lineNode" presStyleLbl="alignAccFollowNode1" presStyleIdx="0" presStyleCnt="12"/>
      <dgm:spPr/>
    </dgm:pt>
    <dgm:pt modelId="{8395AAD7-93C7-47F1-8907-6E6F90DFBFB3}" type="pres">
      <dgm:prSet presAssocID="{F22E90A5-FFEC-4607-A731-A81D017CC9DE}" presName="lineArrowNode" presStyleLbl="alignAccFollowNode1" presStyleIdx="1" presStyleCnt="12"/>
      <dgm:spPr/>
    </dgm:pt>
    <dgm:pt modelId="{B21D2CA6-C333-4BB5-ACC9-251A2A232BB2}" type="pres">
      <dgm:prSet presAssocID="{F643AEEF-0EEF-43C7-9BFB-BE5A6C61D83D}" presName="sibTransNodeCircle" presStyleLbl="alignNode1" presStyleIdx="0" presStyleCnt="4">
        <dgm:presLayoutVars>
          <dgm:chMax val="0"/>
          <dgm:bulletEnabled/>
        </dgm:presLayoutVars>
      </dgm:prSet>
      <dgm:spPr/>
      <dgm:t>
        <a:bodyPr/>
        <a:lstStyle/>
        <a:p>
          <a:endParaRPr lang="ru-RU"/>
        </a:p>
      </dgm:t>
    </dgm:pt>
    <dgm:pt modelId="{A16E080C-8FE1-4254-A3A2-2ED33C6B8FCE}" type="pres">
      <dgm:prSet presAssocID="{F643AEEF-0EEF-43C7-9BFB-BE5A6C61D83D}" presName="spacerBetweenCircleAndCallout" presStyleCnt="0">
        <dgm:presLayoutVars/>
      </dgm:prSet>
      <dgm:spPr/>
    </dgm:pt>
    <dgm:pt modelId="{65790CCD-D4F6-47A8-A245-F75F95CBE06C}" type="pres">
      <dgm:prSet presAssocID="{F22E90A5-FFEC-4607-A731-A81D017CC9DE}" presName="nodeText" presStyleLbl="alignAccFollowNode1" presStyleIdx="2" presStyleCnt="12" custLinFactNeighborX="88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6F50B2-3443-4D99-958C-0DDC7C7A6A84}" type="pres">
      <dgm:prSet presAssocID="{F643AEEF-0EEF-43C7-9BFB-BE5A6C61D83D}" presName="sibTransComposite" presStyleCnt="0"/>
      <dgm:spPr/>
    </dgm:pt>
    <dgm:pt modelId="{B28C2556-79C7-4EB1-9E16-6996A2F1C434}" type="pres">
      <dgm:prSet presAssocID="{6C989E23-BA2E-47B6-BD64-07C91AAD05E6}" presName="compositeNode" presStyleCnt="0"/>
      <dgm:spPr/>
    </dgm:pt>
    <dgm:pt modelId="{E69CF437-889B-45CB-AD1D-59018AA52AD6}" type="pres">
      <dgm:prSet presAssocID="{6C989E23-BA2E-47B6-BD64-07C91AAD05E6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47391208-D4E3-4F59-AB4D-DEEAB612BFE4}" type="pres">
      <dgm:prSet presAssocID="{6C989E23-BA2E-47B6-BD64-07C91AAD05E6}" presName="parSh" presStyleCnt="0"/>
      <dgm:spPr/>
    </dgm:pt>
    <dgm:pt modelId="{E1B8C4DB-50DC-42E5-BC57-0C4E9A67DB0F}" type="pres">
      <dgm:prSet presAssocID="{6C989E23-BA2E-47B6-BD64-07C91AAD05E6}" presName="lineNode" presStyleLbl="alignAccFollowNode1" presStyleIdx="3" presStyleCnt="12"/>
      <dgm:spPr/>
    </dgm:pt>
    <dgm:pt modelId="{FD4C2938-D641-43C5-B395-BFD26CC5766E}" type="pres">
      <dgm:prSet presAssocID="{6C989E23-BA2E-47B6-BD64-07C91AAD05E6}" presName="lineArrowNode" presStyleLbl="alignAccFollowNode1" presStyleIdx="4" presStyleCnt="12"/>
      <dgm:spPr/>
    </dgm:pt>
    <dgm:pt modelId="{86EF7585-4C7B-411E-92ED-631C17A86DDA}" type="pres">
      <dgm:prSet presAssocID="{7ECB4458-7055-4363-B54D-714084247E93}" presName="sibTransNodeCircle" presStyleLbl="alignNode1" presStyleIdx="1" presStyleCnt="4">
        <dgm:presLayoutVars>
          <dgm:chMax val="0"/>
          <dgm:bulletEnabled/>
        </dgm:presLayoutVars>
      </dgm:prSet>
      <dgm:spPr/>
      <dgm:t>
        <a:bodyPr/>
        <a:lstStyle/>
        <a:p>
          <a:endParaRPr lang="ru-RU"/>
        </a:p>
      </dgm:t>
    </dgm:pt>
    <dgm:pt modelId="{0DF059C1-6A73-487C-B1F4-E7C69649051B}" type="pres">
      <dgm:prSet presAssocID="{7ECB4458-7055-4363-B54D-714084247E93}" presName="spacerBetweenCircleAndCallout" presStyleCnt="0">
        <dgm:presLayoutVars/>
      </dgm:prSet>
      <dgm:spPr/>
    </dgm:pt>
    <dgm:pt modelId="{9BE77C88-7318-459C-940E-10F39F98CA5F}" type="pres">
      <dgm:prSet presAssocID="{6C989E23-BA2E-47B6-BD64-07C91AAD05E6}" presName="nodeText" presStyleLbl="alignAccFollowNode1" presStyleIdx="5" presStyleCnt="12" custLinFactNeighborX="88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753F95-D812-431C-91A2-A4ECADAF7F8A}" type="pres">
      <dgm:prSet presAssocID="{7ECB4458-7055-4363-B54D-714084247E93}" presName="sibTransComposite" presStyleCnt="0"/>
      <dgm:spPr/>
    </dgm:pt>
    <dgm:pt modelId="{0DF6F34B-BED0-41A5-AE10-777917C076F4}" type="pres">
      <dgm:prSet presAssocID="{83E91171-9FE3-4742-8C0F-B10BB835D5E2}" presName="compositeNode" presStyleCnt="0"/>
      <dgm:spPr/>
    </dgm:pt>
    <dgm:pt modelId="{774EFE73-210D-4D9E-996A-EC1F82E6F464}" type="pres">
      <dgm:prSet presAssocID="{83E91171-9FE3-4742-8C0F-B10BB835D5E2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B4BCCEB0-2AF7-485E-B134-3F8C7545993F}" type="pres">
      <dgm:prSet presAssocID="{83E91171-9FE3-4742-8C0F-B10BB835D5E2}" presName="parSh" presStyleCnt="0"/>
      <dgm:spPr/>
    </dgm:pt>
    <dgm:pt modelId="{889DF69C-90A5-4499-A895-B55F1DA5139B}" type="pres">
      <dgm:prSet presAssocID="{83E91171-9FE3-4742-8C0F-B10BB835D5E2}" presName="lineNode" presStyleLbl="alignAccFollowNode1" presStyleIdx="6" presStyleCnt="12"/>
      <dgm:spPr/>
    </dgm:pt>
    <dgm:pt modelId="{7E588B7C-AEB4-40DB-9650-BBFAFBC05D2D}" type="pres">
      <dgm:prSet presAssocID="{83E91171-9FE3-4742-8C0F-B10BB835D5E2}" presName="lineArrowNode" presStyleLbl="alignAccFollowNode1" presStyleIdx="7" presStyleCnt="12"/>
      <dgm:spPr/>
    </dgm:pt>
    <dgm:pt modelId="{59BAE593-FD97-4945-89D2-3F2A0FB27E42}" type="pres">
      <dgm:prSet presAssocID="{4186FA85-38B5-4FC7-A740-725DD923D635}" presName="sibTransNodeCircle" presStyleLbl="alignNode1" presStyleIdx="2" presStyleCnt="4">
        <dgm:presLayoutVars>
          <dgm:chMax val="0"/>
          <dgm:bulletEnabled/>
        </dgm:presLayoutVars>
      </dgm:prSet>
      <dgm:spPr/>
      <dgm:t>
        <a:bodyPr/>
        <a:lstStyle/>
        <a:p>
          <a:endParaRPr lang="ru-RU"/>
        </a:p>
      </dgm:t>
    </dgm:pt>
    <dgm:pt modelId="{83029A29-1BCD-402D-976A-12AA6C04FD10}" type="pres">
      <dgm:prSet presAssocID="{4186FA85-38B5-4FC7-A740-725DD923D635}" presName="spacerBetweenCircleAndCallout" presStyleCnt="0">
        <dgm:presLayoutVars/>
      </dgm:prSet>
      <dgm:spPr/>
    </dgm:pt>
    <dgm:pt modelId="{7961287C-0E3C-4D72-B2EE-0C1551A18BC4}" type="pres">
      <dgm:prSet presAssocID="{83E91171-9FE3-4742-8C0F-B10BB835D5E2}" presName="nodeText" presStyleLbl="alignAccFollowNode1" presStyleIdx="8" presStyleCnt="12" custLinFactNeighborX="41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63B031-C789-4DA6-814A-658E281F8197}" type="pres">
      <dgm:prSet presAssocID="{4186FA85-38B5-4FC7-A740-725DD923D635}" presName="sibTransComposite" presStyleCnt="0"/>
      <dgm:spPr/>
    </dgm:pt>
    <dgm:pt modelId="{92685F05-5D88-4E43-A342-99282D5E7E6A}" type="pres">
      <dgm:prSet presAssocID="{1781C1C2-C48C-44C2-8D59-65EEA85A3A6B}" presName="compositeNode" presStyleCnt="0"/>
      <dgm:spPr/>
    </dgm:pt>
    <dgm:pt modelId="{BDB67E94-DF3C-4DA3-B987-B7F974573918}" type="pres">
      <dgm:prSet presAssocID="{1781C1C2-C48C-44C2-8D59-65EEA85A3A6B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5976FC92-C3EE-4BEC-94B9-9B7FBE5BFA6E}" type="pres">
      <dgm:prSet presAssocID="{1781C1C2-C48C-44C2-8D59-65EEA85A3A6B}" presName="parSh" presStyleCnt="0"/>
      <dgm:spPr/>
    </dgm:pt>
    <dgm:pt modelId="{3EE4D9B5-D024-40EF-959D-80DF6ED6DD27}" type="pres">
      <dgm:prSet presAssocID="{1781C1C2-C48C-44C2-8D59-65EEA85A3A6B}" presName="lineNode" presStyleLbl="alignAccFollowNode1" presStyleIdx="9" presStyleCnt="12"/>
      <dgm:spPr/>
    </dgm:pt>
    <dgm:pt modelId="{147CD8A4-C440-4E40-A2CB-FAA185A3EE33}" type="pres">
      <dgm:prSet presAssocID="{1781C1C2-C48C-44C2-8D59-65EEA85A3A6B}" presName="lineArrowNode" presStyleLbl="alignAccFollowNode1" presStyleIdx="10" presStyleCnt="12"/>
      <dgm:spPr/>
    </dgm:pt>
    <dgm:pt modelId="{6164163A-429A-4410-AA03-AD9846A6895E}" type="pres">
      <dgm:prSet presAssocID="{59529108-D332-49C8-80B6-23013F1908AB}" presName="sibTransNodeCircle" presStyleLbl="alignNode1" presStyleIdx="3" presStyleCnt="4">
        <dgm:presLayoutVars>
          <dgm:chMax val="0"/>
          <dgm:bulletEnabled/>
        </dgm:presLayoutVars>
      </dgm:prSet>
      <dgm:spPr/>
      <dgm:t>
        <a:bodyPr/>
        <a:lstStyle/>
        <a:p>
          <a:endParaRPr lang="ru-RU"/>
        </a:p>
      </dgm:t>
    </dgm:pt>
    <dgm:pt modelId="{23C797CD-20E1-417F-AD19-43D86D348AE1}" type="pres">
      <dgm:prSet presAssocID="{59529108-D332-49C8-80B6-23013F1908AB}" presName="spacerBetweenCircleAndCallout" presStyleCnt="0">
        <dgm:presLayoutVars/>
      </dgm:prSet>
      <dgm:spPr/>
    </dgm:pt>
    <dgm:pt modelId="{30008B3E-36EC-42B7-A167-27BF2D84820F}" type="pres">
      <dgm:prSet presAssocID="{1781C1C2-C48C-44C2-8D59-65EEA85A3A6B}" presName="nodeText" presStyleLbl="alignAccFollowNode1" presStyleIdx="11" presStyleCnt="12" custScaleY="1019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2333017-6647-4769-A461-7FE0B64F7AD3}" type="presOf" srcId="{83E91171-9FE3-4742-8C0F-B10BB835D5E2}" destId="{7961287C-0E3C-4D72-B2EE-0C1551A18BC4}" srcOrd="0" destOrd="0" presId="urn:microsoft.com/office/officeart/2016/7/layout/LinearArrowProcessNumbered"/>
    <dgm:cxn modelId="{10B2707C-CEE0-4286-BBE4-FBA0C1910229}" type="presOf" srcId="{F22E90A5-FFEC-4607-A731-A81D017CC9DE}" destId="{65790CCD-D4F6-47A8-A245-F75F95CBE06C}" srcOrd="0" destOrd="0" presId="urn:microsoft.com/office/officeart/2016/7/layout/LinearArrowProcessNumbered"/>
    <dgm:cxn modelId="{1013487B-90FE-43A6-A2DE-A1F78E769542}" type="presOf" srcId="{6278A944-5E54-4ED3-A66A-9F6AE036CD0A}" destId="{68697DBD-F317-4D3B-B57B-00B6D3A8B752}" srcOrd="0" destOrd="0" presId="urn:microsoft.com/office/officeart/2016/7/layout/LinearArrowProcessNumbered"/>
    <dgm:cxn modelId="{80C61CA7-3A4D-463F-ABF4-5EF77161EFEC}" srcId="{6278A944-5E54-4ED3-A66A-9F6AE036CD0A}" destId="{1781C1C2-C48C-44C2-8D59-65EEA85A3A6B}" srcOrd="3" destOrd="0" parTransId="{A80DE2E3-C550-421C-BA32-D6BA0DD838F4}" sibTransId="{59529108-D332-49C8-80B6-23013F1908AB}"/>
    <dgm:cxn modelId="{00713A6D-2B0A-4A89-A439-F0C56B346ED0}" type="presOf" srcId="{6C989E23-BA2E-47B6-BD64-07C91AAD05E6}" destId="{9BE77C88-7318-459C-940E-10F39F98CA5F}" srcOrd="0" destOrd="0" presId="urn:microsoft.com/office/officeart/2016/7/layout/LinearArrowProcessNumbered"/>
    <dgm:cxn modelId="{6ADD9799-57EE-4D1D-9EF2-2030FAFEFEBB}" type="presOf" srcId="{1781C1C2-C48C-44C2-8D59-65EEA85A3A6B}" destId="{30008B3E-36EC-42B7-A167-27BF2D84820F}" srcOrd="0" destOrd="0" presId="urn:microsoft.com/office/officeart/2016/7/layout/LinearArrowProcessNumbered"/>
    <dgm:cxn modelId="{BEDAD4C1-7A53-4D8D-AFC8-8F9329B139D4}" srcId="{6278A944-5E54-4ED3-A66A-9F6AE036CD0A}" destId="{83E91171-9FE3-4742-8C0F-B10BB835D5E2}" srcOrd="2" destOrd="0" parTransId="{1DABEA63-7F8A-4BFF-97EE-6B23678CC4C8}" sibTransId="{4186FA85-38B5-4FC7-A740-725DD923D635}"/>
    <dgm:cxn modelId="{39CF56E5-9E2C-4859-8236-8222548E995D}" type="presOf" srcId="{F643AEEF-0EEF-43C7-9BFB-BE5A6C61D83D}" destId="{B21D2CA6-C333-4BB5-ACC9-251A2A232BB2}" srcOrd="0" destOrd="0" presId="urn:microsoft.com/office/officeart/2016/7/layout/LinearArrowProcessNumbered"/>
    <dgm:cxn modelId="{43E727FF-891A-4618-9CCC-37E9CC4B4FCA}" type="presOf" srcId="{4186FA85-38B5-4FC7-A740-725DD923D635}" destId="{59BAE593-FD97-4945-89D2-3F2A0FB27E42}" srcOrd="0" destOrd="0" presId="urn:microsoft.com/office/officeart/2016/7/layout/LinearArrowProcessNumbered"/>
    <dgm:cxn modelId="{E3E04A4F-5DF9-4DE5-8101-FD0FE3C0AF15}" srcId="{6278A944-5E54-4ED3-A66A-9F6AE036CD0A}" destId="{6C989E23-BA2E-47B6-BD64-07C91AAD05E6}" srcOrd="1" destOrd="0" parTransId="{0A6556ED-470F-4528-9ECE-966445621DAE}" sibTransId="{7ECB4458-7055-4363-B54D-714084247E93}"/>
    <dgm:cxn modelId="{F9E8FF12-A679-4ECA-960F-FC6690EB8309}" type="presOf" srcId="{7ECB4458-7055-4363-B54D-714084247E93}" destId="{86EF7585-4C7B-411E-92ED-631C17A86DDA}" srcOrd="0" destOrd="0" presId="urn:microsoft.com/office/officeart/2016/7/layout/LinearArrowProcessNumbered"/>
    <dgm:cxn modelId="{4FEB6FE7-C7DC-45B3-A162-B5B7CA4B3A17}" type="presOf" srcId="{59529108-D332-49C8-80B6-23013F1908AB}" destId="{6164163A-429A-4410-AA03-AD9846A6895E}" srcOrd="0" destOrd="0" presId="urn:microsoft.com/office/officeart/2016/7/layout/LinearArrowProcessNumbered"/>
    <dgm:cxn modelId="{3B99DFA1-D3AB-486D-863E-A67514A7C83C}" srcId="{6278A944-5E54-4ED3-A66A-9F6AE036CD0A}" destId="{F22E90A5-FFEC-4607-A731-A81D017CC9DE}" srcOrd="0" destOrd="0" parTransId="{66960212-6C47-47EC-983A-EC681431525F}" sibTransId="{F643AEEF-0EEF-43C7-9BFB-BE5A6C61D83D}"/>
    <dgm:cxn modelId="{EFB4C5C9-8E75-4563-972E-60760E591CD3}" type="presParOf" srcId="{68697DBD-F317-4D3B-B57B-00B6D3A8B752}" destId="{84FE99D5-D604-4A6E-9C70-DE3CC1EA7D3E}" srcOrd="0" destOrd="0" presId="urn:microsoft.com/office/officeart/2016/7/layout/LinearArrowProcessNumbered"/>
    <dgm:cxn modelId="{9F5330E7-B761-49D5-969E-E221A914B148}" type="presParOf" srcId="{84FE99D5-D604-4A6E-9C70-DE3CC1EA7D3E}" destId="{2F31EB2D-C1D2-45D4-BA19-D9AC9FC5C3B2}" srcOrd="0" destOrd="0" presId="urn:microsoft.com/office/officeart/2016/7/layout/LinearArrowProcessNumbered"/>
    <dgm:cxn modelId="{0009D81F-5C3F-4D25-AE79-5FFDE8C48510}" type="presParOf" srcId="{84FE99D5-D604-4A6E-9C70-DE3CC1EA7D3E}" destId="{DB992BE6-DAB5-47F6-A3E5-B0C115E988A4}" srcOrd="1" destOrd="0" presId="urn:microsoft.com/office/officeart/2016/7/layout/LinearArrowProcessNumbered"/>
    <dgm:cxn modelId="{01341FC4-6FA5-49E1-8D95-BA6FF52BECD9}" type="presParOf" srcId="{DB992BE6-DAB5-47F6-A3E5-B0C115E988A4}" destId="{9056168D-0093-479C-BF40-C279E302C567}" srcOrd="0" destOrd="0" presId="urn:microsoft.com/office/officeart/2016/7/layout/LinearArrowProcessNumbered"/>
    <dgm:cxn modelId="{3BDDFF8F-9885-493B-80B1-66F9BA95B4ED}" type="presParOf" srcId="{DB992BE6-DAB5-47F6-A3E5-B0C115E988A4}" destId="{8395AAD7-93C7-47F1-8907-6E6F90DFBFB3}" srcOrd="1" destOrd="0" presId="urn:microsoft.com/office/officeart/2016/7/layout/LinearArrowProcessNumbered"/>
    <dgm:cxn modelId="{34A508E7-3195-4379-9349-D7379F8474CF}" type="presParOf" srcId="{DB992BE6-DAB5-47F6-A3E5-B0C115E988A4}" destId="{B21D2CA6-C333-4BB5-ACC9-251A2A232BB2}" srcOrd="2" destOrd="0" presId="urn:microsoft.com/office/officeart/2016/7/layout/LinearArrowProcessNumbered"/>
    <dgm:cxn modelId="{834A55E3-AAF4-4856-B25D-9AD3689621E2}" type="presParOf" srcId="{DB992BE6-DAB5-47F6-A3E5-B0C115E988A4}" destId="{A16E080C-8FE1-4254-A3A2-2ED33C6B8FCE}" srcOrd="3" destOrd="0" presId="urn:microsoft.com/office/officeart/2016/7/layout/LinearArrowProcessNumbered"/>
    <dgm:cxn modelId="{00A9AA40-5614-4179-B318-60FED3032550}" type="presParOf" srcId="{84FE99D5-D604-4A6E-9C70-DE3CC1EA7D3E}" destId="{65790CCD-D4F6-47A8-A245-F75F95CBE06C}" srcOrd="2" destOrd="0" presId="urn:microsoft.com/office/officeart/2016/7/layout/LinearArrowProcessNumbered"/>
    <dgm:cxn modelId="{CEC809AF-C9B9-4F7D-94B6-64720A327BF2}" type="presParOf" srcId="{68697DBD-F317-4D3B-B57B-00B6D3A8B752}" destId="{826F50B2-3443-4D99-958C-0DDC7C7A6A84}" srcOrd="1" destOrd="0" presId="urn:microsoft.com/office/officeart/2016/7/layout/LinearArrowProcessNumbered"/>
    <dgm:cxn modelId="{AA7D0F15-B7C3-4061-84F1-26A313E937C4}" type="presParOf" srcId="{68697DBD-F317-4D3B-B57B-00B6D3A8B752}" destId="{B28C2556-79C7-4EB1-9E16-6996A2F1C434}" srcOrd="2" destOrd="0" presId="urn:microsoft.com/office/officeart/2016/7/layout/LinearArrowProcessNumbered"/>
    <dgm:cxn modelId="{570BD74E-81EA-41E4-BA7C-70BF6B3338D3}" type="presParOf" srcId="{B28C2556-79C7-4EB1-9E16-6996A2F1C434}" destId="{E69CF437-889B-45CB-AD1D-59018AA52AD6}" srcOrd="0" destOrd="0" presId="urn:microsoft.com/office/officeart/2016/7/layout/LinearArrowProcessNumbered"/>
    <dgm:cxn modelId="{9E70F42A-9EB6-444F-A051-991AD3A9E3DB}" type="presParOf" srcId="{B28C2556-79C7-4EB1-9E16-6996A2F1C434}" destId="{47391208-D4E3-4F59-AB4D-DEEAB612BFE4}" srcOrd="1" destOrd="0" presId="urn:microsoft.com/office/officeart/2016/7/layout/LinearArrowProcessNumbered"/>
    <dgm:cxn modelId="{6F19608B-6FC4-4353-A114-FDD618E67DF2}" type="presParOf" srcId="{47391208-D4E3-4F59-AB4D-DEEAB612BFE4}" destId="{E1B8C4DB-50DC-42E5-BC57-0C4E9A67DB0F}" srcOrd="0" destOrd="0" presId="urn:microsoft.com/office/officeart/2016/7/layout/LinearArrowProcessNumbered"/>
    <dgm:cxn modelId="{2D355BAA-1C16-4DA3-A213-474D05BA38B9}" type="presParOf" srcId="{47391208-D4E3-4F59-AB4D-DEEAB612BFE4}" destId="{FD4C2938-D641-43C5-B395-BFD26CC5766E}" srcOrd="1" destOrd="0" presId="urn:microsoft.com/office/officeart/2016/7/layout/LinearArrowProcessNumbered"/>
    <dgm:cxn modelId="{48E8F067-339F-4F91-837E-008D2562AEF0}" type="presParOf" srcId="{47391208-D4E3-4F59-AB4D-DEEAB612BFE4}" destId="{86EF7585-4C7B-411E-92ED-631C17A86DDA}" srcOrd="2" destOrd="0" presId="urn:microsoft.com/office/officeart/2016/7/layout/LinearArrowProcessNumbered"/>
    <dgm:cxn modelId="{50E454CE-81D2-4178-8E16-0DACE9255215}" type="presParOf" srcId="{47391208-D4E3-4F59-AB4D-DEEAB612BFE4}" destId="{0DF059C1-6A73-487C-B1F4-E7C69649051B}" srcOrd="3" destOrd="0" presId="urn:microsoft.com/office/officeart/2016/7/layout/LinearArrowProcessNumbered"/>
    <dgm:cxn modelId="{0AAA5593-0B28-4FA5-B970-7BADA05D497F}" type="presParOf" srcId="{B28C2556-79C7-4EB1-9E16-6996A2F1C434}" destId="{9BE77C88-7318-459C-940E-10F39F98CA5F}" srcOrd="2" destOrd="0" presId="urn:microsoft.com/office/officeart/2016/7/layout/LinearArrowProcessNumbered"/>
    <dgm:cxn modelId="{D67E868E-A3FD-4630-8DB7-E66A7A8A7AE3}" type="presParOf" srcId="{68697DBD-F317-4D3B-B57B-00B6D3A8B752}" destId="{81753F95-D812-431C-91A2-A4ECADAF7F8A}" srcOrd="3" destOrd="0" presId="urn:microsoft.com/office/officeart/2016/7/layout/LinearArrowProcessNumbered"/>
    <dgm:cxn modelId="{477614F3-D1DB-4BDD-B683-2B380601C3B6}" type="presParOf" srcId="{68697DBD-F317-4D3B-B57B-00B6D3A8B752}" destId="{0DF6F34B-BED0-41A5-AE10-777917C076F4}" srcOrd="4" destOrd="0" presId="urn:microsoft.com/office/officeart/2016/7/layout/LinearArrowProcessNumbered"/>
    <dgm:cxn modelId="{084D1A81-620D-400D-95EE-B2D894DDCD59}" type="presParOf" srcId="{0DF6F34B-BED0-41A5-AE10-777917C076F4}" destId="{774EFE73-210D-4D9E-996A-EC1F82E6F464}" srcOrd="0" destOrd="0" presId="urn:microsoft.com/office/officeart/2016/7/layout/LinearArrowProcessNumbered"/>
    <dgm:cxn modelId="{89A15B5A-3A3B-4929-A305-655CC141B632}" type="presParOf" srcId="{0DF6F34B-BED0-41A5-AE10-777917C076F4}" destId="{B4BCCEB0-2AF7-485E-B134-3F8C7545993F}" srcOrd="1" destOrd="0" presId="urn:microsoft.com/office/officeart/2016/7/layout/LinearArrowProcessNumbered"/>
    <dgm:cxn modelId="{DB3E213F-9BC5-4901-8683-F7CE07DEDD51}" type="presParOf" srcId="{B4BCCEB0-2AF7-485E-B134-3F8C7545993F}" destId="{889DF69C-90A5-4499-A895-B55F1DA5139B}" srcOrd="0" destOrd="0" presId="urn:microsoft.com/office/officeart/2016/7/layout/LinearArrowProcessNumbered"/>
    <dgm:cxn modelId="{D64D77C9-0FF3-4EA6-9B2A-019A06596B5C}" type="presParOf" srcId="{B4BCCEB0-2AF7-485E-B134-3F8C7545993F}" destId="{7E588B7C-AEB4-40DB-9650-BBFAFBC05D2D}" srcOrd="1" destOrd="0" presId="urn:microsoft.com/office/officeart/2016/7/layout/LinearArrowProcessNumbered"/>
    <dgm:cxn modelId="{189BF14B-D6C0-4700-98B0-83395D45F85D}" type="presParOf" srcId="{B4BCCEB0-2AF7-485E-B134-3F8C7545993F}" destId="{59BAE593-FD97-4945-89D2-3F2A0FB27E42}" srcOrd="2" destOrd="0" presId="urn:microsoft.com/office/officeart/2016/7/layout/LinearArrowProcessNumbered"/>
    <dgm:cxn modelId="{84E67083-3338-4A9A-8798-873EC583C476}" type="presParOf" srcId="{B4BCCEB0-2AF7-485E-B134-3F8C7545993F}" destId="{83029A29-1BCD-402D-976A-12AA6C04FD10}" srcOrd="3" destOrd="0" presId="urn:microsoft.com/office/officeart/2016/7/layout/LinearArrowProcessNumbered"/>
    <dgm:cxn modelId="{6A59B352-2B28-44B8-B3F6-19963ACE83B9}" type="presParOf" srcId="{0DF6F34B-BED0-41A5-AE10-777917C076F4}" destId="{7961287C-0E3C-4D72-B2EE-0C1551A18BC4}" srcOrd="2" destOrd="0" presId="urn:microsoft.com/office/officeart/2016/7/layout/LinearArrowProcessNumbered"/>
    <dgm:cxn modelId="{27DF8629-2164-4D02-A04F-1812E1C19479}" type="presParOf" srcId="{68697DBD-F317-4D3B-B57B-00B6D3A8B752}" destId="{E163B031-C789-4DA6-814A-658E281F8197}" srcOrd="5" destOrd="0" presId="urn:microsoft.com/office/officeart/2016/7/layout/LinearArrowProcessNumbered"/>
    <dgm:cxn modelId="{45C60297-04C8-4BB4-BE00-B1FBDFF3B731}" type="presParOf" srcId="{68697DBD-F317-4D3B-B57B-00B6D3A8B752}" destId="{92685F05-5D88-4E43-A342-99282D5E7E6A}" srcOrd="6" destOrd="0" presId="urn:microsoft.com/office/officeart/2016/7/layout/LinearArrowProcessNumbered"/>
    <dgm:cxn modelId="{73B33043-BB15-4968-9901-2B7A4E443E51}" type="presParOf" srcId="{92685F05-5D88-4E43-A342-99282D5E7E6A}" destId="{BDB67E94-DF3C-4DA3-B987-B7F974573918}" srcOrd="0" destOrd="0" presId="urn:microsoft.com/office/officeart/2016/7/layout/LinearArrowProcessNumbered"/>
    <dgm:cxn modelId="{AF1771D7-4059-46F1-BF7A-41713C97063A}" type="presParOf" srcId="{92685F05-5D88-4E43-A342-99282D5E7E6A}" destId="{5976FC92-C3EE-4BEC-94B9-9B7FBE5BFA6E}" srcOrd="1" destOrd="0" presId="urn:microsoft.com/office/officeart/2016/7/layout/LinearArrowProcessNumbered"/>
    <dgm:cxn modelId="{E766791F-A580-42A8-8479-6F3450C3CFDF}" type="presParOf" srcId="{5976FC92-C3EE-4BEC-94B9-9B7FBE5BFA6E}" destId="{3EE4D9B5-D024-40EF-959D-80DF6ED6DD27}" srcOrd="0" destOrd="0" presId="urn:microsoft.com/office/officeart/2016/7/layout/LinearArrowProcessNumbered"/>
    <dgm:cxn modelId="{5E879BA8-A1DD-4A53-8F97-41F957FD848A}" type="presParOf" srcId="{5976FC92-C3EE-4BEC-94B9-9B7FBE5BFA6E}" destId="{147CD8A4-C440-4E40-A2CB-FAA185A3EE33}" srcOrd="1" destOrd="0" presId="urn:microsoft.com/office/officeart/2016/7/layout/LinearArrowProcessNumbered"/>
    <dgm:cxn modelId="{715EDF0F-D8E2-4D31-9BAA-C6D2F7610773}" type="presParOf" srcId="{5976FC92-C3EE-4BEC-94B9-9B7FBE5BFA6E}" destId="{6164163A-429A-4410-AA03-AD9846A6895E}" srcOrd="2" destOrd="0" presId="urn:microsoft.com/office/officeart/2016/7/layout/LinearArrowProcessNumbered"/>
    <dgm:cxn modelId="{AFABE3F1-F897-4D9C-8E7C-EB7C9E95D99B}" type="presParOf" srcId="{5976FC92-C3EE-4BEC-94B9-9B7FBE5BFA6E}" destId="{23C797CD-20E1-417F-AD19-43D86D348AE1}" srcOrd="3" destOrd="0" presId="urn:microsoft.com/office/officeart/2016/7/layout/LinearArrowProcessNumbered"/>
    <dgm:cxn modelId="{7C70C905-B415-49ED-9968-EB1E6F52F392}" type="presParOf" srcId="{92685F05-5D88-4E43-A342-99282D5E7E6A}" destId="{30008B3E-36EC-42B7-A167-27BF2D84820F}" srcOrd="2" destOrd="0" presId="urn:microsoft.com/office/officeart/2016/7/layout/LinearArrowProcessNumbered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E481D51-4623-4AFB-98C5-657C2454AF52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9237A33-754E-400D-AA4C-55A577C69D27}">
      <dgm:prSet/>
      <dgm:spPr/>
      <dgm:t>
        <a:bodyPr/>
        <a:lstStyle/>
        <a:p>
          <a:pPr rtl="0"/>
          <a:r>
            <a:rPr lang="uk-UA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академічна</a:t>
          </a:r>
          <a:r>
            <a:rPr lang="uk-UA" b="1" dirty="0" smtClean="0"/>
            <a:t>, на якій історики, етнографи, мовознавці досліджують культурну спадщину та минуле певного етносу, публікуючи свої праці мовою іншого народу</a:t>
          </a:r>
          <a:endParaRPr lang="en-US" b="1" dirty="0"/>
        </a:p>
      </dgm:t>
    </dgm:pt>
    <dgm:pt modelId="{C9E32595-0A93-4D08-A3D0-1184723AD7D2}" type="parTrans" cxnId="{0423AC43-A13E-4FD5-B9B0-1D61D3BE4A1D}">
      <dgm:prSet/>
      <dgm:spPr/>
      <dgm:t>
        <a:bodyPr/>
        <a:lstStyle/>
        <a:p>
          <a:endParaRPr lang="ru-RU"/>
        </a:p>
      </dgm:t>
    </dgm:pt>
    <dgm:pt modelId="{62F5B278-7C69-434C-99DD-1AA0037D4FA2}" type="sibTrans" cxnId="{0423AC43-A13E-4FD5-B9B0-1D61D3BE4A1D}">
      <dgm:prSet/>
      <dgm:spPr/>
      <dgm:t>
        <a:bodyPr/>
        <a:lstStyle/>
        <a:p>
          <a:endParaRPr lang="ru-RU"/>
        </a:p>
      </dgm:t>
    </dgm:pt>
    <dgm:pt modelId="{3851107F-A63F-46E6-A942-6CDCB637B7F1}">
      <dgm:prSet/>
      <dgm:spPr/>
      <dgm:t>
        <a:bodyPr/>
        <a:lstStyle/>
        <a:p>
          <a:pPr rtl="0"/>
          <a:r>
            <a:rPr lang="uk-UA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культурна</a:t>
          </a:r>
          <a:r>
            <a:rPr lang="uk-UA" b="1" dirty="0" smtClean="0"/>
            <a:t>, коли мова даного етносу, яка на попередньому етапі тільки вивчалася, тепер впроваджується в систему освіти та стає мовою літературно-художньої творчості </a:t>
          </a:r>
          <a:endParaRPr lang="en-US" b="1" dirty="0"/>
        </a:p>
      </dgm:t>
    </dgm:pt>
    <dgm:pt modelId="{6D5880B3-86D7-422F-A0E4-EDD15308C32F}" type="parTrans" cxnId="{7550F17A-B8F9-43AD-A152-6540DB50FFD1}">
      <dgm:prSet/>
      <dgm:spPr/>
      <dgm:t>
        <a:bodyPr/>
        <a:lstStyle/>
        <a:p>
          <a:endParaRPr lang="ru-RU"/>
        </a:p>
      </dgm:t>
    </dgm:pt>
    <dgm:pt modelId="{1E8008FE-A638-46E5-866F-3F7A735FC96D}" type="sibTrans" cxnId="{7550F17A-B8F9-43AD-A152-6540DB50FFD1}">
      <dgm:prSet/>
      <dgm:spPr/>
      <dgm:t>
        <a:bodyPr/>
        <a:lstStyle/>
        <a:p>
          <a:endParaRPr lang="ru-RU"/>
        </a:p>
      </dgm:t>
    </dgm:pt>
    <dgm:pt modelId="{B8C9F28C-9517-4354-8C0A-F66B9DF5DEB9}">
      <dgm:prSet/>
      <dgm:spPr/>
      <dgm:t>
        <a:bodyPr/>
        <a:lstStyle/>
        <a:p>
          <a:pPr rtl="0"/>
          <a:r>
            <a:rPr lang="uk-UA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політична</a:t>
          </a:r>
          <a:r>
            <a:rPr lang="uk-UA" b="1" dirty="0" smtClean="0"/>
            <a:t>, на якій усвідомлюються політичні потреби й інтереси народу, висуваються вимоги створення автономної або незалежної держави</a:t>
          </a:r>
          <a:endParaRPr lang="en-US" b="1" dirty="0"/>
        </a:p>
      </dgm:t>
    </dgm:pt>
    <dgm:pt modelId="{ECB312E7-11DE-4716-86BF-C7FDEB60A11C}" type="parTrans" cxnId="{A698DF1D-365E-4363-8705-874C403CBD0B}">
      <dgm:prSet/>
      <dgm:spPr/>
      <dgm:t>
        <a:bodyPr/>
        <a:lstStyle/>
        <a:p>
          <a:endParaRPr lang="ru-RU"/>
        </a:p>
      </dgm:t>
    </dgm:pt>
    <dgm:pt modelId="{57FA1FF2-2A6D-4324-A9F6-94FC9B6295EE}" type="sibTrans" cxnId="{A698DF1D-365E-4363-8705-874C403CBD0B}">
      <dgm:prSet/>
      <dgm:spPr/>
      <dgm:t>
        <a:bodyPr/>
        <a:lstStyle/>
        <a:p>
          <a:endParaRPr lang="ru-RU"/>
        </a:p>
      </dgm:t>
    </dgm:pt>
    <dgm:pt modelId="{87C26458-FE07-4A67-BEE0-D6A85F56C58D}" type="pres">
      <dgm:prSet presAssocID="{AE481D51-4623-4AFB-98C5-657C2454AF52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8A02856-D567-4528-92F2-D16A81B66DD9}" type="pres">
      <dgm:prSet presAssocID="{AE481D51-4623-4AFB-98C5-657C2454AF52}" presName="arrow" presStyleLbl="bgShp" presStyleIdx="0" presStyleCnt="1"/>
      <dgm:spPr/>
    </dgm:pt>
    <dgm:pt modelId="{15CA556B-C0D1-44F6-9E20-0C36645AED67}" type="pres">
      <dgm:prSet presAssocID="{AE481D51-4623-4AFB-98C5-657C2454AF52}" presName="linearProcess" presStyleCnt="0"/>
      <dgm:spPr/>
    </dgm:pt>
    <dgm:pt modelId="{8AC2866A-2298-4E47-B94B-47C3C07394B3}" type="pres">
      <dgm:prSet presAssocID="{F9237A33-754E-400D-AA4C-55A577C69D27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B67AAF-99F3-4269-882A-BACAF04ECAEA}" type="pres">
      <dgm:prSet presAssocID="{62F5B278-7C69-434C-99DD-1AA0037D4FA2}" presName="sibTrans" presStyleCnt="0"/>
      <dgm:spPr/>
    </dgm:pt>
    <dgm:pt modelId="{9CA5A320-EF88-4FC7-88F9-65D35F08DB09}" type="pres">
      <dgm:prSet presAssocID="{3851107F-A63F-46E6-A942-6CDCB637B7F1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C49766-7C29-488D-860A-C0003CA12D75}" type="pres">
      <dgm:prSet presAssocID="{1E8008FE-A638-46E5-866F-3F7A735FC96D}" presName="sibTrans" presStyleCnt="0"/>
      <dgm:spPr/>
    </dgm:pt>
    <dgm:pt modelId="{FE91C5A4-F7E6-4853-BACB-C59B965B3B1D}" type="pres">
      <dgm:prSet presAssocID="{B8C9F28C-9517-4354-8C0A-F66B9DF5DEB9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7C5CCD9-F996-4714-946D-4B1DBF16219D}" type="presOf" srcId="{3851107F-A63F-46E6-A942-6CDCB637B7F1}" destId="{9CA5A320-EF88-4FC7-88F9-65D35F08DB09}" srcOrd="0" destOrd="0" presId="urn:microsoft.com/office/officeart/2005/8/layout/hProcess9"/>
    <dgm:cxn modelId="{A698DF1D-365E-4363-8705-874C403CBD0B}" srcId="{AE481D51-4623-4AFB-98C5-657C2454AF52}" destId="{B8C9F28C-9517-4354-8C0A-F66B9DF5DEB9}" srcOrd="2" destOrd="0" parTransId="{ECB312E7-11DE-4716-86BF-C7FDEB60A11C}" sibTransId="{57FA1FF2-2A6D-4324-A9F6-94FC9B6295EE}"/>
    <dgm:cxn modelId="{2687C138-A359-44DD-8D52-64573865E8F3}" type="presOf" srcId="{F9237A33-754E-400D-AA4C-55A577C69D27}" destId="{8AC2866A-2298-4E47-B94B-47C3C07394B3}" srcOrd="0" destOrd="0" presId="urn:microsoft.com/office/officeart/2005/8/layout/hProcess9"/>
    <dgm:cxn modelId="{7488F4EB-D113-445E-ACE8-41BB6084ED35}" type="presOf" srcId="{AE481D51-4623-4AFB-98C5-657C2454AF52}" destId="{87C26458-FE07-4A67-BEE0-D6A85F56C58D}" srcOrd="0" destOrd="0" presId="urn:microsoft.com/office/officeart/2005/8/layout/hProcess9"/>
    <dgm:cxn modelId="{7550F17A-B8F9-43AD-A152-6540DB50FFD1}" srcId="{AE481D51-4623-4AFB-98C5-657C2454AF52}" destId="{3851107F-A63F-46E6-A942-6CDCB637B7F1}" srcOrd="1" destOrd="0" parTransId="{6D5880B3-86D7-422F-A0E4-EDD15308C32F}" sibTransId="{1E8008FE-A638-46E5-866F-3F7A735FC96D}"/>
    <dgm:cxn modelId="{0423AC43-A13E-4FD5-B9B0-1D61D3BE4A1D}" srcId="{AE481D51-4623-4AFB-98C5-657C2454AF52}" destId="{F9237A33-754E-400D-AA4C-55A577C69D27}" srcOrd="0" destOrd="0" parTransId="{C9E32595-0A93-4D08-A3D0-1184723AD7D2}" sibTransId="{62F5B278-7C69-434C-99DD-1AA0037D4FA2}"/>
    <dgm:cxn modelId="{B6E0CDF4-12F6-44B1-9049-70EC41FF0769}" type="presOf" srcId="{B8C9F28C-9517-4354-8C0A-F66B9DF5DEB9}" destId="{FE91C5A4-F7E6-4853-BACB-C59B965B3B1D}" srcOrd="0" destOrd="0" presId="urn:microsoft.com/office/officeart/2005/8/layout/hProcess9"/>
    <dgm:cxn modelId="{F4A14D23-C039-4908-AE90-C5430FEA1C40}" type="presParOf" srcId="{87C26458-FE07-4A67-BEE0-D6A85F56C58D}" destId="{68A02856-D567-4528-92F2-D16A81B66DD9}" srcOrd="0" destOrd="0" presId="urn:microsoft.com/office/officeart/2005/8/layout/hProcess9"/>
    <dgm:cxn modelId="{08812A87-E6DA-4A65-9669-5C044243E8E8}" type="presParOf" srcId="{87C26458-FE07-4A67-BEE0-D6A85F56C58D}" destId="{15CA556B-C0D1-44F6-9E20-0C36645AED67}" srcOrd="1" destOrd="0" presId="urn:microsoft.com/office/officeart/2005/8/layout/hProcess9"/>
    <dgm:cxn modelId="{3EBEDDD8-380C-4BF1-BAAE-8C456C9AF24A}" type="presParOf" srcId="{15CA556B-C0D1-44F6-9E20-0C36645AED67}" destId="{8AC2866A-2298-4E47-B94B-47C3C07394B3}" srcOrd="0" destOrd="0" presId="urn:microsoft.com/office/officeart/2005/8/layout/hProcess9"/>
    <dgm:cxn modelId="{0772B636-3AB2-4F23-B5F1-EA654B6C14A3}" type="presParOf" srcId="{15CA556B-C0D1-44F6-9E20-0C36645AED67}" destId="{30B67AAF-99F3-4269-882A-BACAF04ECAEA}" srcOrd="1" destOrd="0" presId="urn:microsoft.com/office/officeart/2005/8/layout/hProcess9"/>
    <dgm:cxn modelId="{6B905D39-5D77-4E6B-8C4B-834D9F116E7E}" type="presParOf" srcId="{15CA556B-C0D1-44F6-9E20-0C36645AED67}" destId="{9CA5A320-EF88-4FC7-88F9-65D35F08DB09}" srcOrd="2" destOrd="0" presId="urn:microsoft.com/office/officeart/2005/8/layout/hProcess9"/>
    <dgm:cxn modelId="{FAE70F01-656A-49D7-9DA7-38B889082E44}" type="presParOf" srcId="{15CA556B-C0D1-44F6-9E20-0C36645AED67}" destId="{67C49766-7C29-488D-860A-C0003CA12D75}" srcOrd="3" destOrd="0" presId="urn:microsoft.com/office/officeart/2005/8/layout/hProcess9"/>
    <dgm:cxn modelId="{898DD2A9-6473-41B9-88A9-801C7A3FB7E9}" type="presParOf" srcId="{15CA556B-C0D1-44F6-9E20-0C36645AED67}" destId="{FE91C5A4-F7E6-4853-BACB-C59B965B3B1D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9AC2E9E-0553-4CBC-90E0-934E6C9EB3A5}" type="doc">
      <dgm:prSet loTypeId="urn:microsoft.com/office/officeart/2016/7/layout/HorizontalAction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EDF4188F-E6E1-45A9-A0CA-DDCF12D123AE}">
      <dgm:prSet phldrT="[Текст]"/>
      <dgm:spPr/>
      <dgm:t>
        <a:bodyPr/>
        <a:lstStyle/>
        <a:p>
          <a:r>
            <a:rPr lang="uk-UA"/>
            <a:t>Матеріальні</a:t>
          </a:r>
          <a:endParaRPr lang="ru-RU"/>
        </a:p>
      </dgm:t>
    </dgm:pt>
    <dgm:pt modelId="{8AFC2CBC-16C5-4AF2-A5D2-A3044485420C}" type="parTrans" cxnId="{57AABAEA-89D8-4309-88B7-63A031D1638C}">
      <dgm:prSet/>
      <dgm:spPr/>
      <dgm:t>
        <a:bodyPr/>
        <a:lstStyle/>
        <a:p>
          <a:endParaRPr lang="ru-RU"/>
        </a:p>
      </dgm:t>
    </dgm:pt>
    <dgm:pt modelId="{BE75271D-3727-470C-8941-1170A9D53DCE}" type="sibTrans" cxnId="{57AABAEA-89D8-4309-88B7-63A031D1638C}">
      <dgm:prSet/>
      <dgm:spPr/>
      <dgm:t>
        <a:bodyPr/>
        <a:lstStyle/>
        <a:p>
          <a:endParaRPr lang="ru-RU"/>
        </a:p>
      </dgm:t>
    </dgm:pt>
    <dgm:pt modelId="{000B9B5F-D4C8-49CC-B197-A8BBFE4378BE}">
      <dgm:prSet phldrT="[Текст]" custT="1"/>
      <dgm:spPr/>
      <dgm:t>
        <a:bodyPr/>
        <a:lstStyle/>
        <a:p>
          <a:r>
            <a:rPr lang="ru-RU" sz="2000" b="0" i="0" dirty="0" err="1"/>
            <a:t>економічна</a:t>
          </a:r>
          <a:r>
            <a:rPr lang="ru-RU" sz="2000" b="0" i="0" dirty="0"/>
            <a:t> </a:t>
          </a:r>
          <a:r>
            <a:rPr lang="ru-RU" sz="2000" b="0" i="0" dirty="0" err="1"/>
            <a:t>діяльність</a:t>
          </a:r>
          <a:endParaRPr lang="ru-RU" sz="2000" dirty="0"/>
        </a:p>
      </dgm:t>
    </dgm:pt>
    <dgm:pt modelId="{AB77151F-7AD3-468D-9A6E-E7EEC6F9A3E1}" type="parTrans" cxnId="{44590CBA-7C76-43F1-87FD-ED302788160D}">
      <dgm:prSet/>
      <dgm:spPr/>
      <dgm:t>
        <a:bodyPr/>
        <a:lstStyle/>
        <a:p>
          <a:endParaRPr lang="ru-RU"/>
        </a:p>
      </dgm:t>
    </dgm:pt>
    <dgm:pt modelId="{FCA330E0-1B6C-4B62-85E5-172FF9A2C23A}" type="sibTrans" cxnId="{44590CBA-7C76-43F1-87FD-ED302788160D}">
      <dgm:prSet/>
      <dgm:spPr/>
      <dgm:t>
        <a:bodyPr/>
        <a:lstStyle/>
        <a:p>
          <a:endParaRPr lang="ru-RU"/>
        </a:p>
      </dgm:t>
    </dgm:pt>
    <dgm:pt modelId="{E87DB47E-7433-4702-9BBE-954E911DB5F5}">
      <dgm:prSet phldrT="[Текст]"/>
      <dgm:spPr/>
      <dgm:t>
        <a:bodyPr/>
        <a:lstStyle/>
        <a:p>
          <a:r>
            <a:rPr lang="uk-UA"/>
            <a:t>Політичні</a:t>
          </a:r>
          <a:endParaRPr lang="ru-RU"/>
        </a:p>
      </dgm:t>
    </dgm:pt>
    <dgm:pt modelId="{1F274090-1AD9-4411-98E6-D520AB4589A0}" type="parTrans" cxnId="{54653A66-32DC-4617-A0CF-CAF645B9F4C9}">
      <dgm:prSet/>
      <dgm:spPr/>
      <dgm:t>
        <a:bodyPr/>
        <a:lstStyle/>
        <a:p>
          <a:endParaRPr lang="ru-RU"/>
        </a:p>
      </dgm:t>
    </dgm:pt>
    <dgm:pt modelId="{B9DEFC17-5DBF-4FAD-8B8E-C3A98815F00D}" type="sibTrans" cxnId="{54653A66-32DC-4617-A0CF-CAF645B9F4C9}">
      <dgm:prSet/>
      <dgm:spPr/>
      <dgm:t>
        <a:bodyPr/>
        <a:lstStyle/>
        <a:p>
          <a:endParaRPr lang="ru-RU"/>
        </a:p>
      </dgm:t>
    </dgm:pt>
    <dgm:pt modelId="{BB2FA466-9828-4AF2-BDC7-DF2753E93CE1}">
      <dgm:prSet phldrT="[Текст]" custT="1"/>
      <dgm:spPr/>
      <dgm:t>
        <a:bodyPr/>
        <a:lstStyle/>
        <a:p>
          <a:r>
            <a:rPr lang="ru-RU" sz="2000" b="0" i="0" dirty="0"/>
            <a:t>участь у </a:t>
          </a:r>
          <a:r>
            <a:rPr lang="ru-RU" sz="2000" b="0" i="0" dirty="0" err="1"/>
            <a:t>здійсненні</a:t>
          </a:r>
          <a:r>
            <a:rPr lang="ru-RU" sz="2000" b="0" i="0" dirty="0"/>
            <a:t> </a:t>
          </a:r>
          <a:r>
            <a:rPr lang="ru-RU" sz="2000" b="0" i="0" dirty="0" err="1"/>
            <a:t>владних</a:t>
          </a:r>
          <a:r>
            <a:rPr lang="ru-RU" sz="2000" b="0" i="0" dirty="0"/>
            <a:t> </a:t>
          </a:r>
          <a:r>
            <a:rPr lang="ru-RU" sz="2000" b="0" i="0" dirty="0" err="1"/>
            <a:t>рішень</a:t>
          </a:r>
          <a:endParaRPr lang="ru-RU" sz="2000" dirty="0"/>
        </a:p>
      </dgm:t>
    </dgm:pt>
    <dgm:pt modelId="{B0EF798F-31FB-47BD-B052-F7B0F17A980E}" type="parTrans" cxnId="{A391894F-0D36-4A90-9654-A66199EF868A}">
      <dgm:prSet/>
      <dgm:spPr/>
      <dgm:t>
        <a:bodyPr/>
        <a:lstStyle/>
        <a:p>
          <a:endParaRPr lang="ru-RU"/>
        </a:p>
      </dgm:t>
    </dgm:pt>
    <dgm:pt modelId="{1F946343-A56D-4FDB-90DC-599ED2AC9B58}" type="sibTrans" cxnId="{A391894F-0D36-4A90-9654-A66199EF868A}">
      <dgm:prSet/>
      <dgm:spPr/>
      <dgm:t>
        <a:bodyPr/>
        <a:lstStyle/>
        <a:p>
          <a:endParaRPr lang="ru-RU"/>
        </a:p>
      </dgm:t>
    </dgm:pt>
    <dgm:pt modelId="{97850B1F-3FEA-4DEA-BA8F-8235F0B9F59F}">
      <dgm:prSet phldrT="[Текст]" custT="1"/>
      <dgm:spPr/>
      <dgm:t>
        <a:bodyPr/>
        <a:lstStyle/>
        <a:p>
          <a:r>
            <a:rPr lang="ru-RU" sz="2000" b="0" i="0" dirty="0" err="1"/>
            <a:t>правові</a:t>
          </a:r>
          <a:r>
            <a:rPr lang="ru-RU" sz="2000" b="0" i="0" dirty="0"/>
            <a:t> </a:t>
          </a:r>
          <a:r>
            <a:rPr lang="ru-RU" sz="2000" b="0" i="0" dirty="0" err="1"/>
            <a:t>гарантії</a:t>
          </a:r>
          <a:r>
            <a:rPr lang="ru-RU" sz="2000" b="0" i="0" dirty="0"/>
            <a:t> </a:t>
          </a:r>
          <a:r>
            <a:rPr lang="ru-RU" sz="2000" b="0" i="0" dirty="0" err="1"/>
            <a:t>від</a:t>
          </a:r>
          <a:r>
            <a:rPr lang="ru-RU" sz="2000" b="0" i="0" dirty="0"/>
            <a:t> </a:t>
          </a:r>
          <a:r>
            <a:rPr lang="ru-RU" sz="2000" b="0" i="0" dirty="0" err="1"/>
            <a:t>утисків</a:t>
          </a:r>
          <a:endParaRPr lang="ru-RU" sz="2000" dirty="0"/>
        </a:p>
      </dgm:t>
    </dgm:pt>
    <dgm:pt modelId="{3FFA52DB-9028-4C40-B71C-0423D2096445}" type="parTrans" cxnId="{834E3EBB-AD21-455C-B3E1-9DC0F25E3001}">
      <dgm:prSet/>
      <dgm:spPr/>
      <dgm:t>
        <a:bodyPr/>
        <a:lstStyle/>
        <a:p>
          <a:endParaRPr lang="ru-RU"/>
        </a:p>
      </dgm:t>
    </dgm:pt>
    <dgm:pt modelId="{E34A5D3E-349F-4B36-8594-ECF637100937}" type="sibTrans" cxnId="{834E3EBB-AD21-455C-B3E1-9DC0F25E3001}">
      <dgm:prSet/>
      <dgm:spPr/>
      <dgm:t>
        <a:bodyPr/>
        <a:lstStyle/>
        <a:p>
          <a:endParaRPr lang="ru-RU"/>
        </a:p>
      </dgm:t>
    </dgm:pt>
    <dgm:pt modelId="{423D2B15-523A-4012-9ED0-67CA5296438B}">
      <dgm:prSet phldrT="[Текст]"/>
      <dgm:spPr/>
      <dgm:t>
        <a:bodyPr/>
        <a:lstStyle/>
        <a:p>
          <a:r>
            <a:rPr lang="uk-UA"/>
            <a:t>Духовні</a:t>
          </a:r>
          <a:endParaRPr lang="ru-RU"/>
        </a:p>
      </dgm:t>
    </dgm:pt>
    <dgm:pt modelId="{9591EE8E-C5CE-44F2-B165-7CEFE1384890}" type="parTrans" cxnId="{1E44349D-256F-47D2-AF17-018C28B5EDA5}">
      <dgm:prSet/>
      <dgm:spPr/>
      <dgm:t>
        <a:bodyPr/>
        <a:lstStyle/>
        <a:p>
          <a:endParaRPr lang="ru-RU"/>
        </a:p>
      </dgm:t>
    </dgm:pt>
    <dgm:pt modelId="{44A684E7-4180-45F7-9866-F9044D02669F}" type="sibTrans" cxnId="{1E44349D-256F-47D2-AF17-018C28B5EDA5}">
      <dgm:prSet/>
      <dgm:spPr/>
      <dgm:t>
        <a:bodyPr/>
        <a:lstStyle/>
        <a:p>
          <a:endParaRPr lang="ru-RU"/>
        </a:p>
      </dgm:t>
    </dgm:pt>
    <dgm:pt modelId="{1660E059-BC7E-4C92-A662-FEA697754E88}">
      <dgm:prSet phldrT="[Текст]" custT="1"/>
      <dgm:spPr/>
      <dgm:t>
        <a:bodyPr/>
        <a:lstStyle/>
        <a:p>
          <a:r>
            <a:rPr lang="ru-RU" sz="2000" b="0" i="0" dirty="0" err="1"/>
            <a:t>збереження</a:t>
          </a:r>
          <a:r>
            <a:rPr lang="ru-RU" sz="2000" b="0" i="0" dirty="0"/>
            <a:t> </a:t>
          </a:r>
          <a:r>
            <a:rPr lang="ru-RU" sz="2000" b="0" i="0" dirty="0" err="1"/>
            <a:t>ідентичності</a:t>
          </a:r>
          <a:endParaRPr lang="ru-RU" sz="2000" dirty="0"/>
        </a:p>
      </dgm:t>
    </dgm:pt>
    <dgm:pt modelId="{585CBDDE-AB7B-4B70-9B9F-E618BFDEEC58}" type="parTrans" cxnId="{27DF0351-4ECC-4C9B-B8EF-A53F22BC24B1}">
      <dgm:prSet/>
      <dgm:spPr/>
      <dgm:t>
        <a:bodyPr/>
        <a:lstStyle/>
        <a:p>
          <a:endParaRPr lang="ru-RU"/>
        </a:p>
      </dgm:t>
    </dgm:pt>
    <dgm:pt modelId="{2DC85E2F-39EA-4D85-9173-0A18B3EF13DD}" type="sibTrans" cxnId="{27DF0351-4ECC-4C9B-B8EF-A53F22BC24B1}">
      <dgm:prSet/>
      <dgm:spPr/>
      <dgm:t>
        <a:bodyPr/>
        <a:lstStyle/>
        <a:p>
          <a:endParaRPr lang="ru-RU"/>
        </a:p>
      </dgm:t>
    </dgm:pt>
    <dgm:pt modelId="{0435E910-19E1-4E90-8D01-408E380D4E26}">
      <dgm:prSet phldrT="[Текст]" custT="1"/>
      <dgm:spPr/>
      <dgm:t>
        <a:bodyPr/>
        <a:lstStyle/>
        <a:p>
          <a:r>
            <a:rPr lang="ru-RU" sz="2000" b="0" i="0" dirty="0" err="1"/>
            <a:t>проблеми</a:t>
          </a:r>
          <a:r>
            <a:rPr lang="ru-RU" sz="2000" b="0" i="0" dirty="0"/>
            <a:t> </a:t>
          </a:r>
          <a:r>
            <a:rPr lang="ru-RU" sz="2000" b="0" i="0" dirty="0" err="1"/>
            <a:t>демографічного</a:t>
          </a:r>
          <a:r>
            <a:rPr lang="ru-RU" sz="2000" b="0" i="0" dirty="0"/>
            <a:t> </a:t>
          </a:r>
          <a:r>
            <a:rPr lang="ru-RU" sz="2000" b="0" i="0" dirty="0" err="1"/>
            <a:t>розвитку</a:t>
          </a:r>
          <a:endParaRPr lang="ru-RU" sz="2000" dirty="0"/>
        </a:p>
      </dgm:t>
    </dgm:pt>
    <dgm:pt modelId="{570D7FD1-5B03-46DA-8C9C-CBC10A720F25}" type="parTrans" cxnId="{04043F85-E82E-4ED4-95C7-E652500F392F}">
      <dgm:prSet/>
      <dgm:spPr/>
      <dgm:t>
        <a:bodyPr/>
        <a:lstStyle/>
        <a:p>
          <a:endParaRPr lang="ru-RU"/>
        </a:p>
      </dgm:t>
    </dgm:pt>
    <dgm:pt modelId="{2ED85579-6915-4BDD-A893-66D8A70774E6}" type="sibTrans" cxnId="{04043F85-E82E-4ED4-95C7-E652500F392F}">
      <dgm:prSet/>
      <dgm:spPr/>
      <dgm:t>
        <a:bodyPr/>
        <a:lstStyle/>
        <a:p>
          <a:endParaRPr lang="ru-RU"/>
        </a:p>
      </dgm:t>
    </dgm:pt>
    <dgm:pt modelId="{B54DC1F0-A3A1-4909-927C-45BEA1963A2C}">
      <dgm:prSet phldrT="[Текст]" custT="1"/>
      <dgm:spPr/>
      <dgm:t>
        <a:bodyPr/>
        <a:lstStyle/>
        <a:p>
          <a:r>
            <a:rPr lang="uk-UA" sz="2000" dirty="0"/>
            <a:t>соціальна мобільність</a:t>
          </a:r>
          <a:endParaRPr lang="ru-RU" sz="2000" dirty="0"/>
        </a:p>
      </dgm:t>
    </dgm:pt>
    <dgm:pt modelId="{AD46F146-1BA7-4F32-A4EA-4D2A06F3EE9B}" type="parTrans" cxnId="{6160162A-1A4E-49F3-BCCC-D524319C57D1}">
      <dgm:prSet/>
      <dgm:spPr/>
      <dgm:t>
        <a:bodyPr/>
        <a:lstStyle/>
        <a:p>
          <a:endParaRPr lang="ru-RU"/>
        </a:p>
      </dgm:t>
    </dgm:pt>
    <dgm:pt modelId="{01C8D97D-A359-4EC1-BF3B-D37848338529}" type="sibTrans" cxnId="{6160162A-1A4E-49F3-BCCC-D524319C57D1}">
      <dgm:prSet/>
      <dgm:spPr/>
      <dgm:t>
        <a:bodyPr/>
        <a:lstStyle/>
        <a:p>
          <a:endParaRPr lang="ru-RU"/>
        </a:p>
      </dgm:t>
    </dgm:pt>
    <dgm:pt modelId="{F8ED2319-87B6-4F0F-B034-5B466017D13E}">
      <dgm:prSet phldrT="[Текст]" custT="1"/>
      <dgm:spPr/>
      <dgm:t>
        <a:bodyPr/>
        <a:lstStyle/>
        <a:p>
          <a:r>
            <a:rPr lang="ru-RU" sz="2000" b="0" i="0" dirty="0" err="1"/>
            <a:t>розвиток</a:t>
          </a:r>
          <a:r>
            <a:rPr lang="ru-RU" sz="2000" b="0" i="0" dirty="0"/>
            <a:t> </a:t>
          </a:r>
          <a:r>
            <a:rPr lang="ru-RU" sz="2000" b="0" i="0" dirty="0" err="1"/>
            <a:t>мови</a:t>
          </a:r>
          <a:r>
            <a:rPr lang="ru-RU" sz="2000" b="0" i="0" dirty="0"/>
            <a:t> та </a:t>
          </a:r>
          <a:r>
            <a:rPr lang="ru-RU" sz="2000" b="0" i="0" dirty="0" err="1"/>
            <a:t>культури</a:t>
          </a:r>
          <a:endParaRPr lang="ru-RU" sz="2000" dirty="0"/>
        </a:p>
      </dgm:t>
    </dgm:pt>
    <dgm:pt modelId="{09EEAACE-FA90-4789-91F3-AF938434E5C4}" type="sibTrans" cxnId="{003E42E1-EFDD-4C1B-9C49-67DABB2D1BAE}">
      <dgm:prSet/>
      <dgm:spPr/>
      <dgm:t>
        <a:bodyPr/>
        <a:lstStyle/>
        <a:p>
          <a:endParaRPr lang="ru-RU"/>
        </a:p>
      </dgm:t>
    </dgm:pt>
    <dgm:pt modelId="{2E476628-DEF9-48E8-90E3-E0CE00360D75}" type="parTrans" cxnId="{003E42E1-EFDD-4C1B-9C49-67DABB2D1BAE}">
      <dgm:prSet/>
      <dgm:spPr/>
      <dgm:t>
        <a:bodyPr/>
        <a:lstStyle/>
        <a:p>
          <a:endParaRPr lang="ru-RU"/>
        </a:p>
      </dgm:t>
    </dgm:pt>
    <dgm:pt modelId="{500F39EB-0AFC-41C2-86D2-D37499681C56}" type="pres">
      <dgm:prSet presAssocID="{A9AC2E9E-0553-4CBC-90E0-934E6C9EB3A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E234016-5937-47FC-BCAE-3F1315CCF8D7}" type="pres">
      <dgm:prSet presAssocID="{EDF4188F-E6E1-45A9-A0CA-DDCF12D123AE}" presName="composite" presStyleCnt="0"/>
      <dgm:spPr/>
    </dgm:pt>
    <dgm:pt modelId="{BDC41E50-C847-46E0-B291-0511DAF98DAC}" type="pres">
      <dgm:prSet presAssocID="{EDF4188F-E6E1-45A9-A0CA-DDCF12D123AE}" presName="parTx" presStyleLbl="alignNode1" presStyleIdx="0" presStyleCnt="3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DBCA3FE9-B279-4534-9BF8-B0CB91AF9E58}" type="pres">
      <dgm:prSet presAssocID="{EDF4188F-E6E1-45A9-A0CA-DDCF12D123AE}" presName="desTx" presStyleLbl="alignAccFollowNode1" presStyleIdx="0" presStyleCnt="3">
        <dgm:presLayoutVars/>
      </dgm:prSet>
      <dgm:spPr/>
      <dgm:t>
        <a:bodyPr/>
        <a:lstStyle/>
        <a:p>
          <a:endParaRPr lang="ru-RU"/>
        </a:p>
      </dgm:t>
    </dgm:pt>
    <dgm:pt modelId="{0BA4FA97-42E1-443B-BECC-28E2EABE5975}" type="pres">
      <dgm:prSet presAssocID="{BE75271D-3727-470C-8941-1170A9D53DCE}" presName="space" presStyleCnt="0"/>
      <dgm:spPr/>
    </dgm:pt>
    <dgm:pt modelId="{0BB40DBA-2DF1-42BC-B36A-67CA6F86B2C5}" type="pres">
      <dgm:prSet presAssocID="{E87DB47E-7433-4702-9BBE-954E911DB5F5}" presName="composite" presStyleCnt="0"/>
      <dgm:spPr/>
    </dgm:pt>
    <dgm:pt modelId="{F9633F54-447B-417C-9862-9E8D2CFECD2D}" type="pres">
      <dgm:prSet presAssocID="{E87DB47E-7433-4702-9BBE-954E911DB5F5}" presName="parTx" presStyleLbl="alignNode1" presStyleIdx="1" presStyleCnt="3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65850B54-05C0-43EE-BF37-062072B41475}" type="pres">
      <dgm:prSet presAssocID="{E87DB47E-7433-4702-9BBE-954E911DB5F5}" presName="desTx" presStyleLbl="alignAccFollowNode1" presStyleIdx="1" presStyleCnt="3">
        <dgm:presLayoutVars/>
      </dgm:prSet>
      <dgm:spPr/>
      <dgm:t>
        <a:bodyPr/>
        <a:lstStyle/>
        <a:p>
          <a:endParaRPr lang="ru-RU"/>
        </a:p>
      </dgm:t>
    </dgm:pt>
    <dgm:pt modelId="{AC3DBEE7-9136-4038-A6C5-7855967DCC87}" type="pres">
      <dgm:prSet presAssocID="{B9DEFC17-5DBF-4FAD-8B8E-C3A98815F00D}" presName="space" presStyleCnt="0"/>
      <dgm:spPr/>
    </dgm:pt>
    <dgm:pt modelId="{EBFBB50C-3256-4A28-BD30-30390763C098}" type="pres">
      <dgm:prSet presAssocID="{423D2B15-523A-4012-9ED0-67CA5296438B}" presName="composite" presStyleCnt="0"/>
      <dgm:spPr/>
    </dgm:pt>
    <dgm:pt modelId="{4245371B-54A1-4637-8C9F-733795773BD5}" type="pres">
      <dgm:prSet presAssocID="{423D2B15-523A-4012-9ED0-67CA5296438B}" presName="parTx" presStyleLbl="alignNode1" presStyleIdx="2" presStyleCnt="3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0E3672F2-2230-474B-B2EC-E6D5AC057967}" type="pres">
      <dgm:prSet presAssocID="{423D2B15-523A-4012-9ED0-67CA5296438B}" presName="desTx" presStyleLbl="alignAccFollowNode1" presStyleIdx="2" presStyleCnt="3">
        <dgm:presLayoutVars/>
      </dgm:prSet>
      <dgm:spPr/>
      <dgm:t>
        <a:bodyPr/>
        <a:lstStyle/>
        <a:p>
          <a:endParaRPr lang="ru-RU"/>
        </a:p>
      </dgm:t>
    </dgm:pt>
  </dgm:ptLst>
  <dgm:cxnLst>
    <dgm:cxn modelId="{54653A66-32DC-4617-A0CF-CAF645B9F4C9}" srcId="{A9AC2E9E-0553-4CBC-90E0-934E6C9EB3A5}" destId="{E87DB47E-7433-4702-9BBE-954E911DB5F5}" srcOrd="1" destOrd="0" parTransId="{1F274090-1AD9-4411-98E6-D520AB4589A0}" sibTransId="{B9DEFC17-5DBF-4FAD-8B8E-C3A98815F00D}"/>
    <dgm:cxn modelId="{C91CBD38-B240-460A-BD4A-C47E20276669}" type="presOf" srcId="{000B9B5F-D4C8-49CC-B197-A8BBFE4378BE}" destId="{DBCA3FE9-B279-4534-9BF8-B0CB91AF9E58}" srcOrd="0" destOrd="0" presId="urn:microsoft.com/office/officeart/2016/7/layout/HorizontalActionList"/>
    <dgm:cxn modelId="{DB7B2C96-5068-4AD3-BB93-7018F4BF4A4D}" type="presOf" srcId="{BB2FA466-9828-4AF2-BDC7-DF2753E93CE1}" destId="{65850B54-05C0-43EE-BF37-062072B41475}" srcOrd="0" destOrd="0" presId="urn:microsoft.com/office/officeart/2016/7/layout/HorizontalActionList"/>
    <dgm:cxn modelId="{36306C96-BBDD-4745-B95E-8AEE914E437D}" type="presOf" srcId="{97850B1F-3FEA-4DEA-BA8F-8235F0B9F59F}" destId="{65850B54-05C0-43EE-BF37-062072B41475}" srcOrd="0" destOrd="1" presId="urn:microsoft.com/office/officeart/2016/7/layout/HorizontalActionList"/>
    <dgm:cxn modelId="{44590CBA-7C76-43F1-87FD-ED302788160D}" srcId="{EDF4188F-E6E1-45A9-A0CA-DDCF12D123AE}" destId="{000B9B5F-D4C8-49CC-B197-A8BBFE4378BE}" srcOrd="0" destOrd="0" parTransId="{AB77151F-7AD3-468D-9A6E-E7EEC6F9A3E1}" sibTransId="{FCA330E0-1B6C-4B62-85E5-172FF9A2C23A}"/>
    <dgm:cxn modelId="{B2A70AD6-0D3A-4473-A7A9-D8F67E809DD3}" type="presOf" srcId="{0435E910-19E1-4E90-8D01-408E380D4E26}" destId="{DBCA3FE9-B279-4534-9BF8-B0CB91AF9E58}" srcOrd="0" destOrd="2" presId="urn:microsoft.com/office/officeart/2016/7/layout/HorizontalActionList"/>
    <dgm:cxn modelId="{EEB7D75A-08B3-47B1-8308-0596D5982A76}" type="presOf" srcId="{F8ED2319-87B6-4F0F-B034-5B466017D13E}" destId="{0E3672F2-2230-474B-B2EC-E6D5AC057967}" srcOrd="0" destOrd="1" presId="urn:microsoft.com/office/officeart/2016/7/layout/HorizontalActionList"/>
    <dgm:cxn modelId="{B20E601C-7E4E-40C2-82B7-2DAF65D21FFE}" type="presOf" srcId="{1660E059-BC7E-4C92-A662-FEA697754E88}" destId="{0E3672F2-2230-474B-B2EC-E6D5AC057967}" srcOrd="0" destOrd="0" presId="urn:microsoft.com/office/officeart/2016/7/layout/HorizontalActionList"/>
    <dgm:cxn modelId="{834E3EBB-AD21-455C-B3E1-9DC0F25E3001}" srcId="{E87DB47E-7433-4702-9BBE-954E911DB5F5}" destId="{97850B1F-3FEA-4DEA-BA8F-8235F0B9F59F}" srcOrd="1" destOrd="0" parTransId="{3FFA52DB-9028-4C40-B71C-0423D2096445}" sibTransId="{E34A5D3E-349F-4B36-8594-ECF637100937}"/>
    <dgm:cxn modelId="{63CD7135-7780-4B5F-AF28-4EA32B8A9532}" type="presOf" srcId="{E87DB47E-7433-4702-9BBE-954E911DB5F5}" destId="{F9633F54-447B-417C-9862-9E8D2CFECD2D}" srcOrd="0" destOrd="0" presId="urn:microsoft.com/office/officeart/2016/7/layout/HorizontalActionList"/>
    <dgm:cxn modelId="{27DF0351-4ECC-4C9B-B8EF-A53F22BC24B1}" srcId="{423D2B15-523A-4012-9ED0-67CA5296438B}" destId="{1660E059-BC7E-4C92-A662-FEA697754E88}" srcOrd="0" destOrd="0" parTransId="{585CBDDE-AB7B-4B70-9B9F-E618BFDEEC58}" sibTransId="{2DC85E2F-39EA-4D85-9173-0A18B3EF13DD}"/>
    <dgm:cxn modelId="{1E44349D-256F-47D2-AF17-018C28B5EDA5}" srcId="{A9AC2E9E-0553-4CBC-90E0-934E6C9EB3A5}" destId="{423D2B15-523A-4012-9ED0-67CA5296438B}" srcOrd="2" destOrd="0" parTransId="{9591EE8E-C5CE-44F2-B165-7CEFE1384890}" sibTransId="{44A684E7-4180-45F7-9866-F9044D02669F}"/>
    <dgm:cxn modelId="{820F0197-D094-4C95-9F35-60F66FEA4F95}" type="presOf" srcId="{423D2B15-523A-4012-9ED0-67CA5296438B}" destId="{4245371B-54A1-4637-8C9F-733795773BD5}" srcOrd="0" destOrd="0" presId="urn:microsoft.com/office/officeart/2016/7/layout/HorizontalActionList"/>
    <dgm:cxn modelId="{678D3455-BEFD-452A-87FF-61C693EEC52A}" type="presOf" srcId="{A9AC2E9E-0553-4CBC-90E0-934E6C9EB3A5}" destId="{500F39EB-0AFC-41C2-86D2-D37499681C56}" srcOrd="0" destOrd="0" presId="urn:microsoft.com/office/officeart/2016/7/layout/HorizontalActionList"/>
    <dgm:cxn modelId="{6160162A-1A4E-49F3-BCCC-D524319C57D1}" srcId="{EDF4188F-E6E1-45A9-A0CA-DDCF12D123AE}" destId="{B54DC1F0-A3A1-4909-927C-45BEA1963A2C}" srcOrd="1" destOrd="0" parTransId="{AD46F146-1BA7-4F32-A4EA-4D2A06F3EE9B}" sibTransId="{01C8D97D-A359-4EC1-BF3B-D37848338529}"/>
    <dgm:cxn modelId="{A1E46107-AC9B-498E-A69B-16CF762903A8}" type="presOf" srcId="{B54DC1F0-A3A1-4909-927C-45BEA1963A2C}" destId="{DBCA3FE9-B279-4534-9BF8-B0CB91AF9E58}" srcOrd="0" destOrd="1" presId="urn:microsoft.com/office/officeart/2016/7/layout/HorizontalActionList"/>
    <dgm:cxn modelId="{43CE64E7-5B7F-4D34-B336-0A9A34F3E52F}" type="presOf" srcId="{EDF4188F-E6E1-45A9-A0CA-DDCF12D123AE}" destId="{BDC41E50-C847-46E0-B291-0511DAF98DAC}" srcOrd="0" destOrd="0" presId="urn:microsoft.com/office/officeart/2016/7/layout/HorizontalActionList"/>
    <dgm:cxn modelId="{003E42E1-EFDD-4C1B-9C49-67DABB2D1BAE}" srcId="{423D2B15-523A-4012-9ED0-67CA5296438B}" destId="{F8ED2319-87B6-4F0F-B034-5B466017D13E}" srcOrd="1" destOrd="0" parTransId="{2E476628-DEF9-48E8-90E3-E0CE00360D75}" sibTransId="{09EEAACE-FA90-4789-91F3-AF938434E5C4}"/>
    <dgm:cxn modelId="{A391894F-0D36-4A90-9654-A66199EF868A}" srcId="{E87DB47E-7433-4702-9BBE-954E911DB5F5}" destId="{BB2FA466-9828-4AF2-BDC7-DF2753E93CE1}" srcOrd="0" destOrd="0" parTransId="{B0EF798F-31FB-47BD-B052-F7B0F17A980E}" sibTransId="{1F946343-A56D-4FDB-90DC-599ED2AC9B58}"/>
    <dgm:cxn modelId="{04043F85-E82E-4ED4-95C7-E652500F392F}" srcId="{EDF4188F-E6E1-45A9-A0CA-DDCF12D123AE}" destId="{0435E910-19E1-4E90-8D01-408E380D4E26}" srcOrd="2" destOrd="0" parTransId="{570D7FD1-5B03-46DA-8C9C-CBC10A720F25}" sibTransId="{2ED85579-6915-4BDD-A893-66D8A70774E6}"/>
    <dgm:cxn modelId="{57AABAEA-89D8-4309-88B7-63A031D1638C}" srcId="{A9AC2E9E-0553-4CBC-90E0-934E6C9EB3A5}" destId="{EDF4188F-E6E1-45A9-A0CA-DDCF12D123AE}" srcOrd="0" destOrd="0" parTransId="{8AFC2CBC-16C5-4AF2-A5D2-A3044485420C}" sibTransId="{BE75271D-3727-470C-8941-1170A9D53DCE}"/>
    <dgm:cxn modelId="{8C3AE5BC-73A9-44B7-8EBF-2BF58088DB6B}" type="presParOf" srcId="{500F39EB-0AFC-41C2-86D2-D37499681C56}" destId="{3E234016-5937-47FC-BCAE-3F1315CCF8D7}" srcOrd="0" destOrd="0" presId="urn:microsoft.com/office/officeart/2016/7/layout/HorizontalActionList"/>
    <dgm:cxn modelId="{FC176683-8E01-4E3D-90E0-9FD4959A4005}" type="presParOf" srcId="{3E234016-5937-47FC-BCAE-3F1315CCF8D7}" destId="{BDC41E50-C847-46E0-B291-0511DAF98DAC}" srcOrd="0" destOrd="0" presId="urn:microsoft.com/office/officeart/2016/7/layout/HorizontalActionList"/>
    <dgm:cxn modelId="{1518055A-0873-46CA-AC17-8EA153567536}" type="presParOf" srcId="{3E234016-5937-47FC-BCAE-3F1315CCF8D7}" destId="{DBCA3FE9-B279-4534-9BF8-B0CB91AF9E58}" srcOrd="1" destOrd="0" presId="urn:microsoft.com/office/officeart/2016/7/layout/HorizontalActionList"/>
    <dgm:cxn modelId="{25CBC68F-C94E-4B64-8F54-10B799126F47}" type="presParOf" srcId="{500F39EB-0AFC-41C2-86D2-D37499681C56}" destId="{0BA4FA97-42E1-443B-BECC-28E2EABE5975}" srcOrd="1" destOrd="0" presId="urn:microsoft.com/office/officeart/2016/7/layout/HorizontalActionList"/>
    <dgm:cxn modelId="{1DFB1066-1532-49C2-A2D8-75693BC0A358}" type="presParOf" srcId="{500F39EB-0AFC-41C2-86D2-D37499681C56}" destId="{0BB40DBA-2DF1-42BC-B36A-67CA6F86B2C5}" srcOrd="2" destOrd="0" presId="urn:microsoft.com/office/officeart/2016/7/layout/HorizontalActionList"/>
    <dgm:cxn modelId="{C0D67080-2F28-4E78-89C5-E485BC354698}" type="presParOf" srcId="{0BB40DBA-2DF1-42BC-B36A-67CA6F86B2C5}" destId="{F9633F54-447B-417C-9862-9E8D2CFECD2D}" srcOrd="0" destOrd="0" presId="urn:microsoft.com/office/officeart/2016/7/layout/HorizontalActionList"/>
    <dgm:cxn modelId="{EFDB4F70-5E9A-425C-BF47-0A774512572F}" type="presParOf" srcId="{0BB40DBA-2DF1-42BC-B36A-67CA6F86B2C5}" destId="{65850B54-05C0-43EE-BF37-062072B41475}" srcOrd="1" destOrd="0" presId="urn:microsoft.com/office/officeart/2016/7/layout/HorizontalActionList"/>
    <dgm:cxn modelId="{9F07AF32-40DD-458C-B6C9-0ECAB0CE2C6B}" type="presParOf" srcId="{500F39EB-0AFC-41C2-86D2-D37499681C56}" destId="{AC3DBEE7-9136-4038-A6C5-7855967DCC87}" srcOrd="3" destOrd="0" presId="urn:microsoft.com/office/officeart/2016/7/layout/HorizontalActionList"/>
    <dgm:cxn modelId="{A3603900-442E-4B2B-B7E4-205CAB6DD9B5}" type="presParOf" srcId="{500F39EB-0AFC-41C2-86D2-D37499681C56}" destId="{EBFBB50C-3256-4A28-BD30-30390763C098}" srcOrd="4" destOrd="0" presId="urn:microsoft.com/office/officeart/2016/7/layout/HorizontalActionList"/>
    <dgm:cxn modelId="{1C5C9A73-BC7D-46F2-B6AE-52B0AA8A0831}" type="presParOf" srcId="{EBFBB50C-3256-4A28-BD30-30390763C098}" destId="{4245371B-54A1-4637-8C9F-733795773BD5}" srcOrd="0" destOrd="0" presId="urn:microsoft.com/office/officeart/2016/7/layout/HorizontalActionList"/>
    <dgm:cxn modelId="{C4BC4107-292F-4CD5-ADA0-8FFF8DCDD3E6}" type="presParOf" srcId="{EBFBB50C-3256-4A28-BD30-30390763C098}" destId="{0E3672F2-2230-474B-B2EC-E6D5AC057967}" srcOrd="1" destOrd="0" presId="urn:microsoft.com/office/officeart/2016/7/layout/HorizontalAc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827B41-4008-459A-8A7B-23198E002759}">
      <dsp:nvSpPr>
        <dsp:cNvPr id="0" name=""/>
        <dsp:cNvSpPr/>
      </dsp:nvSpPr>
      <dsp:spPr>
        <a:xfrm>
          <a:off x="293210" y="256453"/>
          <a:ext cx="2280910" cy="15910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kern="1200" dirty="0" err="1"/>
            <a:t>науковий</a:t>
          </a:r>
          <a:r>
            <a:rPr lang="ru-RU" sz="1800" b="0" i="0" kern="1200" dirty="0"/>
            <a:t> </a:t>
          </a:r>
          <a:r>
            <a:rPr lang="ru-RU" sz="1800" b="0" i="0" kern="1200" dirty="0" err="1"/>
            <a:t>аналіз</a:t>
          </a:r>
          <a:r>
            <a:rPr lang="ru-RU" sz="1800" b="0" i="0" kern="1200" dirty="0"/>
            <a:t> і </a:t>
          </a:r>
          <a:r>
            <a:rPr lang="ru-RU" sz="1800" b="0" i="0" kern="1200" dirty="0" err="1"/>
            <a:t>творче</a:t>
          </a:r>
          <a:r>
            <a:rPr lang="ru-RU" sz="1800" b="0" i="0" kern="1200" dirty="0"/>
            <a:t> </a:t>
          </a:r>
          <a:r>
            <a:rPr lang="ru-RU" sz="1800" b="0" i="0" kern="1200" dirty="0" err="1"/>
            <a:t>осмислення</a:t>
          </a:r>
          <a:r>
            <a:rPr lang="ru-RU" sz="1800" b="0" i="0" kern="1200" dirty="0"/>
            <a:t> </a:t>
          </a:r>
          <a:r>
            <a:rPr lang="ru-RU" sz="1800" b="0" i="0" kern="1200" dirty="0" err="1"/>
            <a:t>вітчизняного</a:t>
          </a:r>
          <a:r>
            <a:rPr lang="ru-RU" sz="1800" b="0" i="0" kern="1200" dirty="0"/>
            <a:t> та </a:t>
          </a:r>
          <a:r>
            <a:rPr lang="ru-RU" sz="1800" b="0" i="0" kern="1200" dirty="0" err="1"/>
            <a:t>світового</a:t>
          </a:r>
          <a:r>
            <a:rPr lang="ru-RU" sz="1800" b="0" i="0" kern="1200" dirty="0"/>
            <a:t> </a:t>
          </a:r>
          <a:r>
            <a:rPr lang="ru-RU" sz="1800" b="0" i="0" kern="1200" dirty="0" err="1"/>
            <a:t>досвіду</a:t>
          </a:r>
          <a:r>
            <a:rPr lang="ru-RU" sz="1800" b="0" i="0" kern="1200" dirty="0"/>
            <a:t> в </a:t>
          </a:r>
          <a:r>
            <a:rPr lang="ru-RU" sz="1800" b="0" i="0" kern="1200" dirty="0" err="1"/>
            <a:t>цій</a:t>
          </a:r>
          <a:r>
            <a:rPr lang="ru-RU" sz="1800" b="0" i="0" kern="1200" dirty="0"/>
            <a:t> </a:t>
          </a:r>
          <a:r>
            <a:rPr lang="ru-RU" sz="1800" b="0" i="0" kern="1200" dirty="0" err="1"/>
            <a:t>галузі</a:t>
          </a:r>
          <a:endParaRPr lang="ru-RU" sz="1800" kern="1200" dirty="0"/>
        </a:p>
      </dsp:txBody>
      <dsp:txXfrm>
        <a:off x="293210" y="256453"/>
        <a:ext cx="2280910" cy="1591071"/>
      </dsp:txXfrm>
    </dsp:sp>
    <dsp:sp modelId="{984F99BB-11DC-4D80-8741-565C60FA76CB}">
      <dsp:nvSpPr>
        <dsp:cNvPr id="0" name=""/>
        <dsp:cNvSpPr/>
      </dsp:nvSpPr>
      <dsp:spPr>
        <a:xfrm>
          <a:off x="2802211" y="226783"/>
          <a:ext cx="2280910" cy="165041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kern="1200" dirty="0" err="1"/>
            <a:t>рівноправність</a:t>
          </a:r>
          <a:r>
            <a:rPr lang="ru-RU" sz="1800" b="0" i="0" kern="1200" dirty="0"/>
            <a:t> </a:t>
          </a:r>
          <a:r>
            <a:rPr lang="ru-RU" sz="1800" b="0" i="0" kern="1200" dirty="0" err="1"/>
            <a:t>усіх</a:t>
          </a:r>
          <a:r>
            <a:rPr lang="ru-RU" sz="1800" b="0" i="0" kern="1200" dirty="0"/>
            <a:t> </a:t>
          </a:r>
          <a:r>
            <a:rPr lang="ru-RU" sz="1800" b="0" i="0" kern="1200" dirty="0" err="1"/>
            <a:t>націй</a:t>
          </a:r>
          <a:r>
            <a:rPr lang="ru-RU" sz="1800" b="0" i="0" kern="1200" dirty="0"/>
            <a:t>, </a:t>
          </a:r>
          <a:r>
            <a:rPr lang="ru-RU" sz="1800" b="0" i="0" kern="1200" dirty="0" err="1"/>
            <a:t>взаємоповага</a:t>
          </a:r>
          <a:r>
            <a:rPr lang="ru-RU" sz="1800" b="0" i="0" kern="1200" dirty="0"/>
            <a:t> до </a:t>
          </a:r>
          <a:r>
            <a:rPr lang="ru-RU" sz="1800" b="0" i="0" kern="1200" dirty="0" err="1"/>
            <a:t>цінностей</a:t>
          </a:r>
          <a:r>
            <a:rPr lang="ru-RU" sz="1800" b="0" i="0" kern="1200" dirty="0"/>
            <a:t> </a:t>
          </a:r>
          <a:r>
            <a:rPr lang="ru-RU" sz="1800" b="0" i="0" kern="1200" dirty="0" err="1"/>
            <a:t>усіх</a:t>
          </a:r>
          <a:r>
            <a:rPr lang="ru-RU" sz="1800" b="0" i="0" kern="1200" dirty="0"/>
            <a:t> </a:t>
          </a:r>
          <a:r>
            <a:rPr lang="ru-RU" sz="1800" b="0" i="0" kern="1200" dirty="0" err="1"/>
            <a:t>народів</a:t>
          </a:r>
          <a:r>
            <a:rPr lang="ru-RU" sz="1800" b="0" i="0" kern="1200" dirty="0"/>
            <a:t>, </a:t>
          </a:r>
          <a:r>
            <a:rPr lang="ru-RU" sz="1800" b="0" i="0" kern="1200" dirty="0" err="1"/>
            <a:t>заперечення</a:t>
          </a:r>
          <a:r>
            <a:rPr lang="ru-RU" sz="1800" b="0" i="0" kern="1200" dirty="0"/>
            <a:t> </a:t>
          </a:r>
          <a:r>
            <a:rPr lang="ru-RU" sz="1800" b="0" i="0" kern="1200" dirty="0" err="1"/>
            <a:t>дискримінації</a:t>
          </a:r>
          <a:endParaRPr lang="ru-RU" sz="1800" kern="1200" dirty="0"/>
        </a:p>
      </dsp:txBody>
      <dsp:txXfrm>
        <a:off x="2802211" y="226783"/>
        <a:ext cx="2280910" cy="1650411"/>
      </dsp:txXfrm>
    </dsp:sp>
    <dsp:sp modelId="{78549276-43A7-430D-8F20-9704F59D74F6}">
      <dsp:nvSpPr>
        <dsp:cNvPr id="0" name=""/>
        <dsp:cNvSpPr/>
      </dsp:nvSpPr>
      <dsp:spPr>
        <a:xfrm>
          <a:off x="5237082" y="339900"/>
          <a:ext cx="1893657" cy="14538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kern="1200" dirty="0" err="1"/>
            <a:t>непорушність</a:t>
          </a:r>
          <a:r>
            <a:rPr lang="ru-RU" sz="1800" b="0" i="0" kern="1200" dirty="0"/>
            <a:t> </a:t>
          </a:r>
          <a:r>
            <a:rPr lang="ru-RU" sz="1800" b="0" i="0" kern="1200" dirty="0" err="1"/>
            <a:t>державних</a:t>
          </a:r>
          <a:r>
            <a:rPr lang="ru-RU" sz="1800" b="0" i="0" kern="1200" dirty="0"/>
            <a:t> </a:t>
          </a:r>
          <a:r>
            <a:rPr lang="ru-RU" sz="1800" b="0" i="0" kern="1200" dirty="0" err="1"/>
            <a:t>кордонів</a:t>
          </a:r>
          <a:endParaRPr lang="ru-RU" sz="1800" kern="1200" dirty="0"/>
        </a:p>
      </dsp:txBody>
      <dsp:txXfrm>
        <a:off x="5237082" y="339900"/>
        <a:ext cx="1893657" cy="1453847"/>
      </dsp:txXfrm>
    </dsp:sp>
    <dsp:sp modelId="{450459EE-CC6C-4F28-94E7-52889E862355}">
      <dsp:nvSpPr>
        <dsp:cNvPr id="0" name=""/>
        <dsp:cNvSpPr/>
      </dsp:nvSpPr>
      <dsp:spPr>
        <a:xfrm>
          <a:off x="99583" y="2814781"/>
          <a:ext cx="2280910" cy="9791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kern="1200" dirty="0" err="1"/>
            <a:t>органічна</a:t>
          </a:r>
          <a:r>
            <a:rPr lang="ru-RU" sz="1800" b="0" i="0" kern="1200" dirty="0"/>
            <a:t> </a:t>
          </a:r>
          <a:r>
            <a:rPr lang="ru-RU" sz="1800" b="0" i="0" kern="1200" dirty="0" err="1"/>
            <a:t>єдність</a:t>
          </a:r>
          <a:r>
            <a:rPr lang="ru-RU" sz="1800" b="0" i="0" kern="1200" dirty="0"/>
            <a:t> </a:t>
          </a:r>
          <a:r>
            <a:rPr lang="ru-RU" sz="1800" b="0" i="0" kern="1200" dirty="0" err="1"/>
            <a:t>усіх</a:t>
          </a:r>
          <a:r>
            <a:rPr lang="ru-RU" sz="1800" b="0" i="0" kern="1200" dirty="0"/>
            <a:t> сфер </a:t>
          </a:r>
          <a:r>
            <a:rPr lang="ru-RU" sz="1800" b="0" i="0" kern="1200" dirty="0" err="1"/>
            <a:t>суспільного</a:t>
          </a:r>
          <a:r>
            <a:rPr lang="ru-RU" sz="1800" b="0" i="0" kern="1200" dirty="0"/>
            <a:t> </a:t>
          </a:r>
          <a:r>
            <a:rPr lang="ru-RU" sz="1800" b="0" i="0" kern="1200" dirty="0" err="1"/>
            <a:t>життя</a:t>
          </a:r>
          <a:endParaRPr lang="ru-RU" sz="1800" kern="1200" dirty="0"/>
        </a:p>
      </dsp:txBody>
      <dsp:txXfrm>
        <a:off x="99583" y="2814781"/>
        <a:ext cx="2280910" cy="979126"/>
      </dsp:txXfrm>
    </dsp:sp>
    <dsp:sp modelId="{25FF25B3-DC35-49C7-A785-325AA2BBAA45}">
      <dsp:nvSpPr>
        <dsp:cNvPr id="0" name=""/>
        <dsp:cNvSpPr/>
      </dsp:nvSpPr>
      <dsp:spPr>
        <a:xfrm>
          <a:off x="2608584" y="2105286"/>
          <a:ext cx="2280910" cy="15576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err="1"/>
            <a:t>здійснення</a:t>
          </a:r>
          <a:r>
            <a:rPr lang="ru-RU" sz="1800" b="0" kern="1200" dirty="0"/>
            <a:t> </a:t>
          </a:r>
          <a:r>
            <a:rPr lang="ru-RU" sz="1800" b="0" kern="1200" dirty="0" err="1"/>
            <a:t>соціальних</a:t>
          </a:r>
          <a:r>
            <a:rPr lang="ru-RU" sz="1800" b="0" kern="1200" dirty="0"/>
            <a:t> </a:t>
          </a:r>
          <a:r>
            <a:rPr lang="ru-RU" sz="1800" b="0" kern="1200" dirty="0" err="1"/>
            <a:t>програм</a:t>
          </a:r>
          <a:r>
            <a:rPr lang="ru-RU" sz="1800" b="0" kern="1200" dirty="0"/>
            <a:t> </a:t>
          </a:r>
          <a:r>
            <a:rPr lang="ru-RU" sz="1800" b="0" kern="1200" dirty="0" err="1"/>
            <a:t>стосовно</a:t>
          </a:r>
          <a:r>
            <a:rPr lang="ru-RU" sz="1800" b="0" kern="1200" dirty="0"/>
            <a:t> </a:t>
          </a:r>
          <a:r>
            <a:rPr lang="ru-RU" sz="1800" b="0" kern="1200" dirty="0" err="1"/>
            <a:t>розвитку</a:t>
          </a:r>
          <a:r>
            <a:rPr lang="ru-RU" sz="1800" b="0" kern="1200" dirty="0"/>
            <a:t> </a:t>
          </a:r>
          <a:r>
            <a:rPr lang="ru-RU" sz="1800" b="0" kern="1200" dirty="0" err="1"/>
            <a:t>національних</a:t>
          </a:r>
          <a:r>
            <a:rPr lang="ru-RU" sz="1800" b="0" kern="1200" dirty="0"/>
            <a:t> </a:t>
          </a:r>
          <a:r>
            <a:rPr lang="ru-RU" sz="1800" b="0" kern="1200" dirty="0" err="1"/>
            <a:t>меншин</a:t>
          </a:r>
          <a:endParaRPr lang="ru-RU" sz="1800" kern="1200" dirty="0"/>
        </a:p>
      </dsp:txBody>
      <dsp:txXfrm>
        <a:off x="2608584" y="2105286"/>
        <a:ext cx="2280910" cy="1557692"/>
      </dsp:txXfrm>
    </dsp:sp>
    <dsp:sp modelId="{6CA4E4F9-B0B6-45AA-95C1-C3BF502C2CCB}">
      <dsp:nvSpPr>
        <dsp:cNvPr id="0" name=""/>
        <dsp:cNvSpPr/>
      </dsp:nvSpPr>
      <dsp:spPr>
        <a:xfrm>
          <a:off x="5028630" y="2105286"/>
          <a:ext cx="2280910" cy="15576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kern="1200" dirty="0" err="1"/>
            <a:t>цілісність</a:t>
          </a:r>
          <a:r>
            <a:rPr lang="ru-RU" sz="1800" b="0" i="0" kern="1200" dirty="0"/>
            <a:t> </a:t>
          </a:r>
          <a:r>
            <a:rPr lang="ru-RU" sz="1800" b="0" i="0" kern="1200" dirty="0" err="1"/>
            <a:t>національної</a:t>
          </a:r>
          <a:r>
            <a:rPr lang="ru-RU" sz="1800" b="0" i="0" kern="1200" dirty="0"/>
            <a:t> </a:t>
          </a:r>
          <a:r>
            <a:rPr lang="ru-RU" sz="1800" b="0" i="0" kern="1200" dirty="0" err="1"/>
            <a:t>політики</a:t>
          </a:r>
          <a:r>
            <a:rPr lang="ru-RU" sz="1800" b="0" i="0" kern="1200" dirty="0"/>
            <a:t>, </a:t>
          </a:r>
          <a:r>
            <a:rPr lang="ru-RU" sz="1800" b="0" i="0" kern="1200" dirty="0" err="1"/>
            <a:t>врахування</a:t>
          </a:r>
          <a:r>
            <a:rPr lang="ru-RU" sz="1800" b="0" i="0" kern="1200" dirty="0"/>
            <a:t> </a:t>
          </a:r>
          <a:r>
            <a:rPr lang="ru-RU" sz="1800" b="0" i="0" kern="1200" dirty="0" err="1"/>
            <a:t>взаємозв'язку</a:t>
          </a:r>
          <a:r>
            <a:rPr lang="ru-RU" sz="1800" b="0" i="0" kern="1200" dirty="0"/>
            <a:t> </a:t>
          </a:r>
          <a:r>
            <a:rPr lang="ru-RU" sz="1800" b="0" i="0" kern="1200" dirty="0" err="1"/>
            <a:t>усіх</a:t>
          </a:r>
          <a:r>
            <a:rPr lang="ru-RU" sz="1800" b="0" i="0" kern="1200" dirty="0"/>
            <a:t> </a:t>
          </a:r>
          <a:r>
            <a:rPr lang="ru-RU" sz="1800" b="0" i="0" kern="1200" dirty="0" err="1"/>
            <a:t>її</a:t>
          </a:r>
          <a:r>
            <a:rPr lang="ru-RU" sz="1800" b="0" i="0" kern="1200" dirty="0"/>
            <a:t> </a:t>
          </a:r>
          <a:r>
            <a:rPr lang="ru-RU" sz="1800" b="0" i="0" kern="1200" dirty="0" err="1"/>
            <a:t>компонентів</a:t>
          </a:r>
          <a:r>
            <a:rPr lang="ru-RU" sz="1800" b="0" i="0" kern="1200" dirty="0"/>
            <a:t> та </a:t>
          </a:r>
          <a:r>
            <a:rPr lang="ru-RU" sz="1800" b="0" i="0" kern="1200" dirty="0" err="1"/>
            <a:t>факторів</a:t>
          </a:r>
          <a:endParaRPr lang="ru-RU" sz="1800" kern="1200" dirty="0"/>
        </a:p>
      </dsp:txBody>
      <dsp:txXfrm>
        <a:off x="5028630" y="2105286"/>
        <a:ext cx="2280910" cy="1557692"/>
      </dsp:txXfrm>
    </dsp:sp>
    <dsp:sp modelId="{A8CC3542-63A8-4467-A4FF-15C8D1A8E448}">
      <dsp:nvSpPr>
        <dsp:cNvPr id="0" name=""/>
        <dsp:cNvSpPr/>
      </dsp:nvSpPr>
      <dsp:spPr>
        <a:xfrm>
          <a:off x="2398980" y="3866970"/>
          <a:ext cx="3382429" cy="13685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err="1"/>
            <a:t>формування</a:t>
          </a:r>
          <a:r>
            <a:rPr lang="ru-RU" sz="1800" b="0" kern="1200" dirty="0"/>
            <a:t> </a:t>
          </a:r>
          <a:r>
            <a:rPr lang="ru-RU" sz="1800" b="0" kern="1200" dirty="0" err="1"/>
            <a:t>етики</a:t>
          </a:r>
          <a:r>
            <a:rPr lang="ru-RU" sz="1800" b="0" kern="1200" dirty="0"/>
            <a:t> </a:t>
          </a:r>
          <a:r>
            <a:rPr lang="ru-RU" sz="1800" b="0" kern="1200" dirty="0" err="1"/>
            <a:t>міжнаціональних</a:t>
          </a:r>
          <a:r>
            <a:rPr lang="ru-RU" sz="1800" b="0" kern="1200" dirty="0"/>
            <a:t> </a:t>
          </a:r>
          <a:r>
            <a:rPr lang="ru-RU" sz="1800" b="0" kern="1200" dirty="0" err="1"/>
            <a:t>відносин</a:t>
          </a:r>
          <a:r>
            <a:rPr lang="ru-RU" sz="1800" b="0" kern="1200" dirty="0"/>
            <a:t> на </a:t>
          </a:r>
          <a:r>
            <a:rPr lang="ru-RU" sz="1800" b="0" kern="1200" dirty="0" err="1"/>
            <a:t>основі</a:t>
          </a:r>
          <a:r>
            <a:rPr lang="ru-RU" sz="1800" b="0" kern="1200" dirty="0"/>
            <a:t> </a:t>
          </a:r>
          <a:r>
            <a:rPr lang="ru-RU" sz="1800" b="0" kern="1200" dirty="0" err="1"/>
            <a:t>взаємної</a:t>
          </a:r>
          <a:r>
            <a:rPr lang="ru-RU" sz="1800" b="0" kern="1200" dirty="0"/>
            <a:t> </a:t>
          </a:r>
          <a:r>
            <a:rPr lang="ru-RU" sz="1800" b="0" kern="1200" dirty="0" err="1"/>
            <a:t>довіри</a:t>
          </a:r>
          <a:r>
            <a:rPr lang="ru-RU" sz="1800" b="0" kern="1200" dirty="0"/>
            <a:t>, </a:t>
          </a:r>
          <a:r>
            <a:rPr lang="ru-RU" sz="1800" b="0" kern="1200" dirty="0" err="1"/>
            <a:t>виключення</a:t>
          </a:r>
          <a:r>
            <a:rPr lang="ru-RU" sz="1800" b="0" kern="1200" dirty="0"/>
            <a:t> </a:t>
          </a:r>
          <a:r>
            <a:rPr lang="ru-RU" sz="1800" b="0" i="0" kern="1200" dirty="0"/>
            <a:t>форм </a:t>
          </a:r>
          <a:r>
            <a:rPr lang="ru-RU" sz="1800" b="0" i="0" kern="1200" dirty="0" err="1"/>
            <a:t>насилля</a:t>
          </a:r>
          <a:r>
            <a:rPr lang="ru-RU" sz="1800" b="0" i="0" kern="1200" dirty="0"/>
            <a:t>, </a:t>
          </a:r>
          <a:r>
            <a:rPr lang="ru-RU" sz="1800" b="0" i="0" kern="1200" dirty="0" err="1"/>
            <a:t>несправедливості</a:t>
          </a:r>
          <a:endParaRPr lang="ru-RU" sz="1800" kern="1200" dirty="0"/>
        </a:p>
      </dsp:txBody>
      <dsp:txXfrm>
        <a:off x="2398980" y="3866970"/>
        <a:ext cx="3382429" cy="136854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10F959-9F35-43DE-956E-28CAF101FA7F}">
      <dsp:nvSpPr>
        <dsp:cNvPr id="0" name=""/>
        <dsp:cNvSpPr/>
      </dsp:nvSpPr>
      <dsp:spPr>
        <a:xfrm>
          <a:off x="3999078" y="1590458"/>
          <a:ext cx="333770" cy="1462230"/>
        </a:xfrm>
        <a:custGeom>
          <a:avLst/>
          <a:gdLst/>
          <a:ahLst/>
          <a:cxnLst/>
          <a:rect l="0" t="0" r="0" b="0"/>
          <a:pathLst>
            <a:path>
              <a:moveTo>
                <a:pt x="333770" y="0"/>
              </a:moveTo>
              <a:lnTo>
                <a:pt x="333770" y="1462230"/>
              </a:lnTo>
              <a:lnTo>
                <a:pt x="0" y="146223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F0B831-17F0-4180-A63B-DB537303D2AC}">
      <dsp:nvSpPr>
        <dsp:cNvPr id="0" name=""/>
        <dsp:cNvSpPr/>
      </dsp:nvSpPr>
      <dsp:spPr>
        <a:xfrm>
          <a:off x="4332848" y="1590458"/>
          <a:ext cx="1923151" cy="29244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90691"/>
              </a:lnTo>
              <a:lnTo>
                <a:pt x="1923151" y="2590691"/>
              </a:lnTo>
              <a:lnTo>
                <a:pt x="1923151" y="292446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B4BAAF-0F59-44B6-8614-EFEB110BD6B6}">
      <dsp:nvSpPr>
        <dsp:cNvPr id="0" name=""/>
        <dsp:cNvSpPr/>
      </dsp:nvSpPr>
      <dsp:spPr>
        <a:xfrm>
          <a:off x="2409697" y="1590458"/>
          <a:ext cx="1923151" cy="2924461"/>
        </a:xfrm>
        <a:custGeom>
          <a:avLst/>
          <a:gdLst/>
          <a:ahLst/>
          <a:cxnLst/>
          <a:rect l="0" t="0" r="0" b="0"/>
          <a:pathLst>
            <a:path>
              <a:moveTo>
                <a:pt x="1923151" y="0"/>
              </a:moveTo>
              <a:lnTo>
                <a:pt x="1923151" y="2590691"/>
              </a:lnTo>
              <a:lnTo>
                <a:pt x="0" y="2590691"/>
              </a:lnTo>
              <a:lnTo>
                <a:pt x="0" y="292446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498B80-58A6-4A4F-A0FA-0348E3F6EBAC}">
      <dsp:nvSpPr>
        <dsp:cNvPr id="0" name=""/>
        <dsp:cNvSpPr/>
      </dsp:nvSpPr>
      <dsp:spPr>
        <a:xfrm>
          <a:off x="2370296" y="1077"/>
          <a:ext cx="3925103" cy="15893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err="1">
              <a:solidFill>
                <a:schemeClr val="accent2">
                  <a:lumMod val="75000"/>
                </a:schemeClr>
              </a:solidFill>
              <a:effectLst/>
            </a:rPr>
            <a:t>Головні</a:t>
          </a:r>
          <a:r>
            <a:rPr lang="ru-RU" sz="2500" b="1" kern="1200" dirty="0">
              <a:solidFill>
                <a:schemeClr val="accent2">
                  <a:lumMod val="75000"/>
                </a:schemeClr>
              </a:solidFill>
              <a:effectLst/>
            </a:rPr>
            <a:t> </a:t>
          </a:r>
          <a:r>
            <a:rPr lang="ru-RU" sz="2500" b="1" kern="1200" dirty="0" err="1">
              <a:solidFill>
                <a:schemeClr val="accent2">
                  <a:lumMod val="75000"/>
                </a:schemeClr>
              </a:solidFill>
              <a:effectLst/>
            </a:rPr>
            <a:t>питання</a:t>
          </a:r>
          <a:r>
            <a:rPr lang="ru-RU" sz="2500" b="1" kern="1200" dirty="0">
              <a:solidFill>
                <a:schemeClr val="accent2">
                  <a:lumMod val="75000"/>
                </a:schemeClr>
              </a:solidFill>
              <a:effectLst/>
            </a:rPr>
            <a:t> в </a:t>
          </a:r>
          <a:r>
            <a:rPr lang="ru-RU" sz="2500" b="1" kern="1200" dirty="0" err="1">
              <a:solidFill>
                <a:schemeClr val="accent2">
                  <a:lumMod val="75000"/>
                </a:schemeClr>
              </a:solidFill>
              <a:effectLst/>
            </a:rPr>
            <a:t>етнонаціональних</a:t>
          </a:r>
          <a:r>
            <a:rPr lang="ru-RU" sz="2500" b="1" kern="1200" dirty="0">
              <a:solidFill>
                <a:schemeClr val="accent2">
                  <a:lumMod val="75000"/>
                </a:schemeClr>
              </a:solidFill>
              <a:effectLst/>
            </a:rPr>
            <a:t> </a:t>
          </a:r>
          <a:r>
            <a:rPr lang="ru-RU" sz="2500" b="1" kern="1200" dirty="0" err="1">
              <a:solidFill>
                <a:schemeClr val="accent2">
                  <a:lumMod val="75000"/>
                </a:schemeClr>
              </a:solidFill>
              <a:effectLst/>
            </a:rPr>
            <a:t>відносинах</a:t>
          </a:r>
          <a:endParaRPr lang="ru-RU" sz="2500" b="1" kern="1200" dirty="0">
            <a:solidFill>
              <a:schemeClr val="accent2">
                <a:lumMod val="75000"/>
              </a:schemeClr>
            </a:solidFill>
            <a:effectLst/>
          </a:endParaRPr>
        </a:p>
      </dsp:txBody>
      <dsp:txXfrm>
        <a:off x="2370296" y="1077"/>
        <a:ext cx="3925103" cy="1589381"/>
      </dsp:txXfrm>
    </dsp:sp>
    <dsp:sp modelId="{3D226E21-17EC-4BB3-AAD3-05F52834B692}">
      <dsp:nvSpPr>
        <dsp:cNvPr id="0" name=""/>
        <dsp:cNvSpPr/>
      </dsp:nvSpPr>
      <dsp:spPr>
        <a:xfrm>
          <a:off x="820316" y="4514920"/>
          <a:ext cx="3178762" cy="15893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err="1"/>
            <a:t>нерівність</a:t>
          </a:r>
          <a:r>
            <a:rPr lang="ru-RU" sz="2500" b="1" kern="1200" dirty="0"/>
            <a:t> </a:t>
          </a:r>
          <a:r>
            <a:rPr lang="ru-RU" sz="2500" b="1" kern="1200" dirty="0" err="1"/>
            <a:t>економічного</a:t>
          </a:r>
          <a:r>
            <a:rPr lang="ru-RU" sz="2500" b="1" kern="1200" dirty="0"/>
            <a:t> і культурного </a:t>
          </a:r>
          <a:r>
            <a:rPr lang="ru-RU" sz="2500" b="1" kern="1200" dirty="0" err="1"/>
            <a:t>розвитку</a:t>
          </a:r>
          <a:endParaRPr lang="ru-RU" sz="2500" b="1" kern="1200" dirty="0"/>
        </a:p>
      </dsp:txBody>
      <dsp:txXfrm>
        <a:off x="820316" y="4514920"/>
        <a:ext cx="3178762" cy="1589381"/>
      </dsp:txXfrm>
    </dsp:sp>
    <dsp:sp modelId="{5EB200F1-9547-49ED-913E-4C9708465E1A}">
      <dsp:nvSpPr>
        <dsp:cNvPr id="0" name=""/>
        <dsp:cNvSpPr/>
      </dsp:nvSpPr>
      <dsp:spPr>
        <a:xfrm>
          <a:off x="4666618" y="4514920"/>
          <a:ext cx="3178762" cy="15893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err="1"/>
            <a:t>міжнаціональна</a:t>
          </a:r>
          <a:r>
            <a:rPr lang="ru-RU" sz="2500" b="1" kern="1200" dirty="0"/>
            <a:t> </a:t>
          </a:r>
          <a:r>
            <a:rPr lang="ru-RU" sz="2500" b="1" kern="1200" dirty="0" err="1"/>
            <a:t>ворожнеча</a:t>
          </a:r>
          <a:endParaRPr lang="ru-RU" sz="2500" b="1" kern="1200" dirty="0"/>
        </a:p>
      </dsp:txBody>
      <dsp:txXfrm>
        <a:off x="4666618" y="4514920"/>
        <a:ext cx="3178762" cy="1589381"/>
      </dsp:txXfrm>
    </dsp:sp>
    <dsp:sp modelId="{69F66665-2096-4316-AEF6-AF1437878F36}">
      <dsp:nvSpPr>
        <dsp:cNvPr id="0" name=""/>
        <dsp:cNvSpPr/>
      </dsp:nvSpPr>
      <dsp:spPr>
        <a:xfrm>
          <a:off x="820316" y="2257998"/>
          <a:ext cx="3178762" cy="15893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err="1"/>
            <a:t>рівноправність</a:t>
          </a:r>
          <a:r>
            <a:rPr lang="ru-RU" sz="2500" b="1" kern="1200" dirty="0"/>
            <a:t> і </a:t>
          </a:r>
          <a:r>
            <a:rPr lang="ru-RU" sz="2500" b="1" kern="1200" dirty="0" err="1"/>
            <a:t>підлеглість</a:t>
          </a:r>
          <a:endParaRPr lang="ru-RU" sz="2500" b="1" kern="1200" dirty="0"/>
        </a:p>
      </dsp:txBody>
      <dsp:txXfrm>
        <a:off x="820316" y="2257998"/>
        <a:ext cx="3178762" cy="158938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4E2172-B655-41C8-B011-CB2D587D43CE}">
      <dsp:nvSpPr>
        <dsp:cNvPr id="0" name=""/>
        <dsp:cNvSpPr/>
      </dsp:nvSpPr>
      <dsp:spPr>
        <a:xfrm>
          <a:off x="129805" y="404"/>
          <a:ext cx="3627605" cy="21765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err="1" smtClean="0"/>
            <a:t>гармонізація</a:t>
          </a:r>
          <a:r>
            <a:rPr lang="ru-RU" sz="1600" b="1" kern="1200" dirty="0" smtClean="0"/>
            <a:t> </a:t>
          </a:r>
          <a:r>
            <a:rPr lang="ru-RU" sz="1600" b="1" kern="1200" dirty="0" err="1" smtClean="0"/>
            <a:t>міжетнонаціональних</a:t>
          </a:r>
          <a:r>
            <a:rPr lang="ru-RU" sz="1600" b="1" kern="1200" dirty="0" smtClean="0"/>
            <a:t> </a:t>
          </a:r>
          <a:r>
            <a:rPr lang="ru-RU" sz="1600" b="1" kern="1200" dirty="0" err="1" smtClean="0"/>
            <a:t>відносин</a:t>
          </a:r>
          <a:r>
            <a:rPr lang="ru-RU" sz="1600" b="1" kern="1200" dirty="0" smtClean="0"/>
            <a:t>, </a:t>
          </a:r>
          <a:r>
            <a:rPr lang="ru-RU" sz="1600" b="1" kern="1200" dirty="0" err="1" smtClean="0"/>
            <a:t>досягнення</a:t>
          </a:r>
          <a:r>
            <a:rPr lang="ru-RU" sz="1600" b="1" kern="1200" dirty="0" smtClean="0"/>
            <a:t> </a:t>
          </a:r>
          <a:r>
            <a:rPr lang="ru-RU" sz="1600" b="1" kern="1200" dirty="0" err="1" smtClean="0"/>
            <a:t>міжнаціональної</a:t>
          </a:r>
          <a:r>
            <a:rPr lang="ru-RU" sz="1600" b="1" kern="1200" dirty="0" smtClean="0"/>
            <a:t> </a:t>
          </a:r>
          <a:r>
            <a:rPr lang="ru-RU" sz="1600" b="1" kern="1200" dirty="0" err="1" smtClean="0"/>
            <a:t>злагоди</a:t>
          </a:r>
          <a:r>
            <a:rPr lang="ru-RU" sz="1600" b="1" kern="1200" dirty="0" smtClean="0"/>
            <a:t>, </a:t>
          </a:r>
          <a:r>
            <a:rPr lang="ru-RU" sz="1600" b="1" kern="1200" dirty="0" err="1" smtClean="0"/>
            <a:t>утвердження</a:t>
          </a:r>
          <a:r>
            <a:rPr lang="ru-RU" sz="1600" b="1" kern="1200" dirty="0" smtClean="0"/>
            <a:t> в </a:t>
          </a:r>
          <a:r>
            <a:rPr lang="ru-RU" sz="1600" b="1" kern="1200" dirty="0" err="1" smtClean="0"/>
            <a:t>стосунках</a:t>
          </a:r>
          <a:r>
            <a:rPr lang="ru-RU" sz="1600" b="1" kern="1200" dirty="0" smtClean="0"/>
            <a:t> </a:t>
          </a:r>
          <a:r>
            <a:rPr lang="ru-RU" sz="1600" b="1" kern="1200" dirty="0" err="1" smtClean="0"/>
            <a:t>між</a:t>
          </a:r>
          <a:r>
            <a:rPr lang="ru-RU" sz="1600" b="1" kern="1200" dirty="0" smtClean="0"/>
            <a:t> </a:t>
          </a:r>
          <a:r>
            <a:rPr lang="ru-RU" sz="1600" b="1" kern="1200" dirty="0" err="1" smtClean="0"/>
            <a:t>етнічними</a:t>
          </a:r>
          <a:r>
            <a:rPr lang="ru-RU" sz="1600" b="1" kern="1200" dirty="0" smtClean="0"/>
            <a:t> </a:t>
          </a:r>
          <a:r>
            <a:rPr lang="ru-RU" sz="1600" b="1" kern="1200" dirty="0" err="1" smtClean="0"/>
            <a:t>групами</a:t>
          </a:r>
          <a:r>
            <a:rPr lang="ru-RU" sz="1600" b="1" kern="1200" dirty="0" smtClean="0"/>
            <a:t> </a:t>
          </a:r>
          <a:r>
            <a:rPr lang="ru-RU" sz="1600" b="1" kern="1200" dirty="0" err="1" smtClean="0"/>
            <a:t>атмосфери</a:t>
          </a:r>
          <a:r>
            <a:rPr lang="ru-RU" sz="1600" b="1" kern="1200" dirty="0" smtClean="0"/>
            <a:t> </a:t>
          </a:r>
          <a:r>
            <a:rPr lang="ru-RU" sz="1600" b="1" kern="1200" dirty="0" err="1" smtClean="0"/>
            <a:t>толерантності</a:t>
          </a:r>
          <a:r>
            <a:rPr lang="ru-RU" sz="1600" b="1" kern="1200" dirty="0" smtClean="0"/>
            <a:t>, </a:t>
          </a:r>
          <a:r>
            <a:rPr lang="ru-RU" sz="1600" b="1" kern="1200" dirty="0" err="1" smtClean="0"/>
            <a:t>дружби</a:t>
          </a:r>
          <a:r>
            <a:rPr lang="ru-RU" sz="1600" b="1" kern="1200" dirty="0" smtClean="0"/>
            <a:t> і </a:t>
          </a:r>
          <a:r>
            <a:rPr lang="ru-RU" sz="1600" b="1" kern="1200" dirty="0" err="1" smtClean="0"/>
            <a:t>високої</a:t>
          </a:r>
          <a:r>
            <a:rPr lang="ru-RU" sz="1600" b="1" kern="1200" dirty="0" smtClean="0"/>
            <a:t> </a:t>
          </a:r>
          <a:r>
            <a:rPr lang="ru-RU" sz="1600" b="1" kern="1200" dirty="0" err="1" smtClean="0"/>
            <a:t>взаємної</a:t>
          </a:r>
          <a:r>
            <a:rPr lang="ru-RU" sz="1600" b="1" kern="1200" dirty="0" smtClean="0"/>
            <a:t> </a:t>
          </a:r>
          <a:r>
            <a:rPr lang="ru-RU" sz="1600" b="1" kern="1200" dirty="0" err="1" smtClean="0"/>
            <a:t>довіри</a:t>
          </a:r>
          <a:r>
            <a:rPr lang="ru-RU" sz="1600" b="1" kern="1200" dirty="0" smtClean="0"/>
            <a:t> та </a:t>
          </a:r>
          <a:r>
            <a:rPr lang="ru-RU" sz="1600" b="1" kern="1200" dirty="0" err="1" smtClean="0"/>
            <a:t>поваги</a:t>
          </a:r>
          <a:r>
            <a:rPr lang="ru-RU" sz="1600" b="1" kern="1200" dirty="0" smtClean="0"/>
            <a:t> до </a:t>
          </a:r>
          <a:r>
            <a:rPr lang="ru-RU" sz="1600" b="1" kern="1200" dirty="0" err="1" smtClean="0"/>
            <a:t>мов</a:t>
          </a:r>
          <a:r>
            <a:rPr lang="ru-RU" sz="1600" b="1" kern="1200" dirty="0" smtClean="0"/>
            <a:t>, культур, </a:t>
          </a:r>
          <a:r>
            <a:rPr lang="ru-RU" sz="1600" b="1" kern="1200" dirty="0" err="1" smtClean="0"/>
            <a:t>традицій</a:t>
          </a:r>
          <a:r>
            <a:rPr lang="ru-RU" sz="1600" b="1" kern="1200" dirty="0" smtClean="0"/>
            <a:t>, </a:t>
          </a:r>
          <a:r>
            <a:rPr lang="ru-RU" sz="1600" b="1" kern="1200" dirty="0" err="1" smtClean="0"/>
            <a:t>звичаїв</a:t>
          </a:r>
          <a:r>
            <a:rPr lang="ru-RU" sz="1600" b="1" kern="1200" dirty="0" smtClean="0"/>
            <a:t> і </a:t>
          </a:r>
          <a:r>
            <a:rPr lang="ru-RU" sz="1600" b="1" kern="1200" dirty="0" err="1" smtClean="0"/>
            <a:t>релігій</a:t>
          </a:r>
          <a:endParaRPr lang="ru-RU" sz="1600" b="1" kern="1200" dirty="0"/>
        </a:p>
      </dsp:txBody>
      <dsp:txXfrm>
        <a:off x="129805" y="404"/>
        <a:ext cx="3627605" cy="2176563"/>
      </dsp:txXfrm>
    </dsp:sp>
    <dsp:sp modelId="{B8054F08-0C92-4DE8-8916-F7495A57C56F}">
      <dsp:nvSpPr>
        <dsp:cNvPr id="0" name=""/>
        <dsp:cNvSpPr/>
      </dsp:nvSpPr>
      <dsp:spPr>
        <a:xfrm>
          <a:off x="4120171" y="404"/>
          <a:ext cx="3627605" cy="21765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err="1" smtClean="0"/>
            <a:t>правове</a:t>
          </a:r>
          <a:r>
            <a:rPr lang="ru-RU" sz="1600" b="1" kern="1200" dirty="0" smtClean="0"/>
            <a:t> </a:t>
          </a:r>
          <a:r>
            <a:rPr lang="ru-RU" sz="1600" b="1" kern="1200" dirty="0" err="1" smtClean="0"/>
            <a:t>забезпечення</a:t>
          </a:r>
          <a:r>
            <a:rPr lang="ru-RU" sz="1600" b="1" kern="1200" dirty="0" smtClean="0"/>
            <a:t> </a:t>
          </a:r>
          <a:r>
            <a:rPr lang="ru-RU" sz="1600" b="1" kern="1200" dirty="0" err="1" smtClean="0"/>
            <a:t>рівних</a:t>
          </a:r>
          <a:r>
            <a:rPr lang="ru-RU" sz="1600" b="1" kern="1200" dirty="0" smtClean="0"/>
            <a:t> </a:t>
          </a:r>
          <a:r>
            <a:rPr lang="ru-RU" sz="1600" b="1" kern="1200" dirty="0" err="1" smtClean="0"/>
            <a:t>можливостей</a:t>
          </a:r>
          <a:r>
            <a:rPr lang="ru-RU" sz="1600" b="1" kern="1200" dirty="0" smtClean="0"/>
            <a:t> </a:t>
          </a:r>
          <a:r>
            <a:rPr lang="ru-RU" sz="1600" b="1" kern="1200" dirty="0" err="1" smtClean="0"/>
            <a:t>усім</a:t>
          </a:r>
          <a:r>
            <a:rPr lang="ru-RU" sz="1600" b="1" kern="1200" dirty="0" smtClean="0"/>
            <a:t> </a:t>
          </a:r>
          <a:r>
            <a:rPr lang="ru-RU" sz="1600" b="1" kern="1200" dirty="0" err="1" smtClean="0"/>
            <a:t>громадянам</a:t>
          </a:r>
          <a:r>
            <a:rPr lang="ru-RU" sz="1600" b="1" kern="1200" dirty="0" smtClean="0"/>
            <a:t> </a:t>
          </a:r>
          <a:r>
            <a:rPr lang="ru-RU" sz="1600" b="1" kern="1200" dirty="0" err="1" smtClean="0"/>
            <a:t>України</a:t>
          </a:r>
          <a:r>
            <a:rPr lang="ru-RU" sz="1600" b="1" kern="1200" dirty="0" smtClean="0"/>
            <a:t> </a:t>
          </a:r>
          <a:r>
            <a:rPr lang="ru-RU" sz="1600" b="1" kern="1200" dirty="0" err="1" smtClean="0"/>
            <a:t>брати</a:t>
          </a:r>
          <a:r>
            <a:rPr lang="ru-RU" sz="1600" b="1" kern="1200" dirty="0" smtClean="0"/>
            <a:t> участь в </a:t>
          </a:r>
          <a:r>
            <a:rPr lang="ru-RU" sz="1600" b="1" kern="1200" dirty="0" err="1" smtClean="0"/>
            <a:t>управлінні</a:t>
          </a:r>
          <a:r>
            <a:rPr lang="ru-RU" sz="1600" b="1" kern="1200" dirty="0" smtClean="0"/>
            <a:t> </a:t>
          </a:r>
          <a:r>
            <a:rPr lang="ru-RU" sz="1600" b="1" kern="1200" dirty="0" err="1" smtClean="0"/>
            <a:t>державними</a:t>
          </a:r>
          <a:r>
            <a:rPr lang="ru-RU" sz="1600" b="1" kern="1200" dirty="0" smtClean="0"/>
            <a:t> і </a:t>
          </a:r>
          <a:r>
            <a:rPr lang="ru-RU" sz="1600" b="1" kern="1200" dirty="0" err="1" smtClean="0"/>
            <a:t>громадськими</a:t>
          </a:r>
          <a:r>
            <a:rPr lang="ru-RU" sz="1600" b="1" kern="1200" dirty="0" smtClean="0"/>
            <a:t> справами, </a:t>
          </a:r>
          <a:r>
            <a:rPr lang="ru-RU" sz="1600" b="1" kern="1200" dirty="0" err="1" smtClean="0"/>
            <a:t>зміцнення</a:t>
          </a:r>
          <a:r>
            <a:rPr lang="ru-RU" sz="1600" b="1" kern="1200" dirty="0" smtClean="0"/>
            <a:t> </a:t>
          </a:r>
          <a:r>
            <a:rPr lang="ru-RU" sz="1600" b="1" kern="1200" dirty="0" err="1" smtClean="0"/>
            <a:t>гарантій</a:t>
          </a:r>
          <a:r>
            <a:rPr lang="ru-RU" sz="1600" b="1" kern="1200" dirty="0" smtClean="0"/>
            <a:t>, </a:t>
          </a:r>
          <a:r>
            <a:rPr lang="ru-RU" sz="1600" b="1" kern="1200" dirty="0" err="1" smtClean="0"/>
            <a:t>які</a:t>
          </a:r>
          <a:r>
            <a:rPr lang="ru-RU" sz="1600" b="1" kern="1200" dirty="0" smtClean="0"/>
            <a:t> б </a:t>
          </a:r>
          <a:r>
            <a:rPr lang="ru-RU" sz="1600" b="1" kern="1200" dirty="0" err="1" smtClean="0"/>
            <a:t>виключили</a:t>
          </a:r>
          <a:r>
            <a:rPr lang="ru-RU" sz="1600" b="1" kern="1200" dirty="0" smtClean="0"/>
            <a:t> прояви </a:t>
          </a:r>
          <a:r>
            <a:rPr lang="ru-RU" sz="1600" b="1" kern="1200" dirty="0" err="1" smtClean="0"/>
            <a:t>націонал-екстремізму</a:t>
          </a:r>
          <a:r>
            <a:rPr lang="ru-RU" sz="1600" b="1" kern="1200" dirty="0" smtClean="0"/>
            <a:t>, </a:t>
          </a:r>
          <a:r>
            <a:rPr lang="ru-RU" sz="1600" b="1" kern="1200" dirty="0" err="1" smtClean="0"/>
            <a:t>дискримінацію</a:t>
          </a:r>
          <a:r>
            <a:rPr lang="ru-RU" sz="1600" b="1" kern="1200" dirty="0" smtClean="0"/>
            <a:t> </a:t>
          </a:r>
          <a:r>
            <a:rPr lang="ru-RU" sz="1600" b="1" kern="1200" dirty="0" err="1" smtClean="0"/>
            <a:t>громадян</a:t>
          </a:r>
          <a:r>
            <a:rPr lang="ru-RU" sz="1600" b="1" kern="1200" dirty="0" smtClean="0"/>
            <a:t> за </a:t>
          </a:r>
          <a:r>
            <a:rPr lang="ru-RU" sz="1600" b="1" kern="1200" dirty="0" err="1" smtClean="0"/>
            <a:t>національною</a:t>
          </a:r>
          <a:r>
            <a:rPr lang="ru-RU" sz="1600" b="1" kern="1200" dirty="0" smtClean="0"/>
            <a:t>, </a:t>
          </a:r>
          <a:r>
            <a:rPr lang="ru-RU" sz="1600" b="1" kern="1200" dirty="0" err="1" smtClean="0"/>
            <a:t>релігійною</a:t>
          </a:r>
          <a:r>
            <a:rPr lang="ru-RU" sz="1600" b="1" kern="1200" dirty="0" smtClean="0"/>
            <a:t> </a:t>
          </a:r>
          <a:r>
            <a:rPr lang="ru-RU" sz="1600" b="1" kern="1200" dirty="0" err="1" smtClean="0"/>
            <a:t>або</a:t>
          </a:r>
          <a:r>
            <a:rPr lang="ru-RU" sz="1600" b="1" kern="1200" dirty="0" smtClean="0"/>
            <a:t> </a:t>
          </a:r>
          <a:r>
            <a:rPr lang="ru-RU" sz="1600" b="1" kern="1200" dirty="0" err="1" smtClean="0"/>
            <a:t>мовною</a:t>
          </a:r>
          <a:r>
            <a:rPr lang="ru-RU" sz="1600" b="1" kern="1200" dirty="0" smtClean="0"/>
            <a:t> </a:t>
          </a:r>
          <a:r>
            <a:rPr lang="ru-RU" sz="1600" b="1" kern="1200" dirty="0" err="1" smtClean="0"/>
            <a:t>ознаками</a:t>
          </a:r>
          <a:endParaRPr lang="ru-RU" sz="1600" b="1" kern="1200" dirty="0"/>
        </a:p>
      </dsp:txBody>
      <dsp:txXfrm>
        <a:off x="4120171" y="404"/>
        <a:ext cx="3627605" cy="2176563"/>
      </dsp:txXfrm>
    </dsp:sp>
    <dsp:sp modelId="{A1159C78-0193-4580-84CE-29F85F529185}">
      <dsp:nvSpPr>
        <dsp:cNvPr id="0" name=""/>
        <dsp:cNvSpPr/>
      </dsp:nvSpPr>
      <dsp:spPr>
        <a:xfrm>
          <a:off x="8110537" y="404"/>
          <a:ext cx="3627605" cy="21765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err="1" smtClean="0"/>
            <a:t>відродження</a:t>
          </a:r>
          <a:r>
            <a:rPr lang="ru-RU" sz="1600" b="1" kern="1200" dirty="0" smtClean="0"/>
            <a:t> </a:t>
          </a:r>
          <a:r>
            <a:rPr lang="ru-RU" sz="1600" b="1" kern="1200" dirty="0" err="1" smtClean="0"/>
            <a:t>духовної</a:t>
          </a:r>
          <a:r>
            <a:rPr lang="ru-RU" sz="1600" b="1" kern="1200" dirty="0" smtClean="0"/>
            <a:t> та </a:t>
          </a:r>
          <a:r>
            <a:rPr lang="ru-RU" sz="1600" b="1" kern="1200" dirty="0" err="1" smtClean="0"/>
            <a:t>етнокультурної</a:t>
          </a:r>
          <a:r>
            <a:rPr lang="ru-RU" sz="1600" b="1" kern="1200" dirty="0" smtClean="0"/>
            <a:t> </a:t>
          </a:r>
          <a:r>
            <a:rPr lang="ru-RU" sz="1600" b="1" kern="1200" dirty="0" err="1" smtClean="0"/>
            <a:t>самобутності</a:t>
          </a:r>
          <a:r>
            <a:rPr lang="ru-RU" sz="1600" b="1" kern="1200" dirty="0" smtClean="0"/>
            <a:t> </a:t>
          </a:r>
          <a:r>
            <a:rPr lang="ru-RU" sz="1600" b="1" kern="1200" dirty="0" err="1" smtClean="0"/>
            <a:t>етнічних</a:t>
          </a:r>
          <a:r>
            <a:rPr lang="ru-RU" sz="1600" b="1" kern="1200" dirty="0" smtClean="0"/>
            <a:t> </a:t>
          </a:r>
          <a:r>
            <a:rPr lang="ru-RU" sz="1600" b="1" kern="1200" dirty="0" err="1" smtClean="0"/>
            <a:t>українців</a:t>
          </a:r>
          <a:r>
            <a:rPr lang="ru-RU" sz="1600" b="1" kern="1200" dirty="0" smtClean="0"/>
            <a:t>, </a:t>
          </a:r>
          <a:r>
            <a:rPr lang="ru-RU" sz="1600" b="1" kern="1200" dirty="0" err="1" smtClean="0"/>
            <a:t>піклування</a:t>
          </a:r>
          <a:r>
            <a:rPr lang="ru-RU" sz="1600" b="1" kern="1200" dirty="0" smtClean="0"/>
            <a:t> про </a:t>
          </a:r>
          <a:r>
            <a:rPr lang="ru-RU" sz="1600" b="1" kern="1200" dirty="0" err="1" smtClean="0"/>
            <a:t>їхні</a:t>
          </a:r>
          <a:r>
            <a:rPr lang="ru-RU" sz="1600" b="1" kern="1200" dirty="0" smtClean="0"/>
            <a:t> </a:t>
          </a:r>
          <a:r>
            <a:rPr lang="ru-RU" sz="1600" b="1" kern="1200" dirty="0" err="1" smtClean="0"/>
            <a:t>національно-культурні</a:t>
          </a:r>
          <a:r>
            <a:rPr lang="ru-RU" sz="1600" b="1" kern="1200" dirty="0" smtClean="0"/>
            <a:t> потреби в </a:t>
          </a:r>
          <a:r>
            <a:rPr lang="ru-RU" sz="1600" b="1" kern="1200" dirty="0" err="1" smtClean="0"/>
            <a:t>зарубіжжі</a:t>
          </a:r>
          <a:endParaRPr lang="ru-RU" sz="1600" b="1" kern="1200" dirty="0"/>
        </a:p>
      </dsp:txBody>
      <dsp:txXfrm>
        <a:off x="8110537" y="404"/>
        <a:ext cx="3627605" cy="2176563"/>
      </dsp:txXfrm>
    </dsp:sp>
    <dsp:sp modelId="{8E54AA5A-DCFE-44FE-86DC-E13BDA641615}">
      <dsp:nvSpPr>
        <dsp:cNvPr id="0" name=""/>
        <dsp:cNvSpPr/>
      </dsp:nvSpPr>
      <dsp:spPr>
        <a:xfrm>
          <a:off x="2161192" y="2539728"/>
          <a:ext cx="3627605" cy="21765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err="1" smtClean="0"/>
            <a:t>створення</a:t>
          </a:r>
          <a:r>
            <a:rPr lang="ru-RU" sz="1600" b="1" kern="1200" dirty="0" smtClean="0"/>
            <a:t> </a:t>
          </a:r>
          <a:r>
            <a:rPr lang="ru-RU" sz="1600" b="1" kern="1200" dirty="0" err="1" smtClean="0"/>
            <a:t>необхідних</a:t>
          </a:r>
          <a:r>
            <a:rPr lang="ru-RU" sz="1600" b="1" kern="1200" dirty="0" smtClean="0"/>
            <a:t> умов для </a:t>
          </a:r>
          <a:r>
            <a:rPr lang="ru-RU" sz="1600" b="1" kern="1200" dirty="0" err="1" smtClean="0"/>
            <a:t>розвитку</a:t>
          </a:r>
          <a:r>
            <a:rPr lang="ru-RU" sz="1600" b="1" kern="1200" dirty="0" smtClean="0"/>
            <a:t> </a:t>
          </a:r>
          <a:r>
            <a:rPr lang="ru-RU" sz="1600" b="1" kern="1200" dirty="0" err="1" smtClean="0"/>
            <a:t>національних</a:t>
          </a:r>
          <a:r>
            <a:rPr lang="ru-RU" sz="1600" b="1" kern="1200" dirty="0" smtClean="0"/>
            <a:t> </a:t>
          </a:r>
          <a:r>
            <a:rPr lang="ru-RU" sz="1600" b="1" kern="1200" dirty="0" err="1" smtClean="0"/>
            <a:t>меншин</a:t>
          </a:r>
          <a:r>
            <a:rPr lang="ru-RU" sz="1600" b="1" kern="1200" dirty="0" smtClean="0"/>
            <a:t>, </a:t>
          </a:r>
          <a:r>
            <a:rPr lang="ru-RU" sz="1600" b="1" kern="1200" dirty="0" err="1" smtClean="0"/>
            <a:t>захист</a:t>
          </a:r>
          <a:r>
            <a:rPr lang="ru-RU" sz="1600" b="1" kern="1200" dirty="0" smtClean="0"/>
            <a:t> </a:t>
          </a:r>
          <a:r>
            <a:rPr lang="ru-RU" sz="1600" b="1" kern="1200" dirty="0" err="1" smtClean="0"/>
            <a:t>їхньої</a:t>
          </a:r>
          <a:r>
            <a:rPr lang="ru-RU" sz="1600" b="1" kern="1200" dirty="0" smtClean="0"/>
            <a:t> </a:t>
          </a:r>
          <a:r>
            <a:rPr lang="ru-RU" sz="1600" b="1" kern="1200" dirty="0" err="1" smtClean="0"/>
            <a:t>етнічної</a:t>
          </a:r>
          <a:r>
            <a:rPr lang="ru-RU" sz="1600" b="1" kern="1200" dirty="0" smtClean="0"/>
            <a:t>, </a:t>
          </a:r>
          <a:r>
            <a:rPr lang="ru-RU" sz="1600" b="1" kern="1200" dirty="0" err="1" smtClean="0"/>
            <a:t>культурної</a:t>
          </a:r>
          <a:r>
            <a:rPr lang="ru-RU" sz="1600" b="1" kern="1200" dirty="0" smtClean="0"/>
            <a:t>, </a:t>
          </a:r>
          <a:r>
            <a:rPr lang="ru-RU" sz="1600" b="1" kern="1200" dirty="0" err="1" smtClean="0"/>
            <a:t>мовної</a:t>
          </a:r>
          <a:r>
            <a:rPr lang="ru-RU" sz="1600" b="1" kern="1200" dirty="0" smtClean="0"/>
            <a:t> та </a:t>
          </a:r>
          <a:r>
            <a:rPr lang="ru-RU" sz="1600" b="1" kern="1200" dirty="0" err="1" smtClean="0"/>
            <a:t>релігійної</a:t>
          </a:r>
          <a:r>
            <a:rPr lang="ru-RU" sz="1600" b="1" kern="1200" dirty="0" smtClean="0"/>
            <a:t> </a:t>
          </a:r>
          <a:r>
            <a:rPr lang="ru-RU" sz="1600" b="1" kern="1200" dirty="0" err="1" smtClean="0"/>
            <a:t>самобутності</a:t>
          </a:r>
          <a:endParaRPr lang="ru-RU" sz="1600" b="1" kern="1200" dirty="0"/>
        </a:p>
      </dsp:txBody>
      <dsp:txXfrm>
        <a:off x="2161192" y="2539728"/>
        <a:ext cx="3627605" cy="2176563"/>
      </dsp:txXfrm>
    </dsp:sp>
    <dsp:sp modelId="{2FCC4B1C-7BB0-463C-AC66-834BCC85D37A}">
      <dsp:nvSpPr>
        <dsp:cNvPr id="0" name=""/>
        <dsp:cNvSpPr/>
      </dsp:nvSpPr>
      <dsp:spPr>
        <a:xfrm>
          <a:off x="6115354" y="2539728"/>
          <a:ext cx="3627605" cy="21765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err="1" smtClean="0"/>
            <a:t>відновлення</a:t>
          </a:r>
          <a:r>
            <a:rPr lang="ru-RU" sz="1600" b="1" kern="1200" dirty="0" smtClean="0"/>
            <a:t> прав </a:t>
          </a:r>
          <a:r>
            <a:rPr lang="ru-RU" sz="1600" b="1" kern="1200" dirty="0" err="1" smtClean="0"/>
            <a:t>депортованих</a:t>
          </a:r>
          <a:r>
            <a:rPr lang="ru-RU" sz="1600" b="1" kern="1200" dirty="0" smtClean="0"/>
            <a:t> за </a:t>
          </a:r>
          <a:r>
            <a:rPr lang="ru-RU" sz="1600" b="1" kern="1200" dirty="0" err="1" smtClean="0"/>
            <a:t>радянських</a:t>
          </a:r>
          <a:r>
            <a:rPr lang="ru-RU" sz="1600" b="1" kern="1200" dirty="0" smtClean="0"/>
            <a:t> </a:t>
          </a:r>
          <a:r>
            <a:rPr lang="ru-RU" sz="1600" b="1" kern="1200" dirty="0" err="1" smtClean="0"/>
            <a:t>часів</a:t>
          </a:r>
          <a:r>
            <a:rPr lang="ru-RU" sz="1600" b="1" kern="1200" dirty="0" smtClean="0"/>
            <a:t> </a:t>
          </a:r>
          <a:r>
            <a:rPr lang="ru-RU" sz="1600" b="1" kern="1200" dirty="0" err="1" smtClean="0"/>
            <a:t>кримськотатарського</a:t>
          </a:r>
          <a:r>
            <a:rPr lang="ru-RU" sz="1600" b="1" kern="1200" dirty="0" smtClean="0"/>
            <a:t> народу та </a:t>
          </a:r>
          <a:r>
            <a:rPr lang="ru-RU" sz="1600" b="1" kern="1200" dirty="0" err="1" smtClean="0"/>
            <a:t>інших</a:t>
          </a:r>
          <a:r>
            <a:rPr lang="ru-RU" sz="1600" b="1" kern="1200" dirty="0" smtClean="0"/>
            <a:t> </a:t>
          </a:r>
          <a:r>
            <a:rPr lang="ru-RU" sz="1600" b="1" kern="1200" dirty="0" err="1" smtClean="0"/>
            <a:t>національних</a:t>
          </a:r>
          <a:r>
            <a:rPr lang="ru-RU" sz="1600" b="1" kern="1200" dirty="0" smtClean="0"/>
            <a:t> </a:t>
          </a:r>
          <a:r>
            <a:rPr lang="ru-RU" sz="1600" b="1" kern="1200" dirty="0" err="1" smtClean="0"/>
            <a:t>меншин</a:t>
          </a:r>
          <a:r>
            <a:rPr lang="ru-RU" sz="1600" b="1" kern="1200" dirty="0" smtClean="0"/>
            <a:t>, </a:t>
          </a:r>
          <a:r>
            <a:rPr lang="ru-RU" sz="1600" b="1" kern="1200" dirty="0" err="1" smtClean="0"/>
            <a:t>здійснення</a:t>
          </a:r>
          <a:r>
            <a:rPr lang="ru-RU" sz="1600" b="1" kern="1200" dirty="0" smtClean="0"/>
            <a:t> </a:t>
          </a:r>
          <a:r>
            <a:rPr lang="ru-RU" sz="1600" b="1" kern="1200" dirty="0" err="1" smtClean="0"/>
            <a:t>заходів</a:t>
          </a:r>
          <a:r>
            <a:rPr lang="ru-RU" sz="1600" b="1" kern="1200" dirty="0" smtClean="0"/>
            <a:t> </a:t>
          </a:r>
          <a:r>
            <a:rPr lang="ru-RU" sz="1600" b="1" kern="1200" dirty="0" err="1" smtClean="0"/>
            <a:t>щодо</a:t>
          </a:r>
          <a:r>
            <a:rPr lang="ru-RU" sz="1600" b="1" kern="1200" dirty="0" smtClean="0"/>
            <a:t> </a:t>
          </a:r>
          <a:r>
            <a:rPr lang="ru-RU" sz="1600" b="1" kern="1200" dirty="0" err="1" smtClean="0"/>
            <a:t>їх</a:t>
          </a:r>
          <a:r>
            <a:rPr lang="ru-RU" sz="1600" b="1" kern="1200" dirty="0" smtClean="0"/>
            <a:t> </a:t>
          </a:r>
          <a:r>
            <a:rPr lang="ru-RU" sz="1600" b="1" kern="1200" dirty="0" err="1" smtClean="0"/>
            <a:t>правової</a:t>
          </a:r>
          <a:r>
            <a:rPr lang="ru-RU" sz="1600" b="1" kern="1200" dirty="0" smtClean="0"/>
            <a:t>, </a:t>
          </a:r>
          <a:r>
            <a:rPr lang="ru-RU" sz="1600" b="1" kern="1200" dirty="0" err="1" smtClean="0"/>
            <a:t>політичної</a:t>
          </a:r>
          <a:r>
            <a:rPr lang="ru-RU" sz="1600" b="1" kern="1200" dirty="0" smtClean="0"/>
            <a:t> й </a:t>
          </a:r>
          <a:r>
            <a:rPr lang="ru-RU" sz="1600" b="1" kern="1200" dirty="0" err="1" smtClean="0"/>
            <a:t>соціально-культурної</a:t>
          </a:r>
          <a:endParaRPr lang="ru-RU" sz="1600" b="1" kern="1200" dirty="0"/>
        </a:p>
      </dsp:txBody>
      <dsp:txXfrm>
        <a:off x="6115354" y="2539728"/>
        <a:ext cx="3627605" cy="2176563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EBD591-6F62-422A-A996-80632EE9DB77}">
      <dsp:nvSpPr>
        <dsp:cNvPr id="0" name=""/>
        <dsp:cNvSpPr/>
      </dsp:nvSpPr>
      <dsp:spPr>
        <a:xfrm rot="5400000">
          <a:off x="1055640" y="915265"/>
          <a:ext cx="1427875" cy="172490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928334-DCCA-4832-8F18-B7159E117C44}">
      <dsp:nvSpPr>
        <dsp:cNvPr id="0" name=""/>
        <dsp:cNvSpPr/>
      </dsp:nvSpPr>
      <dsp:spPr>
        <a:xfrm>
          <a:off x="1381493" y="126"/>
          <a:ext cx="1916560" cy="11499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«Про засади </a:t>
          </a:r>
          <a:r>
            <a:rPr lang="ru-RU" sz="2000" b="1" kern="1200" dirty="0" err="1" smtClean="0"/>
            <a:t>мовної</a:t>
          </a:r>
          <a:r>
            <a:rPr lang="ru-RU" sz="2000" b="1" kern="1200" dirty="0" smtClean="0"/>
            <a:t> </a:t>
          </a:r>
          <a:r>
            <a:rPr lang="ru-RU" sz="2000" b="1" kern="1200" dirty="0" err="1" smtClean="0"/>
            <a:t>політики</a:t>
          </a:r>
          <a:r>
            <a:rPr lang="ru-RU" sz="2000" b="1" kern="1200" dirty="0" smtClean="0"/>
            <a:t>»</a:t>
          </a:r>
          <a:endParaRPr lang="ru-RU" sz="2000" b="1" kern="1200" dirty="0"/>
        </a:p>
      </dsp:txBody>
      <dsp:txXfrm>
        <a:off x="1415173" y="33806"/>
        <a:ext cx="1849200" cy="1082576"/>
      </dsp:txXfrm>
    </dsp:sp>
    <dsp:sp modelId="{E68FCC1A-065C-4E6B-ABFB-F69399767C5B}">
      <dsp:nvSpPr>
        <dsp:cNvPr id="0" name=""/>
        <dsp:cNvSpPr/>
      </dsp:nvSpPr>
      <dsp:spPr>
        <a:xfrm rot="5400000">
          <a:off x="1055640" y="2352685"/>
          <a:ext cx="1427875" cy="172490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46499D-EE84-4E10-BDBE-C7EABB5E496A}">
      <dsp:nvSpPr>
        <dsp:cNvPr id="0" name=""/>
        <dsp:cNvSpPr/>
      </dsp:nvSpPr>
      <dsp:spPr>
        <a:xfrm>
          <a:off x="1381493" y="1437546"/>
          <a:ext cx="1916560" cy="11499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«</a:t>
          </a:r>
          <a:r>
            <a:rPr lang="ru-RU" sz="2000" b="1" kern="1200" dirty="0" err="1" smtClean="0"/>
            <a:t>Декларація</a:t>
          </a:r>
          <a:r>
            <a:rPr lang="ru-RU" sz="2000" b="1" kern="1200" dirty="0" smtClean="0"/>
            <a:t> прав </a:t>
          </a:r>
          <a:r>
            <a:rPr lang="ru-RU" sz="2000" b="1" kern="1200" dirty="0" err="1" smtClean="0"/>
            <a:t>національностей</a:t>
          </a:r>
          <a:r>
            <a:rPr lang="ru-RU" sz="2000" b="1" kern="1200" dirty="0" smtClean="0"/>
            <a:t> </a:t>
          </a:r>
          <a:r>
            <a:rPr lang="ru-RU" sz="2000" b="1" kern="1200" dirty="0" err="1" smtClean="0"/>
            <a:t>України</a:t>
          </a:r>
          <a:r>
            <a:rPr lang="ru-RU" sz="2000" b="1" kern="1200" dirty="0" smtClean="0"/>
            <a:t>»</a:t>
          </a:r>
          <a:endParaRPr lang="ru-RU" sz="2000" b="1" kern="1200" dirty="0"/>
        </a:p>
      </dsp:txBody>
      <dsp:txXfrm>
        <a:off x="1415173" y="1471226"/>
        <a:ext cx="1849200" cy="1082576"/>
      </dsp:txXfrm>
    </dsp:sp>
    <dsp:sp modelId="{2ED2EC27-06B4-4338-B42E-6E97153F8BFD}">
      <dsp:nvSpPr>
        <dsp:cNvPr id="0" name=""/>
        <dsp:cNvSpPr/>
      </dsp:nvSpPr>
      <dsp:spPr>
        <a:xfrm>
          <a:off x="1774350" y="3071395"/>
          <a:ext cx="2539480" cy="172490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D0EB11-8511-4FC0-9A43-690017B32591}">
      <dsp:nvSpPr>
        <dsp:cNvPr id="0" name=""/>
        <dsp:cNvSpPr/>
      </dsp:nvSpPr>
      <dsp:spPr>
        <a:xfrm>
          <a:off x="1381493" y="2874967"/>
          <a:ext cx="1916560" cy="11499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«Про </a:t>
          </a:r>
          <a:r>
            <a:rPr lang="ru-RU" sz="2000" b="1" kern="1200" dirty="0" err="1" smtClean="0"/>
            <a:t>національні</a:t>
          </a:r>
          <a:r>
            <a:rPr lang="ru-RU" sz="2000" b="1" kern="1200" dirty="0" smtClean="0"/>
            <a:t> </a:t>
          </a:r>
          <a:r>
            <a:rPr lang="ru-RU" sz="2000" b="1" kern="1200" dirty="0" err="1" smtClean="0"/>
            <a:t>меншини</a:t>
          </a:r>
          <a:r>
            <a:rPr lang="ru-RU" sz="2000" b="1" kern="1200" dirty="0" smtClean="0"/>
            <a:t> в </a:t>
          </a:r>
          <a:r>
            <a:rPr lang="ru-RU" sz="2000" b="1" kern="1200" dirty="0" err="1" smtClean="0"/>
            <a:t>Україні</a:t>
          </a:r>
          <a:r>
            <a:rPr lang="ru-RU" sz="2000" b="1" kern="1200" dirty="0" smtClean="0"/>
            <a:t>»</a:t>
          </a:r>
          <a:endParaRPr lang="ru-RU" sz="2000" b="1" kern="1200" dirty="0"/>
        </a:p>
      </dsp:txBody>
      <dsp:txXfrm>
        <a:off x="1415173" y="2908647"/>
        <a:ext cx="1849200" cy="1082576"/>
      </dsp:txXfrm>
    </dsp:sp>
    <dsp:sp modelId="{AF6ABDDE-9902-4701-A1A7-03FF0D54DAB4}">
      <dsp:nvSpPr>
        <dsp:cNvPr id="0" name=""/>
        <dsp:cNvSpPr/>
      </dsp:nvSpPr>
      <dsp:spPr>
        <a:xfrm rot="16200000">
          <a:off x="3604665" y="2352685"/>
          <a:ext cx="1427875" cy="172490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E686C7-8F75-4182-9A27-B4976D20F6DC}">
      <dsp:nvSpPr>
        <dsp:cNvPr id="0" name=""/>
        <dsp:cNvSpPr/>
      </dsp:nvSpPr>
      <dsp:spPr>
        <a:xfrm>
          <a:off x="3930518" y="2874967"/>
          <a:ext cx="1916560" cy="11499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«Про </a:t>
          </a:r>
          <a:r>
            <a:rPr lang="ru-RU" sz="2000" b="1" kern="1200" dirty="0" err="1" smtClean="0"/>
            <a:t>громадянство</a:t>
          </a:r>
          <a:r>
            <a:rPr lang="ru-RU" sz="2000" b="1" kern="1200" dirty="0" smtClean="0"/>
            <a:t> </a:t>
          </a:r>
          <a:r>
            <a:rPr lang="ru-RU" sz="2000" b="1" kern="1200" dirty="0" err="1" smtClean="0"/>
            <a:t>України</a:t>
          </a:r>
          <a:r>
            <a:rPr lang="ru-RU" sz="2000" b="1" kern="1200" dirty="0" smtClean="0"/>
            <a:t>»</a:t>
          </a:r>
          <a:endParaRPr lang="ru-RU" sz="2000" b="1" kern="1200" dirty="0"/>
        </a:p>
      </dsp:txBody>
      <dsp:txXfrm>
        <a:off x="3964198" y="2908647"/>
        <a:ext cx="1849200" cy="1082576"/>
      </dsp:txXfrm>
    </dsp:sp>
    <dsp:sp modelId="{55658B92-0670-46E1-8610-336F4E431F0C}">
      <dsp:nvSpPr>
        <dsp:cNvPr id="0" name=""/>
        <dsp:cNvSpPr/>
      </dsp:nvSpPr>
      <dsp:spPr>
        <a:xfrm rot="16200000">
          <a:off x="3604665" y="915265"/>
          <a:ext cx="1427875" cy="172490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A477D1-AE9C-4E39-9974-483BFC1C9F93}">
      <dsp:nvSpPr>
        <dsp:cNvPr id="0" name=""/>
        <dsp:cNvSpPr/>
      </dsp:nvSpPr>
      <dsp:spPr>
        <a:xfrm>
          <a:off x="3930518" y="1437546"/>
          <a:ext cx="1916560" cy="11499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«Про свободу </a:t>
          </a:r>
          <a:r>
            <a:rPr lang="ru-RU" sz="2000" b="1" kern="1200" dirty="0" err="1" smtClean="0"/>
            <a:t>совісті</a:t>
          </a:r>
          <a:r>
            <a:rPr lang="ru-RU" sz="2000" b="1" kern="1200" dirty="0" smtClean="0"/>
            <a:t> та </a:t>
          </a:r>
          <a:r>
            <a:rPr lang="ru-RU" sz="2000" b="1" kern="1200" dirty="0" err="1" smtClean="0"/>
            <a:t>релігійні</a:t>
          </a:r>
          <a:r>
            <a:rPr lang="ru-RU" sz="2000" b="1" kern="1200" dirty="0" smtClean="0"/>
            <a:t> </a:t>
          </a:r>
          <a:r>
            <a:rPr lang="ru-RU" sz="2000" b="1" kern="1200" dirty="0" err="1" smtClean="0"/>
            <a:t>організації</a:t>
          </a:r>
          <a:r>
            <a:rPr lang="ru-RU" sz="2000" b="1" kern="1200" dirty="0" smtClean="0"/>
            <a:t>»</a:t>
          </a:r>
          <a:endParaRPr lang="ru-RU" sz="2000" b="1" kern="1200" dirty="0"/>
        </a:p>
      </dsp:txBody>
      <dsp:txXfrm>
        <a:off x="3964198" y="1471226"/>
        <a:ext cx="1849200" cy="1082576"/>
      </dsp:txXfrm>
    </dsp:sp>
    <dsp:sp modelId="{22CDA6D3-9209-4A31-820A-B520946BEB54}">
      <dsp:nvSpPr>
        <dsp:cNvPr id="0" name=""/>
        <dsp:cNvSpPr/>
      </dsp:nvSpPr>
      <dsp:spPr>
        <a:xfrm>
          <a:off x="3930518" y="126"/>
          <a:ext cx="1916560" cy="11499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«Про </a:t>
          </a:r>
          <a:r>
            <a:rPr lang="ru-RU" sz="2000" b="1" kern="1200" dirty="0" err="1" smtClean="0"/>
            <a:t>забезпечення</a:t>
          </a:r>
          <a:r>
            <a:rPr lang="ru-RU" sz="2000" b="1" kern="1200" dirty="0" smtClean="0"/>
            <a:t> прав і свобод </a:t>
          </a:r>
          <a:r>
            <a:rPr lang="ru-RU" sz="2000" b="1" kern="1200" dirty="0" err="1" smtClean="0"/>
            <a:t>внутрішньо</a:t>
          </a:r>
          <a:r>
            <a:rPr lang="ru-RU" sz="2000" b="1" kern="1200" dirty="0" smtClean="0"/>
            <a:t> </a:t>
          </a:r>
          <a:r>
            <a:rPr lang="ru-RU" sz="2000" b="1" kern="1200" dirty="0" err="1" smtClean="0"/>
            <a:t>переміщених</a:t>
          </a:r>
          <a:r>
            <a:rPr lang="ru-RU" sz="2000" b="1" kern="1200" dirty="0" smtClean="0"/>
            <a:t> </a:t>
          </a:r>
          <a:r>
            <a:rPr lang="ru-RU" sz="2000" b="1" kern="1200" dirty="0" err="1" smtClean="0"/>
            <a:t>осіб</a:t>
          </a:r>
          <a:r>
            <a:rPr lang="ru-RU" sz="2000" b="1" kern="1200" dirty="0" smtClean="0"/>
            <a:t>»</a:t>
          </a:r>
          <a:endParaRPr lang="ru-RU" sz="2000" b="1" kern="1200" dirty="0"/>
        </a:p>
      </dsp:txBody>
      <dsp:txXfrm>
        <a:off x="3964198" y="33806"/>
        <a:ext cx="1849200" cy="10825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BF047A-9DCF-4D28-A953-9F0CEEA1D8B5}">
      <dsp:nvSpPr>
        <dsp:cNvPr id="0" name=""/>
        <dsp:cNvSpPr/>
      </dsp:nvSpPr>
      <dsp:spPr>
        <a:xfrm>
          <a:off x="0" y="0"/>
          <a:ext cx="3124184" cy="12496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Суб’єкти </a:t>
          </a:r>
          <a:r>
            <a:rPr lang="uk-UA" sz="22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етнополітики</a:t>
          </a:r>
          <a:endParaRPr lang="ru-RU" sz="2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0"/>
        <a:ext cx="3124184" cy="1249673"/>
      </dsp:txXfrm>
    </dsp:sp>
    <dsp:sp modelId="{50865848-DF87-485A-9808-E4E814B19E8A}">
      <dsp:nvSpPr>
        <dsp:cNvPr id="0" name=""/>
        <dsp:cNvSpPr/>
      </dsp:nvSpPr>
      <dsp:spPr>
        <a:xfrm>
          <a:off x="1" y="943903"/>
          <a:ext cx="3124184" cy="534435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b="1" kern="1200" dirty="0"/>
            <a:t>особи, </a:t>
          </a:r>
          <a:r>
            <a:rPr lang="ru-RU" sz="1900" b="1" kern="1200" dirty="0" err="1"/>
            <a:t>які</a:t>
          </a:r>
          <a:r>
            <a:rPr lang="ru-RU" sz="1900" b="1" kern="1200" dirty="0"/>
            <a:t> </a:t>
          </a:r>
          <a:r>
            <a:rPr lang="ru-RU" sz="1900" b="1" kern="1200" dirty="0" err="1"/>
            <a:t>виявляють</a:t>
          </a:r>
          <a:r>
            <a:rPr lang="ru-RU" sz="1900" b="1" kern="1200" dirty="0"/>
            <a:t> </a:t>
          </a:r>
          <a:r>
            <a:rPr lang="ru-RU" sz="1900" b="1" kern="1200" dirty="0" err="1"/>
            <a:t>почуття</a:t>
          </a:r>
          <a:r>
            <a:rPr lang="ru-RU" sz="1900" b="1" kern="1200" dirty="0"/>
            <a:t> </a:t>
          </a:r>
          <a:r>
            <a:rPr lang="ru-RU" sz="1900" b="1" kern="1200" dirty="0" err="1"/>
            <a:t>національного</a:t>
          </a:r>
          <a:r>
            <a:rPr lang="ru-RU" sz="1900" b="1" kern="1200" dirty="0"/>
            <a:t> </a:t>
          </a:r>
          <a:r>
            <a:rPr lang="ru-RU" sz="1900" b="1" kern="1200" dirty="0" err="1"/>
            <a:t>самоусвідомлення</a:t>
          </a:r>
          <a:r>
            <a:rPr lang="ru-RU" sz="1900" b="1" kern="1200" dirty="0"/>
            <a:t> та </a:t>
          </a:r>
          <a:r>
            <a:rPr lang="ru-RU" sz="1900" b="1" kern="1200" dirty="0" err="1"/>
            <a:t>етнічної</a:t>
          </a:r>
          <a:r>
            <a:rPr lang="ru-RU" sz="1900" b="1" kern="1200" dirty="0"/>
            <a:t> </a:t>
          </a:r>
          <a:r>
            <a:rPr lang="ru-RU" sz="1900" b="1" kern="1200" dirty="0" err="1"/>
            <a:t>спільності</a:t>
          </a:r>
          <a:r>
            <a:rPr lang="ru-RU" sz="1900" b="1" kern="1200" dirty="0"/>
            <a:t> </a:t>
          </a:r>
          <a:r>
            <a:rPr lang="ru-RU" sz="1900" b="1" kern="1200" dirty="0" err="1"/>
            <a:t>між</a:t>
          </a:r>
          <a:r>
            <a:rPr lang="ru-RU" sz="1900" b="1" kern="1200" dirty="0"/>
            <a:t> собою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b="1" kern="1200" dirty="0" err="1"/>
            <a:t>етноси</a:t>
          </a:r>
          <a:r>
            <a:rPr lang="ru-RU" sz="1900" b="1" kern="1200" dirty="0"/>
            <a:t>, </a:t>
          </a:r>
          <a:r>
            <a:rPr lang="ru-RU" sz="1900" b="1" kern="1200" dirty="0" err="1"/>
            <a:t>нації</a:t>
          </a:r>
          <a:r>
            <a:rPr lang="ru-RU" sz="1900" b="1" kern="1200" dirty="0"/>
            <a:t>, </a:t>
          </a:r>
          <a:r>
            <a:rPr lang="ru-RU" sz="1900" b="1" kern="1200" dirty="0" err="1"/>
            <a:t>національні</a:t>
          </a:r>
          <a:r>
            <a:rPr lang="ru-RU" sz="1900" b="1" kern="1200" dirty="0"/>
            <a:t> </a:t>
          </a:r>
          <a:r>
            <a:rPr lang="ru-RU" sz="1900" b="1" kern="1200" dirty="0" err="1"/>
            <a:t>меншини</a:t>
          </a:r>
          <a:r>
            <a:rPr lang="ru-RU" sz="1900" b="1" kern="1200" dirty="0"/>
            <a:t>, </a:t>
          </a:r>
          <a:r>
            <a:rPr lang="ru-RU" sz="1900" b="1" kern="1200" dirty="0" err="1"/>
            <a:t>корінні</a:t>
          </a:r>
          <a:r>
            <a:rPr lang="ru-RU" sz="1900" b="1" kern="1200" dirty="0"/>
            <a:t> народи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b="1" kern="1200" dirty="0" err="1"/>
            <a:t>політичні</a:t>
          </a:r>
          <a:r>
            <a:rPr lang="ru-RU" sz="1900" b="1" kern="1200" dirty="0"/>
            <a:t> </a:t>
          </a:r>
          <a:r>
            <a:rPr lang="ru-RU" sz="1900" b="1" kern="1200" dirty="0" err="1"/>
            <a:t>партії</a:t>
          </a:r>
          <a:r>
            <a:rPr lang="ru-RU" sz="1900" b="1" kern="1200" dirty="0"/>
            <a:t>, держава, </a:t>
          </a:r>
          <a:r>
            <a:rPr lang="ru-RU" sz="1900" b="1" kern="1200" dirty="0" err="1"/>
            <a:t>етнічні</a:t>
          </a:r>
          <a:r>
            <a:rPr lang="ru-RU" sz="1900" b="1" kern="1200" dirty="0"/>
            <a:t> </a:t>
          </a:r>
          <a:r>
            <a:rPr lang="ru-RU" sz="1900" b="1" kern="1200" dirty="0" err="1"/>
            <a:t>лідери</a:t>
          </a:r>
          <a:endParaRPr lang="ru-RU" sz="1900" b="1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b="1" kern="1200" dirty="0" err="1"/>
            <a:t>створені</a:t>
          </a:r>
          <a:r>
            <a:rPr lang="ru-RU" sz="1900" b="1" kern="1200" dirty="0"/>
            <a:t> ними установи та </a:t>
          </a:r>
          <a:r>
            <a:rPr lang="ru-RU" sz="1900" b="1" kern="1200" dirty="0" err="1"/>
            <a:t>організації</a:t>
          </a:r>
          <a:r>
            <a:rPr lang="ru-RU" sz="1900" b="1" kern="1200" dirty="0"/>
            <a:t>, </a:t>
          </a:r>
          <a:r>
            <a:rPr lang="ru-RU" sz="1900" b="1" kern="1200" dirty="0" err="1"/>
            <a:t>які</a:t>
          </a:r>
          <a:r>
            <a:rPr lang="ru-RU" sz="1900" b="1" kern="1200" dirty="0"/>
            <a:t> </a:t>
          </a:r>
          <a:r>
            <a:rPr lang="ru-RU" sz="1900" b="1" kern="1200" dirty="0" err="1"/>
            <a:t>беруть</a:t>
          </a:r>
          <a:r>
            <a:rPr lang="ru-RU" sz="1900" b="1" kern="1200" dirty="0"/>
            <a:t> </a:t>
          </a:r>
          <a:r>
            <a:rPr lang="ru-RU" sz="1900" b="1" kern="1200" dirty="0" err="1"/>
            <a:t>активну</a:t>
          </a:r>
          <a:r>
            <a:rPr lang="ru-RU" sz="1900" b="1" kern="1200" dirty="0"/>
            <a:t>, </a:t>
          </a:r>
          <a:r>
            <a:rPr lang="ru-RU" sz="1900" b="1" kern="1200" dirty="0" err="1"/>
            <a:t>свідому</a:t>
          </a:r>
          <a:r>
            <a:rPr lang="ru-RU" sz="1900" b="1" kern="1200" dirty="0"/>
            <a:t> участь в </a:t>
          </a:r>
          <a:r>
            <a:rPr lang="ru-RU" sz="1900" b="1" kern="1200" dirty="0" err="1"/>
            <a:t>етнополітичному</a:t>
          </a:r>
          <a:r>
            <a:rPr lang="ru-RU" sz="1900" b="1" kern="1200" dirty="0"/>
            <a:t> та </a:t>
          </a:r>
          <a:r>
            <a:rPr lang="ru-RU" sz="1900" b="1" kern="1200" dirty="0" err="1"/>
            <a:t>етнонаціональному</a:t>
          </a:r>
          <a:r>
            <a:rPr lang="ru-RU" sz="1900" b="1" kern="1200" dirty="0"/>
            <a:t> </a:t>
          </a:r>
          <a:r>
            <a:rPr lang="ru-RU" sz="1900" b="1" kern="1200" dirty="0" err="1"/>
            <a:t>розвитку</a:t>
          </a:r>
          <a:endParaRPr lang="ru-RU" sz="1900" b="1" kern="1200" dirty="0"/>
        </a:p>
      </dsp:txBody>
      <dsp:txXfrm>
        <a:off x="1" y="943903"/>
        <a:ext cx="3124184" cy="5344353"/>
      </dsp:txXfrm>
    </dsp:sp>
    <dsp:sp modelId="{6B8C1024-684A-4A4F-AF66-1613AA34A165}">
      <dsp:nvSpPr>
        <dsp:cNvPr id="0" name=""/>
        <dsp:cNvSpPr/>
      </dsp:nvSpPr>
      <dsp:spPr>
        <a:xfrm>
          <a:off x="3466003" y="0"/>
          <a:ext cx="3124184" cy="12496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Об’єкти </a:t>
          </a:r>
          <a:r>
            <a:rPr lang="uk-UA" sz="22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етнополітики</a:t>
          </a:r>
          <a:endParaRPr lang="ru-RU" sz="2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466003" y="0"/>
        <a:ext cx="3124184" cy="1249673"/>
      </dsp:txXfrm>
    </dsp:sp>
    <dsp:sp modelId="{A60B17FE-2BD3-4725-9319-CD4301E9907C}">
      <dsp:nvSpPr>
        <dsp:cNvPr id="0" name=""/>
        <dsp:cNvSpPr/>
      </dsp:nvSpPr>
      <dsp:spPr>
        <a:xfrm>
          <a:off x="3462598" y="944164"/>
          <a:ext cx="3124184" cy="528824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b="1" kern="1200" dirty="0" err="1"/>
            <a:t>усі</a:t>
          </a:r>
          <a:r>
            <a:rPr lang="ru-RU" sz="1900" b="1" kern="1200" dirty="0"/>
            <a:t> </a:t>
          </a:r>
          <a:r>
            <a:rPr lang="ru-RU" sz="1900" b="1" kern="1200" dirty="0" err="1"/>
            <a:t>явища</a:t>
          </a:r>
          <a:r>
            <a:rPr lang="ru-RU" sz="1900" b="1" kern="1200" dirty="0"/>
            <a:t> </a:t>
          </a:r>
          <a:r>
            <a:rPr lang="ru-RU" sz="1900" b="1" kern="1200" dirty="0" err="1"/>
            <a:t>етнополітичного</a:t>
          </a:r>
          <a:r>
            <a:rPr lang="ru-RU" sz="1900" b="1" kern="1200" dirty="0"/>
            <a:t> та </a:t>
          </a:r>
          <a:r>
            <a:rPr lang="ru-RU" sz="1900" b="1" kern="1200" dirty="0" err="1"/>
            <a:t>суспільного</a:t>
          </a:r>
          <a:r>
            <a:rPr lang="ru-RU" sz="1900" b="1" kern="1200" dirty="0"/>
            <a:t> </a:t>
          </a:r>
          <a:r>
            <a:rPr lang="ru-RU" sz="1900" b="1" kern="1200" dirty="0" err="1"/>
            <a:t>життя</a:t>
          </a:r>
          <a:r>
            <a:rPr lang="ru-RU" sz="1900" b="1" kern="1200" dirty="0"/>
            <a:t>, на </a:t>
          </a:r>
          <a:r>
            <a:rPr lang="ru-RU" sz="1900" b="1" kern="1200" dirty="0" err="1"/>
            <a:t>які</a:t>
          </a:r>
          <a:r>
            <a:rPr lang="ru-RU" sz="1900" b="1" kern="1200" dirty="0"/>
            <a:t> </a:t>
          </a:r>
          <a:r>
            <a:rPr lang="ru-RU" sz="1900" b="1" kern="1200" dirty="0" err="1"/>
            <a:t>спрямована</a:t>
          </a:r>
          <a:r>
            <a:rPr lang="ru-RU" sz="1900" b="1" kern="1200" dirty="0"/>
            <a:t> </a:t>
          </a:r>
          <a:r>
            <a:rPr lang="ru-RU" sz="1900" b="1" kern="1200" dirty="0" err="1"/>
            <a:t>діяльність</a:t>
          </a:r>
          <a:r>
            <a:rPr lang="ru-RU" sz="1900" b="1" kern="1200" dirty="0"/>
            <a:t> </a:t>
          </a:r>
          <a:r>
            <a:rPr lang="ru-RU" sz="1900" b="1" kern="1200" dirty="0" err="1"/>
            <a:t>суб'єктів</a:t>
          </a:r>
          <a:r>
            <a:rPr lang="ru-RU" sz="1900" b="1" kern="1200" dirty="0"/>
            <a:t> </a:t>
          </a:r>
          <a:r>
            <a:rPr lang="ru-RU" sz="1900" b="1" kern="1200" dirty="0" err="1"/>
            <a:t>етнополітики</a:t>
          </a:r>
          <a:endParaRPr lang="ru-RU" sz="1900" b="1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b="1" kern="1200" dirty="0" err="1"/>
            <a:t>політична</a:t>
          </a:r>
          <a:r>
            <a:rPr lang="ru-RU" sz="1900" b="1" kern="1200" dirty="0"/>
            <a:t> система </a:t>
          </a:r>
          <a:r>
            <a:rPr lang="ru-RU" sz="1900" b="1" kern="1200" dirty="0" err="1"/>
            <a:t>суспільства</a:t>
          </a:r>
          <a:r>
            <a:rPr lang="ru-RU" sz="1900" b="1" kern="1200" dirty="0"/>
            <a:t> </a:t>
          </a:r>
          <a:r>
            <a:rPr lang="ru-RU" sz="1900" b="1" kern="1200" dirty="0" err="1"/>
            <a:t>загалом</a:t>
          </a:r>
          <a:r>
            <a:rPr lang="ru-RU" sz="1900" b="1" kern="1200" dirty="0"/>
            <a:t>, </a:t>
          </a:r>
          <a:r>
            <a:rPr lang="ru-RU" sz="1900" b="1" kern="1200" dirty="0" err="1"/>
            <a:t>її</a:t>
          </a:r>
          <a:r>
            <a:rPr lang="ru-RU" sz="1900" b="1" kern="1200" dirty="0"/>
            <a:t> </a:t>
          </a:r>
          <a:r>
            <a:rPr lang="ru-RU" sz="1900" b="1" kern="1200" dirty="0" err="1"/>
            <a:t>елементи</a:t>
          </a:r>
          <a:endParaRPr lang="ru-RU" sz="1900" b="1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b="1" kern="1200" dirty="0" err="1"/>
            <a:t>форми</a:t>
          </a:r>
          <a:r>
            <a:rPr lang="ru-RU" sz="1900" b="1" kern="1200" dirty="0"/>
            <a:t> </a:t>
          </a:r>
          <a:r>
            <a:rPr lang="ru-RU" sz="1900" b="1" kern="1200" dirty="0" err="1"/>
            <a:t>політичного</a:t>
          </a:r>
          <a:r>
            <a:rPr lang="ru-RU" sz="1900" b="1" kern="1200" dirty="0"/>
            <a:t> </a:t>
          </a:r>
          <a:r>
            <a:rPr lang="ru-RU" sz="1900" b="1" kern="1200" dirty="0" err="1"/>
            <a:t>життя</a:t>
          </a:r>
          <a:endParaRPr lang="ru-RU" sz="1900" b="1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b="1" kern="1200" dirty="0"/>
            <a:t>сфера </a:t>
          </a:r>
          <a:r>
            <a:rPr lang="ru-RU" sz="1900" b="1" kern="1200" dirty="0" err="1"/>
            <a:t>етнополітичних</a:t>
          </a:r>
          <a:r>
            <a:rPr lang="ru-RU" sz="1900" b="1" kern="1200" dirty="0"/>
            <a:t> </a:t>
          </a:r>
          <a:r>
            <a:rPr lang="ru-RU" sz="1900" b="1" kern="1200" dirty="0" err="1"/>
            <a:t>інтересів</a:t>
          </a:r>
          <a:endParaRPr lang="ru-RU" sz="1900" b="1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b="1" kern="1200" dirty="0" err="1"/>
            <a:t>суперечності</a:t>
          </a:r>
          <a:r>
            <a:rPr lang="ru-RU" sz="1900" b="1" kern="1200" dirty="0"/>
            <a:t> </a:t>
          </a:r>
          <a:r>
            <a:rPr lang="ru-RU" sz="1900" b="1" kern="1200" dirty="0" err="1"/>
            <a:t>етнополітичного</a:t>
          </a:r>
          <a:r>
            <a:rPr lang="ru-RU" sz="1900" b="1" kern="1200" dirty="0"/>
            <a:t> </a:t>
          </a:r>
          <a:r>
            <a:rPr lang="ru-RU" sz="1900" b="1" kern="1200" dirty="0" err="1"/>
            <a:t>процесу</a:t>
          </a:r>
          <a:r>
            <a:rPr lang="ru-RU" sz="1900" b="1" kern="1200" dirty="0"/>
            <a:t> як у </a:t>
          </a:r>
          <a:r>
            <a:rPr lang="ru-RU" sz="1900" b="1" kern="1200" dirty="0" err="1"/>
            <a:t>вітчизняному</a:t>
          </a:r>
          <a:r>
            <a:rPr lang="ru-RU" sz="1900" b="1" kern="1200" dirty="0"/>
            <a:t>, так і в </a:t>
          </a:r>
          <a:r>
            <a:rPr lang="ru-RU" sz="1900" b="1" kern="1200" dirty="0" err="1"/>
            <a:t>регіональному</a:t>
          </a:r>
          <a:r>
            <a:rPr lang="ru-RU" sz="1900" b="1" kern="1200" dirty="0"/>
            <a:t> </a:t>
          </a:r>
          <a:r>
            <a:rPr lang="ru-RU" sz="1900" b="1" kern="1200" dirty="0" err="1"/>
            <a:t>або</a:t>
          </a:r>
          <a:r>
            <a:rPr lang="ru-RU" sz="1900" b="1" kern="1200" dirty="0"/>
            <a:t> </a:t>
          </a:r>
          <a:r>
            <a:rPr lang="ru-RU" sz="1900" b="1" kern="1200" dirty="0" err="1"/>
            <a:t>світовому</a:t>
          </a:r>
          <a:r>
            <a:rPr lang="ru-RU" sz="1900" b="1" kern="1200" dirty="0"/>
            <a:t> </a:t>
          </a:r>
          <a:r>
            <a:rPr lang="ru-RU" sz="1900" b="1" kern="1200" dirty="0" err="1"/>
            <a:t>вимірі</a:t>
          </a:r>
          <a:endParaRPr lang="ru-RU" sz="1900" b="1" kern="1200" dirty="0"/>
        </a:p>
      </dsp:txBody>
      <dsp:txXfrm>
        <a:off x="3462598" y="944164"/>
        <a:ext cx="3124184" cy="528824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C0917B-4F1C-495C-9842-09065A80ABBD}">
      <dsp:nvSpPr>
        <dsp:cNvPr id="0" name=""/>
        <dsp:cNvSpPr/>
      </dsp:nvSpPr>
      <dsp:spPr>
        <a:xfrm>
          <a:off x="4004" y="104227"/>
          <a:ext cx="3593626" cy="89280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0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0000"/>
                <a:satMod val="100000"/>
                <a:lumMod val="99000"/>
              </a:schemeClr>
            </a:gs>
          </a:gsLst>
          <a:lin ang="27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0472" tIns="125984" rIns="220472" bIns="125984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1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Первинні (базові)</a:t>
          </a:r>
          <a:endParaRPr lang="ru-RU" sz="31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004" y="104227"/>
        <a:ext cx="3593626" cy="892800"/>
      </dsp:txXfrm>
    </dsp:sp>
    <dsp:sp modelId="{E89E405B-5C98-4717-9CAE-ECBE77997E3E}">
      <dsp:nvSpPr>
        <dsp:cNvPr id="0" name=""/>
        <dsp:cNvSpPr/>
      </dsp:nvSpPr>
      <dsp:spPr>
        <a:xfrm>
          <a:off x="7550" y="997027"/>
          <a:ext cx="3586535" cy="4680225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/>
            <a:t>    </a:t>
          </a:r>
          <a:r>
            <a:rPr lang="ru-RU" sz="2100" b="1" kern="1200" dirty="0" err="1"/>
            <a:t>етнічно</a:t>
          </a:r>
          <a:r>
            <a:rPr lang="ru-RU" sz="2100" b="1" kern="1200" dirty="0"/>
            <a:t> і </a:t>
          </a:r>
          <a:r>
            <a:rPr lang="ru-RU" sz="2100" b="1" kern="1200" dirty="0" err="1"/>
            <a:t>політично</a:t>
          </a:r>
          <a:r>
            <a:rPr lang="ru-RU" sz="2100" b="1" kern="1200" dirty="0"/>
            <a:t> </a:t>
          </a:r>
          <a:r>
            <a:rPr lang="ru-RU" sz="2100" b="1" kern="1200" dirty="0" err="1"/>
            <a:t>свідомі</a:t>
          </a:r>
          <a:r>
            <a:rPr lang="ru-RU" sz="2100" b="1" kern="1200" dirty="0"/>
            <a:t> </a:t>
          </a:r>
          <a:r>
            <a:rPr lang="ru-RU" sz="2100" b="1" kern="1200" dirty="0" err="1"/>
            <a:t>індивіди</a:t>
          </a:r>
          <a:r>
            <a:rPr lang="ru-RU" sz="2100" b="1" kern="1200" dirty="0"/>
            <a:t>, </a:t>
          </a:r>
          <a:r>
            <a:rPr lang="ru-RU" sz="2100" b="1" kern="1200" dirty="0" err="1"/>
            <a:t>етноси</a:t>
          </a:r>
          <a:r>
            <a:rPr lang="ru-RU" sz="2100" b="1" kern="1200" dirty="0"/>
            <a:t>, </a:t>
          </a:r>
          <a:r>
            <a:rPr lang="ru-RU" sz="2100" b="1" kern="1200" dirty="0" err="1"/>
            <a:t>нації</a:t>
          </a:r>
          <a:r>
            <a:rPr lang="ru-RU" sz="2100" b="1" kern="1200" dirty="0"/>
            <a:t>, </a:t>
          </a:r>
          <a:r>
            <a:rPr lang="ru-RU" sz="2100" b="1" kern="1200" dirty="0" err="1"/>
            <a:t>етнічні</a:t>
          </a:r>
          <a:r>
            <a:rPr lang="ru-RU" sz="2100" b="1" kern="1200" dirty="0"/>
            <a:t> </a:t>
          </a:r>
          <a:r>
            <a:rPr lang="ru-RU" sz="2100" b="1" kern="1200" dirty="0" err="1"/>
            <a:t>меншини</a:t>
          </a:r>
          <a:r>
            <a:rPr lang="ru-RU" sz="2100" b="1" kern="1200" dirty="0"/>
            <a:t>, </a:t>
          </a:r>
          <a:r>
            <a:rPr lang="ru-RU" sz="2100" b="1" kern="1200" dirty="0" err="1"/>
            <a:t>корінні</a:t>
          </a:r>
          <a:r>
            <a:rPr lang="ru-RU" sz="2100" b="1" kern="1200" dirty="0"/>
            <a:t> (</a:t>
          </a:r>
          <a:r>
            <a:rPr lang="ru-RU" sz="2100" b="1" kern="1200" dirty="0" err="1"/>
            <a:t>нечисленні</a:t>
          </a:r>
          <a:r>
            <a:rPr lang="ru-RU" sz="2100" b="1" kern="1200" dirty="0"/>
            <a:t>) народи, </a:t>
          </a:r>
          <a:r>
            <a:rPr lang="ru-RU" sz="2100" b="1" kern="1200" dirty="0" err="1"/>
            <a:t>які</a:t>
          </a:r>
          <a:r>
            <a:rPr lang="ru-RU" sz="2100" b="1" kern="1200" dirty="0"/>
            <a:t> </a:t>
          </a:r>
          <a:r>
            <a:rPr lang="ru-RU" sz="2100" b="1" kern="1200" dirty="0" err="1"/>
            <a:t>виникли</a:t>
          </a:r>
          <a:r>
            <a:rPr lang="ru-RU" sz="2100" b="1" kern="1200" dirty="0"/>
            <a:t> </a:t>
          </a:r>
          <a:r>
            <a:rPr lang="ru-RU" sz="2100" b="1" kern="1200" dirty="0" err="1"/>
            <a:t>об'єктивним</a:t>
          </a:r>
          <a:r>
            <a:rPr lang="ru-RU" sz="2100" b="1" kern="1200" dirty="0"/>
            <a:t>, природно-</a:t>
          </a:r>
          <a:r>
            <a:rPr lang="ru-RU" sz="2100" b="1" kern="1200" dirty="0" err="1"/>
            <a:t>історичним</a:t>
          </a:r>
          <a:r>
            <a:rPr lang="ru-RU" sz="2100" b="1" kern="1200" dirty="0"/>
            <a:t> шляхом, а не </a:t>
          </a:r>
          <a:r>
            <a:rPr lang="ru-RU" sz="2100" b="1" kern="1200" dirty="0" err="1"/>
            <a:t>внаслідок</a:t>
          </a:r>
          <a:r>
            <a:rPr lang="ru-RU" sz="2100" b="1" kern="1200" dirty="0"/>
            <a:t> </a:t>
          </a:r>
          <a:r>
            <a:rPr lang="ru-RU" sz="2100" b="1" kern="1200" dirty="0" err="1"/>
            <a:t>цілеспрямованої</a:t>
          </a:r>
          <a:r>
            <a:rPr lang="ru-RU" sz="2100" b="1" kern="1200" dirty="0"/>
            <a:t> </a:t>
          </a:r>
          <a:r>
            <a:rPr lang="ru-RU" sz="2100" b="1" kern="1200" dirty="0" err="1"/>
            <a:t>дії</a:t>
          </a:r>
          <a:r>
            <a:rPr lang="ru-RU" sz="2100" b="1" kern="1200" dirty="0"/>
            <a:t>, і </a:t>
          </a:r>
          <a:r>
            <a:rPr lang="ru-RU" sz="2100" b="1" kern="1200" dirty="0" err="1"/>
            <a:t>які</a:t>
          </a:r>
          <a:r>
            <a:rPr lang="ru-RU" sz="2100" b="1" kern="1200" dirty="0"/>
            <a:t> </a:t>
          </a:r>
          <a:r>
            <a:rPr lang="ru-RU" sz="2100" b="1" kern="1200" dirty="0" err="1"/>
            <a:t>створюють</a:t>
          </a:r>
          <a:r>
            <a:rPr lang="ru-RU" sz="2100" b="1" kern="1200" dirty="0"/>
            <a:t> </a:t>
          </a:r>
          <a:r>
            <a:rPr lang="ru-RU" sz="2100" b="1" kern="1200" dirty="0" err="1"/>
            <a:t>власні</a:t>
          </a:r>
          <a:r>
            <a:rPr lang="ru-RU" sz="2100" b="1" kern="1200" dirty="0"/>
            <a:t> </a:t>
          </a:r>
          <a:r>
            <a:rPr lang="ru-RU" sz="2100" b="1" kern="1200" dirty="0" err="1"/>
            <a:t>об'єднання</a:t>
          </a:r>
          <a:r>
            <a:rPr lang="ru-RU" sz="2100" b="1" kern="1200" dirty="0"/>
            <a:t>, </a:t>
          </a:r>
          <a:r>
            <a:rPr lang="ru-RU" sz="2100" b="1" kern="1200" dirty="0" err="1"/>
            <a:t>що</a:t>
          </a:r>
          <a:r>
            <a:rPr lang="ru-RU" sz="2100" b="1" kern="1200" dirty="0"/>
            <a:t> </a:t>
          </a:r>
          <a:r>
            <a:rPr lang="ru-RU" sz="2100" b="1" kern="1200" dirty="0" err="1"/>
            <a:t>відображають</a:t>
          </a:r>
          <a:r>
            <a:rPr lang="ru-RU" sz="2100" b="1" kern="1200" dirty="0"/>
            <a:t> </a:t>
          </a:r>
          <a:r>
            <a:rPr lang="ru-RU" sz="2100" b="1" kern="1200" dirty="0" err="1"/>
            <a:t>їхні</a:t>
          </a:r>
          <a:r>
            <a:rPr lang="ru-RU" sz="2100" b="1" kern="1200" dirty="0"/>
            <a:t> </a:t>
          </a:r>
          <a:r>
            <a:rPr lang="ru-RU" sz="2100" b="1" kern="1200" dirty="0" err="1"/>
            <a:t>етнополітичні</a:t>
          </a:r>
          <a:r>
            <a:rPr lang="ru-RU" sz="2100" b="1" kern="1200" dirty="0"/>
            <a:t> </a:t>
          </a:r>
          <a:r>
            <a:rPr lang="ru-RU" sz="2100" b="1" kern="1200" dirty="0" err="1"/>
            <a:t>інтереси</a:t>
          </a:r>
          <a:r>
            <a:rPr lang="ru-RU" sz="2100" b="1" kern="1200" dirty="0"/>
            <a:t> та </a:t>
          </a:r>
          <a:r>
            <a:rPr lang="ru-RU" sz="2100" b="1" kern="1200" dirty="0" err="1"/>
            <a:t>сприяють</a:t>
          </a:r>
          <a:r>
            <a:rPr lang="ru-RU" sz="2100" b="1" kern="1200" dirty="0"/>
            <a:t> </a:t>
          </a:r>
          <a:r>
            <a:rPr lang="ru-RU" sz="2100" b="1" kern="1200" dirty="0" err="1"/>
            <a:t>втіленню</a:t>
          </a:r>
          <a:r>
            <a:rPr lang="ru-RU" sz="2100" b="1" kern="1200" dirty="0"/>
            <a:t> </a:t>
          </a:r>
          <a:r>
            <a:rPr lang="ru-RU" sz="2100" b="1" kern="1200" dirty="0" err="1"/>
            <a:t>їх</a:t>
          </a:r>
          <a:r>
            <a:rPr lang="ru-RU" sz="2100" b="1" kern="1200" dirty="0"/>
            <a:t> у </a:t>
          </a:r>
          <a:r>
            <a:rPr lang="ru-RU" sz="2100" b="1" kern="1200" dirty="0" err="1"/>
            <a:t>життя</a:t>
          </a:r>
          <a:endParaRPr lang="ru-RU" sz="2100" b="1" kern="1200" dirty="0"/>
        </a:p>
      </dsp:txBody>
      <dsp:txXfrm>
        <a:off x="7550" y="997027"/>
        <a:ext cx="3586535" cy="4680225"/>
      </dsp:txXfrm>
    </dsp:sp>
    <dsp:sp modelId="{355BA2E2-F242-4CCB-AB31-B4FDAD97BF58}">
      <dsp:nvSpPr>
        <dsp:cNvPr id="0" name=""/>
        <dsp:cNvSpPr/>
      </dsp:nvSpPr>
      <dsp:spPr>
        <a:xfrm>
          <a:off x="4068142" y="104227"/>
          <a:ext cx="3360791" cy="89280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100000"/>
                <a:satMod val="10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0000"/>
                <a:satMod val="100000"/>
                <a:lumMod val="99000"/>
              </a:schemeClr>
            </a:gs>
          </a:gsLst>
          <a:lin ang="27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0472" tIns="125984" rIns="220472" bIns="125984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1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Вторинні</a:t>
          </a:r>
          <a:endParaRPr lang="ru-RU" sz="31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068142" y="104227"/>
        <a:ext cx="3360791" cy="892800"/>
      </dsp:txXfrm>
    </dsp:sp>
    <dsp:sp modelId="{FDAB7186-183F-4E41-B63E-C8BBFCB27DE0}">
      <dsp:nvSpPr>
        <dsp:cNvPr id="0" name=""/>
        <dsp:cNvSpPr/>
      </dsp:nvSpPr>
      <dsp:spPr>
        <a:xfrm>
          <a:off x="4068142" y="997027"/>
          <a:ext cx="3360791" cy="4680225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Char char="••"/>
          </a:pPr>
          <a:r>
            <a:rPr lang="ru-RU" sz="2600" kern="1200" dirty="0"/>
            <a:t>    </a:t>
          </a:r>
          <a:r>
            <a:rPr lang="ru-RU" sz="2200" b="1" kern="1200" dirty="0"/>
            <a:t>держава, </a:t>
          </a:r>
          <a:r>
            <a:rPr lang="ru-RU" sz="2200" b="1" kern="1200" dirty="0" err="1"/>
            <a:t>політичні</a:t>
          </a:r>
          <a:r>
            <a:rPr lang="ru-RU" sz="2200" b="1" kern="1200" dirty="0"/>
            <a:t> </a:t>
          </a:r>
          <a:r>
            <a:rPr lang="ru-RU" sz="2200" b="1" kern="1200" dirty="0" err="1"/>
            <a:t>партії</a:t>
          </a:r>
          <a:r>
            <a:rPr lang="ru-RU" sz="2200" b="1" kern="1200" dirty="0"/>
            <a:t>, </a:t>
          </a:r>
          <a:r>
            <a:rPr lang="ru-RU" sz="2200" b="1" kern="1200" dirty="0" err="1"/>
            <a:t>етнополітичні</a:t>
          </a:r>
          <a:r>
            <a:rPr lang="ru-RU" sz="2200" b="1" kern="1200" dirty="0"/>
            <a:t> та </a:t>
          </a:r>
          <a:r>
            <a:rPr lang="ru-RU" sz="2200" b="1" kern="1200" dirty="0" err="1"/>
            <a:t>етнонаціональні</a:t>
          </a:r>
          <a:r>
            <a:rPr lang="ru-RU" sz="2200" b="1" kern="1200" dirty="0"/>
            <a:t> </a:t>
          </a:r>
          <a:r>
            <a:rPr lang="ru-RU" sz="2200" b="1" kern="1200" dirty="0" err="1"/>
            <a:t>об'єднання</a:t>
          </a:r>
          <a:r>
            <a:rPr lang="ru-RU" sz="2200" b="1" kern="1200" dirty="0"/>
            <a:t>, </a:t>
          </a:r>
          <a:r>
            <a:rPr lang="ru-RU" sz="2200" b="1" kern="1200" dirty="0" err="1"/>
            <a:t>етнічна</a:t>
          </a:r>
          <a:r>
            <a:rPr lang="ru-RU" sz="2200" b="1" kern="1200" dirty="0"/>
            <a:t> </a:t>
          </a:r>
          <a:r>
            <a:rPr lang="ru-RU" sz="2200" b="1" kern="1200" dirty="0" err="1"/>
            <a:t>еліта</a:t>
          </a:r>
          <a:r>
            <a:rPr lang="ru-RU" sz="2200" b="1" kern="1200" dirty="0"/>
            <a:t>, </a:t>
          </a:r>
          <a:r>
            <a:rPr lang="ru-RU" sz="2200" b="1" kern="1200" dirty="0" err="1"/>
            <a:t>які</a:t>
          </a:r>
          <a:r>
            <a:rPr lang="ru-RU" sz="2200" b="1" kern="1200" dirty="0"/>
            <a:t> </a:t>
          </a:r>
          <a:r>
            <a:rPr lang="ru-RU" sz="2200" b="1" kern="1200" dirty="0" err="1"/>
            <a:t>беруть</a:t>
          </a:r>
          <a:r>
            <a:rPr lang="ru-RU" sz="2200" b="1" kern="1200" dirty="0"/>
            <a:t> участь у </a:t>
          </a:r>
          <a:r>
            <a:rPr lang="ru-RU" sz="2200" b="1" kern="1200" dirty="0" err="1"/>
            <a:t>прийнятті</a:t>
          </a:r>
          <a:r>
            <a:rPr lang="ru-RU" sz="2200" b="1" kern="1200" dirty="0"/>
            <a:t> й </a:t>
          </a:r>
          <a:r>
            <a:rPr lang="ru-RU" sz="2200" b="1" kern="1200" dirty="0" err="1"/>
            <a:t>виконанні</a:t>
          </a:r>
          <a:r>
            <a:rPr lang="ru-RU" sz="2200" b="1" kern="1200" dirty="0"/>
            <a:t> </a:t>
          </a:r>
          <a:r>
            <a:rPr lang="ru-RU" sz="2200" b="1" kern="1200" dirty="0" err="1"/>
            <a:t>рішень</a:t>
          </a:r>
          <a:r>
            <a:rPr lang="ru-RU" sz="2200" b="1" kern="1200" dirty="0"/>
            <a:t>, </a:t>
          </a:r>
          <a:r>
            <a:rPr lang="ru-RU" sz="2200" b="1" kern="1200" dirty="0" err="1"/>
            <a:t>пов'язаних</a:t>
          </a:r>
          <a:r>
            <a:rPr lang="ru-RU" sz="2200" b="1" kern="1200" dirty="0"/>
            <a:t> з </a:t>
          </a:r>
          <a:r>
            <a:rPr lang="ru-RU" sz="2200" b="1" kern="1200" dirty="0" err="1"/>
            <a:t>життєдіяльністю</a:t>
          </a:r>
          <a:r>
            <a:rPr lang="ru-RU" sz="2200" b="1" kern="1200" dirty="0"/>
            <a:t> </a:t>
          </a:r>
          <a:r>
            <a:rPr lang="ru-RU" sz="2200" b="1" kern="1200" dirty="0" err="1"/>
            <a:t>первинних</a:t>
          </a:r>
          <a:r>
            <a:rPr lang="ru-RU" sz="2200" b="1" kern="1200" dirty="0"/>
            <a:t> </a:t>
          </a:r>
          <a:r>
            <a:rPr lang="ru-RU" sz="2200" b="1" kern="1200" dirty="0" err="1"/>
            <a:t>суб'єктів</a:t>
          </a:r>
          <a:endParaRPr lang="ru-RU" sz="2200" b="1" kern="1200" dirty="0"/>
        </a:p>
      </dsp:txBody>
      <dsp:txXfrm>
        <a:off x="4068142" y="997027"/>
        <a:ext cx="3360791" cy="468022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A2E2FA-DB98-4685-8EEE-C6525342B4F5}">
      <dsp:nvSpPr>
        <dsp:cNvPr id="0" name=""/>
        <dsp:cNvSpPr/>
      </dsp:nvSpPr>
      <dsp:spPr>
        <a:xfrm>
          <a:off x="3661642" y="1616315"/>
          <a:ext cx="1822169" cy="5417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2279"/>
              </a:lnTo>
              <a:lnTo>
                <a:pt x="1822169" y="202279"/>
              </a:lnTo>
              <a:lnTo>
                <a:pt x="1822169" y="54170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353C8A-1393-4BB2-91E6-A83F7137F42E}">
      <dsp:nvSpPr>
        <dsp:cNvPr id="0" name=""/>
        <dsp:cNvSpPr/>
      </dsp:nvSpPr>
      <dsp:spPr>
        <a:xfrm>
          <a:off x="1663747" y="1616315"/>
          <a:ext cx="1997895" cy="541689"/>
        </a:xfrm>
        <a:custGeom>
          <a:avLst/>
          <a:gdLst/>
          <a:ahLst/>
          <a:cxnLst/>
          <a:rect l="0" t="0" r="0" b="0"/>
          <a:pathLst>
            <a:path>
              <a:moveTo>
                <a:pt x="1997895" y="0"/>
              </a:moveTo>
              <a:lnTo>
                <a:pt x="1997895" y="202263"/>
              </a:lnTo>
              <a:lnTo>
                <a:pt x="0" y="202263"/>
              </a:lnTo>
              <a:lnTo>
                <a:pt x="0" y="54168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8CA710-F4DB-4892-A087-7FF53F59AE50}">
      <dsp:nvSpPr>
        <dsp:cNvPr id="0" name=""/>
        <dsp:cNvSpPr/>
      </dsp:nvSpPr>
      <dsp:spPr>
        <a:xfrm>
          <a:off x="1394938" y="0"/>
          <a:ext cx="4533408" cy="16163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b="1" kern="1200" dirty="0"/>
            <a:t>Ознаки </a:t>
          </a:r>
          <a:r>
            <a:rPr lang="ru-RU" sz="2600" b="1" kern="1200" dirty="0" err="1"/>
            <a:t>етнічн</a:t>
          </a:r>
          <a:r>
            <a:rPr lang="uk-UA" sz="2600" b="1" kern="1200" dirty="0" err="1"/>
            <a:t>ої</a:t>
          </a:r>
          <a:r>
            <a:rPr lang="ru-RU" sz="2600" b="1" kern="1200" dirty="0"/>
            <a:t> </a:t>
          </a:r>
          <a:r>
            <a:rPr lang="ru-RU" sz="2600" b="1" kern="1200" dirty="0" err="1"/>
            <a:t>груп</a:t>
          </a:r>
          <a:r>
            <a:rPr lang="uk-UA" sz="2600" b="1" kern="1200" dirty="0"/>
            <a:t>и</a:t>
          </a:r>
          <a:endParaRPr lang="ru-RU" sz="2600" kern="1200" dirty="0"/>
        </a:p>
      </dsp:txBody>
      <dsp:txXfrm>
        <a:off x="1394938" y="0"/>
        <a:ext cx="4533408" cy="1616315"/>
      </dsp:txXfrm>
    </dsp:sp>
    <dsp:sp modelId="{9C2E5ABD-A8C7-49E5-8006-D8470A56F922}">
      <dsp:nvSpPr>
        <dsp:cNvPr id="0" name=""/>
        <dsp:cNvSpPr/>
      </dsp:nvSpPr>
      <dsp:spPr>
        <a:xfrm>
          <a:off x="47432" y="2158005"/>
          <a:ext cx="3232630" cy="26730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b="1" kern="1200" dirty="0"/>
            <a:t>спільне походження та усвідомлення спільності, що характеризуються спільною історією та культурою</a:t>
          </a:r>
          <a:endParaRPr lang="ru-RU" sz="2600" b="1" kern="1200" dirty="0"/>
        </a:p>
      </dsp:txBody>
      <dsp:txXfrm>
        <a:off x="47432" y="2158005"/>
        <a:ext cx="3232630" cy="2673062"/>
      </dsp:txXfrm>
    </dsp:sp>
    <dsp:sp modelId="{B3115E00-EA9F-4636-9310-FA40F5D04BAD}">
      <dsp:nvSpPr>
        <dsp:cNvPr id="0" name=""/>
        <dsp:cNvSpPr/>
      </dsp:nvSpPr>
      <dsp:spPr>
        <a:xfrm>
          <a:off x="3867496" y="2158021"/>
          <a:ext cx="3232630" cy="27035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b="1" kern="1200" dirty="0"/>
            <a:t>колективне сприйняття себе як етнічної групи, яке базується на самосвідомості групи та на сприйнятті її </a:t>
          </a:r>
          <a:r>
            <a:rPr lang="uk-UA" sz="2600" b="1" kern="1200" dirty="0" err="1"/>
            <a:t>відокремленності</a:t>
          </a:r>
          <a:r>
            <a:rPr lang="uk-UA" sz="2600" b="1" kern="1200" dirty="0"/>
            <a:t> іншими групами</a:t>
          </a:r>
          <a:endParaRPr lang="ru-RU" sz="2600" b="1" kern="1200" dirty="0"/>
        </a:p>
      </dsp:txBody>
      <dsp:txXfrm>
        <a:off x="3867496" y="2158021"/>
        <a:ext cx="3232630" cy="270354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827DE5-9790-4DD8-BFB5-93AA67C3EFB7}">
      <dsp:nvSpPr>
        <dsp:cNvPr id="0" name=""/>
        <dsp:cNvSpPr/>
      </dsp:nvSpPr>
      <dsp:spPr>
        <a:xfrm>
          <a:off x="90123" y="0"/>
          <a:ext cx="7491664" cy="6442998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597F1E-4A99-45FE-A11C-62932CAAEF0A}">
      <dsp:nvSpPr>
        <dsp:cNvPr id="0" name=""/>
        <dsp:cNvSpPr/>
      </dsp:nvSpPr>
      <dsp:spPr>
        <a:xfrm>
          <a:off x="552159" y="1393916"/>
          <a:ext cx="2999794" cy="36551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/>
            <a:t>посилення етнічної свідомості з усіма її компонентами (спільність долі, історії і походження, особливості психології, характеру, прихильність до національних цінностей, екологічного середовища, символіки)</a:t>
          </a:r>
          <a:endParaRPr lang="ru-RU" sz="2000" b="1" kern="1200" dirty="0"/>
        </a:p>
      </dsp:txBody>
      <dsp:txXfrm>
        <a:off x="698597" y="1540354"/>
        <a:ext cx="2706918" cy="3362288"/>
      </dsp:txXfrm>
    </dsp:sp>
    <dsp:sp modelId="{8625D82C-72A0-4F01-B2E0-E3DDA83A2FC7}">
      <dsp:nvSpPr>
        <dsp:cNvPr id="0" name=""/>
        <dsp:cNvSpPr/>
      </dsp:nvSpPr>
      <dsp:spPr>
        <a:xfrm>
          <a:off x="3483008" y="1396223"/>
          <a:ext cx="3039860" cy="362704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/>
            <a:t>усвідомлення реальних процесів політичного життя крізь призму своїх інтересів і ціннісних орієнтацій</a:t>
          </a:r>
          <a:endParaRPr lang="ru-RU" sz="2000" b="1" kern="1200" dirty="0"/>
        </a:p>
      </dsp:txBody>
      <dsp:txXfrm>
        <a:off x="3631402" y="1544617"/>
        <a:ext cx="2743072" cy="333025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00C614-AF53-432B-AE82-31CA45A694D7}">
      <dsp:nvSpPr>
        <dsp:cNvPr id="0" name=""/>
        <dsp:cNvSpPr/>
      </dsp:nvSpPr>
      <dsp:spPr>
        <a:xfrm>
          <a:off x="4771904" y="-13318"/>
          <a:ext cx="2187226" cy="142169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Політизувати етнос означає:</a:t>
          </a:r>
          <a:endParaRPr lang="ru-RU" sz="2000" b="1" kern="1200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841306" y="56084"/>
        <a:ext cx="2048422" cy="1282893"/>
      </dsp:txXfrm>
    </dsp:sp>
    <dsp:sp modelId="{346E4751-E6E0-4D7F-B982-FB3A57023951}">
      <dsp:nvSpPr>
        <dsp:cNvPr id="0" name=""/>
        <dsp:cNvSpPr/>
      </dsp:nvSpPr>
      <dsp:spPr>
        <a:xfrm>
          <a:off x="3024634" y="697530"/>
          <a:ext cx="5681766" cy="5681766"/>
        </a:xfrm>
        <a:custGeom>
          <a:avLst/>
          <a:gdLst/>
          <a:ahLst/>
          <a:cxnLst/>
          <a:rect l="0" t="0" r="0" b="0"/>
          <a:pathLst>
            <a:path>
              <a:moveTo>
                <a:pt x="3947055" y="224205"/>
              </a:moveTo>
              <a:arcTo wR="2840883" hR="2840883" stAng="17574942" swAng="163160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57D89D-65BB-4CEC-B52D-08A9238EAA1A}">
      <dsp:nvSpPr>
        <dsp:cNvPr id="0" name=""/>
        <dsp:cNvSpPr/>
      </dsp:nvSpPr>
      <dsp:spPr>
        <a:xfrm>
          <a:off x="7193550" y="1726946"/>
          <a:ext cx="2747615" cy="186717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/>
            <a:t>надати людям можливість усвідомити роль політики у збереженні їхніх етнокультурних цінностей і навпаки</a:t>
          </a:r>
          <a:endParaRPr lang="ru-RU" sz="2000" b="1" kern="1200" dirty="0"/>
        </a:p>
      </dsp:txBody>
      <dsp:txXfrm>
        <a:off x="7284698" y="1818094"/>
        <a:ext cx="2565319" cy="1684875"/>
      </dsp:txXfrm>
    </dsp:sp>
    <dsp:sp modelId="{E9C5452E-3823-4DB4-86EB-CCC9424806DD}">
      <dsp:nvSpPr>
        <dsp:cNvPr id="0" name=""/>
        <dsp:cNvSpPr/>
      </dsp:nvSpPr>
      <dsp:spPr>
        <a:xfrm>
          <a:off x="3024634" y="697530"/>
          <a:ext cx="5681766" cy="5681766"/>
        </a:xfrm>
        <a:custGeom>
          <a:avLst/>
          <a:gdLst/>
          <a:ahLst/>
          <a:cxnLst/>
          <a:rect l="0" t="0" r="0" b="0"/>
          <a:pathLst>
            <a:path>
              <a:moveTo>
                <a:pt x="5680859" y="2912649"/>
              </a:moveTo>
              <a:arcTo wR="2840883" hR="2840883" stAng="86853" swAng="193206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2A1C8A-7F90-45AB-9CFA-1C6E46746A44}">
      <dsp:nvSpPr>
        <dsp:cNvPr id="0" name=""/>
        <dsp:cNvSpPr/>
      </dsp:nvSpPr>
      <dsp:spPr>
        <a:xfrm>
          <a:off x="6441733" y="5125887"/>
          <a:ext cx="2187226" cy="142169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/>
            <a:t>стимулювати їхню увагу для цього взаємозв’язка</a:t>
          </a:r>
          <a:endParaRPr lang="ru-RU" sz="2000" b="1" kern="1200" dirty="0"/>
        </a:p>
      </dsp:txBody>
      <dsp:txXfrm>
        <a:off x="6511135" y="5195289"/>
        <a:ext cx="2048422" cy="1282893"/>
      </dsp:txXfrm>
    </dsp:sp>
    <dsp:sp modelId="{4D1A7345-A32D-4D9C-8979-F3A75710C857}">
      <dsp:nvSpPr>
        <dsp:cNvPr id="0" name=""/>
        <dsp:cNvSpPr/>
      </dsp:nvSpPr>
      <dsp:spPr>
        <a:xfrm>
          <a:off x="3115693" y="680212"/>
          <a:ext cx="5681766" cy="5681766"/>
        </a:xfrm>
        <a:custGeom>
          <a:avLst/>
          <a:gdLst/>
          <a:ahLst/>
          <a:cxnLst/>
          <a:rect l="0" t="0" r="0" b="0"/>
          <a:pathLst>
            <a:path>
              <a:moveTo>
                <a:pt x="3314862" y="5641947"/>
              </a:moveTo>
              <a:arcTo wR="2840883" hR="2840883" stAng="4823744" swAng="135410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9F37F3-F3E3-4A8E-B675-7E66FAAFA262}">
      <dsp:nvSpPr>
        <dsp:cNvPr id="0" name=""/>
        <dsp:cNvSpPr/>
      </dsp:nvSpPr>
      <dsp:spPr>
        <a:xfrm>
          <a:off x="2747876" y="4820676"/>
          <a:ext cx="2560323" cy="16729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/>
            <a:t>мобілізувати їх на формування етнічних груп, що мають єдину самосвідомість</a:t>
          </a:r>
          <a:endParaRPr lang="ru-RU" sz="2000" b="1" kern="1200" dirty="0"/>
        </a:p>
      </dsp:txBody>
      <dsp:txXfrm>
        <a:off x="2829541" y="4902341"/>
        <a:ext cx="2396993" cy="1509595"/>
      </dsp:txXfrm>
    </dsp:sp>
    <dsp:sp modelId="{FEE76E10-F187-42CF-A085-8D28970B8C15}">
      <dsp:nvSpPr>
        <dsp:cNvPr id="0" name=""/>
        <dsp:cNvSpPr/>
      </dsp:nvSpPr>
      <dsp:spPr>
        <a:xfrm>
          <a:off x="3022825" y="616523"/>
          <a:ext cx="5681766" cy="5681766"/>
        </a:xfrm>
        <a:custGeom>
          <a:avLst/>
          <a:gdLst/>
          <a:ahLst/>
          <a:cxnLst/>
          <a:rect l="0" t="0" r="0" b="0"/>
          <a:pathLst>
            <a:path>
              <a:moveTo>
                <a:pt x="342230" y="4192679"/>
              </a:moveTo>
              <a:arcTo wR="2840883" hR="2840883" stAng="9095170" swAng="156325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A7FEB9-55C7-4B5D-AF04-78DEA23EAAD5}">
      <dsp:nvSpPr>
        <dsp:cNvPr id="0" name=""/>
        <dsp:cNvSpPr/>
      </dsp:nvSpPr>
      <dsp:spPr>
        <a:xfrm>
          <a:off x="1633614" y="1759744"/>
          <a:ext cx="3060126" cy="18015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/>
            <a:t>спрямувати їхню поведінку у сферу політичної діяльності, спираючись на цю свідомість і групову самосвідомість</a:t>
          </a:r>
          <a:endParaRPr lang="ru-RU" sz="2000" b="1" kern="1200" dirty="0"/>
        </a:p>
      </dsp:txBody>
      <dsp:txXfrm>
        <a:off x="1721560" y="1847690"/>
        <a:ext cx="2884234" cy="1625682"/>
      </dsp:txXfrm>
    </dsp:sp>
    <dsp:sp modelId="{F271BE70-0DE2-48EB-A81B-7B5434967F69}">
      <dsp:nvSpPr>
        <dsp:cNvPr id="0" name=""/>
        <dsp:cNvSpPr/>
      </dsp:nvSpPr>
      <dsp:spPr>
        <a:xfrm>
          <a:off x="3024634" y="697530"/>
          <a:ext cx="5681766" cy="5681766"/>
        </a:xfrm>
        <a:custGeom>
          <a:avLst/>
          <a:gdLst/>
          <a:ahLst/>
          <a:cxnLst/>
          <a:rect l="0" t="0" r="0" b="0"/>
          <a:pathLst>
            <a:path>
              <a:moveTo>
                <a:pt x="634530" y="1051294"/>
              </a:moveTo>
              <a:arcTo wR="2840883" hR="2840883" stAng="13142745" swAng="168181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56168D-0093-479C-BF40-C279E302C567}">
      <dsp:nvSpPr>
        <dsp:cNvPr id="0" name=""/>
        <dsp:cNvSpPr/>
      </dsp:nvSpPr>
      <dsp:spPr>
        <a:xfrm>
          <a:off x="1367790" y="2059444"/>
          <a:ext cx="1094232" cy="71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95AAD7-93C7-47F1-8907-6E6F90DFBFB3}">
      <dsp:nvSpPr>
        <dsp:cNvPr id="0" name=""/>
        <dsp:cNvSpPr/>
      </dsp:nvSpPr>
      <dsp:spPr>
        <a:xfrm>
          <a:off x="2527676" y="1967564"/>
          <a:ext cx="125836" cy="236313"/>
        </a:xfrm>
        <a:prstGeom prst="chevron">
          <a:avLst>
            <a:gd name="adj" fmla="val 90000"/>
          </a:avLst>
        </a:prstGeom>
        <a:solidFill>
          <a:schemeClr val="accent2">
            <a:tint val="40000"/>
            <a:alpha val="90000"/>
            <a:hueOff val="297920"/>
            <a:satOff val="-3874"/>
            <a:lumOff val="-122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297920"/>
              <a:satOff val="-3874"/>
              <a:lumOff val="-12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1D2CA6-C333-4BB5-ACC9-251A2A232BB2}">
      <dsp:nvSpPr>
        <dsp:cNvPr id="0" name=""/>
        <dsp:cNvSpPr/>
      </dsp:nvSpPr>
      <dsp:spPr>
        <a:xfrm>
          <a:off x="657257" y="1485726"/>
          <a:ext cx="1147506" cy="1147506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0000"/>
                <a:satMod val="100000"/>
                <a:lumMod val="11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75000"/>
                <a:satMod val="101000"/>
                <a:lumMod val="10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2000"/>
                <a:satMod val="104000"/>
                <a:lumMod val="105000"/>
              </a:schemeClr>
            </a:gs>
          </a:gsLst>
          <a:lin ang="27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530" tIns="44530" rIns="44530" bIns="4453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900" kern="1200"/>
            <a:t>1</a:t>
          </a:r>
        </a:p>
      </dsp:txBody>
      <dsp:txXfrm>
        <a:off x="825305" y="1653774"/>
        <a:ext cx="811410" cy="811410"/>
      </dsp:txXfrm>
    </dsp:sp>
    <dsp:sp modelId="{65790CCD-D4F6-47A8-A245-F75F95CBE06C}">
      <dsp:nvSpPr>
        <dsp:cNvPr id="0" name=""/>
        <dsp:cNvSpPr/>
      </dsp:nvSpPr>
      <dsp:spPr>
        <a:xfrm>
          <a:off x="217544" y="2798805"/>
          <a:ext cx="2462022" cy="2634203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2">
            <a:tint val="40000"/>
            <a:alpha val="90000"/>
            <a:hueOff val="595840"/>
            <a:satOff val="-7748"/>
            <a:lumOff val="-245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595840"/>
              <a:satOff val="-7748"/>
              <a:lumOff val="-24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4207" tIns="165100" rIns="194207" bIns="16510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800" b="1" kern="1200" dirty="0"/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/>
            <a:t>не однозначним ставленням різних етнічних </a:t>
          </a:r>
          <a:r>
            <a:rPr lang="uk-UA" sz="1800" b="1" kern="1200" dirty="0" err="1"/>
            <a:t>спільностей</a:t>
          </a:r>
          <a:r>
            <a:rPr lang="uk-UA" sz="1800" b="1" kern="1200" dirty="0"/>
            <a:t> до політичної влади, держави</a:t>
          </a:r>
          <a:endParaRPr lang="ru-RU" sz="1800" b="1" kern="1200" dirty="0"/>
        </a:p>
      </dsp:txBody>
      <dsp:txXfrm>
        <a:off x="217544" y="3291209"/>
        <a:ext cx="2462022" cy="2141799"/>
      </dsp:txXfrm>
    </dsp:sp>
    <dsp:sp modelId="{E1B8C4DB-50DC-42E5-BC57-0C4E9A67DB0F}">
      <dsp:nvSpPr>
        <dsp:cNvPr id="0" name=""/>
        <dsp:cNvSpPr/>
      </dsp:nvSpPr>
      <dsp:spPr>
        <a:xfrm>
          <a:off x="2735580" y="2059542"/>
          <a:ext cx="2462022" cy="72"/>
        </a:xfrm>
        <a:prstGeom prst="rect">
          <a:avLst/>
        </a:prstGeom>
        <a:solidFill>
          <a:schemeClr val="accent2">
            <a:tint val="40000"/>
            <a:alpha val="90000"/>
            <a:hueOff val="893759"/>
            <a:satOff val="-11622"/>
            <a:lumOff val="-367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893759"/>
              <a:satOff val="-11622"/>
              <a:lumOff val="-36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4C2938-D641-43C5-B395-BFD26CC5766E}">
      <dsp:nvSpPr>
        <dsp:cNvPr id="0" name=""/>
        <dsp:cNvSpPr/>
      </dsp:nvSpPr>
      <dsp:spPr>
        <a:xfrm>
          <a:off x="5263256" y="1967647"/>
          <a:ext cx="125836" cy="236394"/>
        </a:xfrm>
        <a:prstGeom prst="chevron">
          <a:avLst>
            <a:gd name="adj" fmla="val 90000"/>
          </a:avLst>
        </a:prstGeom>
        <a:solidFill>
          <a:schemeClr val="accent2">
            <a:tint val="40000"/>
            <a:alpha val="90000"/>
            <a:hueOff val="1191679"/>
            <a:satOff val="-15496"/>
            <a:lumOff val="-49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1191679"/>
              <a:satOff val="-15496"/>
              <a:lumOff val="-49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EF7585-4C7B-411E-92ED-631C17A86DDA}">
      <dsp:nvSpPr>
        <dsp:cNvPr id="0" name=""/>
        <dsp:cNvSpPr/>
      </dsp:nvSpPr>
      <dsp:spPr>
        <a:xfrm>
          <a:off x="3392837" y="1485824"/>
          <a:ext cx="1147506" cy="1147506"/>
        </a:xfrm>
        <a:prstGeom prst="ellipse">
          <a:avLst/>
        </a:prstGeom>
        <a:gradFill rotWithShape="0">
          <a:gsLst>
            <a:gs pos="0">
              <a:schemeClr val="accent2">
                <a:hueOff val="915447"/>
                <a:satOff val="-16269"/>
                <a:lumOff val="523"/>
                <a:alphaOff val="0"/>
                <a:tint val="70000"/>
                <a:satMod val="100000"/>
                <a:lumMod val="110000"/>
              </a:schemeClr>
            </a:gs>
            <a:gs pos="50000">
              <a:schemeClr val="accent2">
                <a:hueOff val="915447"/>
                <a:satOff val="-16269"/>
                <a:lumOff val="523"/>
                <a:alphaOff val="0"/>
                <a:tint val="75000"/>
                <a:satMod val="101000"/>
                <a:lumMod val="105000"/>
              </a:schemeClr>
            </a:gs>
            <a:gs pos="100000">
              <a:schemeClr val="accent2">
                <a:hueOff val="915447"/>
                <a:satOff val="-16269"/>
                <a:lumOff val="523"/>
                <a:alphaOff val="0"/>
                <a:tint val="82000"/>
                <a:satMod val="104000"/>
                <a:lumMod val="105000"/>
              </a:schemeClr>
            </a:gs>
          </a:gsLst>
          <a:lin ang="2700000" scaled="0"/>
        </a:gradFill>
        <a:ln w="9525" cap="flat" cmpd="sng" algn="ctr">
          <a:solidFill>
            <a:schemeClr val="accent2">
              <a:hueOff val="915447"/>
              <a:satOff val="-16269"/>
              <a:lumOff val="52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530" tIns="44530" rIns="44530" bIns="4453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900" kern="1200"/>
            <a:t>2</a:t>
          </a:r>
        </a:p>
      </dsp:txBody>
      <dsp:txXfrm>
        <a:off x="3560885" y="1653872"/>
        <a:ext cx="811410" cy="811410"/>
      </dsp:txXfrm>
    </dsp:sp>
    <dsp:sp modelId="{9BE77C88-7318-459C-940E-10F39F98CA5F}">
      <dsp:nvSpPr>
        <dsp:cNvPr id="0" name=""/>
        <dsp:cNvSpPr/>
      </dsp:nvSpPr>
      <dsp:spPr>
        <a:xfrm>
          <a:off x="2953124" y="2799030"/>
          <a:ext cx="2462022" cy="2634203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2">
            <a:tint val="40000"/>
            <a:alpha val="90000"/>
            <a:hueOff val="1489599"/>
            <a:satOff val="-19370"/>
            <a:lumOff val="-612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1489599"/>
              <a:satOff val="-19370"/>
              <a:lumOff val="-61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4207" tIns="165100" rIns="194207" bIns="16510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800" b="1" kern="1200" dirty="0"/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/>
            <a:t>боротьбою за владу різних політичних сил</a:t>
          </a:r>
          <a:endParaRPr lang="ru-RU" sz="1800" b="1" kern="1200" dirty="0"/>
        </a:p>
      </dsp:txBody>
      <dsp:txXfrm>
        <a:off x="2953124" y="3291434"/>
        <a:ext cx="2462022" cy="2141799"/>
      </dsp:txXfrm>
    </dsp:sp>
    <dsp:sp modelId="{889DF69C-90A5-4499-A895-B55F1DA5139B}">
      <dsp:nvSpPr>
        <dsp:cNvPr id="0" name=""/>
        <dsp:cNvSpPr/>
      </dsp:nvSpPr>
      <dsp:spPr>
        <a:xfrm>
          <a:off x="5471160" y="2059542"/>
          <a:ext cx="2462022" cy="72"/>
        </a:xfrm>
        <a:prstGeom prst="rect">
          <a:avLst/>
        </a:prstGeom>
        <a:solidFill>
          <a:schemeClr val="accent2">
            <a:tint val="40000"/>
            <a:alpha val="90000"/>
            <a:hueOff val="1787519"/>
            <a:satOff val="-23245"/>
            <a:lumOff val="-735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1787519"/>
              <a:satOff val="-23245"/>
              <a:lumOff val="-73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588B7C-AEB4-40DB-9650-BBFAFBC05D2D}">
      <dsp:nvSpPr>
        <dsp:cNvPr id="0" name=""/>
        <dsp:cNvSpPr/>
      </dsp:nvSpPr>
      <dsp:spPr>
        <a:xfrm>
          <a:off x="7998836" y="1967647"/>
          <a:ext cx="125836" cy="236394"/>
        </a:xfrm>
        <a:prstGeom prst="chevron">
          <a:avLst>
            <a:gd name="adj" fmla="val 90000"/>
          </a:avLst>
        </a:prstGeom>
        <a:solidFill>
          <a:schemeClr val="accent2">
            <a:tint val="40000"/>
            <a:alpha val="90000"/>
            <a:hueOff val="2085438"/>
            <a:satOff val="-27119"/>
            <a:lumOff val="-857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2085438"/>
              <a:satOff val="-27119"/>
              <a:lumOff val="-85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BAE593-FD97-4945-89D2-3F2A0FB27E42}">
      <dsp:nvSpPr>
        <dsp:cNvPr id="0" name=""/>
        <dsp:cNvSpPr/>
      </dsp:nvSpPr>
      <dsp:spPr>
        <a:xfrm>
          <a:off x="6128418" y="1485824"/>
          <a:ext cx="1147506" cy="1147506"/>
        </a:xfrm>
        <a:prstGeom prst="ellipse">
          <a:avLst/>
        </a:prstGeom>
        <a:gradFill rotWithShape="0">
          <a:gsLst>
            <a:gs pos="0">
              <a:schemeClr val="accent2">
                <a:hueOff val="1830893"/>
                <a:satOff val="-32539"/>
                <a:lumOff val="1046"/>
                <a:alphaOff val="0"/>
                <a:tint val="70000"/>
                <a:satMod val="100000"/>
                <a:lumMod val="110000"/>
              </a:schemeClr>
            </a:gs>
            <a:gs pos="50000">
              <a:schemeClr val="accent2">
                <a:hueOff val="1830893"/>
                <a:satOff val="-32539"/>
                <a:lumOff val="1046"/>
                <a:alphaOff val="0"/>
                <a:tint val="75000"/>
                <a:satMod val="101000"/>
                <a:lumMod val="105000"/>
              </a:schemeClr>
            </a:gs>
            <a:gs pos="100000">
              <a:schemeClr val="accent2">
                <a:hueOff val="1830893"/>
                <a:satOff val="-32539"/>
                <a:lumOff val="1046"/>
                <a:alphaOff val="0"/>
                <a:tint val="82000"/>
                <a:satMod val="104000"/>
                <a:lumMod val="105000"/>
              </a:schemeClr>
            </a:gs>
          </a:gsLst>
          <a:lin ang="2700000" scaled="0"/>
        </a:gradFill>
        <a:ln w="9525" cap="flat" cmpd="sng" algn="ctr">
          <a:solidFill>
            <a:schemeClr val="accent2">
              <a:hueOff val="1830893"/>
              <a:satOff val="-32539"/>
              <a:lumOff val="104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530" tIns="44530" rIns="44530" bIns="4453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900" kern="1200"/>
            <a:t>3</a:t>
          </a:r>
        </a:p>
      </dsp:txBody>
      <dsp:txXfrm>
        <a:off x="6296466" y="1653872"/>
        <a:ext cx="811410" cy="811410"/>
      </dsp:txXfrm>
    </dsp:sp>
    <dsp:sp modelId="{7961287C-0E3C-4D72-B2EE-0C1551A18BC4}">
      <dsp:nvSpPr>
        <dsp:cNvPr id="0" name=""/>
        <dsp:cNvSpPr/>
      </dsp:nvSpPr>
      <dsp:spPr>
        <a:xfrm>
          <a:off x="5573038" y="2799030"/>
          <a:ext cx="2462022" cy="2634203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2">
            <a:tint val="40000"/>
            <a:alpha val="90000"/>
            <a:hueOff val="2383358"/>
            <a:satOff val="-30993"/>
            <a:lumOff val="-98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2383358"/>
              <a:satOff val="-30993"/>
              <a:lumOff val="-98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4207" tIns="165100" rIns="194207" bIns="16510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800" b="1" kern="1200" dirty="0"/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/>
            <a:t>низьким рівнем політичної свідомості та політичної культури етнічних </a:t>
          </a:r>
          <a:r>
            <a:rPr lang="uk-UA" sz="1800" b="1" kern="1200" dirty="0" err="1"/>
            <a:t>спільностей</a:t>
          </a:r>
          <a:endParaRPr lang="ru-RU" sz="1800" b="1" kern="1200" dirty="0"/>
        </a:p>
      </dsp:txBody>
      <dsp:txXfrm>
        <a:off x="5573038" y="3291434"/>
        <a:ext cx="2462022" cy="2141799"/>
      </dsp:txXfrm>
    </dsp:sp>
    <dsp:sp modelId="{3EE4D9B5-D024-40EF-959D-80DF6ED6DD27}">
      <dsp:nvSpPr>
        <dsp:cNvPr id="0" name=""/>
        <dsp:cNvSpPr/>
      </dsp:nvSpPr>
      <dsp:spPr>
        <a:xfrm>
          <a:off x="8206740" y="2059542"/>
          <a:ext cx="1231011" cy="72"/>
        </a:xfrm>
        <a:prstGeom prst="rect">
          <a:avLst/>
        </a:prstGeom>
        <a:solidFill>
          <a:schemeClr val="accent2">
            <a:tint val="40000"/>
            <a:alpha val="90000"/>
            <a:hueOff val="2681278"/>
            <a:satOff val="-34867"/>
            <a:lumOff val="-1102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2681278"/>
              <a:satOff val="-34867"/>
              <a:lumOff val="-110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64163A-429A-4410-AA03-AD9846A6895E}">
      <dsp:nvSpPr>
        <dsp:cNvPr id="0" name=""/>
        <dsp:cNvSpPr/>
      </dsp:nvSpPr>
      <dsp:spPr>
        <a:xfrm>
          <a:off x="8863998" y="1485824"/>
          <a:ext cx="1147506" cy="1147506"/>
        </a:xfrm>
        <a:prstGeom prst="ellipse">
          <a:avLst/>
        </a:prstGeom>
        <a:gradFill rotWithShape="0">
          <a:gsLst>
            <a:gs pos="0">
              <a:schemeClr val="accent2">
                <a:hueOff val="2746340"/>
                <a:satOff val="-48808"/>
                <a:lumOff val="1569"/>
                <a:alphaOff val="0"/>
                <a:tint val="70000"/>
                <a:satMod val="100000"/>
                <a:lumMod val="110000"/>
              </a:schemeClr>
            </a:gs>
            <a:gs pos="50000">
              <a:schemeClr val="accent2">
                <a:hueOff val="2746340"/>
                <a:satOff val="-48808"/>
                <a:lumOff val="1569"/>
                <a:alphaOff val="0"/>
                <a:tint val="75000"/>
                <a:satMod val="101000"/>
                <a:lumMod val="105000"/>
              </a:schemeClr>
            </a:gs>
            <a:gs pos="100000">
              <a:schemeClr val="accent2">
                <a:hueOff val="2746340"/>
                <a:satOff val="-48808"/>
                <a:lumOff val="1569"/>
                <a:alphaOff val="0"/>
                <a:tint val="82000"/>
                <a:satMod val="104000"/>
                <a:lumMod val="105000"/>
              </a:schemeClr>
            </a:gs>
          </a:gsLst>
          <a:lin ang="2700000" scaled="0"/>
        </a:gradFill>
        <a:ln w="9525" cap="flat" cmpd="sng" algn="ctr">
          <a:solidFill>
            <a:schemeClr val="accent2">
              <a:hueOff val="2746340"/>
              <a:satOff val="-48808"/>
              <a:lumOff val="156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530" tIns="44530" rIns="44530" bIns="4453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900" kern="1200"/>
            <a:t>4</a:t>
          </a:r>
        </a:p>
      </dsp:txBody>
      <dsp:txXfrm>
        <a:off x="9032046" y="1653872"/>
        <a:ext cx="811410" cy="811410"/>
      </dsp:txXfrm>
    </dsp:sp>
    <dsp:sp modelId="{30008B3E-36EC-42B7-A167-27BF2D84820F}">
      <dsp:nvSpPr>
        <dsp:cNvPr id="0" name=""/>
        <dsp:cNvSpPr/>
      </dsp:nvSpPr>
      <dsp:spPr>
        <a:xfrm>
          <a:off x="8206740" y="2799030"/>
          <a:ext cx="2462022" cy="2634203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2">
            <a:tint val="40000"/>
            <a:alpha val="90000"/>
            <a:hueOff val="3277117"/>
            <a:satOff val="-42615"/>
            <a:lumOff val="-1347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3277117"/>
              <a:satOff val="-42615"/>
              <a:lumOff val="-134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4207" tIns="165100" rIns="194207" bIns="16510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/>
            <a:t>широким спектром політичних інтересів і ціннісних орієнтацій, обумовлених появою нових економічних і політичних умов у суспільстві</a:t>
          </a:r>
          <a:endParaRPr lang="ru-RU" sz="1800" b="1" kern="1200" dirty="0"/>
        </a:p>
      </dsp:txBody>
      <dsp:txXfrm>
        <a:off x="8206740" y="3291434"/>
        <a:ext cx="2462022" cy="214179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A02856-D567-4528-92F2-D16A81B66DD9}">
      <dsp:nvSpPr>
        <dsp:cNvPr id="0" name=""/>
        <dsp:cNvSpPr/>
      </dsp:nvSpPr>
      <dsp:spPr>
        <a:xfrm>
          <a:off x="806529" y="0"/>
          <a:ext cx="9140666" cy="3766185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C2866A-2298-4E47-B94B-47C3C07394B3}">
      <dsp:nvSpPr>
        <dsp:cNvPr id="0" name=""/>
        <dsp:cNvSpPr/>
      </dsp:nvSpPr>
      <dsp:spPr>
        <a:xfrm>
          <a:off x="11551" y="1129855"/>
          <a:ext cx="3461355" cy="15064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академічна</a:t>
          </a:r>
          <a:r>
            <a:rPr lang="uk-UA" sz="1600" b="1" kern="1200" dirty="0" smtClean="0"/>
            <a:t>, на якій історики, етнографи, мовознавці досліджують культурну спадщину та минуле певного етносу, публікуючи свої праці мовою іншого народу</a:t>
          </a:r>
          <a:endParaRPr lang="en-US" sz="1600" b="1" kern="1200" dirty="0"/>
        </a:p>
      </dsp:txBody>
      <dsp:txXfrm>
        <a:off x="85091" y="1203395"/>
        <a:ext cx="3314275" cy="1359394"/>
      </dsp:txXfrm>
    </dsp:sp>
    <dsp:sp modelId="{9CA5A320-EF88-4FC7-88F9-65D35F08DB09}">
      <dsp:nvSpPr>
        <dsp:cNvPr id="0" name=""/>
        <dsp:cNvSpPr/>
      </dsp:nvSpPr>
      <dsp:spPr>
        <a:xfrm>
          <a:off x="3646184" y="1129855"/>
          <a:ext cx="3461355" cy="15064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культурна</a:t>
          </a:r>
          <a:r>
            <a:rPr lang="uk-UA" sz="1600" b="1" kern="1200" dirty="0" smtClean="0"/>
            <a:t>, коли мова даного етносу, яка на попередньому етапі тільки вивчалася, тепер впроваджується в систему освіти та стає мовою літературно-художньої творчості </a:t>
          </a:r>
          <a:endParaRPr lang="en-US" sz="1600" b="1" kern="1200" dirty="0"/>
        </a:p>
      </dsp:txBody>
      <dsp:txXfrm>
        <a:off x="3719724" y="1203395"/>
        <a:ext cx="3314275" cy="1359394"/>
      </dsp:txXfrm>
    </dsp:sp>
    <dsp:sp modelId="{FE91C5A4-F7E6-4853-BACB-C59B965B3B1D}">
      <dsp:nvSpPr>
        <dsp:cNvPr id="0" name=""/>
        <dsp:cNvSpPr/>
      </dsp:nvSpPr>
      <dsp:spPr>
        <a:xfrm>
          <a:off x="7280817" y="1129855"/>
          <a:ext cx="3461355" cy="15064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політична</a:t>
          </a:r>
          <a:r>
            <a:rPr lang="uk-UA" sz="1600" b="1" kern="1200" dirty="0" smtClean="0"/>
            <a:t>, на якій усвідомлюються політичні потреби й інтереси народу, висуваються вимоги створення автономної або незалежної держави</a:t>
          </a:r>
          <a:endParaRPr lang="en-US" sz="1600" b="1" kern="1200" dirty="0"/>
        </a:p>
      </dsp:txBody>
      <dsp:txXfrm>
        <a:off x="7354357" y="1203395"/>
        <a:ext cx="3314275" cy="135939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C41E50-C847-46E0-B291-0511DAF98DAC}">
      <dsp:nvSpPr>
        <dsp:cNvPr id="0" name=""/>
        <dsp:cNvSpPr/>
      </dsp:nvSpPr>
      <dsp:spPr>
        <a:xfrm>
          <a:off x="12762" y="441123"/>
          <a:ext cx="3504137" cy="105124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6905" tIns="276905" rIns="276905" bIns="27690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500" kern="1200"/>
            <a:t>Матеріальні</a:t>
          </a:r>
          <a:endParaRPr lang="ru-RU" sz="3500" kern="1200"/>
        </a:p>
      </dsp:txBody>
      <dsp:txXfrm>
        <a:off x="12762" y="441123"/>
        <a:ext cx="3504137" cy="1051241"/>
      </dsp:txXfrm>
    </dsp:sp>
    <dsp:sp modelId="{DBCA3FE9-B279-4534-9BF8-B0CB91AF9E58}">
      <dsp:nvSpPr>
        <dsp:cNvPr id="0" name=""/>
        <dsp:cNvSpPr/>
      </dsp:nvSpPr>
      <dsp:spPr>
        <a:xfrm>
          <a:off x="12762" y="1492364"/>
          <a:ext cx="3504137" cy="205143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6131" tIns="346131" rIns="346131" bIns="346131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kern="1200" dirty="0" err="1"/>
            <a:t>економічна</a:t>
          </a:r>
          <a:r>
            <a:rPr lang="ru-RU" sz="2000" b="0" i="0" kern="1200" dirty="0"/>
            <a:t> </a:t>
          </a:r>
          <a:r>
            <a:rPr lang="ru-RU" sz="2000" b="0" i="0" kern="1200" dirty="0" err="1"/>
            <a:t>діяльність</a:t>
          </a:r>
          <a:endParaRPr lang="ru-RU" sz="2000" kern="1200" dirty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/>
            <a:t>соціальна мобільність</a:t>
          </a:r>
          <a:endParaRPr lang="ru-RU" sz="2000" kern="1200" dirty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kern="1200" dirty="0" err="1"/>
            <a:t>проблеми</a:t>
          </a:r>
          <a:r>
            <a:rPr lang="ru-RU" sz="2000" b="0" i="0" kern="1200" dirty="0"/>
            <a:t> </a:t>
          </a:r>
          <a:r>
            <a:rPr lang="ru-RU" sz="2000" b="0" i="0" kern="1200" dirty="0" err="1"/>
            <a:t>демографічного</a:t>
          </a:r>
          <a:r>
            <a:rPr lang="ru-RU" sz="2000" b="0" i="0" kern="1200" dirty="0"/>
            <a:t> </a:t>
          </a:r>
          <a:r>
            <a:rPr lang="ru-RU" sz="2000" b="0" i="0" kern="1200" dirty="0" err="1"/>
            <a:t>розвитку</a:t>
          </a:r>
          <a:endParaRPr lang="ru-RU" sz="2000" kern="1200" dirty="0"/>
        </a:p>
      </dsp:txBody>
      <dsp:txXfrm>
        <a:off x="12762" y="1492364"/>
        <a:ext cx="3504137" cy="2051430"/>
      </dsp:txXfrm>
    </dsp:sp>
    <dsp:sp modelId="{F9633F54-447B-417C-9862-9E8D2CFECD2D}">
      <dsp:nvSpPr>
        <dsp:cNvPr id="0" name=""/>
        <dsp:cNvSpPr/>
      </dsp:nvSpPr>
      <dsp:spPr>
        <a:xfrm>
          <a:off x="3624793" y="441123"/>
          <a:ext cx="3504137" cy="105124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6905" tIns="276905" rIns="276905" bIns="27690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500" kern="1200"/>
            <a:t>Політичні</a:t>
          </a:r>
          <a:endParaRPr lang="ru-RU" sz="3500" kern="1200"/>
        </a:p>
      </dsp:txBody>
      <dsp:txXfrm>
        <a:off x="3624793" y="441123"/>
        <a:ext cx="3504137" cy="1051241"/>
      </dsp:txXfrm>
    </dsp:sp>
    <dsp:sp modelId="{65850B54-05C0-43EE-BF37-062072B41475}">
      <dsp:nvSpPr>
        <dsp:cNvPr id="0" name=""/>
        <dsp:cNvSpPr/>
      </dsp:nvSpPr>
      <dsp:spPr>
        <a:xfrm>
          <a:off x="3624793" y="1492364"/>
          <a:ext cx="3504137" cy="2051430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6131" tIns="346131" rIns="346131" bIns="346131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kern="1200" dirty="0"/>
            <a:t>участь у </a:t>
          </a:r>
          <a:r>
            <a:rPr lang="ru-RU" sz="2000" b="0" i="0" kern="1200" dirty="0" err="1"/>
            <a:t>здійсненні</a:t>
          </a:r>
          <a:r>
            <a:rPr lang="ru-RU" sz="2000" b="0" i="0" kern="1200" dirty="0"/>
            <a:t> </a:t>
          </a:r>
          <a:r>
            <a:rPr lang="ru-RU" sz="2000" b="0" i="0" kern="1200" dirty="0" err="1"/>
            <a:t>владних</a:t>
          </a:r>
          <a:r>
            <a:rPr lang="ru-RU" sz="2000" b="0" i="0" kern="1200" dirty="0"/>
            <a:t> </a:t>
          </a:r>
          <a:r>
            <a:rPr lang="ru-RU" sz="2000" b="0" i="0" kern="1200" dirty="0" err="1"/>
            <a:t>рішень</a:t>
          </a:r>
          <a:endParaRPr lang="ru-RU" sz="2000" kern="1200" dirty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kern="1200" dirty="0" err="1"/>
            <a:t>правові</a:t>
          </a:r>
          <a:r>
            <a:rPr lang="ru-RU" sz="2000" b="0" i="0" kern="1200" dirty="0"/>
            <a:t> </a:t>
          </a:r>
          <a:r>
            <a:rPr lang="ru-RU" sz="2000" b="0" i="0" kern="1200" dirty="0" err="1"/>
            <a:t>гарантії</a:t>
          </a:r>
          <a:r>
            <a:rPr lang="ru-RU" sz="2000" b="0" i="0" kern="1200" dirty="0"/>
            <a:t> </a:t>
          </a:r>
          <a:r>
            <a:rPr lang="ru-RU" sz="2000" b="0" i="0" kern="1200" dirty="0" err="1"/>
            <a:t>від</a:t>
          </a:r>
          <a:r>
            <a:rPr lang="ru-RU" sz="2000" b="0" i="0" kern="1200" dirty="0"/>
            <a:t> </a:t>
          </a:r>
          <a:r>
            <a:rPr lang="ru-RU" sz="2000" b="0" i="0" kern="1200" dirty="0" err="1"/>
            <a:t>утисків</a:t>
          </a:r>
          <a:endParaRPr lang="ru-RU" sz="2000" kern="1200" dirty="0"/>
        </a:p>
      </dsp:txBody>
      <dsp:txXfrm>
        <a:off x="3624793" y="1492364"/>
        <a:ext cx="3504137" cy="2051430"/>
      </dsp:txXfrm>
    </dsp:sp>
    <dsp:sp modelId="{4245371B-54A1-4637-8C9F-733795773BD5}">
      <dsp:nvSpPr>
        <dsp:cNvPr id="0" name=""/>
        <dsp:cNvSpPr/>
      </dsp:nvSpPr>
      <dsp:spPr>
        <a:xfrm>
          <a:off x="7236825" y="441123"/>
          <a:ext cx="3504137" cy="105124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6905" tIns="276905" rIns="276905" bIns="27690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500" kern="1200"/>
            <a:t>Духовні</a:t>
          </a:r>
          <a:endParaRPr lang="ru-RU" sz="3500" kern="1200"/>
        </a:p>
      </dsp:txBody>
      <dsp:txXfrm>
        <a:off x="7236825" y="441123"/>
        <a:ext cx="3504137" cy="1051241"/>
      </dsp:txXfrm>
    </dsp:sp>
    <dsp:sp modelId="{0E3672F2-2230-474B-B2EC-E6D5AC057967}">
      <dsp:nvSpPr>
        <dsp:cNvPr id="0" name=""/>
        <dsp:cNvSpPr/>
      </dsp:nvSpPr>
      <dsp:spPr>
        <a:xfrm>
          <a:off x="7236825" y="1492364"/>
          <a:ext cx="3504137" cy="2051430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6131" tIns="346131" rIns="346131" bIns="346131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kern="1200" dirty="0" err="1"/>
            <a:t>збереження</a:t>
          </a:r>
          <a:r>
            <a:rPr lang="ru-RU" sz="2000" b="0" i="0" kern="1200" dirty="0"/>
            <a:t> </a:t>
          </a:r>
          <a:r>
            <a:rPr lang="ru-RU" sz="2000" b="0" i="0" kern="1200" dirty="0" err="1"/>
            <a:t>ідентичності</a:t>
          </a:r>
          <a:endParaRPr lang="ru-RU" sz="2000" kern="1200" dirty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kern="1200" dirty="0" err="1"/>
            <a:t>розвиток</a:t>
          </a:r>
          <a:r>
            <a:rPr lang="ru-RU" sz="2000" b="0" i="0" kern="1200" dirty="0"/>
            <a:t> </a:t>
          </a:r>
          <a:r>
            <a:rPr lang="ru-RU" sz="2000" b="0" i="0" kern="1200" dirty="0" err="1"/>
            <a:t>мови</a:t>
          </a:r>
          <a:r>
            <a:rPr lang="ru-RU" sz="2000" b="0" i="0" kern="1200" dirty="0"/>
            <a:t> та </a:t>
          </a:r>
          <a:r>
            <a:rPr lang="ru-RU" sz="2000" b="0" i="0" kern="1200" dirty="0" err="1"/>
            <a:t>культури</a:t>
          </a:r>
          <a:endParaRPr lang="ru-RU" sz="2000" kern="1200" dirty="0"/>
        </a:p>
      </dsp:txBody>
      <dsp:txXfrm>
        <a:off x="7236825" y="1492364"/>
        <a:ext cx="3504137" cy="20514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6/7/layout/LinearArrowProcessNumbered">
  <dgm:title val="Linear Arrow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shape called UpArrowCallout. Also the nodes are connected by an arrow like shape emphasizing the process natur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3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op="equ"/>
      <dgm:constr type="w" for="ch" forName="sibTransComposite" refType="w" refFor="ch" refForName="compositeNode" fact="0"/>
      <dgm:constr type="w" for="des" forName="parTx"/>
      <dgm:constr type="h" for="des" forName="parTx" op="equ"/>
      <dgm:constr type="h" for="des" forName="parSh" op="equ"/>
      <dgm:constr type="w" for="des" forName="nodeText"/>
      <dgm:constr type="h" for="des" forName="nodeText" op="equ"/>
      <dgm:constr type="w" for="des" forName="parSh"/>
      <dgm:constr type="w" for="des" forName="parSh" op="equ"/>
      <dgm:constr type="primFontSz" for="des" forName="parTx" val="26"/>
      <dgm:constr type="primFontSz" for="des" forName="parTx" op="equ"/>
      <dgm:constr type="primFontSz" for="des" forName="parSh" op="equ"/>
      <dgm:constr type="primFontSz" for="des" forName="nodeText" op="equ"/>
      <dgm:constr type="secFontSz" for="des" forName="nodeText" op="equ"/>
      <dgm:constr type="primFontSz" for="des" forName="sibTransNodeCircle" op="equ"/>
      <dgm:constr type="h" for="des" forName="sibTransNodeCircle" op="equ"/>
      <dgm:constr type="w" for="des" forName="sibTransNodeCircle" op="equ"/>
      <dgm:constr type="h" for="des" forName="parTx" refType="primFontSz" refFor="des" refForName="parTx" fact="1.5"/>
      <dgm:constr type="h" for="ch" forName="compositeNode" refType="h"/>
      <dgm:constr type="h" for="des" forName="parSh" refType="w"/>
      <dgm:constr type="h" for="des" forName="nodeText" refType="primFontSz" refFor="des" refForName="parTx" fact="2.1"/>
      <dgm:constr type="h" for="des" forName="parSh" refType="h" refFor="des" refForName="parTx" op="lte" fact="1.2"/>
      <dgm:constr type="h" for="des" forName="parSh" refType="h" refFor="des" refForName="parTx" op="gte" fact="1.2"/>
    </dgm:constrLst>
    <dgm:ruleLst>
      <dgm:rule type="primFontSz" for="des" forName="parSh" val="5" fact="NaN" max="NaN"/>
    </dgm:ruleLst>
    <dgm:forEach name="Name3" axis="ch" ptType="node">
      <dgm:layoutNode name="compositeNode">
        <dgm:alg type="composite"/>
        <dgm:shape xmlns:r="http://schemas.openxmlformats.org/officeDocument/2006/relationships" r:blip="">
          <dgm:adjLst/>
        </dgm:shape>
        <dgm:presOf/>
        <dgm:choose name="Name004">
          <dgm:if name="Name5" axis="self" ptType="node" func="cnt" op="equ" val="0">
            <dgm:constrLst>
              <dgm:constr type="w" for="ch" forName="parTx" refType="w"/>
              <dgm:constr type="w" for="ch" forName="parSh" refType="w" refFor="ch" refForName="parTx"/>
              <dgm:constr type="w" for="ch" forName="nodeText" refType="w" refFor="ch" refForName="parTx"/>
              <dgm:constr type="t" for="ch" forName="nodeText" refType="b" refFor="ch" refForName="parSh"/>
            </dgm:constrLst>
          </dgm:if>
          <dgm:else name="Name6">
            <dgm:constrLst>
              <dgm:constr type="w" for="ch" forName="parTx" refType="w"/>
              <dgm:constr type="w" for="ch" forName="parSh" refType="w" refFor="ch" refForName="parTx"/>
              <dgm:constr type="w" for="ch" forName="nodeText" refType="w" refFor="ch" refForName="parTx" fact="0.9"/>
              <dgm:constr type="t" for="ch" forName="nodeText" refType="b" refFor="ch" refForName="parSh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zOrderOff="1" hideGeom="1">
            <dgm:adjLst/>
          </dgm:shape>
          <dgm:presOf/>
          <dgm:constrLst>
            <dgm:constr type="h" refType="w" op="lte" fact="0.4"/>
            <dgm:constr type="h"/>
          </dgm:constrLst>
          <dgm:ruleLst>
            <dgm:rule type="h" val="INF" fact="NaN" max="NaN"/>
          </dgm:ruleLst>
        </dgm:layoutNode>
        <dgm:layoutNode name="parSh">
          <dgm:alg type="composite"/>
          <dgm:shape xmlns:r="http://schemas.openxmlformats.org/officeDocument/2006/relationships" r:blip="">
            <dgm:adjLst/>
          </dgm:shape>
          <dgm:presOf axis="self" ptType="node"/>
          <dgm:choose name="casesForFirstAndLastNode">
            <dgm:if name="ifFirstNode" axis="self" ptType="node" func="pos" op="equ" val="1">
              <dgm:choose name="removeLineWhenOnlyOneNode">
                <dgm:if name="ifOnlyOneNode" axis="followSib" ptType="node" func="cnt" op="equ" val="0">
                  <dgm:constrLst>
                    <dgm:constr type="h"/>
                    <dgm:constr type="h" for="ch" forName="lineNode" val="0.002"/>
                    <dgm:constr type="w" for="ch" forName="lineNode" refType="w" fact="0"/>
                    <dgm:constr type="w" for="ch" forName="lineArrowNode" refType="w" fact="0"/>
                    <dgm:constr type="h" for="ch" forName="lineArrowNode" refType="h" fact="0"/>
                    <dgm:constr type="ctrY" for="ch" forName="lineNode" refType="ctrY" refFor="ch" refForName="sibTransNodeCircle"/>
                    <dgm:constr type="h" for="ch" forName="sibTransNodeCircle" refType="h" fact="0.9"/>
                    <dgm:constr type="w" for="ch" forName="sibTransNodeCircle" refType="h" refFor="ch" refForName="sibTransNodeCircle"/>
                    <dgm:constr type="ctrX" for="ch" forName="sibTransNodeCircle" refType="w" fact="0.45"/>
                    <dgm:constr type="ctrY" for="ch" forName="sibTransNodeCircle" refType="h" fact="0.25"/>
                    <dgm:constr type="t" for="ch" forName="spacerBetweenCircleAndCallout" refType="b" refFor="ch" refForName="sibTransNodeCircle"/>
                    <dgm:constr type="h" for="ch" forName="spacerBetweenCircleAndCallout" val="4.6"/>
                  </dgm:constrLst>
                </dgm:if>
                <dgm:else name="ifMoreThanOneNode">
                  <dgm:constrLst>
                    <dgm:constr type="h"/>
                    <dgm:constr type="h" for="ch" forName="lineNode" val="0.002"/>
                    <dgm:constr type="w" for="ch" forName="lineNode" refType="w" fact="0.4"/>
                    <dgm:constr type="l" for="ch" forName="lineNode" refType="w" fact="0.5"/>
                    <dgm:constr type="w" for="ch" forName="lineArrowNode" refType="w" fact="0.046"/>
                    <dgm:constr type="h" for="ch" forName="lineArrowNode" refType="h" fact="0.18"/>
                    <dgm:constr type="l" for="ch" forName="lineArrowNode" refType="w" fact="0.924"/>
                    <dgm:constr type="t" for="ch" forName="lineArrowNode" refType="h" fact="0.18"/>
                    <dgm:constr type="ctrY" for="ch" forName="lineNode" refType="ctrY" refFor="ch" refForName="sibTransNodeCircle"/>
                    <dgm:constr type="h" for="ch" forName="sibTransNodeCircle" refType="h" fact="0.9"/>
                    <dgm:constr type="w" for="ch" forName="sibTransNodeCircle" refType="h" refFor="ch" refForName="sibTransNodeCircle"/>
                    <dgm:constr type="ctrX" for="ch" forName="sibTransNodeCircle" refType="w" fact="0.45"/>
                    <dgm:constr type="ctrY" for="ch" forName="sibTransNodeCircle" refType="h" fact="0.25"/>
                    <dgm:constr type="t" for="ch" forName="spacerBetweenCircleAndCallout" refType="b" refFor="ch" refForName="sibTransNodeCircle"/>
                    <dgm:constr type="h" for="ch" forName="spacerBetweenCircleAndCallout" val="4.6"/>
                  </dgm:constrLst>
                </dgm:else>
              </dgm:choose>
            </dgm:if>
            <dgm:if name="ifLastNode" axis="self" ptType="node" func="revPos" op="equ" val="1">
              <dgm:constrLst>
                <dgm:constr type="h"/>
                <dgm:constr type="h" for="ch" forName="lineNode" val="0.002"/>
                <dgm:constr type="w" for="ch" forName="lineNode" refType="w" fact="0.45"/>
                <dgm:constr type="w" for="ch" forName="lineArrowNode" refType="w" fact="0"/>
                <dgm:constr type="h" for="ch" forName="lineArrowNode" refType="h" fact="0"/>
                <dgm:constr type="ctrY" for="ch" forName="lineNode" refType="ctrY" refFor="ch" refForName="sibTransNodeCircle"/>
                <dgm:constr type="h" for="ch" forName="sibTransNodeCircle" refType="h"/>
                <dgm:constr type="w" for="ch" forName="sibTransNodeCircle" refType="h" refFor="ch" refForName="sibTransNodeCircle"/>
                <dgm:constr type="ctrX" for="ch" forName="sibTransNodeCircle" refType="w" fact="0.45"/>
                <dgm:constr type="ctrY" for="ch" forName="sibTransNodeCircle" refType="h" fact="0.25"/>
                <dgm:constr type="t" for="ch" forName="spacerBetweenCircleAndCallout" refType="b" refFor="ch" refForName="sibTransNodeCircle"/>
                <dgm:constr type="h" for="ch" forName="spacerBetweenCircleAndCallout" val="4.6"/>
              </dgm:constrLst>
            </dgm:if>
            <dgm:else name="allOtherNodes">
              <dgm:constrLst>
                <dgm:constr type="h"/>
                <dgm:constr type="h" for="ch" forName="lineNode" val="0.002"/>
                <dgm:constr type="w" for="ch" forName="lineNode" refType="w" fact="0.9"/>
                <dgm:constr type="w" for="ch" forName="lineArrowNode" refType="w" fact="0.046"/>
                <dgm:constr type="h" for="ch" forName="lineArrowNode" refType="h" fact="0.18"/>
                <dgm:constr type="l" for="ch" forName="lineArrowNode" refType="w" fact="0.924"/>
                <dgm:constr type="t" for="ch" forName="lineArrowNode" refType="h" fact="0.18"/>
                <dgm:constr type="ctrY" for="ch" forName="lineNode" refType="ctrY" refFor="ch" refForName="sibTransNodeCircle"/>
                <dgm:constr type="h" for="ch" forName="sibTransNodeCircle" refType="h" fact="0.9"/>
                <dgm:constr type="w" for="ch" forName="sibTransNodeCircle" refType="h" refFor="ch" refForName="sibTransNodeCircle"/>
                <dgm:constr type="ctrX" for="ch" forName="sibTransNodeCircle" refType="w" fact="0.45"/>
                <dgm:constr type="ctrY" for="ch" forName="sibTransNodeCircle" refType="h" fact="0.25"/>
                <dgm:constr type="t" for="ch" forName="spacerBetweenCircleAndCallout" refType="b" refFor="ch" refForName="sibTransNodeCircle"/>
                <dgm:constr type="h" for="ch" forName="spacerBetweenCircleAndCallout" val="4.6"/>
              </dgm:constrLst>
            </dgm:else>
          </dgm:choose>
          <dgm:layoutNode name="lineNode" styleLbl="alignAccFollowNode1">
            <dgm:alg type="sp"/>
            <dgm:shape xmlns:r="http://schemas.openxmlformats.org/officeDocument/2006/relationships" type="rect" r:blip="">
              <dgm:adjLst/>
            </dgm:shape>
            <dgm:presOf/>
            <dgm:constrLst/>
            <dgm:ruleLst/>
          </dgm:layoutNode>
          <dgm:layoutNode name="lineArrowNode" styleLbl="alignAccFollowNode1">
            <dgm:alg type="sp"/>
            <dgm:shape xmlns:r="http://schemas.openxmlformats.org/officeDocument/2006/relationships" type="chevron" r:blip="">
              <dgm:adjLst>
                <dgm:adj idx="1" val="0.9"/>
              </dgm:adjLst>
            </dgm:shape>
            <dgm:presOf/>
            <dgm:ruleLst/>
          </dgm:layoutNode>
          <dgm:forEach name="Name19" axis="followSib" ptType="sibTrans" hideLastTrans="0" cnt="1">
            <dgm:layoutNode name="sibTransNodeCircle" styleLbl="alignNode1">
              <dgm:varLst>
                <dgm:chMax val="0"/>
                <dgm:bulletEnabled/>
              </dgm:varLst>
              <dgm:presOf axis="self" ptType="sibTrans"/>
              <dgm:alg type="tx">
                <dgm:param type="txAnchorVert" val="mid"/>
                <dgm:param type="txAnchorHorzCh" val="ctr"/>
                <dgm:param type="parTxRTLAlign" val="l"/>
              </dgm:alg>
              <dgm:shape xmlns:r="http://schemas.openxmlformats.org/officeDocument/2006/relationships" type="ellipse" r:blip="">
                <dgm:adjLst/>
              </dgm:shape>
              <dgm:constrLst>
                <dgm:constr type="w" refType="h" op="equ"/>
                <dgm:constr type="primFontSz" val="60"/>
                <dgm:constr type="tMarg" refType="w" fact="0.11"/>
                <dgm:constr type="lMarg" refType="w" fact="0.11"/>
                <dgm:constr type="rMarg" refType="w" fact="0.11"/>
                <dgm:constr type="bMarg" refType="w" fact="0.11"/>
              </dgm:constrLst>
              <dgm:ruleLst>
                <dgm:rule type="primFontSz" val="14" fact="NaN" max="NaN"/>
              </dgm:ruleLst>
            </dgm:layoutNode>
            <dgm:layoutNode name="spacerBetweenCircleAndCallout">
              <dgm:varLst/>
              <dgm:presOf/>
              <dgm:alg type="sp"/>
              <dgm:shape xmlns:r="http://schemas.openxmlformats.org/officeDocument/2006/relationships" r:blip="">
                <dgm:adjLst/>
              </dgm:shape>
              <dgm:constrLst/>
              <dgm:ruleLst/>
            </dgm:layoutNode>
          </dgm:forEach>
          <dgm:presOf/>
          <dgm:ruleLst/>
        </dgm:layoutNode>
        <dgm:layoutNode name="nodeText" styleLbl="alignAccFollowNode1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upArrowCallout" r:blip="">
            <dgm:adjLst>
              <dgm:adj idx="1" val="0.5"/>
              <dgm:adj idx="2" val="0.2"/>
              <dgm:adj idx="3" val="0.2"/>
              <dgm:adj idx="4" val="1"/>
            </dgm:adjLst>
          </dgm:shape>
          <dgm:presOf axis="desOrSelf" ptType="node"/>
          <dgm:constrLst>
            <dgm:constr type="secFontSz" val="16"/>
            <dgm:constr type="primFontSz" val="26"/>
            <dgm:constr type="h"/>
            <dgm:constr type="tMarg" val="13"/>
            <dgm:constr type="lMarg" refType="w" fact="0.2236"/>
            <dgm:constr type="rMarg" refType="w" fact="0.2236"/>
            <dgm:constr type="bMarg" val="13"/>
          </dgm:constrLst>
          <dgm:ruleLst>
            <dgm:rule type="secFontSz" val="11" fact="NaN" max="NaN"/>
            <dgm:rule type="primFontSz" val="11" fact="NaN" max="NaN"/>
            <dgm:rule type="h" val="INF" fact="NaN" max="NaN"/>
          </dgm:ruleLst>
        </dgm:layoutNode>
      </dgm:layoutNode>
      <dgm:forEach name="sibTransForEach" axis="followSib" ptType="sibTrans" cnt="1">
        <dgm:layoutNode name="sibTransComposite" styleLbl="alignAccFollowNode1">
          <dgm:alg type="sp"/>
          <dgm:shape xmlns:r="http://schemas.openxmlformats.org/officeDocument/2006/relationships" r:blip="">
            <dgm:adjLst/>
          </dgm:shape>
          <dgm:ruleLst/>
        </dgm:layoutNode>
        <dgm:ruleLst>
          <dgm:rule type="h" val="INF" fact="NaN" max="NaN"/>
        </dgm:ruleLst>
      </dgm:forEach>
    </dgm:forEach>
  </dgm:layoutNode>
  <dgm:extLst>
    <a:ext uri="{4F341089-5ED1-44EC-B178-C955D00A3D55}">
      <dgm1611:autoBuNodeInfoLst xmlns=""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6/7/layout/HorizontalActionList">
  <dgm:title val="Horizontal Action List"/>
  <dgm:desc val="Used to show non-sequential or grouped lists of information. Works well with large amounts of text. All text has the same level of emphasis, and direction is not implied."/>
  <dgm:catLst>
    <dgm:cat type="list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 fact="0.6"/>
      <dgm:constr type="h" for="des" forName="composite" op="equ"/>
      <dgm:constr type="w" for="ch" forName="composite" refType="w"/>
      <dgm:constr type="w" for="des" forName="parTx"/>
      <dgm:constr type="h" for="des" forName="parTx" op="equ"/>
      <dgm:constr type="w" for="des" forName="desTx"/>
      <dgm:constr type="primFontSz" for="des" forName="parTx" val="54"/>
      <dgm:constr type="primFontSz" for="des" forName="desTx" refType="primFontSz" refFor="des" refForName="parTx" op="lte" fact="0.75"/>
      <dgm:constr type="h" for="des" forName="desTx" op="equ"/>
      <dgm:constr type="w" for="ch" forName="space" op="equ" val="3"/>
    </dgm:constrLst>
    <dgm:ruleLst>
      <dgm:rule type="w" for="ch" forName="composite" val="0" fact="NaN" max="NaN"/>
    </dgm:ruleLst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3"/>
            <dgm:constr type="h"/>
            <dgm:constr type="tMarg" refType="w" fact="0.224"/>
            <dgm:constr type="bMarg" refType="w" fact="0.224"/>
            <dgm:constr type="lMarg" refType="w" fact="0.224"/>
            <dgm:constr type="rMarg" refType="w" fact="0.224"/>
          </dgm:constrLst>
          <dgm:ruleLst>
            <dgm:rule type="h" val="INF" fact="NaN" max="NaN"/>
            <dgm:rule type="primFontSz" val="14" fact="NaN" max="NaN"/>
          </dgm:ruleLst>
        </dgm:layoutNode>
        <dgm:layoutNode name="desTx" styleLbl="alignAccFollowNode1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primFontSz" val="28"/>
            <dgm:constr type="tMarg" refType="w" fact="0.28"/>
            <dgm:constr type="bMarg" refType="w" fact="0.28"/>
            <dgm:constr type="lMarg" refType="w" fact="0.28"/>
            <dgm:constr type="rMarg" refType="w" fact="0.28"/>
          </dgm:constrLst>
          <dgm:ruleLst>
            <dgm:rule type="h" val="INF" fact="NaN" max="NaN"/>
            <dgm:rule type="primFontSz" val="11" fact="NaN" max="NaN"/>
          </dgm:ruleLst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19CAA0-34AE-4502-A0A2-E4813309875B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6703C-655F-437D-9464-63D37F729B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7836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C6703C-655F-437D-9464-63D37F729B05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47398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30391579-FE42-441E-B396-D56E7F041F22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6F5827C4-ED69-4350-B905-C67EFE0BD8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7645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91579-FE42-441E-B396-D56E7F041F22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827C4-ED69-4350-B905-C67EFE0BD8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0253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91579-FE42-441E-B396-D56E7F041F22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827C4-ED69-4350-B905-C67EFE0BD8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8673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91579-FE42-441E-B396-D56E7F041F22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827C4-ED69-4350-B905-C67EFE0BD8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2974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91579-FE42-441E-B396-D56E7F041F22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827C4-ED69-4350-B905-C67EFE0BD8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368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91579-FE42-441E-B396-D56E7F041F22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827C4-ED69-4350-B905-C67EFE0BD8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6620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91579-FE42-441E-B396-D56E7F041F22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827C4-ED69-4350-B905-C67EFE0BD8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1360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91579-FE42-441E-B396-D56E7F041F22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827C4-ED69-4350-B905-C67EFE0BD8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2290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91579-FE42-441E-B396-D56E7F041F22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827C4-ED69-4350-B905-C67EFE0BD8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8745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/>
              <a:t>Відредагуйте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91579-FE42-441E-B396-D56E7F041F22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6F5827C4-ED69-4350-B905-C67EFE0BD8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7823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30391579-FE42-441E-B396-D56E7F041F22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6F5827C4-ED69-4350-B905-C67EFE0BD8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07480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30391579-FE42-441E-B396-D56E7F041F22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6F5827C4-ED69-4350-B905-C67EFE0BD8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4627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3" Type="http://schemas.microsoft.com/office/2007/relationships/hdphoto" Target="../media/hdphoto1.wdp"/><Relationship Id="rId7" Type="http://schemas.openxmlformats.org/officeDocument/2006/relationships/diagramColors" Target="../diagrams/colors1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1.xml"/><Relationship Id="rId5" Type="http://schemas.openxmlformats.org/officeDocument/2006/relationships/diagramLayout" Target="../diagrams/layout11.xml"/><Relationship Id="rId4" Type="http://schemas.openxmlformats.org/officeDocument/2006/relationships/diagramData" Target="../diagrams/data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image" Target="../media/image11.pn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Зображення, що містить векторна графіка&#10;&#10;Опис створено автоматично">
            <a:extLst>
              <a:ext uri="{FF2B5EF4-FFF2-40B4-BE49-F238E27FC236}">
                <a16:creationId xmlns:a16="http://schemas.microsoft.com/office/drawing/2014/main" id="{FB5A7773-EFE3-4689-A418-AAA79743A7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221" y="3111354"/>
            <a:ext cx="3429000" cy="3429000"/>
          </a:xfrm>
          <a:prstGeom prst="ellipse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D804D8-5CC0-43BD-BE51-8EBD870ACF3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uk-UA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уб’єкти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етнонаціональної політики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B21034F4-AC22-467D-892A-D9BF0F0E9C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54109" y="4825854"/>
            <a:ext cx="9228201" cy="1645920"/>
          </a:xfrm>
        </p:spPr>
        <p:txBody>
          <a:bodyPr/>
          <a:lstStyle/>
          <a:p>
            <a:pPr algn="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6669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782B80-C0D4-4B1A-A22A-8133AD26D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2353" y="475402"/>
            <a:ext cx="5142271" cy="1658198"/>
          </a:xfrm>
        </p:spPr>
        <p:txBody>
          <a:bodyPr>
            <a:normAutofit/>
          </a:bodyPr>
          <a:lstStyle/>
          <a:p>
            <a:r>
              <a:rPr lang="uk-UA" sz="3000" b="1" dirty="0">
                <a:solidFill>
                  <a:srgbClr val="3B64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Політизація етносів в умовах перехідного періоду характеризується:</a:t>
            </a:r>
            <a:r>
              <a:rPr lang="ru-RU" sz="3000" b="1" dirty="0">
                <a:solidFill>
                  <a:srgbClr val="3B64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000" b="1" dirty="0">
                <a:solidFill>
                  <a:srgbClr val="3B64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000" b="1" dirty="0">
              <a:solidFill>
                <a:srgbClr val="3B646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D127A04-ECE6-4D83-832C-D1E302B441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38" b="4261"/>
          <a:stretch/>
        </p:blipFill>
        <p:spPr>
          <a:xfrm>
            <a:off x="0" y="3747"/>
            <a:ext cx="4995513" cy="4601695"/>
          </a:xfrm>
          <a:prstGeom prst="rect">
            <a:avLst/>
          </a:prstGeom>
        </p:spPr>
      </p:pic>
      <p:graphicFrame>
        <p:nvGraphicFramePr>
          <p:cNvPr id="4" name="Місце для вмісту 3">
            <a:extLst>
              <a:ext uri="{FF2B5EF4-FFF2-40B4-BE49-F238E27FC236}">
                <a16:creationId xmlns:a16="http://schemas.microsoft.com/office/drawing/2014/main" id="{3CA46B8A-27EF-435A-A5D6-5E2B98E0CB6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5080816"/>
              </p:ext>
            </p:extLst>
          </p:nvPr>
        </p:nvGraphicFramePr>
        <p:xfrm>
          <a:off x="1386840" y="1101027"/>
          <a:ext cx="10942321" cy="6918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07616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ази 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духовного пробудження і політизації 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етносів: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5608917"/>
              </p:ext>
            </p:extLst>
          </p:nvPr>
        </p:nvGraphicFramePr>
        <p:xfrm>
          <a:off x="676656" y="2011680"/>
          <a:ext cx="10753725" cy="37661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85328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063D590-9F70-46BA-9F04-34CC479E3D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03" b="21780"/>
          <a:stretch/>
        </p:blipFill>
        <p:spPr>
          <a:xfrm>
            <a:off x="20" y="10"/>
            <a:ext cx="12191980" cy="421269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D2BFFD5-490F-4B45-91F2-6B826FBAD4E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12708"/>
            <a:ext cx="12192000" cy="2645291"/>
          </a:xfrm>
          <a:prstGeom prst="rect">
            <a:avLst/>
          </a:prstGeom>
          <a:solidFill>
            <a:srgbClr val="676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E55213-F948-4BFC-A2BC-EFE697123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963" y="4631523"/>
            <a:ext cx="5334380" cy="1807659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2700" dirty="0" err="1"/>
              <a:t>Суб'єкт</a:t>
            </a:r>
            <a:r>
              <a:rPr lang="en-US" sz="2700" dirty="0"/>
              <a:t> </a:t>
            </a:r>
            <a:r>
              <a:rPr lang="en-US" sz="2700" dirty="0" err="1"/>
              <a:t>етнополітики</a:t>
            </a:r>
            <a:r>
              <a:rPr lang="en-US" sz="2700" dirty="0"/>
              <a:t> є </a:t>
            </a:r>
            <a:r>
              <a:rPr lang="en-US" sz="2700" dirty="0" err="1"/>
              <a:t>активним</a:t>
            </a:r>
            <a:r>
              <a:rPr lang="en-US" sz="2700" dirty="0"/>
              <a:t> </a:t>
            </a:r>
            <a:r>
              <a:rPr lang="uk-UA" sz="2700" dirty="0"/>
              <a:t/>
            </a:r>
            <a:br>
              <a:rPr lang="uk-UA" sz="2700" dirty="0"/>
            </a:br>
            <a:r>
              <a:rPr lang="en-US" sz="2700" dirty="0" err="1"/>
              <a:t>за</a:t>
            </a:r>
            <a:r>
              <a:rPr lang="en-US" sz="2700" dirty="0"/>
              <a:t> </a:t>
            </a:r>
            <a:r>
              <a:rPr lang="en-US" sz="2700" dirty="0" err="1"/>
              <a:t>своєю</a:t>
            </a:r>
            <a:r>
              <a:rPr lang="en-US" sz="2700" dirty="0"/>
              <a:t> </a:t>
            </a:r>
            <a:r>
              <a:rPr lang="en-US" sz="2700" dirty="0" err="1"/>
              <a:t>природою</a:t>
            </a:r>
            <a:r>
              <a:rPr lang="en-US" sz="2700" dirty="0"/>
              <a:t>. </a:t>
            </a:r>
            <a:br>
              <a:rPr lang="en-US" sz="2700" dirty="0"/>
            </a:br>
            <a:r>
              <a:rPr lang="en-US" sz="2700" b="1" dirty="0" err="1">
                <a:solidFill>
                  <a:srgbClr val="DE8754"/>
                </a:solidFill>
              </a:rPr>
              <a:t>Рушійною</a:t>
            </a:r>
            <a:r>
              <a:rPr lang="en-US" sz="2700" b="1" dirty="0">
                <a:solidFill>
                  <a:srgbClr val="DE8754"/>
                </a:solidFill>
              </a:rPr>
              <a:t> </a:t>
            </a:r>
            <a:r>
              <a:rPr lang="en-US" sz="2700" b="1" dirty="0" err="1">
                <a:solidFill>
                  <a:srgbClr val="DE8754"/>
                </a:solidFill>
              </a:rPr>
              <a:t>силою</a:t>
            </a:r>
            <a:r>
              <a:rPr lang="en-US" sz="2700" b="1" dirty="0"/>
              <a:t> </a:t>
            </a:r>
            <a:r>
              <a:rPr lang="en-US" sz="2700" dirty="0" err="1"/>
              <a:t>такої</a:t>
            </a:r>
            <a:r>
              <a:rPr lang="en-US" sz="2700" dirty="0"/>
              <a:t> </a:t>
            </a:r>
            <a:r>
              <a:rPr lang="en-US" sz="2700" dirty="0" err="1"/>
              <a:t>цілеспрямованої</a:t>
            </a:r>
            <a:r>
              <a:rPr lang="en-US" sz="2700" dirty="0"/>
              <a:t> </a:t>
            </a:r>
            <a:r>
              <a:rPr lang="en-US" sz="2700" dirty="0" err="1"/>
              <a:t>дієвої</a:t>
            </a:r>
            <a:r>
              <a:rPr lang="en-US" sz="2700" dirty="0"/>
              <a:t> </a:t>
            </a:r>
            <a:r>
              <a:rPr lang="en-US" sz="2700" dirty="0" err="1"/>
              <a:t>політичної</a:t>
            </a:r>
            <a:r>
              <a:rPr lang="en-US" sz="2700" dirty="0"/>
              <a:t> </a:t>
            </a:r>
            <a:r>
              <a:rPr lang="en-US" sz="2700" dirty="0" err="1"/>
              <a:t>діяльності</a:t>
            </a:r>
            <a:r>
              <a:rPr lang="en-US" sz="2700" dirty="0"/>
              <a:t> є </a:t>
            </a:r>
            <a:r>
              <a:rPr lang="en-US" sz="2700" dirty="0" err="1"/>
              <a:t>наявність</a:t>
            </a:r>
            <a:r>
              <a:rPr lang="en-US" sz="2700" dirty="0"/>
              <a:t> у </a:t>
            </a:r>
            <a:r>
              <a:rPr lang="en-US" sz="2700" dirty="0" err="1"/>
              <a:t>нього</a:t>
            </a:r>
            <a:r>
              <a:rPr lang="en-US" sz="2700" dirty="0"/>
              <a:t> </a:t>
            </a:r>
            <a:r>
              <a:rPr lang="en-US" sz="2700" dirty="0" err="1"/>
              <a:t>усвідомленого</a:t>
            </a:r>
            <a:r>
              <a:rPr lang="en-US" sz="2700" dirty="0"/>
              <a:t> </a:t>
            </a:r>
            <a:r>
              <a:rPr lang="en-US" sz="2700" dirty="0" err="1"/>
              <a:t>власного</a:t>
            </a:r>
            <a:r>
              <a:rPr lang="uk-UA" sz="2700" dirty="0"/>
              <a:t/>
            </a:r>
            <a:br>
              <a:rPr lang="uk-UA" sz="2700" dirty="0"/>
            </a:br>
            <a:r>
              <a:rPr lang="en-US" sz="2700" b="1" dirty="0" err="1">
                <a:solidFill>
                  <a:srgbClr val="DE8754"/>
                </a:solidFill>
              </a:rPr>
              <a:t>етнополітичного</a:t>
            </a:r>
            <a:r>
              <a:rPr lang="en-US" sz="2700" b="1" dirty="0">
                <a:solidFill>
                  <a:srgbClr val="DE8754"/>
                </a:solidFill>
              </a:rPr>
              <a:t> </a:t>
            </a:r>
            <a:r>
              <a:rPr lang="en-US" sz="2700" b="1" dirty="0" err="1">
                <a:solidFill>
                  <a:srgbClr val="DE8754"/>
                </a:solidFill>
              </a:rPr>
              <a:t>інтересу</a:t>
            </a:r>
            <a:endParaRPr lang="en-US" sz="2700" b="1" dirty="0">
              <a:solidFill>
                <a:srgbClr val="DE8754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C6CF9A5-BEA4-4284-A8B5-D033E5B4BE3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76175" y="4900003"/>
            <a:ext cx="0" cy="109728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C070309-5DF9-477C-979B-460B6C4EEC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6803" y="4421420"/>
            <a:ext cx="6413050" cy="2645291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300" b="1" dirty="0" err="1">
                <a:solidFill>
                  <a:srgbClr val="DE87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Етнополітичний</a:t>
            </a:r>
            <a:r>
              <a:rPr lang="en-US" sz="2300" b="1" dirty="0">
                <a:solidFill>
                  <a:srgbClr val="DE87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300" b="1" dirty="0" err="1">
                <a:solidFill>
                  <a:srgbClr val="DE87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інтерес</a:t>
            </a:r>
            <a:r>
              <a:rPr lang="en-US" sz="2300" b="1" dirty="0">
                <a:solidFill>
                  <a:srgbClr val="DE87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300" dirty="0">
                <a:solidFill>
                  <a:srgbClr val="FFFFFF"/>
                </a:solidFill>
              </a:rPr>
              <a:t>— </a:t>
            </a:r>
            <a:r>
              <a:rPr lang="en-US" sz="2300" dirty="0" err="1">
                <a:solidFill>
                  <a:srgbClr val="FFFFFF"/>
                </a:solidFill>
              </a:rPr>
              <a:t>об'єктивно</a:t>
            </a:r>
            <a:r>
              <a:rPr lang="en-US" sz="2300" dirty="0">
                <a:solidFill>
                  <a:srgbClr val="FFFFFF"/>
                </a:solidFill>
              </a:rPr>
              <a:t> </a:t>
            </a:r>
            <a:r>
              <a:rPr lang="en-US" sz="2300" dirty="0" err="1">
                <a:solidFill>
                  <a:srgbClr val="FFFFFF"/>
                </a:solidFill>
              </a:rPr>
              <a:t>зумовлений</a:t>
            </a:r>
            <a:r>
              <a:rPr lang="en-US" sz="2300" dirty="0">
                <a:solidFill>
                  <a:srgbClr val="FFFFFF"/>
                </a:solidFill>
              </a:rPr>
              <a:t> </a:t>
            </a:r>
            <a:r>
              <a:rPr lang="en-US" sz="2300" dirty="0" err="1">
                <a:solidFill>
                  <a:srgbClr val="FFFFFF"/>
                </a:solidFill>
              </a:rPr>
              <a:t>мотив</a:t>
            </a:r>
            <a:r>
              <a:rPr lang="en-US" sz="2300" dirty="0">
                <a:solidFill>
                  <a:srgbClr val="FFFFFF"/>
                </a:solidFill>
              </a:rPr>
              <a:t> </a:t>
            </a:r>
            <a:r>
              <a:rPr lang="en-US" sz="2300" dirty="0" err="1">
                <a:solidFill>
                  <a:srgbClr val="FFFFFF"/>
                </a:solidFill>
              </a:rPr>
              <a:t>діяльності</a:t>
            </a:r>
            <a:r>
              <a:rPr lang="en-US" sz="2300" dirty="0">
                <a:solidFill>
                  <a:srgbClr val="FFFFFF"/>
                </a:solidFill>
              </a:rPr>
              <a:t> </a:t>
            </a:r>
            <a:r>
              <a:rPr lang="en-US" sz="2300" dirty="0" err="1">
                <a:solidFill>
                  <a:srgbClr val="FFFFFF"/>
                </a:solidFill>
              </a:rPr>
              <a:t>окремої</a:t>
            </a:r>
            <a:r>
              <a:rPr lang="en-US" sz="2300" dirty="0">
                <a:solidFill>
                  <a:srgbClr val="FFFFFF"/>
                </a:solidFill>
              </a:rPr>
              <a:t> </a:t>
            </a:r>
            <a:r>
              <a:rPr lang="en-US" sz="2300" dirty="0" err="1">
                <a:solidFill>
                  <a:srgbClr val="FFFFFF"/>
                </a:solidFill>
              </a:rPr>
              <a:t>особи</a:t>
            </a:r>
            <a:r>
              <a:rPr lang="en-US" sz="2300" dirty="0">
                <a:solidFill>
                  <a:srgbClr val="FFFFFF"/>
                </a:solidFill>
              </a:rPr>
              <a:t>, </a:t>
            </a:r>
            <a:r>
              <a:rPr lang="en-US" sz="2300" dirty="0" err="1">
                <a:solidFill>
                  <a:srgbClr val="FFFFFF"/>
                </a:solidFill>
              </a:rPr>
              <a:t>етнонаціональних</a:t>
            </a:r>
            <a:r>
              <a:rPr lang="en-US" sz="2300" dirty="0">
                <a:solidFill>
                  <a:srgbClr val="FFFFFF"/>
                </a:solidFill>
              </a:rPr>
              <a:t> </a:t>
            </a:r>
            <a:r>
              <a:rPr lang="en-US" sz="2300" dirty="0" err="1">
                <a:solidFill>
                  <a:srgbClr val="FFFFFF"/>
                </a:solidFill>
              </a:rPr>
              <a:t>спільнот</a:t>
            </a:r>
            <a:r>
              <a:rPr lang="en-US" sz="2300" dirty="0">
                <a:solidFill>
                  <a:srgbClr val="FFFFFF"/>
                </a:solidFill>
              </a:rPr>
              <a:t>, </a:t>
            </a:r>
            <a:r>
              <a:rPr lang="en-US" sz="2300" dirty="0" err="1">
                <a:solidFill>
                  <a:srgbClr val="FFFFFF"/>
                </a:solidFill>
              </a:rPr>
              <a:t>який</a:t>
            </a:r>
            <a:r>
              <a:rPr lang="en-US" sz="2300" dirty="0">
                <a:solidFill>
                  <a:srgbClr val="FFFFFF"/>
                </a:solidFill>
              </a:rPr>
              <a:t> </a:t>
            </a:r>
            <a:r>
              <a:rPr lang="en-US" sz="2300" dirty="0" err="1">
                <a:solidFill>
                  <a:srgbClr val="FFFFFF"/>
                </a:solidFill>
              </a:rPr>
              <a:t>пов'язаний</a:t>
            </a:r>
            <a:r>
              <a:rPr lang="en-US" sz="2300" dirty="0">
                <a:solidFill>
                  <a:srgbClr val="FFFFFF"/>
                </a:solidFill>
              </a:rPr>
              <a:t> з </a:t>
            </a:r>
            <a:r>
              <a:rPr lang="en-US" sz="2300" dirty="0" err="1">
                <a:solidFill>
                  <a:srgbClr val="FFFFFF"/>
                </a:solidFill>
              </a:rPr>
              <a:t>необхідністю</a:t>
            </a:r>
            <a:r>
              <a:rPr lang="en-US" sz="2300" dirty="0">
                <a:solidFill>
                  <a:srgbClr val="FFFFFF"/>
                </a:solidFill>
              </a:rPr>
              <a:t> </a:t>
            </a:r>
            <a:r>
              <a:rPr lang="en-US" sz="2300" dirty="0" err="1">
                <a:solidFill>
                  <a:srgbClr val="FFFFFF"/>
                </a:solidFill>
              </a:rPr>
              <a:t>задовольняти</a:t>
            </a:r>
            <a:r>
              <a:rPr lang="en-US" sz="2300" dirty="0">
                <a:solidFill>
                  <a:srgbClr val="FFFFFF"/>
                </a:solidFill>
              </a:rPr>
              <a:t> </a:t>
            </a:r>
            <a:r>
              <a:rPr lang="en-US" sz="2300" dirty="0" err="1">
                <a:solidFill>
                  <a:srgbClr val="FFFFFF"/>
                </a:solidFill>
              </a:rPr>
              <a:t>свої</a:t>
            </a:r>
            <a:r>
              <a:rPr lang="en-US" sz="2300" dirty="0">
                <a:solidFill>
                  <a:srgbClr val="FFFFFF"/>
                </a:solidFill>
              </a:rPr>
              <a:t> </a:t>
            </a:r>
            <a:r>
              <a:rPr lang="en-US" sz="2300" dirty="0" err="1">
                <a:solidFill>
                  <a:srgbClr val="FFFFFF"/>
                </a:solidFill>
              </a:rPr>
              <a:t>власні</a:t>
            </a:r>
            <a:r>
              <a:rPr lang="en-US" sz="2300" dirty="0">
                <a:solidFill>
                  <a:srgbClr val="FFFFFF"/>
                </a:solidFill>
              </a:rPr>
              <a:t> </a:t>
            </a:r>
            <a:r>
              <a:rPr lang="en-US" sz="2300" dirty="0" err="1">
                <a:solidFill>
                  <a:srgbClr val="FFFFFF"/>
                </a:solidFill>
              </a:rPr>
              <a:t>потреби</a:t>
            </a:r>
            <a:r>
              <a:rPr lang="en-US" sz="2300" dirty="0">
                <a:solidFill>
                  <a:srgbClr val="FFFFFF"/>
                </a:solidFill>
              </a:rPr>
              <a:t> і </a:t>
            </a:r>
            <a:r>
              <a:rPr lang="en-US" sz="2300" dirty="0" err="1">
                <a:solidFill>
                  <a:srgbClr val="FFFFFF"/>
                </a:solidFill>
              </a:rPr>
              <a:t>запити</a:t>
            </a:r>
            <a:r>
              <a:rPr lang="en-US" sz="2300" dirty="0">
                <a:solidFill>
                  <a:srgbClr val="FFFFFF"/>
                </a:solidFill>
              </a:rPr>
              <a:t> у </a:t>
            </a:r>
            <a:r>
              <a:rPr lang="en-US" sz="2300" dirty="0" err="1">
                <a:solidFill>
                  <a:srgbClr val="FFFFFF"/>
                </a:solidFill>
              </a:rPr>
              <a:t>сфері</a:t>
            </a:r>
            <a:r>
              <a:rPr lang="en-US" sz="2300" dirty="0">
                <a:solidFill>
                  <a:srgbClr val="FFFFFF"/>
                </a:solidFill>
              </a:rPr>
              <a:t> </a:t>
            </a:r>
            <a:r>
              <a:rPr lang="en-US" sz="2300" dirty="0" err="1">
                <a:solidFill>
                  <a:srgbClr val="FFFFFF"/>
                </a:solidFill>
              </a:rPr>
              <a:t>міжетнічних</a:t>
            </a:r>
            <a:r>
              <a:rPr lang="en-US" sz="2300" dirty="0">
                <a:solidFill>
                  <a:srgbClr val="FFFFFF"/>
                </a:solidFill>
              </a:rPr>
              <a:t>, </a:t>
            </a:r>
            <a:r>
              <a:rPr lang="en-US" sz="2300" dirty="0" err="1">
                <a:solidFill>
                  <a:srgbClr val="FFFFFF"/>
                </a:solidFill>
              </a:rPr>
              <a:t>міжнаціональних</a:t>
            </a:r>
            <a:r>
              <a:rPr lang="en-US" sz="2300" dirty="0">
                <a:solidFill>
                  <a:srgbClr val="FFFFFF"/>
                </a:solidFill>
              </a:rPr>
              <a:t> </a:t>
            </a:r>
            <a:r>
              <a:rPr lang="en-US" sz="2300" dirty="0" err="1">
                <a:solidFill>
                  <a:srgbClr val="FFFFFF"/>
                </a:solidFill>
              </a:rPr>
              <a:t>відносин</a:t>
            </a:r>
            <a:r>
              <a:rPr lang="en-US" sz="2300" dirty="0">
                <a:solidFill>
                  <a:srgbClr val="FFFFFF"/>
                </a:solidFill>
              </a:rPr>
              <a:t> </a:t>
            </a:r>
            <a:r>
              <a:rPr lang="en-US" sz="2300" dirty="0" err="1">
                <a:solidFill>
                  <a:srgbClr val="FFFFFF"/>
                </a:solidFill>
              </a:rPr>
              <a:t>при</a:t>
            </a:r>
            <a:r>
              <a:rPr lang="en-US" sz="2300" dirty="0">
                <a:solidFill>
                  <a:srgbClr val="FFFFFF"/>
                </a:solidFill>
              </a:rPr>
              <a:t> </a:t>
            </a:r>
            <a:r>
              <a:rPr lang="en-US" sz="2300" dirty="0" err="1">
                <a:solidFill>
                  <a:srgbClr val="FFFFFF"/>
                </a:solidFill>
              </a:rPr>
              <a:t>спілкуванні</a:t>
            </a:r>
            <a:r>
              <a:rPr lang="en-US" sz="2300" dirty="0">
                <a:solidFill>
                  <a:srgbClr val="FFFFFF"/>
                </a:solidFill>
              </a:rPr>
              <a:t> з </a:t>
            </a:r>
            <a:r>
              <a:rPr lang="en-US" sz="2300" dirty="0" err="1">
                <a:solidFill>
                  <a:srgbClr val="FFFFFF"/>
                </a:solidFill>
              </a:rPr>
              <a:t>іншими</a:t>
            </a:r>
            <a:r>
              <a:rPr lang="en-US" sz="2300" dirty="0">
                <a:solidFill>
                  <a:srgbClr val="FFFFFF"/>
                </a:solidFill>
              </a:rPr>
              <a:t> </a:t>
            </a:r>
            <a:r>
              <a:rPr lang="en-US" sz="2300" dirty="0" err="1">
                <a:solidFill>
                  <a:srgbClr val="FFFFFF"/>
                </a:solidFill>
              </a:rPr>
              <a:t>етнічними</a:t>
            </a:r>
            <a:r>
              <a:rPr lang="en-US" sz="2300" dirty="0">
                <a:solidFill>
                  <a:srgbClr val="FFFFFF"/>
                </a:solidFill>
              </a:rPr>
              <a:t> </a:t>
            </a:r>
            <a:r>
              <a:rPr lang="en-US" sz="2300" dirty="0" err="1">
                <a:solidFill>
                  <a:srgbClr val="FFFFFF"/>
                </a:solidFill>
              </a:rPr>
              <a:t>групами</a:t>
            </a:r>
            <a:r>
              <a:rPr lang="en-US" sz="2300" dirty="0">
                <a:solidFill>
                  <a:srgbClr val="FFFFFF"/>
                </a:solidFill>
              </a:rPr>
              <a:t>, </a:t>
            </a:r>
            <a:r>
              <a:rPr lang="en-US" sz="2300" dirty="0" err="1">
                <a:solidFill>
                  <a:srgbClr val="FFFFFF"/>
                </a:solidFill>
              </a:rPr>
              <a:t>політичними</a:t>
            </a:r>
            <a:r>
              <a:rPr lang="en-US" sz="2300" dirty="0">
                <a:solidFill>
                  <a:srgbClr val="FFFFFF"/>
                </a:solidFill>
              </a:rPr>
              <a:t> </a:t>
            </a:r>
            <a:r>
              <a:rPr lang="en-US" sz="2300" dirty="0" err="1">
                <a:solidFill>
                  <a:srgbClr val="FFFFFF"/>
                </a:solidFill>
              </a:rPr>
              <a:t>інститутами</a:t>
            </a:r>
            <a:r>
              <a:rPr lang="en-US" sz="2300" dirty="0">
                <a:solidFill>
                  <a:srgbClr val="FFFFFF"/>
                </a:solidFill>
              </a:rPr>
              <a:t> в </a:t>
            </a:r>
            <a:r>
              <a:rPr lang="en-US" sz="2300" dirty="0" err="1">
                <a:solidFill>
                  <a:srgbClr val="FFFFFF"/>
                </a:solidFill>
              </a:rPr>
              <a:t>суспільстві</a:t>
            </a:r>
            <a:r>
              <a:rPr lang="en-US" sz="2300" dirty="0">
                <a:solidFill>
                  <a:srgbClr val="FFFFFF"/>
                </a:solidFill>
              </a:rPr>
              <a:t> і </a:t>
            </a:r>
            <a:r>
              <a:rPr lang="en-US" sz="2300" dirty="0" err="1">
                <a:solidFill>
                  <a:srgbClr val="FFFFFF"/>
                </a:solidFill>
              </a:rPr>
              <a:t>спрямований</a:t>
            </a:r>
            <a:r>
              <a:rPr lang="en-US" sz="2300" dirty="0">
                <a:solidFill>
                  <a:srgbClr val="FFFFFF"/>
                </a:solidFill>
              </a:rPr>
              <a:t> </a:t>
            </a:r>
            <a:r>
              <a:rPr lang="en-US" sz="2300" dirty="0" err="1">
                <a:solidFill>
                  <a:srgbClr val="FFFFFF"/>
                </a:solidFill>
              </a:rPr>
              <a:t>на</a:t>
            </a:r>
            <a:r>
              <a:rPr lang="en-US" sz="2300" dirty="0">
                <a:solidFill>
                  <a:srgbClr val="FFFFFF"/>
                </a:solidFill>
              </a:rPr>
              <a:t> </a:t>
            </a:r>
            <a:r>
              <a:rPr lang="en-US" sz="2300" dirty="0" err="1">
                <a:solidFill>
                  <a:srgbClr val="FFFFFF"/>
                </a:solidFill>
              </a:rPr>
              <a:t>досягнення</a:t>
            </a:r>
            <a:r>
              <a:rPr lang="en-US" sz="2300" dirty="0">
                <a:solidFill>
                  <a:srgbClr val="FFFFFF"/>
                </a:solidFill>
              </a:rPr>
              <a:t> </a:t>
            </a:r>
            <a:r>
              <a:rPr lang="en-US" sz="2300" dirty="0" err="1">
                <a:solidFill>
                  <a:srgbClr val="FFFFFF"/>
                </a:solidFill>
              </a:rPr>
              <a:t>конкретних</a:t>
            </a:r>
            <a:r>
              <a:rPr lang="en-US" sz="2300" dirty="0">
                <a:solidFill>
                  <a:srgbClr val="FFFFFF"/>
                </a:solidFill>
              </a:rPr>
              <a:t> </a:t>
            </a:r>
            <a:r>
              <a:rPr lang="en-US" sz="2300" dirty="0" err="1">
                <a:solidFill>
                  <a:srgbClr val="FFFFFF"/>
                </a:solidFill>
              </a:rPr>
              <a:t>цілей</a:t>
            </a:r>
            <a:r>
              <a:rPr lang="en-US" sz="2300" dirty="0">
                <a:solidFill>
                  <a:srgbClr val="FFFFFF"/>
                </a:solidFill>
              </a:rPr>
              <a:t>. </a:t>
            </a:r>
          </a:p>
          <a:p>
            <a:endParaRPr lang="en-US" sz="23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0043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8F0EA4-5292-4B38-892E-8975BBEA0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</p:spPr>
        <p:txBody>
          <a:bodyPr>
            <a:normAutofit/>
          </a:bodyPr>
          <a:lstStyle/>
          <a:p>
            <a:r>
              <a:rPr lang="ru-RU" sz="38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Етнічний</a:t>
            </a:r>
            <a:r>
              <a:rPr lang="ru-RU" sz="3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8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інтерес</a:t>
            </a:r>
            <a:r>
              <a:rPr lang="ru-RU" sz="3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8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виникає</a:t>
            </a:r>
            <a:r>
              <a:rPr lang="ru-RU" sz="3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8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навколо</a:t>
            </a:r>
            <a:r>
              <a:rPr lang="ru-RU" sz="3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8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різноманітних</a:t>
            </a:r>
            <a:r>
              <a:rPr lang="ru-RU" sz="3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проблем </a:t>
            </a:r>
            <a:br>
              <a:rPr lang="ru-RU" sz="3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8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суспільно-політичного</a:t>
            </a:r>
            <a:r>
              <a:rPr lang="ru-RU" sz="3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8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життя</a:t>
            </a:r>
            <a:r>
              <a:rPr lang="ru-RU" sz="3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</p:txBody>
      </p:sp>
      <p:graphicFrame>
        <p:nvGraphicFramePr>
          <p:cNvPr id="4" name="Місце для вмісту 3">
            <a:extLst>
              <a:ext uri="{FF2B5EF4-FFF2-40B4-BE49-F238E27FC236}">
                <a16:creationId xmlns:a16="http://schemas.microsoft.com/office/drawing/2014/main" id="{77E8C866-51C7-4823-B905-4A00C408C46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5512525"/>
              </p:ext>
            </p:extLst>
          </p:nvPr>
        </p:nvGraphicFramePr>
        <p:xfrm>
          <a:off x="676275" y="2373549"/>
          <a:ext cx="10753725" cy="39849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36922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97C74BC-021E-4FAB-89AE-C556D86096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37" b="2316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5D8DAED7-7CB7-4475-B748-955AF1023A2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63917193"/>
              </p:ext>
            </p:extLst>
          </p:nvPr>
        </p:nvGraphicFramePr>
        <p:xfrm>
          <a:off x="1786597" y="393895"/>
          <a:ext cx="8665697" cy="61053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3964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441" y="1376413"/>
            <a:ext cx="4771243" cy="3766185"/>
          </a:xfrm>
        </p:spPr>
        <p:txBody>
          <a:bodyPr>
            <a:normAutofit fontScale="92500" lnSpcReduction="10000"/>
          </a:bodyPr>
          <a:lstStyle/>
          <a:p>
            <a:r>
              <a:rPr lang="uk-UA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Українська держава, враховуючи багатий етнонаціональний склад українського суспільства, базуючись на ідеї органічної єдності прав особи і прав національностей, гарантує всім громадянам України незалежно від їхнього етнічного походження рівні політичні, економічні, соціальні і культурні права, підтримку національної самосвідомості і самовизначення у формах, які не створюють загрози територіальній цілісності України.</a:t>
            </a:r>
            <a:endParaRPr lang="en-US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684" y="616017"/>
            <a:ext cx="7323333" cy="5611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160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3886" y="125128"/>
            <a:ext cx="1298448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089" y="199853"/>
            <a:ext cx="10772775" cy="1658198"/>
          </a:xfrm>
        </p:spPr>
        <p:txBody>
          <a:bodyPr>
            <a:normAutofit fontScale="90000"/>
          </a:bodyPr>
          <a:lstStyle/>
          <a:p>
            <a:r>
              <a:rPr lang="ru-RU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Українська</a:t>
            </a:r>
            <a:r>
              <a:rPr lang="ru-RU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етнонаціональна</a:t>
            </a:r>
            <a:r>
              <a:rPr lang="ru-RU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політика</a:t>
            </a:r>
            <a:r>
              <a:rPr lang="ru-RU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спрямовує</a:t>
            </a:r>
            <a:r>
              <a:rPr lang="ru-RU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свою д</a:t>
            </a:r>
            <a:r>
              <a:rPr lang="uk-UA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іяльність</a:t>
            </a:r>
            <a:r>
              <a:rPr lang="ru-RU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розв'язання</a:t>
            </a:r>
            <a:r>
              <a:rPr lang="ru-RU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таких проблем:</a:t>
            </a:r>
            <a:endParaRPr lang="en-US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9372596"/>
              </p:ext>
            </p:extLst>
          </p:nvPr>
        </p:nvGraphicFramePr>
        <p:xfrm>
          <a:off x="125128" y="2011363"/>
          <a:ext cx="11867949" cy="4716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847522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Законодавчі</a:t>
            </a:r>
            <a:r>
              <a:rPr lang="ru-RU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акти</a:t>
            </a:r>
            <a:r>
              <a:rPr lang="ru-RU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забезпечують</a:t>
            </a:r>
            <a:r>
              <a:rPr lang="ru-RU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реалізацію</a:t>
            </a:r>
            <a:r>
              <a:rPr lang="ru-RU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державної</a:t>
            </a:r>
            <a:r>
              <a:rPr lang="ru-RU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етнонаціональної</a:t>
            </a:r>
            <a:r>
              <a:rPr lang="ru-RU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політики</a:t>
            </a:r>
            <a:r>
              <a:rPr lang="ru-RU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n-US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5141773"/>
              </p:ext>
            </p:extLst>
          </p:nvPr>
        </p:nvGraphicFramePr>
        <p:xfrm>
          <a:off x="4302493" y="2157732"/>
          <a:ext cx="7228573" cy="40250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099" y="3227629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676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703BE07-3BB3-4516-9EF7-B81563626A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8" r="215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5802ADA-FE70-442F-A64E-41A8C699C5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63" y="661181"/>
            <a:ext cx="11633982" cy="4768948"/>
          </a:xfrm>
        </p:spPr>
        <p:txBody>
          <a:bodyPr>
            <a:normAutofit/>
          </a:bodyPr>
          <a:lstStyle/>
          <a:p>
            <a:endParaRPr lang="ru-RU" dirty="0">
              <a:solidFill>
                <a:schemeClr val="tx1"/>
              </a:solidFill>
            </a:endParaRPr>
          </a:p>
          <a:p>
            <a:r>
              <a:rPr lang="ru-RU" sz="35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Етнонаціональна</a:t>
            </a:r>
            <a:r>
              <a:rPr lang="ru-RU" sz="35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5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політика</a:t>
            </a:r>
            <a:r>
              <a:rPr lang="ru-RU" sz="35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500" dirty="0">
                <a:solidFill>
                  <a:schemeClr val="tx1"/>
                </a:solidFill>
              </a:rPr>
              <a:t>– </a:t>
            </a:r>
            <a:r>
              <a:rPr lang="ru-RU" sz="3500" dirty="0" err="1">
                <a:solidFill>
                  <a:schemeClr val="tx1"/>
                </a:solidFill>
              </a:rPr>
              <a:t>це</a:t>
            </a:r>
            <a:r>
              <a:rPr lang="ru-RU" sz="3500" dirty="0">
                <a:solidFill>
                  <a:schemeClr val="tx1"/>
                </a:solidFill>
              </a:rPr>
              <a:t> </a:t>
            </a:r>
          </a:p>
          <a:p>
            <a:r>
              <a:rPr lang="ru-RU" sz="3500" dirty="0">
                <a:solidFill>
                  <a:schemeClr val="tx1"/>
                </a:solidFill>
              </a:rPr>
              <a:t>система тактико-</a:t>
            </a:r>
            <a:r>
              <a:rPr lang="ru-RU" sz="3500" dirty="0" err="1">
                <a:solidFill>
                  <a:schemeClr val="tx1"/>
                </a:solidFill>
              </a:rPr>
              <a:t>стратегічних</a:t>
            </a:r>
            <a:r>
              <a:rPr lang="ru-RU" sz="3500" dirty="0">
                <a:solidFill>
                  <a:schemeClr val="tx1"/>
                </a:solidFill>
              </a:rPr>
              <a:t> </a:t>
            </a:r>
            <a:r>
              <a:rPr lang="ru-RU" sz="3500" dirty="0" err="1">
                <a:solidFill>
                  <a:schemeClr val="tx1"/>
                </a:solidFill>
              </a:rPr>
              <a:t>дій</a:t>
            </a:r>
            <a:r>
              <a:rPr lang="ru-RU" sz="3500" dirty="0">
                <a:solidFill>
                  <a:schemeClr val="tx1"/>
                </a:solidFill>
              </a:rPr>
              <a:t>, </a:t>
            </a:r>
            <a:r>
              <a:rPr lang="ru-RU" sz="3500" dirty="0" err="1">
                <a:solidFill>
                  <a:schemeClr val="tx1"/>
                </a:solidFill>
              </a:rPr>
              <a:t>заходів</a:t>
            </a:r>
            <a:r>
              <a:rPr lang="ru-RU" sz="3500" dirty="0">
                <a:solidFill>
                  <a:schemeClr val="tx1"/>
                </a:solidFill>
              </a:rPr>
              <a:t> та </a:t>
            </a:r>
            <a:r>
              <a:rPr lang="ru-RU" sz="3500" dirty="0" err="1">
                <a:solidFill>
                  <a:schemeClr val="tx1"/>
                </a:solidFill>
              </a:rPr>
              <a:t>програм</a:t>
            </a:r>
            <a:r>
              <a:rPr lang="ru-RU" sz="3500" dirty="0">
                <a:solidFill>
                  <a:schemeClr val="tx1"/>
                </a:solidFill>
              </a:rPr>
              <a:t> </a:t>
            </a:r>
            <a:r>
              <a:rPr lang="ru-RU" sz="3500" dirty="0" err="1">
                <a:solidFill>
                  <a:schemeClr val="tx1"/>
                </a:solidFill>
              </a:rPr>
              <a:t>певного</a:t>
            </a:r>
            <a:r>
              <a:rPr lang="ru-RU" sz="3500" dirty="0">
                <a:solidFill>
                  <a:schemeClr val="tx1"/>
                </a:solidFill>
              </a:rPr>
              <a:t> </a:t>
            </a:r>
            <a:r>
              <a:rPr lang="ru-RU" sz="3500" dirty="0" err="1">
                <a:solidFill>
                  <a:schemeClr val="tx1"/>
                </a:solidFill>
              </a:rPr>
              <a:t>політичного</a:t>
            </a:r>
            <a:r>
              <a:rPr lang="ru-RU" sz="3500" dirty="0">
                <a:solidFill>
                  <a:schemeClr val="tx1"/>
                </a:solidFill>
              </a:rPr>
              <a:t> </a:t>
            </a:r>
            <a:r>
              <a:rPr lang="ru-RU" sz="3500" dirty="0" err="1">
                <a:solidFill>
                  <a:schemeClr val="tx1"/>
                </a:solidFill>
              </a:rPr>
              <a:t>суб'єкта</a:t>
            </a:r>
            <a:r>
              <a:rPr lang="ru-RU" sz="3500" dirty="0">
                <a:solidFill>
                  <a:schemeClr val="tx1"/>
                </a:solidFill>
              </a:rPr>
              <a:t> (</a:t>
            </a:r>
            <a:r>
              <a:rPr lang="ru-RU" sz="3500" dirty="0" err="1">
                <a:solidFill>
                  <a:schemeClr val="tx1"/>
                </a:solidFill>
              </a:rPr>
              <a:t>насамперед</a:t>
            </a:r>
            <a:r>
              <a:rPr lang="ru-RU" sz="3500" dirty="0">
                <a:solidFill>
                  <a:schemeClr val="tx1"/>
                </a:solidFill>
              </a:rPr>
              <a:t> </a:t>
            </a:r>
            <a:r>
              <a:rPr lang="ru-RU" sz="3500" dirty="0" err="1">
                <a:solidFill>
                  <a:schemeClr val="tx1"/>
                </a:solidFill>
              </a:rPr>
              <a:t>держави</a:t>
            </a:r>
            <a:r>
              <a:rPr lang="ru-RU" sz="3500" dirty="0">
                <a:solidFill>
                  <a:schemeClr val="tx1"/>
                </a:solidFill>
              </a:rPr>
              <a:t>, </a:t>
            </a:r>
            <a:r>
              <a:rPr lang="ru-RU" sz="3500" dirty="0" err="1">
                <a:solidFill>
                  <a:schemeClr val="tx1"/>
                </a:solidFill>
              </a:rPr>
              <a:t>політичних</a:t>
            </a:r>
            <a:r>
              <a:rPr lang="ru-RU" sz="3500" dirty="0">
                <a:solidFill>
                  <a:schemeClr val="tx1"/>
                </a:solidFill>
              </a:rPr>
              <a:t> </a:t>
            </a:r>
            <a:r>
              <a:rPr lang="ru-RU" sz="3500" dirty="0" err="1">
                <a:solidFill>
                  <a:schemeClr val="tx1"/>
                </a:solidFill>
              </a:rPr>
              <a:t>партій,громадсько-політичних</a:t>
            </a:r>
            <a:r>
              <a:rPr lang="ru-RU" sz="3500" dirty="0">
                <a:solidFill>
                  <a:schemeClr val="tx1"/>
                </a:solidFill>
              </a:rPr>
              <a:t> </a:t>
            </a:r>
            <a:r>
              <a:rPr lang="ru-RU" sz="3500" dirty="0" err="1">
                <a:solidFill>
                  <a:schemeClr val="tx1"/>
                </a:solidFill>
              </a:rPr>
              <a:t>рухів</a:t>
            </a:r>
            <a:r>
              <a:rPr lang="ru-RU" sz="3500" dirty="0">
                <a:solidFill>
                  <a:schemeClr val="tx1"/>
                </a:solidFill>
              </a:rPr>
              <a:t> </a:t>
            </a:r>
            <a:r>
              <a:rPr lang="ru-RU" sz="3500" dirty="0" err="1">
                <a:solidFill>
                  <a:schemeClr val="tx1"/>
                </a:solidFill>
              </a:rPr>
              <a:t>тощо</a:t>
            </a:r>
            <a:r>
              <a:rPr lang="ru-RU" sz="3500" dirty="0">
                <a:solidFill>
                  <a:schemeClr val="tx1"/>
                </a:solidFill>
              </a:rPr>
              <a:t>) в </a:t>
            </a:r>
            <a:r>
              <a:rPr lang="ru-RU" sz="3500" dirty="0" err="1">
                <a:solidFill>
                  <a:schemeClr val="tx1"/>
                </a:solidFill>
              </a:rPr>
              <a:t>галузі</a:t>
            </a:r>
            <a:r>
              <a:rPr lang="ru-RU" sz="3500" dirty="0">
                <a:solidFill>
                  <a:schemeClr val="tx1"/>
                </a:solidFill>
              </a:rPr>
              <a:t> </a:t>
            </a:r>
            <a:r>
              <a:rPr lang="ru-RU" sz="3500" dirty="0" err="1">
                <a:solidFill>
                  <a:schemeClr val="tx1"/>
                </a:solidFill>
              </a:rPr>
              <a:t>взаємовідносин</a:t>
            </a:r>
            <a:r>
              <a:rPr lang="ru-RU" sz="3500" dirty="0">
                <a:solidFill>
                  <a:schemeClr val="tx1"/>
                </a:solidFill>
              </a:rPr>
              <a:t> </a:t>
            </a:r>
            <a:r>
              <a:rPr lang="ru-RU" sz="3500" dirty="0" err="1">
                <a:solidFill>
                  <a:schemeClr val="tx1"/>
                </a:solidFill>
              </a:rPr>
              <a:t>етнонаціональних</a:t>
            </a:r>
            <a:r>
              <a:rPr lang="ru-RU" sz="3500" dirty="0">
                <a:solidFill>
                  <a:schemeClr val="tx1"/>
                </a:solidFill>
              </a:rPr>
              <a:t> </a:t>
            </a:r>
            <a:r>
              <a:rPr lang="ru-RU" sz="3500" dirty="0" err="1">
                <a:solidFill>
                  <a:schemeClr val="tx1"/>
                </a:solidFill>
              </a:rPr>
              <a:t>спільностей</a:t>
            </a:r>
            <a:r>
              <a:rPr lang="ru-RU" sz="3500" dirty="0">
                <a:solidFill>
                  <a:schemeClr val="tx1"/>
                </a:solidFill>
              </a:rPr>
              <a:t> </a:t>
            </a:r>
            <a:r>
              <a:rPr lang="ru-RU" sz="3500" dirty="0" err="1">
                <a:solidFill>
                  <a:schemeClr val="tx1"/>
                </a:solidFill>
              </a:rPr>
              <a:t>між</a:t>
            </a:r>
            <a:r>
              <a:rPr lang="ru-RU" sz="3500" dirty="0">
                <a:solidFill>
                  <a:schemeClr val="tx1"/>
                </a:solidFill>
              </a:rPr>
              <a:t> собою та </a:t>
            </a:r>
            <a:r>
              <a:rPr lang="ru-RU" sz="3500" dirty="0" err="1">
                <a:solidFill>
                  <a:schemeClr val="tx1"/>
                </a:solidFill>
              </a:rPr>
              <a:t>їхніх</a:t>
            </a:r>
            <a:r>
              <a:rPr lang="ru-RU" sz="3500" dirty="0">
                <a:solidFill>
                  <a:schemeClr val="tx1"/>
                </a:solidFill>
              </a:rPr>
              <a:t> </a:t>
            </a:r>
            <a:r>
              <a:rPr lang="ru-RU" sz="3500" dirty="0" err="1">
                <a:solidFill>
                  <a:schemeClr val="tx1"/>
                </a:solidFill>
              </a:rPr>
              <a:t>стосунків</a:t>
            </a:r>
            <a:r>
              <a:rPr lang="ru-RU" sz="3500" dirty="0">
                <a:solidFill>
                  <a:schemeClr val="tx1"/>
                </a:solidFill>
              </a:rPr>
              <a:t> з державою.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3153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1A69F4-CD70-43A2-B92E-108D1D0AC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0404" y="542282"/>
            <a:ext cx="3383280" cy="1920240"/>
          </a:xfrm>
        </p:spPr>
        <p:txBody>
          <a:bodyPr/>
          <a:lstStyle/>
          <a:p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Основна мета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етнополітики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F917814E-DB87-4022-8128-218BF70CD8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880404" y="2777251"/>
            <a:ext cx="4189676" cy="3538467"/>
          </a:xfrm>
        </p:spPr>
        <p:txBody>
          <a:bodyPr>
            <a:normAutofit/>
          </a:bodyPr>
          <a:lstStyle/>
          <a:p>
            <a:r>
              <a:rPr lang="ru-RU" sz="2500" b="1" dirty="0" err="1"/>
              <a:t>застосування</a:t>
            </a:r>
            <a:r>
              <a:rPr lang="ru-RU" sz="2500" b="1" dirty="0"/>
              <a:t> </a:t>
            </a:r>
            <a:r>
              <a:rPr lang="ru-RU" sz="2500" b="1" dirty="0" err="1"/>
              <a:t>системи</a:t>
            </a:r>
            <a:r>
              <a:rPr lang="ru-RU" sz="2500" b="1" dirty="0"/>
              <a:t> </a:t>
            </a:r>
            <a:r>
              <a:rPr lang="ru-RU" sz="2500" b="1" dirty="0" err="1"/>
              <a:t>державних</a:t>
            </a:r>
            <a:r>
              <a:rPr lang="ru-RU" sz="2500" b="1" dirty="0"/>
              <a:t> </a:t>
            </a:r>
            <a:r>
              <a:rPr lang="ru-RU" sz="2500" b="1" dirty="0" err="1"/>
              <a:t>засобів</a:t>
            </a:r>
            <a:r>
              <a:rPr lang="ru-RU" sz="2500" b="1" dirty="0"/>
              <a:t> для </a:t>
            </a:r>
            <a:r>
              <a:rPr lang="ru-RU" sz="2500" b="1" dirty="0" err="1"/>
              <a:t>створення</a:t>
            </a:r>
            <a:r>
              <a:rPr lang="ru-RU" sz="2500" b="1" dirty="0"/>
              <a:t> </a:t>
            </a:r>
            <a:r>
              <a:rPr lang="ru-RU" sz="2500" b="1" dirty="0" err="1"/>
              <a:t>оптимальної</a:t>
            </a:r>
            <a:r>
              <a:rPr lang="ru-RU" sz="2500" b="1" dirty="0"/>
              <a:t>,           з точки </a:t>
            </a:r>
            <a:r>
              <a:rPr lang="ru-RU" sz="2500" b="1" dirty="0" err="1"/>
              <a:t>зору</a:t>
            </a:r>
            <a:r>
              <a:rPr lang="ru-RU" sz="2500" b="1" dirty="0"/>
              <a:t> </a:t>
            </a:r>
            <a:r>
              <a:rPr lang="ru-RU" sz="2500" b="1" dirty="0" err="1"/>
              <a:t>національних</a:t>
            </a:r>
            <a:r>
              <a:rPr lang="ru-RU" sz="2500" b="1" dirty="0"/>
              <a:t> </a:t>
            </a:r>
            <a:r>
              <a:rPr lang="ru-RU" sz="2500" b="1" dirty="0" err="1"/>
              <a:t>інтересів</a:t>
            </a:r>
            <a:r>
              <a:rPr lang="ru-RU" sz="2500" b="1" dirty="0"/>
              <a:t>, </a:t>
            </a:r>
            <a:r>
              <a:rPr lang="ru-RU" sz="2500" b="1" dirty="0" err="1"/>
              <a:t>системи</a:t>
            </a:r>
            <a:r>
              <a:rPr lang="ru-RU" sz="2500" b="1" dirty="0"/>
              <a:t> </a:t>
            </a:r>
            <a:r>
              <a:rPr lang="ru-RU" sz="2500" b="1" dirty="0" err="1"/>
              <a:t>етнонаціональних</a:t>
            </a:r>
            <a:r>
              <a:rPr lang="ru-RU" sz="2500" b="1" dirty="0"/>
              <a:t> </a:t>
            </a:r>
            <a:r>
              <a:rPr lang="ru-RU" sz="2500" b="1" dirty="0" err="1"/>
              <a:t>відносин</a:t>
            </a:r>
            <a:endParaRPr lang="ru-RU" sz="2500" b="1" dirty="0"/>
          </a:p>
        </p:txBody>
      </p:sp>
      <p:graphicFrame>
        <p:nvGraphicFramePr>
          <p:cNvPr id="7" name="Місце для вмісту 6">
            <a:extLst>
              <a:ext uri="{FF2B5EF4-FFF2-40B4-BE49-F238E27FC236}">
                <a16:creationId xmlns:a16="http://schemas.microsoft.com/office/drawing/2014/main" id="{741FF36C-EEA3-412C-AE8F-6BED9DE9613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0348807"/>
              </p:ext>
            </p:extLst>
          </p:nvPr>
        </p:nvGraphicFramePr>
        <p:xfrm>
          <a:off x="121920" y="1371600"/>
          <a:ext cx="749808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206BA50A-B9B8-467C-84D2-69418ECD4480}"/>
              </a:ext>
            </a:extLst>
          </p:cNvPr>
          <p:cNvSpPr txBox="1"/>
          <p:nvPr/>
        </p:nvSpPr>
        <p:spPr>
          <a:xfrm>
            <a:off x="121920" y="408057"/>
            <a:ext cx="7269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Принципи</a:t>
            </a:r>
            <a:r>
              <a:rPr lang="ru-RU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етнополітики</a:t>
            </a:r>
            <a:r>
              <a:rPr lang="ru-RU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523917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87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CF234C-D465-48C2-8A25-F647A1806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4482" y="69013"/>
            <a:ext cx="3383280" cy="1920240"/>
          </a:xfrm>
        </p:spPr>
        <p:txBody>
          <a:bodyPr/>
          <a:lstStyle/>
          <a:p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Суб'єкти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об'єкти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етнополітики</a:t>
            </a:r>
            <a:r>
              <a:rPr lang="ru-RU" dirty="0"/>
              <a:t> —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7AF79FE-2893-4F37-8A6F-260911BDA0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934482" y="2013872"/>
            <a:ext cx="3710202" cy="3126987"/>
          </a:xfrm>
        </p:spPr>
        <p:txBody>
          <a:bodyPr>
            <a:normAutofit/>
          </a:bodyPr>
          <a:lstStyle/>
          <a:p>
            <a:r>
              <a:rPr lang="ru-RU" sz="2200" b="1" dirty="0" err="1"/>
              <a:t>обов'язкові</a:t>
            </a:r>
            <a:r>
              <a:rPr lang="ru-RU" sz="2200" b="1" dirty="0"/>
              <a:t> </a:t>
            </a:r>
            <a:r>
              <a:rPr lang="ru-RU" sz="2200" b="1" dirty="0" err="1"/>
              <a:t>елементи</a:t>
            </a:r>
            <a:r>
              <a:rPr lang="ru-RU" sz="2200" b="1" dirty="0"/>
              <a:t> </a:t>
            </a:r>
            <a:r>
              <a:rPr lang="ru-RU" sz="2200" b="1" dirty="0" err="1"/>
              <a:t>етнополітичних</a:t>
            </a:r>
            <a:r>
              <a:rPr lang="ru-RU" sz="2200" b="1" dirty="0"/>
              <a:t> </a:t>
            </a:r>
            <a:r>
              <a:rPr lang="ru-RU" sz="2200" b="1" dirty="0" err="1"/>
              <a:t>відносин</a:t>
            </a:r>
            <a:r>
              <a:rPr lang="ru-RU" sz="2200" b="1" dirty="0"/>
              <a:t>, </a:t>
            </a:r>
            <a:r>
              <a:rPr lang="ru-RU" sz="2200" b="1" dirty="0" err="1"/>
              <a:t>які</a:t>
            </a:r>
            <a:r>
              <a:rPr lang="ru-RU" sz="2200" b="1" dirty="0"/>
              <a:t> </a:t>
            </a:r>
            <a:r>
              <a:rPr lang="ru-RU" sz="2200" b="1" dirty="0" err="1"/>
              <a:t>потрібно</a:t>
            </a:r>
            <a:r>
              <a:rPr lang="ru-RU" sz="2200" b="1" dirty="0"/>
              <a:t> </a:t>
            </a:r>
            <a:r>
              <a:rPr lang="ru-RU" sz="2200" b="1" dirty="0" err="1"/>
              <a:t>розглядати</a:t>
            </a:r>
            <a:r>
              <a:rPr lang="ru-RU" sz="2200" b="1" dirty="0"/>
              <a:t> у </a:t>
            </a:r>
            <a:r>
              <a:rPr lang="ru-RU" sz="2200" b="1" dirty="0" err="1"/>
              <a:t>діалектичній</a:t>
            </a:r>
            <a:r>
              <a:rPr lang="ru-RU" sz="2200" b="1" dirty="0"/>
              <a:t> </a:t>
            </a:r>
            <a:r>
              <a:rPr lang="ru-RU" sz="2200" b="1" dirty="0" err="1"/>
              <a:t>єдності</a:t>
            </a:r>
            <a:r>
              <a:rPr lang="ru-RU" sz="2200" b="1" dirty="0"/>
              <a:t>, </a:t>
            </a:r>
            <a:r>
              <a:rPr lang="ru-RU" sz="2200" b="1" dirty="0" err="1"/>
              <a:t>взаємозв'язку</a:t>
            </a:r>
            <a:r>
              <a:rPr lang="ru-RU" sz="2200" b="1" dirty="0"/>
              <a:t> і </a:t>
            </a:r>
            <a:r>
              <a:rPr lang="ru-RU" sz="2200" b="1" dirty="0" err="1"/>
              <a:t>взаємозалежності</a:t>
            </a:r>
            <a:r>
              <a:rPr lang="ru-RU" sz="2200" b="1" dirty="0"/>
              <a:t>. </a:t>
            </a:r>
            <a:r>
              <a:rPr lang="ru-RU" sz="2200" b="1" dirty="0" err="1"/>
              <a:t>Водночас</a:t>
            </a:r>
            <a:r>
              <a:rPr lang="ru-RU" sz="2200" b="1" dirty="0"/>
              <a:t> </a:t>
            </a:r>
            <a:r>
              <a:rPr lang="ru-RU" sz="2200" b="1" dirty="0" err="1"/>
              <a:t>кожен</a:t>
            </a:r>
            <a:r>
              <a:rPr lang="ru-RU" sz="2200" b="1" dirty="0"/>
              <a:t> з них </a:t>
            </a:r>
            <a:r>
              <a:rPr lang="ru-RU" sz="2200" b="1" dirty="0" err="1"/>
              <a:t>має</a:t>
            </a:r>
            <a:r>
              <a:rPr lang="ru-RU" sz="2200" b="1" dirty="0"/>
              <a:t> </a:t>
            </a:r>
            <a:r>
              <a:rPr lang="ru-RU" sz="2200" b="1" dirty="0" err="1"/>
              <a:t>власні</a:t>
            </a:r>
            <a:r>
              <a:rPr lang="ru-RU" sz="2200" b="1" dirty="0"/>
              <a:t> </a:t>
            </a:r>
            <a:r>
              <a:rPr lang="ru-RU" sz="2200" b="1" dirty="0" err="1"/>
              <a:t>ознаки</a:t>
            </a:r>
            <a:r>
              <a:rPr lang="ru-RU" sz="2200" b="1" dirty="0"/>
              <a:t> й </a:t>
            </a:r>
            <a:r>
              <a:rPr lang="ru-RU" sz="2200" b="1" dirty="0" err="1"/>
              <a:t>функції</a:t>
            </a:r>
            <a:endParaRPr lang="ru-RU" sz="2200" b="1" dirty="0"/>
          </a:p>
        </p:txBody>
      </p:sp>
      <p:graphicFrame>
        <p:nvGraphicFramePr>
          <p:cNvPr id="5" name="Місце для вмісту 4">
            <a:extLst>
              <a:ext uri="{FF2B5EF4-FFF2-40B4-BE49-F238E27FC236}">
                <a16:creationId xmlns:a16="http://schemas.microsoft.com/office/drawing/2014/main" id="{BAA06345-7863-40FD-B013-0D730CA2EF6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2511333"/>
              </p:ext>
            </p:extLst>
          </p:nvPr>
        </p:nvGraphicFramePr>
        <p:xfrm>
          <a:off x="348024" y="330147"/>
          <a:ext cx="6685821" cy="62882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3D233538-D8D0-42C7-992F-F8FC7A3E9FBE}"/>
              </a:ext>
            </a:extLst>
          </p:cNvPr>
          <p:cNvSpPr txBox="1"/>
          <p:nvPr/>
        </p:nvSpPr>
        <p:spPr>
          <a:xfrm>
            <a:off x="7899312" y="5332098"/>
            <a:ext cx="41074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* </a:t>
            </a:r>
            <a:r>
              <a:rPr lang="ru-RU" b="1" dirty="0" err="1">
                <a:solidFill>
                  <a:schemeClr val="bg1"/>
                </a:solidFill>
              </a:rPr>
              <a:t>Усвідомлення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усіма</a:t>
            </a:r>
            <a:r>
              <a:rPr lang="ru-RU" b="1" dirty="0">
                <a:solidFill>
                  <a:schemeClr val="bg1"/>
                </a:solidFill>
              </a:rPr>
              <a:t> ними </a:t>
            </a:r>
            <a:r>
              <a:rPr lang="ru-RU" b="1" dirty="0" err="1">
                <a:solidFill>
                  <a:schemeClr val="bg1"/>
                </a:solidFill>
              </a:rPr>
              <a:t>своїх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етнополітичних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інтересів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робить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їх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суб'єктами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етнополітики</a:t>
            </a:r>
            <a:r>
              <a:rPr lang="ru-RU" b="1" dirty="0">
                <a:solidFill>
                  <a:schemeClr val="bg1"/>
                </a:solidFill>
              </a:rPr>
              <a:t>, а </a:t>
            </a:r>
            <a:r>
              <a:rPr lang="ru-RU" b="1" dirty="0" err="1">
                <a:solidFill>
                  <a:schemeClr val="bg1"/>
                </a:solidFill>
              </a:rPr>
              <a:t>нерозуміння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цих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інтересів</a:t>
            </a:r>
            <a:r>
              <a:rPr lang="ru-RU" b="1" dirty="0">
                <a:solidFill>
                  <a:schemeClr val="bg1"/>
                </a:solidFill>
              </a:rPr>
              <a:t> — </a:t>
            </a:r>
            <a:r>
              <a:rPr lang="ru-RU" b="1" dirty="0" err="1">
                <a:solidFill>
                  <a:schemeClr val="bg1"/>
                </a:solidFill>
              </a:rPr>
              <a:t>об'єктами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етнополітики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779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87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E7CFAA6-1DBB-43B0-BD82-2FB83CF4E4A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7122B0-7199-4A64-85E9-0001D66CA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665" y="639763"/>
            <a:ext cx="3997693" cy="5492750"/>
          </a:xfrm>
        </p:spPr>
        <p:txBody>
          <a:bodyPr>
            <a:normAutofit/>
          </a:bodyPr>
          <a:lstStyle/>
          <a:p>
            <a:r>
              <a:rPr lang="uk-UA" sz="4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Суб’єкти етнонаціональної політики поділяються на:</a:t>
            </a:r>
            <a:endParaRPr lang="ru-RU" sz="42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Місце для вмісту 4">
            <a:extLst>
              <a:ext uri="{FF2B5EF4-FFF2-40B4-BE49-F238E27FC236}">
                <a16:creationId xmlns:a16="http://schemas.microsoft.com/office/drawing/2014/main" id="{F9FABADB-05E2-4A44-8468-1D670E18B59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611904"/>
              </p:ext>
            </p:extLst>
          </p:nvPr>
        </p:nvGraphicFramePr>
        <p:xfrm>
          <a:off x="4274358" y="639763"/>
          <a:ext cx="7432938" cy="5781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20876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FFA3E5-198B-4671-8382-1BA8D0AE7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7523" y="762000"/>
            <a:ext cx="4178105" cy="1920240"/>
          </a:xfrm>
        </p:spPr>
        <p:txBody>
          <a:bodyPr/>
          <a:lstStyle/>
          <a:p>
            <a:r>
              <a:rPr lang="uk-UA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Типи етнічних меншин:</a:t>
            </a:r>
            <a:r>
              <a:rPr lang="ru-RU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EC80427-C8E8-42F0-9D01-82CD4C94ED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259" y="762000"/>
            <a:ext cx="7092461" cy="4937760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Національна</a:t>
            </a:r>
            <a:r>
              <a:rPr lang="ru-RU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меншина</a:t>
            </a:r>
            <a:r>
              <a:rPr lang="uk-UA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b="1" dirty="0"/>
              <a:t>- г</a:t>
            </a:r>
            <a:r>
              <a:rPr lang="ru-RU" b="1" dirty="0" err="1"/>
              <a:t>рупа</a:t>
            </a:r>
            <a:r>
              <a:rPr lang="ru-RU" b="1" dirty="0"/>
              <a:t> </a:t>
            </a:r>
            <a:r>
              <a:rPr lang="ru-RU" b="1" dirty="0" err="1"/>
              <a:t>населення</a:t>
            </a:r>
            <a:r>
              <a:rPr lang="ru-RU" b="1" dirty="0"/>
              <a:t>, яка </a:t>
            </a:r>
            <a:r>
              <a:rPr lang="ru-RU" b="1" dirty="0" err="1"/>
              <a:t>відрізняється</a:t>
            </a:r>
            <a:r>
              <a:rPr lang="ru-RU" b="1" dirty="0"/>
              <a:t> </a:t>
            </a:r>
            <a:r>
              <a:rPr lang="ru-RU" b="1" dirty="0" err="1"/>
              <a:t>від</a:t>
            </a:r>
            <a:r>
              <a:rPr lang="ru-RU" b="1" dirty="0"/>
              <a:t> </a:t>
            </a:r>
            <a:r>
              <a:rPr lang="ru-RU" b="1" dirty="0" err="1"/>
              <a:t>основної</a:t>
            </a:r>
            <a:r>
              <a:rPr lang="ru-RU" b="1" dirty="0"/>
              <a:t> </a:t>
            </a:r>
            <a:r>
              <a:rPr lang="ru-RU" b="1" dirty="0" err="1"/>
              <a:t>групи</a:t>
            </a:r>
            <a:r>
              <a:rPr lang="ru-RU" b="1" dirty="0"/>
              <a:t> </a:t>
            </a:r>
            <a:r>
              <a:rPr lang="ru-RU" b="1" dirty="0" err="1"/>
              <a:t>населення</a:t>
            </a:r>
            <a:r>
              <a:rPr lang="ru-RU" b="1" dirty="0"/>
              <a:t> </a:t>
            </a:r>
            <a:r>
              <a:rPr lang="ru-RU" b="1" dirty="0" err="1"/>
              <a:t>своїм</a:t>
            </a:r>
            <a:r>
              <a:rPr lang="ru-RU" b="1" dirty="0"/>
              <a:t> </a:t>
            </a:r>
            <a:r>
              <a:rPr lang="ru-RU" b="1" dirty="0" err="1"/>
              <a:t>етнічним</a:t>
            </a:r>
            <a:r>
              <a:rPr lang="ru-RU" b="1" dirty="0"/>
              <a:t> </a:t>
            </a:r>
            <a:r>
              <a:rPr lang="ru-RU" b="1" dirty="0" err="1"/>
              <a:t>походженням</a:t>
            </a:r>
            <a:r>
              <a:rPr lang="ru-RU" b="1" dirty="0"/>
              <a:t>, </a:t>
            </a:r>
            <a:r>
              <a:rPr lang="ru-RU" b="1" dirty="0" err="1"/>
              <a:t>чи</a:t>
            </a:r>
            <a:r>
              <a:rPr lang="ru-RU" b="1" dirty="0"/>
              <a:t> то </a:t>
            </a:r>
            <a:r>
              <a:rPr lang="ru-RU" b="1" dirty="0" err="1"/>
              <a:t>своєю</a:t>
            </a:r>
            <a:r>
              <a:rPr lang="ru-RU" b="1" dirty="0"/>
              <a:t> </a:t>
            </a:r>
            <a:r>
              <a:rPr lang="ru-RU" b="1" dirty="0" err="1"/>
              <a:t>національністю</a:t>
            </a:r>
            <a:r>
              <a:rPr lang="ru-RU" b="1" dirty="0"/>
              <a:t>, </a:t>
            </a:r>
            <a:r>
              <a:rPr lang="ru-RU" b="1" dirty="0" err="1"/>
              <a:t>чи</a:t>
            </a:r>
            <a:r>
              <a:rPr lang="ru-RU" b="1" dirty="0"/>
              <a:t> то </a:t>
            </a:r>
            <a:r>
              <a:rPr lang="ru-RU" b="1" dirty="0" err="1"/>
              <a:t>своєю</a:t>
            </a:r>
            <a:r>
              <a:rPr lang="ru-RU" b="1" dirty="0"/>
              <a:t> </a:t>
            </a:r>
            <a:r>
              <a:rPr lang="ru-RU" b="1" dirty="0" err="1"/>
              <a:t>мовою</a:t>
            </a:r>
            <a:r>
              <a:rPr lang="ru-RU" b="1" dirty="0"/>
              <a:t>, </a:t>
            </a:r>
            <a:r>
              <a:rPr lang="ru-RU" b="1" dirty="0" err="1"/>
              <a:t>чи</a:t>
            </a:r>
            <a:r>
              <a:rPr lang="ru-RU" b="1" dirty="0"/>
              <a:t> то </a:t>
            </a:r>
            <a:r>
              <a:rPr lang="ru-RU" b="1" dirty="0" err="1"/>
              <a:t>своєю</a:t>
            </a:r>
            <a:r>
              <a:rPr lang="ru-RU" b="1" dirty="0"/>
              <a:t> </a:t>
            </a:r>
            <a:r>
              <a:rPr lang="ru-RU" b="1" dirty="0" err="1"/>
              <a:t>релігією</a:t>
            </a:r>
            <a:r>
              <a:rPr lang="ru-RU" b="1" dirty="0"/>
              <a:t>; за </a:t>
            </a:r>
            <a:r>
              <a:rPr lang="ru-RU" b="1" dirty="0" err="1"/>
              <a:t>своєю</a:t>
            </a:r>
            <a:r>
              <a:rPr lang="ru-RU" b="1" dirty="0"/>
              <a:t> </a:t>
            </a:r>
            <a:r>
              <a:rPr lang="ru-RU" b="1" dirty="0" err="1"/>
              <a:t>кількістю</a:t>
            </a:r>
            <a:r>
              <a:rPr lang="ru-RU" b="1" dirty="0"/>
              <a:t> </a:t>
            </a:r>
            <a:r>
              <a:rPr lang="ru-RU" b="1" dirty="0" err="1"/>
              <a:t>поступається</a:t>
            </a:r>
            <a:r>
              <a:rPr lang="ru-RU" b="1" dirty="0"/>
              <a:t> </a:t>
            </a:r>
            <a:r>
              <a:rPr lang="ru-RU" b="1" dirty="0" err="1"/>
              <a:t>основній</a:t>
            </a:r>
            <a:r>
              <a:rPr lang="ru-RU" b="1" dirty="0"/>
              <a:t> </a:t>
            </a:r>
            <a:r>
              <a:rPr lang="ru-RU" b="1" dirty="0" err="1"/>
              <a:t>групі</a:t>
            </a:r>
            <a:r>
              <a:rPr lang="ru-RU" b="1" dirty="0"/>
              <a:t> </a:t>
            </a:r>
            <a:r>
              <a:rPr lang="ru-RU" b="1" dirty="0" err="1"/>
              <a:t>населення</a:t>
            </a:r>
            <a:r>
              <a:rPr lang="ru-RU" b="1" dirty="0"/>
              <a:t>; не </a:t>
            </a:r>
            <a:r>
              <a:rPr lang="ru-RU" b="1" dirty="0" err="1"/>
              <a:t>займає</a:t>
            </a:r>
            <a:r>
              <a:rPr lang="ru-RU" b="1" dirty="0"/>
              <a:t> </a:t>
            </a:r>
            <a:r>
              <a:rPr lang="ru-RU" b="1" dirty="0" err="1"/>
              <a:t>домінантної</a:t>
            </a:r>
            <a:r>
              <a:rPr lang="ru-RU" b="1" dirty="0"/>
              <a:t> </a:t>
            </a:r>
            <a:r>
              <a:rPr lang="ru-RU" b="1" dirty="0" err="1"/>
              <a:t>позиції</a:t>
            </a:r>
            <a:r>
              <a:rPr lang="ru-RU" b="1" dirty="0"/>
              <a:t> в </a:t>
            </a:r>
            <a:r>
              <a:rPr lang="ru-RU" b="1" dirty="0" err="1"/>
              <a:t>країні</a:t>
            </a:r>
            <a:r>
              <a:rPr lang="ru-RU" b="1" dirty="0"/>
              <a:t>; </a:t>
            </a:r>
            <a:r>
              <a:rPr lang="ru-RU" b="1" dirty="0" err="1"/>
              <a:t>демонструє</a:t>
            </a:r>
            <a:r>
              <a:rPr lang="ru-RU" b="1" dirty="0"/>
              <a:t> </a:t>
            </a:r>
            <a:r>
              <a:rPr lang="ru-RU" b="1" dirty="0" err="1"/>
              <a:t>бажання</a:t>
            </a:r>
            <a:r>
              <a:rPr lang="ru-RU" b="1" dirty="0"/>
              <a:t> </a:t>
            </a:r>
            <a:r>
              <a:rPr lang="ru-RU" b="1" dirty="0" err="1"/>
              <a:t>зберігати</a:t>
            </a:r>
            <a:r>
              <a:rPr lang="ru-RU" b="1" dirty="0"/>
              <a:t> свою </a:t>
            </a:r>
            <a:r>
              <a:rPr lang="ru-RU" b="1" dirty="0" err="1"/>
              <a:t>самобутність</a:t>
            </a:r>
            <a:r>
              <a:rPr lang="ru-RU" b="1" dirty="0"/>
              <a:t> і свою культуру, </a:t>
            </a:r>
            <a:r>
              <a:rPr lang="ru-RU" b="1" dirty="0" err="1"/>
              <a:t>традиції</a:t>
            </a:r>
            <a:r>
              <a:rPr lang="ru-RU" b="1" dirty="0"/>
              <a:t>, </a:t>
            </a:r>
            <a:r>
              <a:rPr lang="ru-RU" b="1" dirty="0" err="1"/>
              <a:t>релігію</a:t>
            </a:r>
            <a:r>
              <a:rPr lang="ru-RU" b="1" dirty="0"/>
              <a:t> </a:t>
            </a:r>
            <a:r>
              <a:rPr lang="ru-RU" b="1" dirty="0" err="1"/>
              <a:t>чи</a:t>
            </a:r>
            <a:r>
              <a:rPr lang="ru-RU" b="1" dirty="0"/>
              <a:t> </a:t>
            </a:r>
            <a:r>
              <a:rPr lang="ru-RU" b="1" dirty="0" err="1"/>
              <a:t>мову</a:t>
            </a:r>
            <a:r>
              <a:rPr lang="ru-RU" b="1" dirty="0"/>
              <a:t>; не </a:t>
            </a:r>
            <a:r>
              <a:rPr lang="ru-RU" b="1" dirty="0" err="1"/>
              <a:t>складається</a:t>
            </a:r>
            <a:r>
              <a:rPr lang="ru-RU" b="1" dirty="0"/>
              <a:t> з </a:t>
            </a:r>
            <a:r>
              <a:rPr lang="ru-RU" b="1" dirty="0" err="1"/>
              <a:t>недавніх</a:t>
            </a:r>
            <a:r>
              <a:rPr lang="ru-RU" b="1" dirty="0"/>
              <a:t> </a:t>
            </a:r>
            <a:r>
              <a:rPr lang="ru-RU" b="1" dirty="0" err="1"/>
              <a:t>емігрантів</a:t>
            </a:r>
            <a:r>
              <a:rPr lang="ru-RU" b="1" dirty="0"/>
              <a:t> </a:t>
            </a:r>
            <a:r>
              <a:rPr lang="ru-RU" b="1" dirty="0" err="1"/>
              <a:t>або</a:t>
            </a:r>
            <a:r>
              <a:rPr lang="ru-RU" b="1" dirty="0"/>
              <a:t> </a:t>
            </a:r>
            <a:r>
              <a:rPr lang="ru-RU" b="1" dirty="0" err="1"/>
              <a:t>біженців</a:t>
            </a:r>
            <a:r>
              <a:rPr lang="ru-RU" b="1" dirty="0"/>
              <a:t>; </a:t>
            </a:r>
            <a:r>
              <a:rPr lang="ru-RU" b="1" dirty="0" err="1"/>
              <a:t>має</a:t>
            </a:r>
            <a:r>
              <a:rPr lang="ru-RU" b="1" dirty="0"/>
              <a:t> </a:t>
            </a:r>
            <a:r>
              <a:rPr lang="ru-RU" b="1" dirty="0" err="1"/>
              <a:t>глибоке</a:t>
            </a:r>
            <a:r>
              <a:rPr lang="ru-RU" b="1" dirty="0"/>
              <a:t> </a:t>
            </a:r>
            <a:r>
              <a:rPr lang="ru-RU" b="1" dirty="0" err="1"/>
              <a:t>коріння</a:t>
            </a:r>
            <a:r>
              <a:rPr lang="ru-RU" b="1" dirty="0"/>
              <a:t> в </a:t>
            </a:r>
            <a:r>
              <a:rPr lang="ru-RU" b="1" dirty="0" err="1"/>
              <a:t>країні</a:t>
            </a:r>
            <a:r>
              <a:rPr lang="ru-RU" b="1" dirty="0"/>
              <a:t> </a:t>
            </a:r>
            <a:r>
              <a:rPr lang="ru-RU" b="1" dirty="0" err="1"/>
              <a:t>проживання</a:t>
            </a:r>
            <a:r>
              <a:rPr lang="ru-RU" b="1" dirty="0"/>
              <a:t> (як правило, </a:t>
            </a:r>
            <a:r>
              <a:rPr lang="ru-RU" b="1" dirty="0" err="1"/>
              <a:t>громадяни</a:t>
            </a:r>
            <a:r>
              <a:rPr lang="ru-RU" b="1" dirty="0"/>
              <a:t> </a:t>
            </a:r>
            <a:r>
              <a:rPr lang="ru-RU" b="1" dirty="0" err="1"/>
              <a:t>цієї</a:t>
            </a:r>
            <a:r>
              <a:rPr lang="ru-RU" b="1" dirty="0"/>
              <a:t> </a:t>
            </a:r>
            <a:r>
              <a:rPr lang="ru-RU" b="1" dirty="0" err="1"/>
              <a:t>країни</a:t>
            </a:r>
            <a:r>
              <a:rPr lang="ru-RU" b="1" dirty="0"/>
              <a:t>)</a:t>
            </a:r>
            <a:r>
              <a:rPr lang="uk-UA" b="1" dirty="0"/>
              <a:t>.</a:t>
            </a:r>
            <a:endParaRPr lang="ru-RU" b="1" dirty="0"/>
          </a:p>
          <a:p>
            <a:endParaRPr lang="ru-RU" b="1" dirty="0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7780B60F-73E6-4F7E-86ED-E1747F0266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821636" y="2462522"/>
            <a:ext cx="4178105" cy="3126987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200" b="1" dirty="0">
                <a:solidFill>
                  <a:srgbClr val="FFC000"/>
                </a:solidFill>
              </a:rPr>
              <a:t>національні та регіональні </a:t>
            </a:r>
            <a:r>
              <a:rPr lang="uk-UA" sz="2200" b="1" dirty="0"/>
              <a:t>(як наслідок створення сучасної національної держави); </a:t>
            </a:r>
            <a:endParaRPr lang="ru-RU" sz="22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200" b="1" dirty="0">
                <a:solidFill>
                  <a:srgbClr val="FFC000"/>
                </a:solidFill>
              </a:rPr>
              <a:t>іммігрантські меншини</a:t>
            </a:r>
            <a:r>
              <a:rPr lang="uk-UA" sz="2200" b="1" dirty="0"/>
              <a:t> (як наслідок </a:t>
            </a:r>
            <a:r>
              <a:rPr lang="uk-UA" sz="2200" b="1" dirty="0" err="1"/>
              <a:t>широкомаштабної</a:t>
            </a:r>
            <a:r>
              <a:rPr lang="uk-UA" sz="2200" b="1" dirty="0"/>
              <a:t> індустріалізації); </a:t>
            </a:r>
            <a:endParaRPr lang="ru-RU" sz="22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200" b="1" dirty="0">
                <a:solidFill>
                  <a:srgbClr val="FFC000"/>
                </a:solidFill>
              </a:rPr>
              <a:t>народи-меншини</a:t>
            </a:r>
            <a:r>
              <a:rPr lang="uk-UA" sz="2200" b="1" dirty="0"/>
              <a:t> та нові національні меншини (як наслідок колоніалізму).</a:t>
            </a:r>
            <a:endParaRPr lang="ru-RU" sz="2200" b="1" dirty="0"/>
          </a:p>
          <a:p>
            <a:endParaRPr lang="ru-RU" sz="2200" b="1" dirty="0"/>
          </a:p>
        </p:txBody>
      </p:sp>
      <p:cxnSp>
        <p:nvCxnSpPr>
          <p:cNvPr id="5" name="Пряма сполучна лінія 4">
            <a:extLst>
              <a:ext uri="{FF2B5EF4-FFF2-40B4-BE49-F238E27FC236}">
                <a16:creationId xmlns:a16="http://schemas.microsoft.com/office/drawing/2014/main" id="{A0B1057F-BE4B-4B69-AB79-C3B236DEE865}"/>
              </a:ext>
            </a:extLst>
          </p:cNvPr>
          <p:cNvCxnSpPr/>
          <p:nvPr/>
        </p:nvCxnSpPr>
        <p:spPr>
          <a:xfrm>
            <a:off x="7737231" y="4740812"/>
            <a:ext cx="4318781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Пряма сполучна лінія 5">
            <a:extLst>
              <a:ext uri="{FF2B5EF4-FFF2-40B4-BE49-F238E27FC236}">
                <a16:creationId xmlns:a16="http://schemas.microsoft.com/office/drawing/2014/main" id="{92294FA0-0422-4223-AF8B-F2B1040CC02C}"/>
              </a:ext>
            </a:extLst>
          </p:cNvPr>
          <p:cNvCxnSpPr/>
          <p:nvPr/>
        </p:nvCxnSpPr>
        <p:spPr>
          <a:xfrm>
            <a:off x="7737231" y="3627120"/>
            <a:ext cx="4318781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Пряма сполучна лінія 6">
            <a:extLst>
              <a:ext uri="{FF2B5EF4-FFF2-40B4-BE49-F238E27FC236}">
                <a16:creationId xmlns:a16="http://schemas.microsoft.com/office/drawing/2014/main" id="{6FA0B149-7AD8-49E8-85E8-7751FEC9CC1E}"/>
              </a:ext>
            </a:extLst>
          </p:cNvPr>
          <p:cNvCxnSpPr/>
          <p:nvPr/>
        </p:nvCxnSpPr>
        <p:spPr>
          <a:xfrm>
            <a:off x="7737231" y="5920153"/>
            <a:ext cx="4318781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6835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DC47EC6-D1F7-47A3-A489-BB2A8D74B6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78"/>
          <a:stretch/>
        </p:blipFill>
        <p:spPr>
          <a:xfrm>
            <a:off x="-25471" y="0"/>
            <a:ext cx="7706431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D705FC-97A6-472C-BA0C-B0A6E0E47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0" y="259080"/>
            <a:ext cx="3383280" cy="1920240"/>
          </a:xfrm>
        </p:spPr>
        <p:txBody>
          <a:bodyPr/>
          <a:lstStyle/>
          <a:p>
            <a:r>
              <a:rPr lang="uk-UA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Етнічні групи - </a:t>
            </a:r>
            <a:endParaRPr lang="ru-R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Місце для вмісту 4">
            <a:extLst>
              <a:ext uri="{FF2B5EF4-FFF2-40B4-BE49-F238E27FC236}">
                <a16:creationId xmlns:a16="http://schemas.microsoft.com/office/drawing/2014/main" id="{E6E20D36-7ED1-4518-B1C7-004128C495D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4074080"/>
              </p:ext>
            </p:extLst>
          </p:nvPr>
        </p:nvGraphicFramePr>
        <p:xfrm>
          <a:off x="253964" y="385689"/>
          <a:ext cx="7147560" cy="5882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7C81B70A-490B-4349-8309-FAC850581E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960395" y="2722829"/>
            <a:ext cx="3886862" cy="3126987"/>
          </a:xfrm>
        </p:spPr>
        <p:txBody>
          <a:bodyPr>
            <a:normAutofit/>
          </a:bodyPr>
          <a:lstStyle/>
          <a:p>
            <a:r>
              <a:rPr lang="ru-RU" sz="2500" b="1" dirty="0" err="1"/>
              <a:t>соціокультурні</a:t>
            </a:r>
            <a:r>
              <a:rPr lang="ru-RU" sz="2500" b="1" dirty="0"/>
              <a:t> </a:t>
            </a:r>
            <a:r>
              <a:rPr lang="ru-RU" sz="2500" b="1" dirty="0" err="1"/>
              <a:t>спільноти</a:t>
            </a:r>
            <a:r>
              <a:rPr lang="ru-RU" sz="2500" b="1" dirty="0"/>
              <a:t>, </a:t>
            </a:r>
            <a:r>
              <a:rPr lang="ru-RU" sz="2500" b="1" dirty="0" err="1"/>
              <a:t>які</a:t>
            </a:r>
            <a:r>
              <a:rPr lang="ru-RU" sz="2500" b="1" dirty="0"/>
              <a:t> </a:t>
            </a:r>
            <a:r>
              <a:rPr lang="ru-RU" sz="2500" b="1" dirty="0" err="1"/>
              <a:t>мають</a:t>
            </a:r>
            <a:r>
              <a:rPr lang="ru-RU" sz="2500" b="1" dirty="0"/>
              <a:t> </a:t>
            </a:r>
            <a:r>
              <a:rPr lang="ru-RU" sz="2500" b="1" dirty="0" err="1"/>
              <a:t>державність</a:t>
            </a:r>
            <a:r>
              <a:rPr lang="ru-RU" sz="2500" b="1" dirty="0"/>
              <a:t>, </a:t>
            </a:r>
            <a:r>
              <a:rPr lang="ru-RU" sz="2500" b="1" dirty="0" err="1"/>
              <a:t>явлють</a:t>
            </a:r>
            <a:r>
              <a:rPr lang="ru-RU" sz="2500" b="1" dirty="0"/>
              <a:t> собою </a:t>
            </a:r>
            <a:r>
              <a:rPr lang="ru-RU" sz="2500" b="1" dirty="0" err="1"/>
              <a:t>етнічні</a:t>
            </a:r>
            <a:r>
              <a:rPr lang="ru-RU" sz="2500" b="1" dirty="0"/>
              <a:t> </a:t>
            </a:r>
            <a:r>
              <a:rPr lang="ru-RU" sz="2500" b="1" dirty="0" err="1"/>
              <a:t>колективи</a:t>
            </a:r>
            <a:r>
              <a:rPr lang="ru-RU" sz="2500" b="1" dirty="0"/>
              <a:t>, </a:t>
            </a:r>
            <a:r>
              <a:rPr lang="ru-RU" sz="2500" b="1" dirty="0" err="1"/>
              <a:t>що</a:t>
            </a:r>
            <a:r>
              <a:rPr lang="ru-RU" sz="2500" b="1" dirty="0"/>
              <a:t> </a:t>
            </a:r>
            <a:r>
              <a:rPr lang="ru-RU" sz="2500" b="1" dirty="0" err="1"/>
              <a:t>складаються</a:t>
            </a:r>
            <a:r>
              <a:rPr lang="ru-RU" sz="2500" b="1" dirty="0"/>
              <a:t> з </a:t>
            </a:r>
            <a:r>
              <a:rPr lang="ru-RU" sz="2500" b="1" dirty="0" err="1"/>
              <a:t>представників</a:t>
            </a:r>
            <a:r>
              <a:rPr lang="ru-RU" sz="2500" b="1" dirty="0"/>
              <a:t> одного народу </a:t>
            </a:r>
            <a:r>
              <a:rPr lang="ru-RU" sz="2500" b="1" dirty="0" err="1"/>
              <a:t>або</a:t>
            </a:r>
            <a:r>
              <a:rPr lang="ru-RU" sz="2500" b="1" dirty="0"/>
              <a:t> </a:t>
            </a:r>
            <a:r>
              <a:rPr lang="ru-RU" sz="2500" b="1" dirty="0" err="1"/>
              <a:t>частин</a:t>
            </a:r>
            <a:r>
              <a:rPr lang="ru-RU" sz="2500" b="1" dirty="0"/>
              <a:t> </a:t>
            </a:r>
            <a:r>
              <a:rPr lang="ru-RU" sz="2500" b="1" dirty="0" err="1"/>
              <a:t>народів</a:t>
            </a:r>
            <a:endParaRPr lang="ru-RU" sz="2500" b="1" dirty="0"/>
          </a:p>
        </p:txBody>
      </p:sp>
    </p:spTree>
    <p:extLst>
      <p:ext uri="{BB962C8B-B14F-4D97-AF65-F5344CB8AC3E}">
        <p14:creationId xmlns:p14="http://schemas.microsoft.com/office/powerpoint/2010/main" val="1277381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D94078-BFB9-4548-A1FE-FC141654C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7130" y="140770"/>
            <a:ext cx="3383280" cy="1421513"/>
          </a:xfrm>
        </p:spPr>
        <p:txBody>
          <a:bodyPr/>
          <a:lstStyle/>
          <a:p>
            <a:r>
              <a:rPr lang="uk-UA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Політизація етносів -</a:t>
            </a:r>
            <a:endParaRPr lang="ru-RU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8" name="Місце для вмісту 7">
            <a:extLst>
              <a:ext uri="{FF2B5EF4-FFF2-40B4-BE49-F238E27FC236}">
                <a16:creationId xmlns:a16="http://schemas.microsoft.com/office/drawing/2014/main" id="{3E2C6E4A-5163-46A3-91C0-52882A3988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1861831"/>
              </p:ext>
            </p:extLst>
          </p:nvPr>
        </p:nvGraphicFramePr>
        <p:xfrm>
          <a:off x="425218" y="207501"/>
          <a:ext cx="7671912" cy="6442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27A0A5BC-EA45-40F4-9011-BE501C14CF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970188" y="1484506"/>
            <a:ext cx="3796594" cy="3126987"/>
          </a:xfrm>
        </p:spPr>
        <p:txBody>
          <a:bodyPr>
            <a:noAutofit/>
          </a:bodyPr>
          <a:lstStyle/>
          <a:p>
            <a:r>
              <a:rPr lang="uk-UA" sz="2300" b="1" dirty="0"/>
              <a:t>процес залучення до політики, активного політичного життя етнічних спільнот, який виникає на основі об’єктивної необхідності в перевлаштуванні суспільства, глибоких змін у суспільних відносинах.</a:t>
            </a:r>
            <a:endParaRPr lang="ru-RU" sz="2300" b="1" dirty="0"/>
          </a:p>
          <a:p>
            <a:endParaRPr lang="ru-RU" sz="23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637B19-BC38-4A3A-9F0D-051D6774D345}"/>
              </a:ext>
            </a:extLst>
          </p:cNvPr>
          <p:cNvSpPr txBox="1"/>
          <p:nvPr/>
        </p:nvSpPr>
        <p:spPr>
          <a:xfrm>
            <a:off x="7821638" y="4867765"/>
            <a:ext cx="43703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>
                <a:solidFill>
                  <a:schemeClr val="accent3">
                    <a:lumMod val="50000"/>
                  </a:schemeClr>
                </a:solidFill>
              </a:rPr>
              <a:t>рушійна сила процесів розвитку і модернізації. Вони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</a:rPr>
              <a:t>легітимізують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</a:rPr>
              <a:t>чи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</a:rPr>
              <a:t>делегалізують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 уряди,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</a:rPr>
              <a:t>ведуть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</a:rPr>
              <a:t>запеклу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</a:rPr>
              <a:t>боротьбу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 за </a:t>
            </a:r>
            <a:r>
              <a:rPr lang="uk-UA" sz="2000" b="1" dirty="0">
                <a:solidFill>
                  <a:schemeClr val="accent3">
                    <a:lumMod val="50000"/>
                  </a:schemeClr>
                </a:solidFill>
              </a:rPr>
              <a:t>своє домінуюче положення та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</a:rPr>
              <a:t>вплив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 на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</a:rPr>
              <a:t>державну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</a:rPr>
              <a:t>етнонаціональну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</a:rPr>
              <a:t>політику</a:t>
            </a:r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cxnSp>
        <p:nvCxnSpPr>
          <p:cNvPr id="7" name="Пряма сполучна лінія 6">
            <a:extLst>
              <a:ext uri="{FF2B5EF4-FFF2-40B4-BE49-F238E27FC236}">
                <a16:creationId xmlns:a16="http://schemas.microsoft.com/office/drawing/2014/main" id="{C4AB6380-C329-4109-82D2-A50D7B0CC52C}"/>
              </a:ext>
            </a:extLst>
          </p:cNvPr>
          <p:cNvCxnSpPr/>
          <p:nvPr/>
        </p:nvCxnSpPr>
        <p:spPr>
          <a:xfrm>
            <a:off x="7737231" y="4740812"/>
            <a:ext cx="4318781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0524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Зображення, що містить картинка&#10;&#10;Опис створено автоматично">
            <a:extLst>
              <a:ext uri="{FF2B5EF4-FFF2-40B4-BE49-F238E27FC236}">
                <a16:creationId xmlns:a16="http://schemas.microsoft.com/office/drawing/2014/main" id="{DC2F7BD8-C3B6-4EAC-A62A-1C036F7D89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2438400"/>
            <a:ext cx="6629400" cy="4419600"/>
          </a:xfrm>
          <a:prstGeom prst="rect">
            <a:avLst/>
          </a:prstGeom>
        </p:spPr>
      </p:pic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B02EA421-49D5-4AF7-9C7A-68EF453A6B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70400652"/>
              </p:ext>
            </p:extLst>
          </p:nvPr>
        </p:nvGraphicFramePr>
        <p:xfrm>
          <a:off x="-1501140" y="99060"/>
          <a:ext cx="11574780" cy="6659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07471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Місто">
  <a:themeElements>
    <a:clrScheme name="Пересічна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Міст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Місто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</TotalTime>
  <Words>1144</Words>
  <Application>Microsoft Office PowerPoint</Application>
  <PresentationFormat>Широкоэкранный</PresentationFormat>
  <Paragraphs>101</Paragraphs>
  <Slides>17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Місто</vt:lpstr>
      <vt:lpstr>Суб’єкти етнонаціональної політики</vt:lpstr>
      <vt:lpstr>Презентация PowerPoint</vt:lpstr>
      <vt:lpstr>Основна мета етнополітики –</vt:lpstr>
      <vt:lpstr>Суб'єкти та об'єкти етнополітики —</vt:lpstr>
      <vt:lpstr>Суб’єкти етнонаціональної політики поділяються на:</vt:lpstr>
      <vt:lpstr>Типи етнічних меншин: </vt:lpstr>
      <vt:lpstr>Етнічні групи - </vt:lpstr>
      <vt:lpstr>Політизація етносів -</vt:lpstr>
      <vt:lpstr>Презентация PowerPoint</vt:lpstr>
      <vt:lpstr>Політизація етносів в умовах перехідного періоду характеризується: </vt:lpstr>
      <vt:lpstr>Фази духовного пробудження і політизації етносів: </vt:lpstr>
      <vt:lpstr>Суб'єкт етнополітики є активним  за своєю природою.  Рушійною силою такої цілеспрямованої дієвої політичної діяльності є наявність у нього усвідомленого власного етнополітичного інтересу</vt:lpstr>
      <vt:lpstr>Етнічний інтерес виникає навколо різноманітних проблем  суспільно-політичного життя:</vt:lpstr>
      <vt:lpstr>Презентация PowerPoint</vt:lpstr>
      <vt:lpstr>Презентация PowerPoint</vt:lpstr>
      <vt:lpstr>Українська етнонаціональна політика спрямовує свою діяльність на розв'язання таких проблем:</vt:lpstr>
      <vt:lpstr>Законодавчі акти, що забезпечують реалізацію державної етнонаціональної політики: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Суб’єкти етнонаціональної політики</dc:title>
  <dc:creator>Першин Богдан Юрійович</dc:creator>
  <cp:lastModifiedBy>user</cp:lastModifiedBy>
  <cp:revision>7</cp:revision>
  <dcterms:created xsi:type="dcterms:W3CDTF">2018-11-06T13:37:39Z</dcterms:created>
  <dcterms:modified xsi:type="dcterms:W3CDTF">2018-11-26T12:23:59Z</dcterms:modified>
</cp:coreProperties>
</file>