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FE8D9-9BEC-4BBA-B822-A3607F544965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9F00E-CEC7-4DF9-805D-44A68A01D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45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c2d7aa7a0c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c2d7aa7a0c_0_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2d7aa7a0c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2d7aa7a0c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2d7aa7a0c_0_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2d7aa7a0c_0_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2d7aa7a0c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2d7aa7a0c_0_3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c2d7aa7a0c_0_8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c2d7aa7a0c_0_8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1650" y="991800"/>
            <a:ext cx="34809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 b="1" dirty="0">
                <a:latin typeface="Times New Roman"/>
                <a:ea typeface="Times New Roman"/>
                <a:cs typeface="Times New Roman"/>
                <a:sym typeface="Times New Roman"/>
              </a:rPr>
              <a:t>Тема 1</a:t>
            </a:r>
            <a:r>
              <a:rPr lang="uk" sz="2500" i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uk" sz="2500" dirty="0">
                <a:latin typeface="Arial"/>
                <a:ea typeface="Arial"/>
                <a:cs typeface="Arial"/>
                <a:sym typeface="Arial"/>
              </a:rPr>
              <a:t>Суть, предмет,методи та </a:t>
            </a:r>
            <a:r>
              <a:rPr lang="uk" sz="2500" dirty="0" smtClean="0">
                <a:latin typeface="Arial"/>
                <a:ea typeface="Arial"/>
                <a:cs typeface="Arial"/>
                <a:sym typeface="Arial"/>
              </a:rPr>
              <a:t>класифікації контролю.</a:t>
            </a:r>
            <a:endParaRPr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800200" y="8714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800">
                <a:latin typeface="Open Sans"/>
                <a:ea typeface="Open Sans"/>
                <a:cs typeface="Open Sans"/>
                <a:sym typeface="Open Sans"/>
              </a:rPr>
              <a:t>СУТЬ, ПРЕДМЕТ, МЕТОДИ ТА КЛАСИФІКАЦІЯ КОНТРОЛЮ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191425" y="2471533"/>
            <a:ext cx="8520600" cy="15376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500" u="sng"/>
              <a:t>Суть контролю</a:t>
            </a:r>
            <a:r>
              <a:rPr lang="uk" sz="1500"/>
              <a:t> полягає в тому, щоб застосуванням певної системи перевірок забезпечити виконання господарських планів, раціональне використання матеріальних, трудових і фінансових ресурсів.</a:t>
            </a:r>
            <a:endParaRPr sz="1500"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9398" y="4150765"/>
            <a:ext cx="5825176" cy="20417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40">
                <a:latin typeface="Open Sans"/>
                <a:ea typeface="Open Sans"/>
                <a:cs typeface="Open Sans"/>
                <a:sym typeface="Open Sans"/>
              </a:rPr>
              <a:t>Класифікація організаційних форм, видів та методів контролю</a:t>
            </a:r>
            <a:endParaRPr sz="184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99" name="Google Shape;9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7839" y="1707701"/>
            <a:ext cx="3968721" cy="49219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40">
                <a:latin typeface="Open Sans"/>
                <a:ea typeface="Open Sans"/>
                <a:cs typeface="Open Sans"/>
                <a:sym typeface="Open Sans"/>
              </a:rPr>
              <a:t>Класифікація організаційних форм, видів та методів контролю</a:t>
            </a:r>
            <a:endParaRPr sz="184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431975" y="2133600"/>
            <a:ext cx="8520600" cy="44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/>
              <a:t>За періодичністю процедур контролю на підприємстві, послідовністю і стадіями їх виникнення фінансово-господарський контроль поділяється на </a:t>
            </a:r>
            <a:r>
              <a:rPr lang="uk" sz="1200" i="1"/>
              <a:t>попередній; оперативний (поточний); підсумковий (ретроспективний).</a:t>
            </a:r>
            <a:endParaRPr sz="1200"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 sz="1200" b="1"/>
              <a:t>Попередній контроль </a:t>
            </a:r>
            <a:r>
              <a:rPr lang="uk" sz="1200"/>
              <a:t>здійснюють усі органи державного і господарського управління, а також власники. Основне його завдання – виявити відхилення у процесі виконання операцій з метою вжиття заходів щодо усунення негативних факторів і закріплення позитивного досвіду. 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 sz="1200" b="1"/>
              <a:t>Оперативний поточний контроль</a:t>
            </a:r>
            <a:r>
              <a:rPr lang="uk" sz="1200"/>
              <a:t> здійснюють інженери, технологи (інженери-технологи) за технологією виробництва, якістю сировини і продукції відповідно до стандартів і технічних умов. Поточний контроль операцій виробництва продукції дає змогу своєчасно виявити порушення норм витрат сировини у процесі її переробки, дотримання технології виробництва. 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 sz="1200" b="1"/>
              <a:t>Підсумковий (завершальний) контроль</a:t>
            </a:r>
            <a:r>
              <a:rPr lang="uk" sz="1200"/>
              <a:t> здійснюють після завершення перевірки господарських операцій усіма контрольними органами. На відміну від попереднього й поточного, він передбачає перевірку господарських операцій після їх здійснення.</a:t>
            </a:r>
            <a:endParaRPr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0" y="95636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40">
                <a:latin typeface="Open Sans"/>
                <a:ea typeface="Open Sans"/>
                <a:cs typeface="Open Sans"/>
                <a:sym typeface="Open Sans"/>
              </a:rPr>
              <a:t>Класифікація організаційних форм, видів та методів контролю</a:t>
            </a:r>
            <a:endParaRPr sz="184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778975" y="23756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За інформаційним забезпеченням економічний контроль поділяють на </a:t>
            </a:r>
            <a:r>
              <a:rPr lang="uk" i="1"/>
              <a:t>документальний і фактичний. 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 b="1"/>
              <a:t>Документальний контроль</a:t>
            </a:r>
            <a:r>
              <a:rPr lang="uk"/>
              <a:t> визначає суть і достовірність господарських операцій за даними первинної документації, облікових реєстрів і звітності, в яких вони відображені в бухгалтерському, внутрішньогосподарському і статистичному обліку.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 b="1"/>
              <a:t>Фактичний контроль </a:t>
            </a:r>
            <a:r>
              <a:rPr lang="uk"/>
              <a:t>допомагає з’ясувати реальний стан об’єкта вимірюванням, зважуванням, підрахунками, лабораторним аналізом тощо.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727650" y="1739333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Контрольні запитання :</a:t>
            </a:r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290800" y="2611467"/>
            <a:ext cx="7688700" cy="40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1. Як слід розуміти предмет і метод економічного контролю?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2. Розкажіть як класифікується контроль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</Words>
  <Application>Microsoft Office PowerPoint</Application>
  <PresentationFormat>Экран (4:3)</PresentationFormat>
  <Paragraphs>19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1   Суть, предмет,методи та класифікації контролю.</vt:lpstr>
      <vt:lpstr>СУТЬ, ПРЕДМЕТ, МЕТОДИ ТА КЛАСИФІКАЦІЯ КОНТРОЛЮ</vt:lpstr>
      <vt:lpstr>Класифікація організаційних форм, видів та методів контролю</vt:lpstr>
      <vt:lpstr>Класифікація організаційних форм, видів та методів контролю</vt:lpstr>
      <vt:lpstr>Класифікація організаційних форм, видів та методів контролю</vt:lpstr>
      <vt:lpstr>Контрольні запитання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  Суть, предмет,методи та класифікації контролю.</dc:title>
  <dc:creator>Татьяна</dc:creator>
  <cp:lastModifiedBy>Татьяна</cp:lastModifiedBy>
  <cp:revision>2</cp:revision>
  <dcterms:created xsi:type="dcterms:W3CDTF">2021-05-29T14:26:37Z</dcterms:created>
  <dcterms:modified xsi:type="dcterms:W3CDTF">2021-05-29T14:33:17Z</dcterms:modified>
</cp:coreProperties>
</file>