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83" r:id="rId6"/>
    <p:sldId id="284" r:id="rId7"/>
    <p:sldId id="285" r:id="rId8"/>
    <p:sldId id="286" r:id="rId9"/>
    <p:sldId id="272" r:id="rId10"/>
    <p:sldId id="28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286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Презентація курсу Соціологія</a:t>
            </a:r>
          </a:p>
          <a:p>
            <a:pPr algn="ctr"/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Соціалізація особистості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студентів несоціологічних спеціальностей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2020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pic>
        <p:nvPicPr>
          <p:cNvPr id="28674" name="Picture 2" descr="Соціологія. Загальний курс / 7.1. Сутність процесу соціалізації |  BiG-LiB.com - Електронна наукова бібліот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857364"/>
            <a:ext cx="5886450" cy="3562351"/>
          </a:xfrm>
          <a:prstGeom prst="rect">
            <a:avLst/>
          </a:prstGeom>
          <a:noFill/>
        </p:spPr>
      </p:pic>
      <p:pic>
        <p:nvPicPr>
          <p:cNvPr id="28676" name="Picture 4" descr="СОВРЕМЕННАЯ СЕМЬЯ КАК СОЦИАЛЬНАЯ СРЕДА ВОСПИТАНИЯ РЕБЕНКА - Статьи -  Еженедельная общественно-политическая газета Зерноградского района «Донской  маяк», тел. 41-1-51, 42-0-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285860"/>
            <a:ext cx="1214446" cy="901347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Де росте школа майбутнього - EasyBlog - Житомир.Li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857364"/>
            <a:ext cx="1359334" cy="89779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В Слободзейском районе пересчитают детей | Новости Приднестровь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571612"/>
            <a:ext cx="1546627" cy="1028265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2" name="Picture 10" descr="Українські студенти все частіше обирають польські виші. Причи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072074"/>
            <a:ext cx="1471576" cy="981051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4" name="Picture 12" descr="Акторів серіалу &quot;Друзі&quot; знову зберуть в одному фільмі - iPress.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4429132"/>
            <a:ext cx="1637711" cy="106515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6" name="Picture 14" descr="Мастер-класс по КАРАТЭ - МГПУ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429132"/>
            <a:ext cx="1571636" cy="1047758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Соціалізація особистості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увійти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143248"/>
            <a:ext cx="4157330" cy="286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pic>
        <p:nvPicPr>
          <p:cNvPr id="13314" name="Picture 2" descr="03.ПСИХОЛОГІЯ ОСОБИСТОСТІ.h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643050"/>
            <a:ext cx="4876800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симолічного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інтеракціонізму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вивченні соціалізації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976" y="235743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Символічний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інтеракціонізм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розглядає соціалізацію як процес засвоєння індивідом певної системи культурних значень і символів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Symbolic experience with a d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71810"/>
            <a:ext cx="4643470" cy="261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симолічного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інтеракціонізму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вивченні соціалізації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976" y="2357430"/>
            <a:ext cx="6858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Дж.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Мід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виділяє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три стадії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процесу навчання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дитини 	виконанню дорослих ролей: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підготовча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(1 – 3роки), під час якої дитина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імітує 	поведінку дорослих без якого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небудь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розуміння;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ігрову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(3 – 4 роки), коли діти починають розуміти 	поведінку тих, кого вони зображають, але виконання ролі 	ще не стійке;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3)завершальну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(4 – 5років і більше), коли рольова 	поведінка стабілізується, стає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цілеспрямованою і виявляється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здатність відчувати ролі інших.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МИД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1416028" cy="17756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3786190"/>
            <a:ext cx="150019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(1863-1931)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Литературный конкурс. Мамины туфли : allWomen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000240"/>
            <a:ext cx="1296867" cy="1277954"/>
          </a:xfrm>
          <a:prstGeom prst="rect">
            <a:avLst/>
          </a:prstGeom>
          <a:noFill/>
        </p:spPr>
      </p:pic>
      <p:pic>
        <p:nvPicPr>
          <p:cNvPr id="29702" name="Picture 6" descr="Игры для детей. Как играть в магазин? - Fin-az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643446"/>
            <a:ext cx="2505105" cy="125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57161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 «Дзеркального Я» Ч. Х. Кулі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32" y="2214554"/>
            <a:ext cx="450059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Дослідник визначив три стадії в побудові дзеркального Я: </a:t>
            </a:r>
          </a:p>
          <a:p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1.наше сприйняття того,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перед іншими;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2.наше сприйняття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думки інших з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приводу того,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які ми;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 наші почуття, щодо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оцінки нас іншими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786190"/>
            <a:ext cx="150019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Чарльз Кулі (1864-1929)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УЛИ, ЧАРЛЗ ХОРТОН | Энциклопедия Кругосв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622979" cy="1857361"/>
          </a:xfrm>
          <a:prstGeom prst="rect">
            <a:avLst/>
          </a:prstGeom>
          <a:noFill/>
        </p:spPr>
      </p:pic>
      <p:pic>
        <p:nvPicPr>
          <p:cNvPr id="11" name="Picture 2" descr="All You Need to Know About Symbolic Interactionism - Bl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0235" y="2643182"/>
            <a:ext cx="2703765" cy="347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135729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 «Дзеркального Я» Ч. Х. Кулі</a:t>
            </a:r>
          </a:p>
        </p:txBody>
      </p:sp>
      <p:pic>
        <p:nvPicPr>
          <p:cNvPr id="5124" name="Picture 4" descr="Unspoken communication | Nonverbal communication, Men vs women, Zits com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7366725" cy="346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142984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Драматургічний підхід І.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Гоффмана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214554"/>
            <a:ext cx="59293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соціальній взаємодії він виділив: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передній план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frontregіon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), як місце, аналогічне сцені, яку бачать глядачі: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обстановка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особистий передній план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зовнішній вид та манери</a:t>
            </a:r>
          </a:p>
          <a:p>
            <a:pPr marL="342900" indent="-342900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задній план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regіon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 - як місце поза сценою, де актори готуються до вступу у сценічну дію. 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78619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Ірвінг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Гоффман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(1922-1982)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Гофман, Ирвинг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1566380" cy="185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157161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Драматургічний підхід І.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Гоффмана</a:t>
            </a: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ome alone vs Guest come over meme - AhSee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071678"/>
            <a:ext cx="3573405" cy="365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175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60</cp:revision>
  <dcterms:created xsi:type="dcterms:W3CDTF">2020-01-31T13:06:55Z</dcterms:created>
  <dcterms:modified xsi:type="dcterms:W3CDTF">2022-09-09T21:05:32Z</dcterms:modified>
</cp:coreProperties>
</file>