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2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9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7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8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7781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02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6812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29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12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2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4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3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1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2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3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2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8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2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72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11">
              <a:schemeClr val="tx2">
                <a:lumMod val="40000"/>
                <a:lumOff val="60000"/>
              </a:schemeClr>
            </a:gs>
            <a:gs pos="81695">
              <a:schemeClr val="accent6">
                <a:lumMod val="20000"/>
                <a:lumOff val="80000"/>
              </a:schemeClr>
            </a:gs>
            <a:gs pos="28511">
              <a:schemeClr val="tx2">
                <a:lumMod val="60000"/>
                <a:lumOff val="40000"/>
              </a:schemeClr>
            </a:gs>
            <a:gs pos="88516">
              <a:schemeClr val="accent6">
                <a:lumMod val="60000"/>
                <a:lumOff val="40000"/>
              </a:schemeClr>
            </a:gs>
            <a:gs pos="67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CF9A2E-2B91-4D4B-824F-458ACCDE9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5752" y="808090"/>
            <a:ext cx="7401560" cy="616373"/>
          </a:xfrm>
          <a:solidFill>
            <a:schemeClr val="accent1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Дисциплін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а: 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ФІНАНСОВИЙ АНАЛІЗ БЮДЖЕТНИХ ТА ПІДПРИЄМНИЦЬКИХ СТРУКТУР</a:t>
            </a:r>
            <a:endParaRPr lang="ru-RU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F633A-AC0F-41DE-A135-2BBA79512AB9}"/>
              </a:ext>
            </a:extLst>
          </p:cNvPr>
          <p:cNvSpPr txBox="1"/>
          <p:nvPr/>
        </p:nvSpPr>
        <p:spPr>
          <a:xfrm>
            <a:off x="1847088" y="3081528"/>
            <a:ext cx="941527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Розробник дисципліни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лектор: 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Сіліна </a:t>
            </a: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Ірина 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Вадимівна,</a:t>
            </a:r>
            <a:endParaRPr lang="ru-R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  економічних наук, доцент </a:t>
            </a:r>
          </a:p>
          <a:p>
            <a:endParaRPr lang="ru-RU" sz="2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</a:t>
            </a: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інформаційної економіки, підприємництва та фінансів,</a:t>
            </a:r>
          </a:p>
          <a:p>
            <a:r>
              <a:rPr lang="uk-UA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Інженерний навчально-науковий </a:t>
            </a:r>
            <a:r>
              <a:rPr lang="uk-UA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інститут ім. </a:t>
            </a:r>
            <a:r>
              <a:rPr lang="uk-UA" sz="2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Ю.М.Потебні</a:t>
            </a:r>
            <a:endParaRPr lang="uk-UA" sz="2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Запорізького </a:t>
            </a:r>
            <a:r>
              <a:rPr lang="uk-UA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національного університету</a:t>
            </a:r>
          </a:p>
          <a:p>
            <a:r>
              <a:rPr lang="uk-U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корпус ЗНУ, ауд. 419, 424, 426</a:t>
            </a:r>
          </a:p>
          <a:p>
            <a:r>
              <a:rPr 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ivsilina@ukr.net</a:t>
            </a:r>
          </a:p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(+38) 097 – 557 –65 – </a:t>
            </a:r>
            <a:r>
              <a:rPr lang="ru-R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</a:t>
            </a:r>
            <a:endParaRPr lang="ru-RU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CADAD6-1667-46B6-9F70-557D2C210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998" y="443883"/>
            <a:ext cx="2265118" cy="211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11">
              <a:schemeClr val="tx2">
                <a:lumMod val="40000"/>
                <a:lumOff val="60000"/>
              </a:schemeClr>
            </a:gs>
            <a:gs pos="81695">
              <a:schemeClr val="accent6">
                <a:lumMod val="20000"/>
                <a:lumOff val="80000"/>
              </a:schemeClr>
            </a:gs>
            <a:gs pos="28511">
              <a:schemeClr val="tx2">
                <a:lumMod val="60000"/>
                <a:lumOff val="40000"/>
              </a:schemeClr>
            </a:gs>
            <a:gs pos="88516">
              <a:schemeClr val="accent6">
                <a:lumMod val="60000"/>
                <a:lumOff val="40000"/>
              </a:schemeClr>
            </a:gs>
            <a:gs pos="67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6672" y="2167959"/>
            <a:ext cx="10000488" cy="2931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uk-UA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НАУКОВІ НАПРЯМИ ДОСЛІДЖЕНЬ:</a:t>
            </a: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uk-UA" i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теорія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практика управління фінансово-економічною безпекою промислового підприємства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удосконалення інноваційно-екологічного механізму та методичного інструментарію забезпечення сталого розвитку металургійних підприємств;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теоретичні та методичні підходи до формування екологічної політики регіону в умовах децентралізації влади.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функціонування страхового ринку України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6864" y="562463"/>
            <a:ext cx="10814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Сіліна Ірина Вадимівна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НАУКОВІ НАПРЯМИ ДОСЛІДЖЕНЬ, ПРАКТИЧНИЙ ДОСВІД НАУКОВО – ПЕДАГОГІЧНОЇ ДІЯЛЬНОСТІ</a:t>
            </a:r>
            <a:endParaRPr lang="uk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9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11">
              <a:schemeClr val="tx2">
                <a:lumMod val="40000"/>
                <a:lumOff val="60000"/>
              </a:schemeClr>
            </a:gs>
            <a:gs pos="81695">
              <a:schemeClr val="accent6">
                <a:lumMod val="20000"/>
                <a:lumOff val="80000"/>
              </a:schemeClr>
            </a:gs>
            <a:gs pos="28511">
              <a:schemeClr val="tx2">
                <a:lumMod val="60000"/>
                <a:lumOff val="40000"/>
              </a:schemeClr>
            </a:gs>
            <a:gs pos="88516">
              <a:schemeClr val="accent6">
                <a:lumMod val="60000"/>
                <a:lumOff val="40000"/>
              </a:schemeClr>
            </a:gs>
            <a:gs pos="67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1912" y="478131"/>
            <a:ext cx="8796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ПРАКТИЧНИЙ ДОСВІД НАУКОВО – ПЕДАГОГІЧНОЇ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практичного досвіду у сфері фінансів – 10 років на посаді головного бухгалтера.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 у закладах вищої освіти України 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-25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років (Запорізька державна інженерна академія, 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Запорізький інститут економіки та інформаційних технологій, Запорізький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університет) </a:t>
            </a:r>
            <a:endParaRPr lang="uk-UA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Робота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адміністративних посадах 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завідувач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кафедри, Запорізький 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інститут економіки та інформаційних технологій – 2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роки) </a:t>
            </a:r>
            <a:endParaRPr lang="uk-UA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магістерських робіт з впровадженням результатів досліджень у практичну діяльність промислових підприємств регіону, банківських установ, фірм і компаній </a:t>
            </a:r>
            <a:endParaRPr lang="uk-UA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студентських конкурсних робіт за напрямом дослідження теоретичних засад, сучасних методів і практичних інструментів управління ризиками, забезпечення економічної безпеки та протидії загрозам у корпоративному середовищі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Викладання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дисциплін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фінанси підприємств, фінансовий аналіз бюджетних та підприємницьких структур,  бюджетування в державному секторі та підприємництві, страхування, державне регулювання соціального страхування в Україні та ін.</a:t>
            </a:r>
            <a:endParaRPr lang="uk-UA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1739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266</TotalTime>
  <Words>270</Words>
  <Application>Microsoft Office PowerPoint</Application>
  <PresentationFormat>Широкоэкранный</PresentationFormat>
  <Paragraphs>27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Силина</dc:creator>
  <cp:lastModifiedBy>Пользователь</cp:lastModifiedBy>
  <cp:revision>35</cp:revision>
  <dcterms:created xsi:type="dcterms:W3CDTF">2020-09-06T18:16:21Z</dcterms:created>
  <dcterms:modified xsi:type="dcterms:W3CDTF">2025-04-01T09:05:51Z</dcterms:modified>
</cp:coreProperties>
</file>