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Штучний</a:t>
            </a:r>
            <a:r>
              <a:rPr lang="ru-RU" b="1" dirty="0" smtClean="0"/>
              <a:t> </a:t>
            </a:r>
            <a:r>
              <a:rPr lang="ru-RU" b="1" dirty="0" err="1" smtClean="0"/>
              <a:t>інтелект</a:t>
            </a: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smtClean="0"/>
              <a:t>у </a:t>
            </a:r>
            <a:r>
              <a:rPr lang="uk-UA" b="1" dirty="0" smtClean="0"/>
              <a:t>фізичній культурі і </a:t>
            </a:r>
            <a:r>
              <a:rPr lang="uk-UA" b="1" dirty="0" smtClean="0"/>
              <a:t>спорті </a:t>
            </a:r>
            <a:r>
              <a:rPr lang="uk-UA" sz="2000" b="1" dirty="0" smtClean="0"/>
              <a:t>(ОСНОВНІ АСПЕКТИ)</a:t>
            </a:r>
            <a:endParaRPr lang="ru-RU" sz="2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1" y="3843867"/>
            <a:ext cx="10628223" cy="2513390"/>
          </a:xfrm>
        </p:spPr>
        <p:txBody>
          <a:bodyPr>
            <a:normAutofit fontScale="62500" lnSpcReduction="20000"/>
          </a:bodyPr>
          <a:lstStyle/>
          <a:p>
            <a:r>
              <a:rPr lang="uk-UA" sz="3800" b="1" dirty="0" smtClean="0">
                <a:solidFill>
                  <a:srgbClr val="00B0F0"/>
                </a:solidFill>
              </a:rPr>
              <a:t>Лектор: </a:t>
            </a:r>
            <a:r>
              <a:rPr lang="ru-RU" sz="3800" b="1">
                <a:solidFill>
                  <a:srgbClr val="00B0F0"/>
                </a:solidFill>
              </a:rPr>
              <a:t>доктор наук з фізичного виховання та спорту, професор,</a:t>
            </a:r>
          </a:p>
          <a:p>
            <a:r>
              <a:rPr lang="ru-RU" sz="3800" b="1" dirty="0" err="1">
                <a:solidFill>
                  <a:srgbClr val="00B0F0"/>
                </a:solidFill>
              </a:rPr>
              <a:t>завідувач</a:t>
            </a:r>
            <a:r>
              <a:rPr lang="ru-RU" sz="3800" b="1" dirty="0">
                <a:solidFill>
                  <a:srgbClr val="00B0F0"/>
                </a:solidFill>
              </a:rPr>
              <a:t> </a:t>
            </a:r>
            <a:r>
              <a:rPr lang="ru-RU" sz="3800" b="1" dirty="0" err="1">
                <a:solidFill>
                  <a:srgbClr val="00B0F0"/>
                </a:solidFill>
              </a:rPr>
              <a:t>кафедри</a:t>
            </a:r>
            <a:r>
              <a:rPr lang="ru-RU" sz="3800" b="1" dirty="0">
                <a:solidFill>
                  <a:srgbClr val="00B0F0"/>
                </a:solidFill>
              </a:rPr>
              <a:t> </a:t>
            </a:r>
            <a:r>
              <a:rPr lang="ru-RU" sz="3800" b="1" dirty="0" err="1">
                <a:solidFill>
                  <a:srgbClr val="00B0F0"/>
                </a:solidFill>
              </a:rPr>
              <a:t>фізичної</a:t>
            </a:r>
            <a:r>
              <a:rPr lang="ru-RU" sz="3800" b="1" dirty="0">
                <a:solidFill>
                  <a:srgbClr val="00B0F0"/>
                </a:solidFill>
              </a:rPr>
              <a:t> </a:t>
            </a:r>
            <a:r>
              <a:rPr lang="ru-RU" sz="3800" b="1" dirty="0" err="1">
                <a:solidFill>
                  <a:srgbClr val="00B0F0"/>
                </a:solidFill>
              </a:rPr>
              <a:t>реабілітації</a:t>
            </a:r>
            <a:r>
              <a:rPr lang="ru-RU" sz="3800" b="1" dirty="0">
                <a:solidFill>
                  <a:srgbClr val="00B0F0"/>
                </a:solidFill>
              </a:rPr>
              <a:t>, </a:t>
            </a:r>
            <a:r>
              <a:rPr lang="ru-RU" sz="3800" b="1" dirty="0" err="1">
                <a:solidFill>
                  <a:srgbClr val="00B0F0"/>
                </a:solidFill>
              </a:rPr>
              <a:t>спортивної</a:t>
            </a:r>
            <a:r>
              <a:rPr lang="ru-RU" sz="3800" b="1" dirty="0">
                <a:solidFill>
                  <a:srgbClr val="00B0F0"/>
                </a:solidFill>
              </a:rPr>
              <a:t> </a:t>
            </a:r>
            <a:r>
              <a:rPr lang="ru-RU" sz="3800" b="1" dirty="0" err="1">
                <a:solidFill>
                  <a:srgbClr val="00B0F0"/>
                </a:solidFill>
              </a:rPr>
              <a:t>медицини</a:t>
            </a:r>
            <a:r>
              <a:rPr lang="ru-RU" sz="3800" b="1" dirty="0">
                <a:solidFill>
                  <a:srgbClr val="00B0F0"/>
                </a:solidFill>
              </a:rPr>
              <a:t>,</a:t>
            </a:r>
          </a:p>
          <a:p>
            <a:r>
              <a:rPr lang="ru-RU" sz="3800" b="1" dirty="0" err="1">
                <a:solidFill>
                  <a:srgbClr val="00B0F0"/>
                </a:solidFill>
              </a:rPr>
              <a:t>фізичного</a:t>
            </a:r>
            <a:r>
              <a:rPr lang="ru-RU" sz="3800" b="1" dirty="0">
                <a:solidFill>
                  <a:srgbClr val="00B0F0"/>
                </a:solidFill>
              </a:rPr>
              <a:t> </a:t>
            </a:r>
            <a:r>
              <a:rPr lang="ru-RU" sz="3800" b="1" dirty="0" err="1">
                <a:solidFill>
                  <a:srgbClr val="00B0F0"/>
                </a:solidFill>
              </a:rPr>
              <a:t>виховання</a:t>
            </a:r>
            <a:r>
              <a:rPr lang="ru-RU" sz="3800" b="1" dirty="0">
                <a:solidFill>
                  <a:srgbClr val="00B0F0"/>
                </a:solidFill>
              </a:rPr>
              <a:t> і </a:t>
            </a:r>
            <a:r>
              <a:rPr lang="ru-RU" sz="3800" b="1" dirty="0" err="1">
                <a:solidFill>
                  <a:srgbClr val="00B0F0"/>
                </a:solidFill>
              </a:rPr>
              <a:t>здоров’я</a:t>
            </a:r>
            <a:endParaRPr lang="ru-RU" sz="3800" b="1" dirty="0">
              <a:solidFill>
                <a:srgbClr val="00B0F0"/>
              </a:solidFill>
            </a:endParaRPr>
          </a:p>
          <a:p>
            <a:r>
              <a:rPr lang="ru-RU" sz="3800" b="1" dirty="0" err="1">
                <a:solidFill>
                  <a:srgbClr val="00B0F0"/>
                </a:solidFill>
              </a:rPr>
              <a:t>Запорізького</a:t>
            </a:r>
            <a:r>
              <a:rPr lang="ru-RU" sz="3800" b="1" dirty="0">
                <a:solidFill>
                  <a:srgbClr val="00B0F0"/>
                </a:solidFill>
              </a:rPr>
              <a:t> державного медико-</a:t>
            </a:r>
            <a:r>
              <a:rPr lang="ru-RU" sz="3800" b="1" dirty="0" err="1">
                <a:solidFill>
                  <a:srgbClr val="00B0F0"/>
                </a:solidFill>
              </a:rPr>
              <a:t>фармацевтичного</a:t>
            </a:r>
            <a:r>
              <a:rPr lang="ru-RU" sz="3800" b="1" dirty="0">
                <a:solidFill>
                  <a:srgbClr val="00B0F0"/>
                </a:solidFill>
              </a:rPr>
              <a:t> </a:t>
            </a:r>
            <a:r>
              <a:rPr lang="ru-RU" sz="3800" b="1" dirty="0" err="1" smtClean="0">
                <a:solidFill>
                  <a:srgbClr val="00B0F0"/>
                </a:solidFill>
              </a:rPr>
              <a:t>університету</a:t>
            </a:r>
            <a:endParaRPr lang="ru-RU" sz="3800" b="1" dirty="0" smtClean="0">
              <a:solidFill>
                <a:srgbClr val="00B0F0"/>
              </a:solidFill>
            </a:endParaRPr>
          </a:p>
          <a:p>
            <a:r>
              <a:rPr lang="uk-UA" sz="3800" b="1" smtClean="0">
                <a:solidFill>
                  <a:srgbClr val="00B0F0"/>
                </a:solidFill>
              </a:rPr>
              <a:t>Дорошенко Едуард Юрійович</a:t>
            </a:r>
            <a:endParaRPr lang="ru-RU" sz="3800" b="1" dirty="0">
              <a:solidFill>
                <a:srgbClr val="00B0F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4938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Ш</a:t>
            </a:r>
            <a:r>
              <a:rPr lang="uk-UA" b="1" smtClean="0"/>
              <a:t>тучний інтелект </a:t>
            </a:r>
            <a:r>
              <a:rPr lang="en-US" b="1" smtClean="0"/>
              <a:t>І </a:t>
            </a:r>
            <a:r>
              <a:rPr lang="en-US" b="1"/>
              <a:t>у спорті вищих досягнень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1507788" cy="4086497"/>
          </a:xfrm>
        </p:spPr>
        <p:txBody>
          <a:bodyPr/>
          <a:lstStyle/>
          <a:p>
            <a:r>
              <a:rPr lang="en-US" b="1"/>
              <a:t>ШІ у спорті вищих досягнень</a:t>
            </a:r>
            <a:endParaRPr lang="ru-RU"/>
          </a:p>
          <a:p>
            <a:pPr lvl="0"/>
            <a:r>
              <a:rPr lang="en-US"/>
              <a:t>Аналіз рухів і техніки спортсменів (відеоаналіз, комп’ютерний зір).</a:t>
            </a:r>
            <a:endParaRPr lang="ru-RU"/>
          </a:p>
          <a:p>
            <a:pPr lvl="0"/>
            <a:r>
              <a:rPr lang="ru-RU" dirty="0" err="1"/>
              <a:t>Моделювання</a:t>
            </a:r>
            <a:r>
              <a:rPr lang="ru-RU" dirty="0"/>
              <a:t> та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змагань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тренувального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en-US"/>
              <a:t>big data</a:t>
            </a:r>
            <a:r>
              <a:rPr lang="ru-RU"/>
              <a:t>.</a:t>
            </a:r>
          </a:p>
          <a:p>
            <a:pPr lvl="0"/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і тактики </a:t>
            </a:r>
            <a:r>
              <a:rPr lang="ru-RU" dirty="0" err="1"/>
              <a:t>командних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спорту.</a:t>
            </a:r>
          </a:p>
          <a:p>
            <a:pPr lvl="0"/>
            <a:r>
              <a:rPr lang="ru-RU" dirty="0" err="1"/>
              <a:t>Біомеханічні</a:t>
            </a:r>
            <a:r>
              <a:rPr lang="ru-RU" dirty="0"/>
              <a:t> й </a:t>
            </a:r>
            <a:r>
              <a:rPr lang="ru-RU" dirty="0" err="1"/>
              <a:t>фізіологічні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(ШІ + спортивна медицина).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2036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Штучний</a:t>
            </a:r>
            <a:r>
              <a:rPr lang="ru-RU" b="1" dirty="0" smtClean="0"/>
              <a:t> </a:t>
            </a:r>
            <a:r>
              <a:rPr lang="ru-RU" b="1" dirty="0" err="1" smtClean="0"/>
              <a:t>інтелект</a:t>
            </a:r>
            <a:r>
              <a:rPr lang="ru-RU" b="1" dirty="0" smtClean="0"/>
              <a:t> І </a:t>
            </a:r>
            <a:r>
              <a:rPr lang="ru-RU" b="1" dirty="0"/>
              <a:t>у </a:t>
            </a:r>
            <a:r>
              <a:rPr lang="ru-RU" b="1" dirty="0" err="1"/>
              <a:t>фізичній</a:t>
            </a:r>
            <a:r>
              <a:rPr lang="ru-RU" b="1" dirty="0"/>
              <a:t> </a:t>
            </a:r>
            <a:r>
              <a:rPr lang="ru-RU" b="1" dirty="0" err="1"/>
              <a:t>культурі</a:t>
            </a:r>
            <a:r>
              <a:rPr lang="ru-RU" b="1" dirty="0"/>
              <a:t> (</a:t>
            </a:r>
            <a:r>
              <a:rPr lang="ru-RU" b="1" dirty="0" err="1"/>
              <a:t>масовий</a:t>
            </a:r>
            <a:r>
              <a:rPr lang="ru-RU" b="1" dirty="0"/>
              <a:t> спорт і </a:t>
            </a:r>
            <a:r>
              <a:rPr lang="ru-RU" b="1" dirty="0" err="1"/>
              <a:t>освіта</a:t>
            </a:r>
            <a:r>
              <a:rPr lang="ru-RU" b="1" dirty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/>
              <a:t>ШІ у </a:t>
            </a:r>
            <a:r>
              <a:rPr lang="ru-RU" sz="2400" b="1" dirty="0" err="1"/>
              <a:t>фізичній</a:t>
            </a:r>
            <a:r>
              <a:rPr lang="ru-RU" sz="2400" b="1" dirty="0"/>
              <a:t> </a:t>
            </a:r>
            <a:r>
              <a:rPr lang="ru-RU" sz="2400" b="1" dirty="0" err="1"/>
              <a:t>культурі</a:t>
            </a:r>
            <a:r>
              <a:rPr lang="ru-RU" sz="2400" b="1" dirty="0"/>
              <a:t> (</a:t>
            </a:r>
            <a:r>
              <a:rPr lang="ru-RU" sz="2400" b="1" dirty="0" err="1"/>
              <a:t>масовий</a:t>
            </a:r>
            <a:r>
              <a:rPr lang="ru-RU" sz="2400" b="1" dirty="0"/>
              <a:t> спорт і </a:t>
            </a:r>
            <a:r>
              <a:rPr lang="ru-RU" sz="2400" b="1" dirty="0" err="1"/>
              <a:t>освіта</a:t>
            </a:r>
            <a:r>
              <a:rPr lang="ru-RU" sz="2400" b="1" dirty="0"/>
              <a:t>)</a:t>
            </a:r>
            <a:endParaRPr lang="ru-RU" sz="2400" dirty="0"/>
          </a:p>
          <a:p>
            <a:pPr lvl="0"/>
            <a:r>
              <a:rPr lang="en-US" sz="2400"/>
              <a:t>Персоналізовані програми фізичного виховання.</a:t>
            </a:r>
            <a:endParaRPr lang="ru-RU" sz="2400"/>
          </a:p>
          <a:p>
            <a:pPr lvl="0"/>
            <a:r>
              <a:rPr lang="ru-RU" sz="2400" dirty="0" err="1"/>
              <a:t>Цифрові</a:t>
            </a:r>
            <a:r>
              <a:rPr lang="ru-RU" sz="2400" dirty="0"/>
              <a:t> </a:t>
            </a:r>
            <a:r>
              <a:rPr lang="ru-RU" sz="2400" dirty="0" err="1"/>
              <a:t>тренажери</a:t>
            </a:r>
            <a:r>
              <a:rPr lang="ru-RU" sz="2400" dirty="0"/>
              <a:t> та </a:t>
            </a:r>
            <a:r>
              <a:rPr lang="ru-RU" sz="2400" dirty="0" err="1"/>
              <a:t>віртуальні</a:t>
            </a:r>
            <a:r>
              <a:rPr lang="ru-RU" sz="2400" dirty="0"/>
              <a:t> </a:t>
            </a:r>
            <a:r>
              <a:rPr lang="ru-RU" sz="2400" dirty="0" err="1"/>
              <a:t>інструктори</a:t>
            </a:r>
            <a:r>
              <a:rPr lang="ru-RU" sz="2400" dirty="0"/>
              <a:t>.</a:t>
            </a:r>
          </a:p>
          <a:p>
            <a:pPr lvl="0"/>
            <a:r>
              <a:rPr lang="ru-RU" sz="2400" dirty="0" err="1"/>
              <a:t>Оцінювання</a:t>
            </a:r>
            <a:r>
              <a:rPr lang="ru-RU" sz="2400" dirty="0"/>
              <a:t> </a:t>
            </a:r>
            <a:r>
              <a:rPr lang="ru-RU" sz="2400" dirty="0" err="1"/>
              <a:t>фізичної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та </a:t>
            </a:r>
            <a:r>
              <a:rPr lang="ru-RU" sz="2400" dirty="0" err="1"/>
              <a:t>мотивація</a:t>
            </a:r>
            <a:r>
              <a:rPr lang="ru-RU" sz="2400" dirty="0"/>
              <a:t> за </a:t>
            </a:r>
            <a:r>
              <a:rPr lang="ru-RU" sz="2400" dirty="0" err="1"/>
              <a:t>допомогою</a:t>
            </a:r>
            <a:r>
              <a:rPr lang="ru-RU" sz="2400" dirty="0"/>
              <a:t> ШІ (</a:t>
            </a:r>
            <a:r>
              <a:rPr lang="ru-RU" sz="2400" dirty="0" err="1"/>
              <a:t>фітнес-додатки</a:t>
            </a:r>
            <a:r>
              <a:rPr lang="ru-RU" sz="2400" dirty="0"/>
              <a:t>, чат-</a:t>
            </a:r>
            <a:r>
              <a:rPr lang="ru-RU" sz="2400" dirty="0" err="1"/>
              <a:t>боти</a:t>
            </a:r>
            <a:r>
              <a:rPr lang="ru-RU" sz="2400" dirty="0"/>
              <a:t>).</a:t>
            </a:r>
          </a:p>
          <a:p>
            <a:pPr lvl="0"/>
            <a:r>
              <a:rPr lang="ru-RU" sz="2400" dirty="0" err="1"/>
              <a:t>Інтелектуальні</a:t>
            </a:r>
            <a:r>
              <a:rPr lang="ru-RU" sz="2400" dirty="0"/>
              <a:t> </a:t>
            </a:r>
            <a:r>
              <a:rPr lang="ru-RU" sz="2400" dirty="0" err="1"/>
              <a:t>системи</a:t>
            </a:r>
            <a:r>
              <a:rPr lang="ru-RU" sz="2400" dirty="0"/>
              <a:t> </a:t>
            </a:r>
            <a:r>
              <a:rPr lang="ru-RU" sz="2400" dirty="0" err="1"/>
              <a:t>моніторингу</a:t>
            </a:r>
            <a:r>
              <a:rPr lang="ru-RU" sz="2400" dirty="0"/>
              <a:t> стану </a:t>
            </a:r>
            <a:r>
              <a:rPr lang="ru-RU" sz="2400" dirty="0" err="1"/>
              <a:t>здоров’я</a:t>
            </a:r>
            <a:r>
              <a:rPr lang="ru-RU" sz="2400" dirty="0"/>
              <a:t> у </a:t>
            </a:r>
            <a:r>
              <a:rPr lang="ru-RU" sz="2400" dirty="0" err="1"/>
              <a:t>навчальних</a:t>
            </a:r>
            <a:r>
              <a:rPr lang="ru-RU" sz="2400" dirty="0"/>
              <a:t> закладах.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6764923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</TotalTime>
  <Words>144</Words>
  <Application>Microsoft Office PowerPoint</Application>
  <PresentationFormat>Широкоэкранный</PresentationFormat>
  <Paragraphs>19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Century Gothic</vt:lpstr>
      <vt:lpstr>Wingdings 3</vt:lpstr>
      <vt:lpstr>Сектор</vt:lpstr>
      <vt:lpstr>Штучний інтелект  у фізичній культурі і спорті (ОСНОВНІ АСПЕКТИ)</vt:lpstr>
      <vt:lpstr>Штучний інтелект І у спорті вищих досягнень </vt:lpstr>
      <vt:lpstr>Штучний інтелект І у фізичній культурі (масовий спорт і освіта) </vt:lpstr>
    </vt:vector>
  </TitlesOfParts>
  <Company>ZNU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Штучний інтелект  у фізичній культурі і спорті</dc:title>
  <dc:creator>Роман Клопов</dc:creator>
  <cp:lastModifiedBy>Клопов Роман</cp:lastModifiedBy>
  <cp:revision>3</cp:revision>
  <dcterms:created xsi:type="dcterms:W3CDTF">2025-09-25T08:34:15Z</dcterms:created>
  <dcterms:modified xsi:type="dcterms:W3CDTF">2025-09-29T13:22:57Z</dcterms:modified>
</cp:coreProperties>
</file>