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sldIdLst>
    <p:sldId id="256" r:id="rId2"/>
    <p:sldId id="287" r:id="rId3"/>
    <p:sldId id="288" r:id="rId4"/>
    <p:sldId id="289" r:id="rId5"/>
    <p:sldId id="257" r:id="rId6"/>
    <p:sldId id="258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9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91" r:id="rId29"/>
    <p:sldId id="293" r:id="rId30"/>
    <p:sldId id="294" r:id="rId31"/>
    <p:sldId id="295" r:id="rId32"/>
    <p:sldId id="296" r:id="rId33"/>
    <p:sldId id="297" r:id="rId34"/>
    <p:sldId id="298" r:id="rId35"/>
    <p:sldId id="299" r:id="rId36"/>
  </p:sldIdLst>
  <p:sldSz cx="9144000" cy="5143500" type="screen16x9"/>
  <p:notesSz cx="6858000" cy="9144000"/>
  <p:embeddedFontLst>
    <p:embeddedFont>
      <p:font typeface="Short Stack" panose="020B0604020202020204" charset="0"/>
      <p:regular r:id="rId37"/>
    </p:embeddedFont>
    <p:embeddedFont>
      <p:font typeface="Amatic SC" panose="020B0604020202020204" charset="-79"/>
      <p:regular r:id="rId38"/>
      <p:bold r:id="rId39"/>
    </p:embeddedFont>
    <p:embeddedFont>
      <p:font typeface="Quicksand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94660"/>
  </p:normalViewPr>
  <p:slideViewPr>
    <p:cSldViewPr snapToGrid="0">
      <p:cViewPr varScale="1">
        <p:scale>
          <a:sx n="97" d="100"/>
          <a:sy n="97" d="100"/>
        </p:scale>
        <p:origin x="85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07531-C52D-41B6-A27E-2501541BF597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A442AA4-2666-423E-B3F2-C56F7471A770}">
      <dgm:prSet phldrT="[Текст]"/>
      <dgm:spPr/>
      <dgm:t>
        <a:bodyPr/>
        <a:lstStyle/>
        <a:p>
          <a:r>
            <a:rPr lang="uk-UA" dirty="0" smtClean="0"/>
            <a:t>ОРФОЕПІЯ</a:t>
          </a:r>
          <a:endParaRPr lang="ru-RU" dirty="0"/>
        </a:p>
      </dgm:t>
    </dgm:pt>
    <dgm:pt modelId="{C4FEC032-1B54-48F3-A8B2-0CADE71D1661}" type="parTrans" cxnId="{BDAB87AC-448C-44A0-98F6-7400D9F0A33D}">
      <dgm:prSet/>
      <dgm:spPr/>
      <dgm:t>
        <a:bodyPr/>
        <a:lstStyle/>
        <a:p>
          <a:endParaRPr lang="ru-RU"/>
        </a:p>
      </dgm:t>
    </dgm:pt>
    <dgm:pt modelId="{A26AF133-4A52-4E3C-9D91-6172EEE3FE8B}" type="sibTrans" cxnId="{BDAB87AC-448C-44A0-98F6-7400D9F0A33D}">
      <dgm:prSet/>
      <dgm:spPr/>
      <dgm:t>
        <a:bodyPr/>
        <a:lstStyle/>
        <a:p>
          <a:endParaRPr lang="ru-RU"/>
        </a:p>
      </dgm:t>
    </dgm:pt>
    <dgm:pt modelId="{B788672B-496F-4303-8911-77EC050F4F27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2">
                  <a:lumMod val="10000"/>
                </a:schemeClr>
              </a:solidFill>
            </a:rPr>
            <a:t>сукупність правил вимови звуків, звукосполучень у мовленнєвому потоці, наголошування слів, інтонування</a:t>
          </a:r>
          <a:endParaRPr lang="ru-RU" sz="1400" dirty="0">
            <a:solidFill>
              <a:schemeClr val="tx2">
                <a:lumMod val="10000"/>
              </a:schemeClr>
            </a:solidFill>
          </a:endParaRPr>
        </a:p>
      </dgm:t>
    </dgm:pt>
    <dgm:pt modelId="{EF7ED718-B029-4675-BEF6-9331681EC4BF}" type="parTrans" cxnId="{9217A0EC-BBFE-478F-8A1F-1F11C6819214}">
      <dgm:prSet/>
      <dgm:spPr/>
      <dgm:t>
        <a:bodyPr/>
        <a:lstStyle/>
        <a:p>
          <a:endParaRPr lang="ru-RU"/>
        </a:p>
      </dgm:t>
    </dgm:pt>
    <dgm:pt modelId="{B123E0DC-4044-407E-BB88-AF83D72E43DD}" type="sibTrans" cxnId="{9217A0EC-BBFE-478F-8A1F-1F11C6819214}">
      <dgm:prSet/>
      <dgm:spPr/>
      <dgm:t>
        <a:bodyPr/>
        <a:lstStyle/>
        <a:p>
          <a:endParaRPr lang="ru-RU"/>
        </a:p>
      </dgm:t>
    </dgm:pt>
    <dgm:pt modelId="{DAB089EA-FF06-4EF3-835C-7D8853961B72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2">
                  <a:lumMod val="10000"/>
                </a:schemeClr>
              </a:solidFill>
            </a:rPr>
            <a:t>розділ мовознавства, що вивчає і систематизує правила літературної вимови. </a:t>
          </a:r>
          <a:endParaRPr lang="ru-RU" sz="1400" dirty="0">
            <a:solidFill>
              <a:schemeClr val="tx2">
                <a:lumMod val="10000"/>
              </a:schemeClr>
            </a:solidFill>
          </a:endParaRPr>
        </a:p>
      </dgm:t>
    </dgm:pt>
    <dgm:pt modelId="{FD8D75BD-BD86-4C3C-8E9E-702B545950C6}" type="parTrans" cxnId="{80AC6CA5-0737-483A-AFFD-87F790F52794}">
      <dgm:prSet/>
      <dgm:spPr/>
      <dgm:t>
        <a:bodyPr/>
        <a:lstStyle/>
        <a:p>
          <a:endParaRPr lang="ru-RU"/>
        </a:p>
      </dgm:t>
    </dgm:pt>
    <dgm:pt modelId="{82C87043-FF7D-442A-B0EB-EB51F36DFB4D}" type="sibTrans" cxnId="{80AC6CA5-0737-483A-AFFD-87F790F52794}">
      <dgm:prSet/>
      <dgm:spPr/>
      <dgm:t>
        <a:bodyPr/>
        <a:lstStyle/>
        <a:p>
          <a:endParaRPr lang="ru-RU"/>
        </a:p>
      </dgm:t>
    </dgm:pt>
    <dgm:pt modelId="{9EDA8A97-98E2-488E-809F-E4D62FC6A188}" type="pres">
      <dgm:prSet presAssocID="{4DD07531-C52D-41B6-A27E-2501541BF5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144C12-DDC0-4C41-AF2D-95EB20F0621E}" type="pres">
      <dgm:prSet presAssocID="{3A442AA4-2666-423E-B3F2-C56F7471A770}" presName="root1" presStyleCnt="0"/>
      <dgm:spPr/>
    </dgm:pt>
    <dgm:pt modelId="{697A73E7-9D5F-4A1D-B042-89F975626FA4}" type="pres">
      <dgm:prSet presAssocID="{3A442AA4-2666-423E-B3F2-C56F7471A7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B1654D-CBA4-4F6D-B1A2-004CCAA557EE}" type="pres">
      <dgm:prSet presAssocID="{3A442AA4-2666-423E-B3F2-C56F7471A770}" presName="level2hierChild" presStyleCnt="0"/>
      <dgm:spPr/>
    </dgm:pt>
    <dgm:pt modelId="{4AEE81CF-E068-4813-9920-C114041C5B73}" type="pres">
      <dgm:prSet presAssocID="{EF7ED718-B029-4675-BEF6-9331681EC4B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C260C4E-1E4A-4DA4-AA36-3A9BE98E7927}" type="pres">
      <dgm:prSet presAssocID="{EF7ED718-B029-4675-BEF6-9331681EC4B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30BAA08-EB6F-4301-AEFB-48B6F48A6068}" type="pres">
      <dgm:prSet presAssocID="{B788672B-496F-4303-8911-77EC050F4F27}" presName="root2" presStyleCnt="0"/>
      <dgm:spPr/>
    </dgm:pt>
    <dgm:pt modelId="{AD5E32CD-43D7-4FEB-BDA7-C9237EB41C0D}" type="pres">
      <dgm:prSet presAssocID="{B788672B-496F-4303-8911-77EC050F4F27}" presName="LevelTwoTextNode" presStyleLbl="node2" presStyleIdx="0" presStyleCnt="2" custScaleX="146716" custScaleY="171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061AAE-68DF-4C31-B4A7-1091EC5CCC35}" type="pres">
      <dgm:prSet presAssocID="{B788672B-496F-4303-8911-77EC050F4F27}" presName="level3hierChild" presStyleCnt="0"/>
      <dgm:spPr/>
    </dgm:pt>
    <dgm:pt modelId="{F804A417-5840-47D8-8848-BE314DE7E712}" type="pres">
      <dgm:prSet presAssocID="{FD8D75BD-BD86-4C3C-8E9E-702B545950C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F414DF6-7CF6-4AE8-8EA7-F6FF5A94397A}" type="pres">
      <dgm:prSet presAssocID="{FD8D75BD-BD86-4C3C-8E9E-702B545950C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2A4E969-9878-44F7-9966-B1A34F1D890C}" type="pres">
      <dgm:prSet presAssocID="{DAB089EA-FF06-4EF3-835C-7D8853961B72}" presName="root2" presStyleCnt="0"/>
      <dgm:spPr/>
    </dgm:pt>
    <dgm:pt modelId="{1BCF0036-CFFB-465D-AD34-D4B3345EE84E}" type="pres">
      <dgm:prSet presAssocID="{DAB089EA-FF06-4EF3-835C-7D8853961B72}" presName="LevelTwoTextNode" presStyleLbl="node2" presStyleIdx="1" presStyleCnt="2" custScaleX="137936" custScaleY="123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4A3F30-DAF0-4995-8890-3DB1B9019C17}" type="pres">
      <dgm:prSet presAssocID="{DAB089EA-FF06-4EF3-835C-7D8853961B72}" presName="level3hierChild" presStyleCnt="0"/>
      <dgm:spPr/>
    </dgm:pt>
  </dgm:ptLst>
  <dgm:cxnLst>
    <dgm:cxn modelId="{80AC6CA5-0737-483A-AFFD-87F790F52794}" srcId="{3A442AA4-2666-423E-B3F2-C56F7471A770}" destId="{DAB089EA-FF06-4EF3-835C-7D8853961B72}" srcOrd="1" destOrd="0" parTransId="{FD8D75BD-BD86-4C3C-8E9E-702B545950C6}" sibTransId="{82C87043-FF7D-442A-B0EB-EB51F36DFB4D}"/>
    <dgm:cxn modelId="{9217A0EC-BBFE-478F-8A1F-1F11C6819214}" srcId="{3A442AA4-2666-423E-B3F2-C56F7471A770}" destId="{B788672B-496F-4303-8911-77EC050F4F27}" srcOrd="0" destOrd="0" parTransId="{EF7ED718-B029-4675-BEF6-9331681EC4BF}" sibTransId="{B123E0DC-4044-407E-BB88-AF83D72E43DD}"/>
    <dgm:cxn modelId="{D577AA42-6EDD-4DC2-8AFA-6935B1E85BD7}" type="presOf" srcId="{B788672B-496F-4303-8911-77EC050F4F27}" destId="{AD5E32CD-43D7-4FEB-BDA7-C9237EB41C0D}" srcOrd="0" destOrd="0" presId="urn:microsoft.com/office/officeart/2008/layout/HorizontalMultiLevelHierarchy"/>
    <dgm:cxn modelId="{55A107B8-C50B-433D-AF4F-59475BD16F03}" type="presOf" srcId="{4DD07531-C52D-41B6-A27E-2501541BF597}" destId="{9EDA8A97-98E2-488E-809F-E4D62FC6A188}" srcOrd="0" destOrd="0" presId="urn:microsoft.com/office/officeart/2008/layout/HorizontalMultiLevelHierarchy"/>
    <dgm:cxn modelId="{5FB68A98-26A2-4B7E-96EE-FAE4298AFFF2}" type="presOf" srcId="{DAB089EA-FF06-4EF3-835C-7D8853961B72}" destId="{1BCF0036-CFFB-465D-AD34-D4B3345EE84E}" srcOrd="0" destOrd="0" presId="urn:microsoft.com/office/officeart/2008/layout/HorizontalMultiLevelHierarchy"/>
    <dgm:cxn modelId="{BDAB87AC-448C-44A0-98F6-7400D9F0A33D}" srcId="{4DD07531-C52D-41B6-A27E-2501541BF597}" destId="{3A442AA4-2666-423E-B3F2-C56F7471A770}" srcOrd="0" destOrd="0" parTransId="{C4FEC032-1B54-48F3-A8B2-0CADE71D1661}" sibTransId="{A26AF133-4A52-4E3C-9D91-6172EEE3FE8B}"/>
    <dgm:cxn modelId="{D8E04DC1-CA66-46C5-90DF-5C6857A2E12C}" type="presOf" srcId="{3A442AA4-2666-423E-B3F2-C56F7471A770}" destId="{697A73E7-9D5F-4A1D-B042-89F975626FA4}" srcOrd="0" destOrd="0" presId="urn:microsoft.com/office/officeart/2008/layout/HorizontalMultiLevelHierarchy"/>
    <dgm:cxn modelId="{E95152E1-5469-436A-BB02-546670C0B19A}" type="presOf" srcId="{EF7ED718-B029-4675-BEF6-9331681EC4BF}" destId="{4AEE81CF-E068-4813-9920-C114041C5B73}" srcOrd="0" destOrd="0" presId="urn:microsoft.com/office/officeart/2008/layout/HorizontalMultiLevelHierarchy"/>
    <dgm:cxn modelId="{E949AA06-C1DD-40CF-8F27-E38545999087}" type="presOf" srcId="{FD8D75BD-BD86-4C3C-8E9E-702B545950C6}" destId="{F804A417-5840-47D8-8848-BE314DE7E712}" srcOrd="0" destOrd="0" presId="urn:microsoft.com/office/officeart/2008/layout/HorizontalMultiLevelHierarchy"/>
    <dgm:cxn modelId="{7AF2CD19-6965-488D-BB1B-B53845585B32}" type="presOf" srcId="{FD8D75BD-BD86-4C3C-8E9E-702B545950C6}" destId="{0F414DF6-7CF6-4AE8-8EA7-F6FF5A94397A}" srcOrd="1" destOrd="0" presId="urn:microsoft.com/office/officeart/2008/layout/HorizontalMultiLevelHierarchy"/>
    <dgm:cxn modelId="{3F3ADC6A-9668-4196-A0DA-1154A659F9E8}" type="presOf" srcId="{EF7ED718-B029-4675-BEF6-9331681EC4BF}" destId="{7C260C4E-1E4A-4DA4-AA36-3A9BE98E7927}" srcOrd="1" destOrd="0" presId="urn:microsoft.com/office/officeart/2008/layout/HorizontalMultiLevelHierarchy"/>
    <dgm:cxn modelId="{599907BD-0638-4006-88A5-CAD53E73E0DE}" type="presParOf" srcId="{9EDA8A97-98E2-488E-809F-E4D62FC6A188}" destId="{38144C12-DDC0-4C41-AF2D-95EB20F0621E}" srcOrd="0" destOrd="0" presId="urn:microsoft.com/office/officeart/2008/layout/HorizontalMultiLevelHierarchy"/>
    <dgm:cxn modelId="{987A3AF8-33D3-4177-9017-F71D3C5381A4}" type="presParOf" srcId="{38144C12-DDC0-4C41-AF2D-95EB20F0621E}" destId="{697A73E7-9D5F-4A1D-B042-89F975626FA4}" srcOrd="0" destOrd="0" presId="urn:microsoft.com/office/officeart/2008/layout/HorizontalMultiLevelHierarchy"/>
    <dgm:cxn modelId="{42CB9D8A-E175-4FB4-AE43-D3C0E7672F87}" type="presParOf" srcId="{38144C12-DDC0-4C41-AF2D-95EB20F0621E}" destId="{E1B1654D-CBA4-4F6D-B1A2-004CCAA557EE}" srcOrd="1" destOrd="0" presId="urn:microsoft.com/office/officeart/2008/layout/HorizontalMultiLevelHierarchy"/>
    <dgm:cxn modelId="{B9223A1F-0AD5-48BC-B024-DD9EF2F2E382}" type="presParOf" srcId="{E1B1654D-CBA4-4F6D-B1A2-004CCAA557EE}" destId="{4AEE81CF-E068-4813-9920-C114041C5B73}" srcOrd="0" destOrd="0" presId="urn:microsoft.com/office/officeart/2008/layout/HorizontalMultiLevelHierarchy"/>
    <dgm:cxn modelId="{D5E04BDA-3A93-419F-84DB-516235D2E5EB}" type="presParOf" srcId="{4AEE81CF-E068-4813-9920-C114041C5B73}" destId="{7C260C4E-1E4A-4DA4-AA36-3A9BE98E7927}" srcOrd="0" destOrd="0" presId="urn:microsoft.com/office/officeart/2008/layout/HorizontalMultiLevelHierarchy"/>
    <dgm:cxn modelId="{4C003D36-BF76-4DD0-ABBB-74FA9A7D1C95}" type="presParOf" srcId="{E1B1654D-CBA4-4F6D-B1A2-004CCAA557EE}" destId="{A30BAA08-EB6F-4301-AEFB-48B6F48A6068}" srcOrd="1" destOrd="0" presId="urn:microsoft.com/office/officeart/2008/layout/HorizontalMultiLevelHierarchy"/>
    <dgm:cxn modelId="{502210D8-EC02-4CCB-8B2E-A2FBD5E5DB35}" type="presParOf" srcId="{A30BAA08-EB6F-4301-AEFB-48B6F48A6068}" destId="{AD5E32CD-43D7-4FEB-BDA7-C9237EB41C0D}" srcOrd="0" destOrd="0" presId="urn:microsoft.com/office/officeart/2008/layout/HorizontalMultiLevelHierarchy"/>
    <dgm:cxn modelId="{BB4F2E24-AEFC-4622-94F3-CF7C774CB956}" type="presParOf" srcId="{A30BAA08-EB6F-4301-AEFB-48B6F48A6068}" destId="{AF061AAE-68DF-4C31-B4A7-1091EC5CCC35}" srcOrd="1" destOrd="0" presId="urn:microsoft.com/office/officeart/2008/layout/HorizontalMultiLevelHierarchy"/>
    <dgm:cxn modelId="{C539F5BE-D5D3-4463-8BB6-838AF25357D1}" type="presParOf" srcId="{E1B1654D-CBA4-4F6D-B1A2-004CCAA557EE}" destId="{F804A417-5840-47D8-8848-BE314DE7E712}" srcOrd="2" destOrd="0" presId="urn:microsoft.com/office/officeart/2008/layout/HorizontalMultiLevelHierarchy"/>
    <dgm:cxn modelId="{A836AFC1-9F83-4AB0-BFCD-9AF780053055}" type="presParOf" srcId="{F804A417-5840-47D8-8848-BE314DE7E712}" destId="{0F414DF6-7CF6-4AE8-8EA7-F6FF5A94397A}" srcOrd="0" destOrd="0" presId="urn:microsoft.com/office/officeart/2008/layout/HorizontalMultiLevelHierarchy"/>
    <dgm:cxn modelId="{DA220673-CE9F-42F6-AD5C-1810DCD038D6}" type="presParOf" srcId="{E1B1654D-CBA4-4F6D-B1A2-004CCAA557EE}" destId="{B2A4E969-9878-44F7-9966-B1A34F1D890C}" srcOrd="3" destOrd="0" presId="urn:microsoft.com/office/officeart/2008/layout/HorizontalMultiLevelHierarchy"/>
    <dgm:cxn modelId="{1B426786-6736-4979-8448-8697EE673C37}" type="presParOf" srcId="{B2A4E969-9878-44F7-9966-B1A34F1D890C}" destId="{1BCF0036-CFFB-465D-AD34-D4B3345EE84E}" srcOrd="0" destOrd="0" presId="urn:microsoft.com/office/officeart/2008/layout/HorizontalMultiLevelHierarchy"/>
    <dgm:cxn modelId="{648C347B-F57B-4796-A309-991CCDE26FA2}" type="presParOf" srcId="{B2A4E969-9878-44F7-9966-B1A34F1D890C}" destId="{D14A3F30-DAF0-4995-8890-3DB1B9019C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51889C-4558-460A-807D-0B760A8DBE8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2E19D6F-00D2-427B-9CE2-F44912B47A7C}">
      <dgm:prSet phldrT="[Текст]"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</a:schemeClr>
              </a:solidFill>
            </a:rPr>
            <a:t>с и л о в и й  </a:t>
          </a:r>
          <a:r>
            <a:rPr lang="uk-UA" dirty="0" smtClean="0">
              <a:solidFill>
                <a:schemeClr val="tx1">
                  <a:lumMod val="75000"/>
                </a:schemeClr>
              </a:solidFill>
            </a:rPr>
            <a:t>або д и н а м і ч н и й  характер</a:t>
          </a:r>
          <a:endParaRPr lang="ru-RU" dirty="0">
            <a:solidFill>
              <a:schemeClr val="tx1">
                <a:lumMod val="75000"/>
              </a:schemeClr>
            </a:solidFill>
          </a:endParaRPr>
        </a:p>
      </dgm:t>
    </dgm:pt>
    <dgm:pt modelId="{B6D2D937-EE5A-4004-9A30-EFDF7DD1F44C}" type="parTrans" cxnId="{E4FAF403-B07F-44B6-8A62-F0D202521260}">
      <dgm:prSet/>
      <dgm:spPr/>
      <dgm:t>
        <a:bodyPr/>
        <a:lstStyle/>
        <a:p>
          <a:endParaRPr lang="ru-RU"/>
        </a:p>
      </dgm:t>
    </dgm:pt>
    <dgm:pt modelId="{AB4BD61B-A38F-4200-B882-FFA9692B8B6F}" type="sibTrans" cxnId="{E4FAF403-B07F-44B6-8A62-F0D202521260}">
      <dgm:prSet/>
      <dgm:spPr/>
      <dgm:t>
        <a:bodyPr/>
        <a:lstStyle/>
        <a:p>
          <a:endParaRPr lang="ru-RU"/>
        </a:p>
      </dgm:t>
    </dgm:pt>
    <dgm:pt modelId="{2B6A9B98-99FF-48A7-A3D4-8F29E4F7A893}">
      <dgm:prSet phldrT="[Текст]"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</a:schemeClr>
              </a:solidFill>
            </a:rPr>
            <a:t>п е р е п ú с а н о</a:t>
          </a:r>
          <a:endParaRPr lang="ru-RU" b="1" dirty="0">
            <a:solidFill>
              <a:schemeClr val="tx1">
                <a:lumMod val="75000"/>
              </a:schemeClr>
            </a:solidFill>
          </a:endParaRPr>
        </a:p>
      </dgm:t>
    </dgm:pt>
    <dgm:pt modelId="{00D70395-6BF1-405B-A20F-EB4DEB4E8427}" type="parTrans" cxnId="{BE5B1020-C51D-4A32-A186-9D085F4D2A05}">
      <dgm:prSet/>
      <dgm:spPr/>
      <dgm:t>
        <a:bodyPr/>
        <a:lstStyle/>
        <a:p>
          <a:endParaRPr lang="ru-RU"/>
        </a:p>
      </dgm:t>
    </dgm:pt>
    <dgm:pt modelId="{9F88189F-05F2-4BC7-8FFB-A25638A338EE}" type="sibTrans" cxnId="{BE5B1020-C51D-4A32-A186-9D085F4D2A05}">
      <dgm:prSet/>
      <dgm:spPr/>
      <dgm:t>
        <a:bodyPr/>
        <a:lstStyle/>
        <a:p>
          <a:endParaRPr lang="ru-RU"/>
        </a:p>
      </dgm:t>
    </dgm:pt>
    <dgm:pt modelId="{277FD94F-5D70-49E4-B1E1-FD9EA95DA1D6}">
      <dgm:prSet phldrT="[Текст]"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</a:schemeClr>
              </a:solidFill>
            </a:rPr>
            <a:t>в і л ь н и й  </a:t>
          </a:r>
          <a:r>
            <a:rPr lang="uk-UA" dirty="0" smtClean="0">
              <a:solidFill>
                <a:schemeClr val="tx1">
                  <a:lumMod val="75000"/>
                </a:schemeClr>
              </a:solidFill>
            </a:rPr>
            <a:t>або  </a:t>
          </a:r>
          <a:r>
            <a:rPr lang="uk-UA" dirty="0" err="1" smtClean="0">
              <a:solidFill>
                <a:schemeClr val="tx1">
                  <a:lumMod val="75000"/>
                </a:schemeClr>
              </a:solidFill>
            </a:rPr>
            <a:t>різномісцевий</a:t>
          </a:r>
          <a:r>
            <a:rPr lang="uk-UA" dirty="0" smtClean="0">
              <a:solidFill>
                <a:schemeClr val="tx1">
                  <a:lumMod val="75000"/>
                </a:schemeClr>
              </a:solidFill>
            </a:rPr>
            <a:t>  характер</a:t>
          </a:r>
          <a:endParaRPr lang="ru-RU" dirty="0">
            <a:solidFill>
              <a:schemeClr val="tx1">
                <a:lumMod val="75000"/>
              </a:schemeClr>
            </a:solidFill>
          </a:endParaRPr>
        </a:p>
      </dgm:t>
    </dgm:pt>
    <dgm:pt modelId="{06C0BE39-53D4-43CA-8B03-8861652A4EA0}" type="parTrans" cxnId="{BCADB956-B7E5-4273-8D59-6D5F2A3C87B1}">
      <dgm:prSet/>
      <dgm:spPr/>
      <dgm:t>
        <a:bodyPr/>
        <a:lstStyle/>
        <a:p>
          <a:endParaRPr lang="ru-RU"/>
        </a:p>
      </dgm:t>
    </dgm:pt>
    <dgm:pt modelId="{48C5B437-95BE-44C3-8677-3949673C657C}" type="sibTrans" cxnId="{BCADB956-B7E5-4273-8D59-6D5F2A3C87B1}">
      <dgm:prSet/>
      <dgm:spPr/>
      <dgm:t>
        <a:bodyPr/>
        <a:lstStyle/>
        <a:p>
          <a:endParaRPr lang="ru-RU"/>
        </a:p>
      </dgm:t>
    </dgm:pt>
    <dgm:pt modelId="{278AE111-DF5B-4BAB-A3D6-A2F221FB04BD}">
      <dgm:prSet phldrT="[Текст]"/>
      <dgm:spPr/>
      <dgm:t>
        <a:bodyPr/>
        <a:lstStyle/>
        <a:p>
          <a:r>
            <a:rPr lang="uk-UA" i="1" dirty="0" smtClean="0">
              <a:solidFill>
                <a:schemeClr val="tx1">
                  <a:lumMod val="75000"/>
                </a:schemeClr>
              </a:solidFill>
            </a:rPr>
            <a:t>мáма, </a:t>
          </a:r>
          <a:r>
            <a:rPr lang="uk-UA" i="1" dirty="0" err="1" smtClean="0">
              <a:solidFill>
                <a:schemeClr val="tx1">
                  <a:lumMod val="75000"/>
                </a:schemeClr>
              </a:solidFill>
            </a:rPr>
            <a:t>Дніпрó</a:t>
          </a:r>
          <a:r>
            <a:rPr lang="uk-UA" i="1" dirty="0" smtClean="0">
              <a:solidFill>
                <a:schemeClr val="tx1">
                  <a:lumMod val="75000"/>
                </a:schemeClr>
              </a:solidFill>
            </a:rPr>
            <a:t>, </a:t>
          </a:r>
          <a:r>
            <a:rPr lang="uk-UA" i="1" dirty="0" err="1" smtClean="0">
              <a:solidFill>
                <a:schemeClr val="tx1">
                  <a:lumMod val="75000"/>
                </a:schemeClr>
              </a:solidFill>
            </a:rPr>
            <a:t>перемóга</a:t>
          </a:r>
          <a:endParaRPr lang="ru-RU" dirty="0">
            <a:solidFill>
              <a:schemeClr val="tx1">
                <a:lumMod val="75000"/>
              </a:schemeClr>
            </a:solidFill>
          </a:endParaRPr>
        </a:p>
      </dgm:t>
    </dgm:pt>
    <dgm:pt modelId="{C46644B8-6199-432E-945F-BE0C74015BFD}" type="parTrans" cxnId="{4C77A9B8-2A66-40A5-B92D-AAACA1318076}">
      <dgm:prSet/>
      <dgm:spPr/>
      <dgm:t>
        <a:bodyPr/>
        <a:lstStyle/>
        <a:p>
          <a:endParaRPr lang="ru-RU"/>
        </a:p>
      </dgm:t>
    </dgm:pt>
    <dgm:pt modelId="{3AA3A15A-6539-46BF-B2A5-E42641569A9E}" type="sibTrans" cxnId="{4C77A9B8-2A66-40A5-B92D-AAACA1318076}">
      <dgm:prSet/>
      <dgm:spPr/>
      <dgm:t>
        <a:bodyPr/>
        <a:lstStyle/>
        <a:p>
          <a:endParaRPr lang="ru-RU"/>
        </a:p>
      </dgm:t>
    </dgm:pt>
    <dgm:pt modelId="{E453B240-8354-469A-BC34-A828CD2788AC}">
      <dgm:prSet phldrT="[Текст]"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</a:schemeClr>
              </a:solidFill>
            </a:rPr>
            <a:t>Р у х о м и й</a:t>
          </a:r>
          <a:r>
            <a:rPr lang="uk-UA" dirty="0" smtClean="0">
              <a:solidFill>
                <a:schemeClr val="tx1">
                  <a:lumMod val="75000"/>
                </a:schemeClr>
              </a:solidFill>
            </a:rPr>
            <a:t>: </a:t>
          </a:r>
          <a:r>
            <a:rPr lang="uk-UA" i="1" dirty="0" err="1" smtClean="0">
              <a:solidFill>
                <a:schemeClr val="tx1">
                  <a:lumMod val="75000"/>
                </a:schemeClr>
              </a:solidFill>
            </a:rPr>
            <a:t>дорогúй</a:t>
          </a:r>
          <a:r>
            <a:rPr lang="uk-UA" i="1" dirty="0" smtClean="0">
              <a:solidFill>
                <a:schemeClr val="tx1">
                  <a:lumMod val="75000"/>
                </a:schemeClr>
              </a:solidFill>
            </a:rPr>
            <a:t> – </a:t>
          </a:r>
          <a:r>
            <a:rPr lang="uk-UA" i="1" dirty="0" err="1" smtClean="0">
              <a:solidFill>
                <a:schemeClr val="tx1">
                  <a:lumMod val="75000"/>
                </a:schemeClr>
              </a:solidFill>
            </a:rPr>
            <a:t>доро́жчий</a:t>
          </a:r>
          <a:r>
            <a:rPr lang="uk-UA" i="1" dirty="0" smtClean="0">
              <a:solidFill>
                <a:schemeClr val="tx1">
                  <a:lumMod val="75000"/>
                </a:schemeClr>
              </a:solidFill>
            </a:rPr>
            <a:t>, </a:t>
          </a:r>
          <a:r>
            <a:rPr lang="uk-UA" dirty="0" smtClean="0">
              <a:solidFill>
                <a:schemeClr val="tx1">
                  <a:lumMod val="75000"/>
                </a:schemeClr>
              </a:solidFill>
            </a:rPr>
            <a:t> </a:t>
          </a:r>
          <a:r>
            <a:rPr lang="uk-UA" i="1" dirty="0" smtClean="0">
              <a:solidFill>
                <a:schemeClr val="tx1">
                  <a:lumMod val="75000"/>
                </a:schemeClr>
              </a:solidFill>
            </a:rPr>
            <a:t>сестрá – сéстри – </a:t>
          </a:r>
          <a:r>
            <a:rPr lang="uk-UA" i="1" dirty="0" err="1" smtClean="0">
              <a:solidFill>
                <a:schemeClr val="tx1">
                  <a:lumMod val="75000"/>
                </a:schemeClr>
              </a:solidFill>
            </a:rPr>
            <a:t>сестрúн</a:t>
          </a:r>
          <a:r>
            <a:rPr lang="uk-UA" i="1" dirty="0" smtClean="0">
              <a:solidFill>
                <a:schemeClr val="tx1">
                  <a:lumMod val="75000"/>
                </a:schemeClr>
              </a:solidFill>
            </a:rPr>
            <a:t>, </a:t>
          </a:r>
          <a:r>
            <a:rPr lang="uk-UA" i="1" dirty="0" err="1" smtClean="0">
              <a:solidFill>
                <a:schemeClr val="tx1">
                  <a:lumMod val="75000"/>
                </a:schemeClr>
              </a:solidFill>
            </a:rPr>
            <a:t>йтú</a:t>
          </a:r>
          <a:r>
            <a:rPr lang="uk-UA" i="1" dirty="0" smtClean="0">
              <a:solidFill>
                <a:schemeClr val="tx1">
                  <a:lumMod val="75000"/>
                </a:schemeClr>
              </a:solidFill>
            </a:rPr>
            <a:t> – </a:t>
          </a:r>
          <a:r>
            <a:rPr lang="uk-UA" i="1" dirty="0" err="1" smtClean="0">
              <a:solidFill>
                <a:schemeClr val="tx1">
                  <a:lumMod val="75000"/>
                </a:schemeClr>
              </a:solidFill>
            </a:rPr>
            <a:t>вúйти</a:t>
          </a:r>
          <a:r>
            <a:rPr lang="uk-UA" i="1" dirty="0" smtClean="0">
              <a:solidFill>
                <a:schemeClr val="tx1">
                  <a:lumMod val="75000"/>
                </a:schemeClr>
              </a:solidFill>
            </a:rPr>
            <a:t>.</a:t>
          </a:r>
          <a:endParaRPr lang="ru-RU" dirty="0">
            <a:solidFill>
              <a:schemeClr val="tx1">
                <a:lumMod val="75000"/>
              </a:schemeClr>
            </a:solidFill>
          </a:endParaRPr>
        </a:p>
      </dgm:t>
    </dgm:pt>
    <dgm:pt modelId="{27969D68-39AA-4DC4-871E-94A78799EBF6}" type="parTrans" cxnId="{97CAC783-E054-465A-861A-F88A86FA1EF1}">
      <dgm:prSet/>
      <dgm:spPr/>
      <dgm:t>
        <a:bodyPr/>
        <a:lstStyle/>
        <a:p>
          <a:endParaRPr lang="ru-RU"/>
        </a:p>
      </dgm:t>
    </dgm:pt>
    <dgm:pt modelId="{0CAA0EC0-EA44-45C6-A9C6-AA577E6D9769}" type="sibTrans" cxnId="{97CAC783-E054-465A-861A-F88A86FA1EF1}">
      <dgm:prSet/>
      <dgm:spPr/>
      <dgm:t>
        <a:bodyPr/>
        <a:lstStyle/>
        <a:p>
          <a:endParaRPr lang="ru-RU"/>
        </a:p>
      </dgm:t>
    </dgm:pt>
    <dgm:pt modelId="{5CF3B385-BF39-467E-8C9B-68E10E3249F7}">
      <dgm:prSet phldrT="[Текст]"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</a:schemeClr>
              </a:solidFill>
            </a:rPr>
            <a:t> 1    ¾    2     ¾    1 </a:t>
          </a:r>
          <a:endParaRPr lang="ru-RU" b="1" dirty="0">
            <a:solidFill>
              <a:schemeClr val="tx1">
                <a:lumMod val="75000"/>
              </a:schemeClr>
            </a:solidFill>
          </a:endParaRPr>
        </a:p>
      </dgm:t>
    </dgm:pt>
    <dgm:pt modelId="{FB1C6762-25A4-46FB-B2C3-B5CE84052B08}" type="parTrans" cxnId="{C1734817-358E-4B9C-85E7-920AE6C29D51}">
      <dgm:prSet/>
      <dgm:spPr/>
      <dgm:t>
        <a:bodyPr/>
        <a:lstStyle/>
        <a:p>
          <a:endParaRPr lang="ru-RU"/>
        </a:p>
      </dgm:t>
    </dgm:pt>
    <dgm:pt modelId="{92598DC9-0380-4448-B6D2-04DAF8E8C1E9}" type="sibTrans" cxnId="{C1734817-358E-4B9C-85E7-920AE6C29D51}">
      <dgm:prSet/>
      <dgm:spPr/>
      <dgm:t>
        <a:bodyPr/>
        <a:lstStyle/>
        <a:p>
          <a:endParaRPr lang="ru-RU"/>
        </a:p>
      </dgm:t>
    </dgm:pt>
    <dgm:pt modelId="{8AF66AFD-7815-4DDF-BC7C-5C5068917875}" type="pres">
      <dgm:prSet presAssocID="{CC51889C-4558-460A-807D-0B760A8DBE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67DAF1-BF3D-4F9E-809F-4F109E158092}" type="pres">
      <dgm:prSet presAssocID="{F2E19D6F-00D2-427B-9CE2-F44912B47A7C}" presName="parentText" presStyleLbl="node1" presStyleIdx="0" presStyleCnt="3" custLinFactNeighborY="-9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3BF54-D555-4861-9A7A-DD36D617566D}" type="pres">
      <dgm:prSet presAssocID="{F2E19D6F-00D2-427B-9CE2-F44912B47A7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364A0-B186-495B-9B5C-E3D6A91BB39D}" type="pres">
      <dgm:prSet presAssocID="{277FD94F-5D70-49E4-B1E1-FD9EA95DA1D6}" presName="parentText" presStyleLbl="node1" presStyleIdx="1" presStyleCnt="3" custLinFactNeighborX="2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B1456-A3D6-4676-AEBF-3222DA0C60D0}" type="pres">
      <dgm:prSet presAssocID="{277FD94F-5D70-49E4-B1E1-FD9EA95DA1D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B7C84-ED54-4FC9-A89E-E6C68A819BEB}" type="pres">
      <dgm:prSet presAssocID="{E453B240-8354-469A-BC34-A828CD2788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5B1020-C51D-4A32-A186-9D085F4D2A05}" srcId="{F2E19D6F-00D2-427B-9CE2-F44912B47A7C}" destId="{2B6A9B98-99FF-48A7-A3D4-8F29E4F7A893}" srcOrd="0" destOrd="0" parTransId="{00D70395-6BF1-405B-A20F-EB4DEB4E8427}" sibTransId="{9F88189F-05F2-4BC7-8FFB-A25638A338EE}"/>
    <dgm:cxn modelId="{4C77A9B8-2A66-40A5-B92D-AAACA1318076}" srcId="{277FD94F-5D70-49E4-B1E1-FD9EA95DA1D6}" destId="{278AE111-DF5B-4BAB-A3D6-A2F221FB04BD}" srcOrd="0" destOrd="0" parTransId="{C46644B8-6199-432E-945F-BE0C74015BFD}" sibTransId="{3AA3A15A-6539-46BF-B2A5-E42641569A9E}"/>
    <dgm:cxn modelId="{8B4F5B85-7E19-4BBD-926B-8E15846BF2DA}" type="presOf" srcId="{278AE111-DF5B-4BAB-A3D6-A2F221FB04BD}" destId="{45DB1456-A3D6-4676-AEBF-3222DA0C60D0}" srcOrd="0" destOrd="0" presId="urn:microsoft.com/office/officeart/2005/8/layout/vList2"/>
    <dgm:cxn modelId="{B5934ACF-B1C7-4F53-B1C8-DF504929EEE2}" type="presOf" srcId="{5CF3B385-BF39-467E-8C9B-68E10E3249F7}" destId="{C433BF54-D555-4861-9A7A-DD36D617566D}" srcOrd="0" destOrd="1" presId="urn:microsoft.com/office/officeart/2005/8/layout/vList2"/>
    <dgm:cxn modelId="{40A00A7C-DB74-414B-931D-18574A83E11C}" type="presOf" srcId="{F2E19D6F-00D2-427B-9CE2-F44912B47A7C}" destId="{0367DAF1-BF3D-4F9E-809F-4F109E158092}" srcOrd="0" destOrd="0" presId="urn:microsoft.com/office/officeart/2005/8/layout/vList2"/>
    <dgm:cxn modelId="{7F7BD396-9BEE-4CCD-B3CE-0697127DF339}" type="presOf" srcId="{2B6A9B98-99FF-48A7-A3D4-8F29E4F7A893}" destId="{C433BF54-D555-4861-9A7A-DD36D617566D}" srcOrd="0" destOrd="0" presId="urn:microsoft.com/office/officeart/2005/8/layout/vList2"/>
    <dgm:cxn modelId="{97CAC783-E054-465A-861A-F88A86FA1EF1}" srcId="{CC51889C-4558-460A-807D-0B760A8DBE89}" destId="{E453B240-8354-469A-BC34-A828CD2788AC}" srcOrd="2" destOrd="0" parTransId="{27969D68-39AA-4DC4-871E-94A78799EBF6}" sibTransId="{0CAA0EC0-EA44-45C6-A9C6-AA577E6D9769}"/>
    <dgm:cxn modelId="{BCADB956-B7E5-4273-8D59-6D5F2A3C87B1}" srcId="{CC51889C-4558-460A-807D-0B760A8DBE89}" destId="{277FD94F-5D70-49E4-B1E1-FD9EA95DA1D6}" srcOrd="1" destOrd="0" parTransId="{06C0BE39-53D4-43CA-8B03-8861652A4EA0}" sibTransId="{48C5B437-95BE-44C3-8677-3949673C657C}"/>
    <dgm:cxn modelId="{E4FAF403-B07F-44B6-8A62-F0D202521260}" srcId="{CC51889C-4558-460A-807D-0B760A8DBE89}" destId="{F2E19D6F-00D2-427B-9CE2-F44912B47A7C}" srcOrd="0" destOrd="0" parTransId="{B6D2D937-EE5A-4004-9A30-EFDF7DD1F44C}" sibTransId="{AB4BD61B-A38F-4200-B882-FFA9692B8B6F}"/>
    <dgm:cxn modelId="{9EAC7CD5-DE40-48B0-A8B5-2A99BE1369AD}" type="presOf" srcId="{CC51889C-4558-460A-807D-0B760A8DBE89}" destId="{8AF66AFD-7815-4DDF-BC7C-5C5068917875}" srcOrd="0" destOrd="0" presId="urn:microsoft.com/office/officeart/2005/8/layout/vList2"/>
    <dgm:cxn modelId="{CECE74E9-F3C6-4AD4-BE2A-C9080C9CC8B8}" type="presOf" srcId="{277FD94F-5D70-49E4-B1E1-FD9EA95DA1D6}" destId="{D1D364A0-B186-495B-9B5C-E3D6A91BB39D}" srcOrd="0" destOrd="0" presId="urn:microsoft.com/office/officeart/2005/8/layout/vList2"/>
    <dgm:cxn modelId="{A61A66B2-48B8-401B-8D00-969D4E62B448}" type="presOf" srcId="{E453B240-8354-469A-BC34-A828CD2788AC}" destId="{985B7C84-ED54-4FC9-A89E-E6C68A819BEB}" srcOrd="0" destOrd="0" presId="urn:microsoft.com/office/officeart/2005/8/layout/vList2"/>
    <dgm:cxn modelId="{C1734817-358E-4B9C-85E7-920AE6C29D51}" srcId="{F2E19D6F-00D2-427B-9CE2-F44912B47A7C}" destId="{5CF3B385-BF39-467E-8C9B-68E10E3249F7}" srcOrd="1" destOrd="0" parTransId="{FB1C6762-25A4-46FB-B2C3-B5CE84052B08}" sibTransId="{92598DC9-0380-4448-B6D2-04DAF8E8C1E9}"/>
    <dgm:cxn modelId="{290A72D9-F529-4AB5-8AFC-45E2BDFF0B8D}" type="presParOf" srcId="{8AF66AFD-7815-4DDF-BC7C-5C5068917875}" destId="{0367DAF1-BF3D-4F9E-809F-4F109E158092}" srcOrd="0" destOrd="0" presId="urn:microsoft.com/office/officeart/2005/8/layout/vList2"/>
    <dgm:cxn modelId="{E6A7CEA0-6885-4B9F-A236-CAF4B0B2BD85}" type="presParOf" srcId="{8AF66AFD-7815-4DDF-BC7C-5C5068917875}" destId="{C433BF54-D555-4861-9A7A-DD36D617566D}" srcOrd="1" destOrd="0" presId="urn:microsoft.com/office/officeart/2005/8/layout/vList2"/>
    <dgm:cxn modelId="{F3C14FF6-9BD6-4454-B72B-0E38947597B8}" type="presParOf" srcId="{8AF66AFD-7815-4DDF-BC7C-5C5068917875}" destId="{D1D364A0-B186-495B-9B5C-E3D6A91BB39D}" srcOrd="2" destOrd="0" presId="urn:microsoft.com/office/officeart/2005/8/layout/vList2"/>
    <dgm:cxn modelId="{E2FC8FCE-9E61-4589-9C78-0B95322EE700}" type="presParOf" srcId="{8AF66AFD-7815-4DDF-BC7C-5C5068917875}" destId="{45DB1456-A3D6-4676-AEBF-3222DA0C60D0}" srcOrd="3" destOrd="0" presId="urn:microsoft.com/office/officeart/2005/8/layout/vList2"/>
    <dgm:cxn modelId="{EBA05369-0ED3-4677-A600-D86A9FCB9732}" type="presParOf" srcId="{8AF66AFD-7815-4DDF-BC7C-5C5068917875}" destId="{985B7C84-ED54-4FC9-A89E-E6C68A819B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35538D-F741-4D55-B2E0-1D196DD3EFF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854C34-81B1-4C7D-8AF6-3C365D5993DC}">
      <dgm:prSet phldrT="[Текст]"/>
      <dgm:spPr/>
      <dgm:t>
        <a:bodyPr/>
        <a:lstStyle/>
        <a:p>
          <a:r>
            <a:rPr lang="uk-UA" dirty="0" smtClean="0"/>
            <a:t>Побічний наголос</a:t>
          </a:r>
          <a:endParaRPr lang="ru-RU" dirty="0"/>
        </a:p>
      </dgm:t>
    </dgm:pt>
    <dgm:pt modelId="{B50DAB99-A9C7-4867-87C4-6AB86A4CFAAC}" type="parTrans" cxnId="{1EDC3BF4-99B6-4394-8DF8-D0A2E3E215B3}">
      <dgm:prSet/>
      <dgm:spPr/>
      <dgm:t>
        <a:bodyPr/>
        <a:lstStyle/>
        <a:p>
          <a:endParaRPr lang="ru-RU"/>
        </a:p>
      </dgm:t>
    </dgm:pt>
    <dgm:pt modelId="{9D1A9FED-DF66-47A4-801C-05EF0192C40E}" type="sibTrans" cxnId="{1EDC3BF4-99B6-4394-8DF8-D0A2E3E215B3}">
      <dgm:prSet/>
      <dgm:spPr/>
      <dgm:t>
        <a:bodyPr/>
        <a:lstStyle/>
        <a:p>
          <a:endParaRPr lang="ru-RU"/>
        </a:p>
      </dgm:t>
    </dgm:pt>
    <dgm:pt modelId="{F46AEDD3-B906-46F4-A945-DC2DFF6F7ED5}">
      <dgm:prSet phldrT="[Текст]" custT="1"/>
      <dgm:spPr/>
      <dgm:t>
        <a:bodyPr/>
        <a:lstStyle/>
        <a:p>
          <a:r>
            <a:rPr lang="uk-UA" sz="1600" smtClean="0"/>
            <a:t>він не може знаходитись поряд із складом, що має основний наголос</a:t>
          </a:r>
          <a:endParaRPr lang="ru-RU" sz="1600" dirty="0"/>
        </a:p>
      </dgm:t>
    </dgm:pt>
    <dgm:pt modelId="{195BF50D-854A-4E5F-857E-76508E6E1B29}" type="parTrans" cxnId="{F935F2CE-DA36-4F68-BE7A-9C7DF5E1B488}">
      <dgm:prSet/>
      <dgm:spPr/>
      <dgm:t>
        <a:bodyPr/>
        <a:lstStyle/>
        <a:p>
          <a:endParaRPr lang="ru-RU"/>
        </a:p>
      </dgm:t>
    </dgm:pt>
    <dgm:pt modelId="{31F89BD6-6DC5-4170-A887-D9D4453A731D}" type="sibTrans" cxnId="{F935F2CE-DA36-4F68-BE7A-9C7DF5E1B488}">
      <dgm:prSet/>
      <dgm:spPr/>
      <dgm:t>
        <a:bodyPr/>
        <a:lstStyle/>
        <a:p>
          <a:endParaRPr lang="ru-RU"/>
        </a:p>
      </dgm:t>
    </dgm:pt>
    <dgm:pt modelId="{4EE1590A-1CCF-4790-8773-A0C87F709495}">
      <dgm:prSet phldrT="[Текст]" custT="1"/>
      <dgm:spPr/>
      <dgm:t>
        <a:bodyPr/>
        <a:lstStyle/>
        <a:p>
          <a:r>
            <a:rPr lang="uk-UA" sz="1600" smtClean="0"/>
            <a:t>його можна позначати при потребі уже в трискладових словах: </a:t>
          </a:r>
          <a:r>
            <a:rPr lang="uk-UA" sz="1600" i="1" dirty="0" err="1" smtClean="0"/>
            <a:t>гòловá,зóлотò</a:t>
          </a:r>
          <a:endParaRPr lang="ru-RU" sz="1600" dirty="0"/>
        </a:p>
      </dgm:t>
    </dgm:pt>
    <dgm:pt modelId="{744F9D08-83BD-467E-9B8D-34C7DB45C4AE}" type="parTrans" cxnId="{1AB0C0F1-44E0-4936-B5B5-598D7FB44B7B}">
      <dgm:prSet/>
      <dgm:spPr/>
      <dgm:t>
        <a:bodyPr/>
        <a:lstStyle/>
        <a:p>
          <a:endParaRPr lang="ru-RU"/>
        </a:p>
      </dgm:t>
    </dgm:pt>
    <dgm:pt modelId="{D30EB2B9-0082-413D-B411-90C63B58F344}" type="sibTrans" cxnId="{1AB0C0F1-44E0-4936-B5B5-598D7FB44B7B}">
      <dgm:prSet/>
      <dgm:spPr/>
      <dgm:t>
        <a:bodyPr/>
        <a:lstStyle/>
        <a:p>
          <a:endParaRPr lang="ru-RU"/>
        </a:p>
      </dgm:t>
    </dgm:pt>
    <dgm:pt modelId="{53BB37C6-202B-4BFD-BDF1-326BD056BE63}">
      <dgm:prSet phldrT="[Текст]" custT="1"/>
      <dgm:spPr/>
      <dgm:t>
        <a:bodyPr/>
        <a:lstStyle/>
        <a:p>
          <a:r>
            <a:rPr lang="uk-UA" sz="1600" dirty="0" smtClean="0"/>
            <a:t>його постановка доцільна у багатоскладових словах: </a:t>
          </a:r>
          <a:r>
            <a:rPr lang="uk-UA" sz="1600" i="1" dirty="0" err="1" smtClean="0"/>
            <a:t>лáгодитù,вùзволúтелі</a:t>
          </a:r>
          <a:r>
            <a:rPr lang="uk-UA" sz="1600" i="1" dirty="0" smtClean="0"/>
            <a:t>, </a:t>
          </a:r>
          <a:r>
            <a:rPr lang="uk-UA" sz="1600" i="1" dirty="0" err="1" smtClean="0"/>
            <a:t>військòвозобов</a:t>
          </a:r>
          <a:r>
            <a:rPr lang="ru-RU" sz="1600" i="1" dirty="0" smtClean="0"/>
            <a:t>’</a:t>
          </a:r>
          <a:r>
            <a:rPr lang="uk-UA" sz="1600" i="1" dirty="0" err="1" smtClean="0"/>
            <a:t>я̍заний</a:t>
          </a:r>
          <a:r>
            <a:rPr lang="uk-UA" sz="1600" i="1" dirty="0" smtClean="0"/>
            <a:t> </a:t>
          </a:r>
          <a:endParaRPr lang="ru-RU" sz="1600" dirty="0"/>
        </a:p>
      </dgm:t>
    </dgm:pt>
    <dgm:pt modelId="{19B1EC6E-05B5-4D19-BDCE-CFCA8B001C84}" type="parTrans" cxnId="{5873671F-583F-4B31-9AFD-D7F2FEC4DA12}">
      <dgm:prSet/>
      <dgm:spPr/>
      <dgm:t>
        <a:bodyPr/>
        <a:lstStyle/>
        <a:p>
          <a:endParaRPr lang="ru-RU"/>
        </a:p>
      </dgm:t>
    </dgm:pt>
    <dgm:pt modelId="{7AE1F45E-A921-455E-A1E9-38E17D024880}" type="sibTrans" cxnId="{5873671F-583F-4B31-9AFD-D7F2FEC4DA12}">
      <dgm:prSet/>
      <dgm:spPr/>
      <dgm:t>
        <a:bodyPr/>
        <a:lstStyle/>
        <a:p>
          <a:endParaRPr lang="ru-RU"/>
        </a:p>
      </dgm:t>
    </dgm:pt>
    <dgm:pt modelId="{80F86FA6-6C0D-480A-91D5-E03C08F7E5C7}" type="pres">
      <dgm:prSet presAssocID="{2C35538D-F741-4D55-B2E0-1D196DD3EFF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D035A-CA4B-4713-B425-B6C10C5ECBAC}" type="pres">
      <dgm:prSet presAssocID="{B4854C34-81B1-4C7D-8AF6-3C365D5993DC}" presName="root1" presStyleCnt="0"/>
      <dgm:spPr/>
    </dgm:pt>
    <dgm:pt modelId="{48B0A02E-94D8-4F1A-8632-A73D1A98D42F}" type="pres">
      <dgm:prSet presAssocID="{B4854C34-81B1-4C7D-8AF6-3C365D5993D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C7F5A3-4853-479A-BAF9-B035623DEFDE}" type="pres">
      <dgm:prSet presAssocID="{B4854C34-81B1-4C7D-8AF6-3C365D5993DC}" presName="level2hierChild" presStyleCnt="0"/>
      <dgm:spPr/>
    </dgm:pt>
    <dgm:pt modelId="{F64125B7-0480-4D9E-832E-6C4BBA57776B}" type="pres">
      <dgm:prSet presAssocID="{195BF50D-854A-4E5F-857E-76508E6E1B2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C0EBF18-57BD-4674-980A-EE464A91BF03}" type="pres">
      <dgm:prSet presAssocID="{195BF50D-854A-4E5F-857E-76508E6E1B2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2A212BB-5E5B-476A-B743-F14097163E78}" type="pres">
      <dgm:prSet presAssocID="{F46AEDD3-B906-46F4-A945-DC2DFF6F7ED5}" presName="root2" presStyleCnt="0"/>
      <dgm:spPr/>
    </dgm:pt>
    <dgm:pt modelId="{9527749C-5BAD-4AA4-B96E-C8F74A79C12C}" type="pres">
      <dgm:prSet presAssocID="{F46AEDD3-B906-46F4-A945-DC2DFF6F7ED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D415D-EA96-4332-BA7D-AAA79678ADA5}" type="pres">
      <dgm:prSet presAssocID="{F46AEDD3-B906-46F4-A945-DC2DFF6F7ED5}" presName="level3hierChild" presStyleCnt="0"/>
      <dgm:spPr/>
    </dgm:pt>
    <dgm:pt modelId="{2586F878-33E1-4D34-8445-2F2CBA346A66}" type="pres">
      <dgm:prSet presAssocID="{744F9D08-83BD-467E-9B8D-34C7DB45C4A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77B37AF-DCE4-452C-AFCE-65307DAEB7F1}" type="pres">
      <dgm:prSet presAssocID="{744F9D08-83BD-467E-9B8D-34C7DB45C4A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F6C754C-7D93-434F-B674-70057DD6EEE2}" type="pres">
      <dgm:prSet presAssocID="{4EE1590A-1CCF-4790-8773-A0C87F709495}" presName="root2" presStyleCnt="0"/>
      <dgm:spPr/>
    </dgm:pt>
    <dgm:pt modelId="{01BFDCC1-7AB3-40AF-8168-AF13AC5C738F}" type="pres">
      <dgm:prSet presAssocID="{4EE1590A-1CCF-4790-8773-A0C87F70949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693FFB-0F49-4917-BF39-F4358C1ADD9C}" type="pres">
      <dgm:prSet presAssocID="{4EE1590A-1CCF-4790-8773-A0C87F709495}" presName="level3hierChild" presStyleCnt="0"/>
      <dgm:spPr/>
    </dgm:pt>
    <dgm:pt modelId="{592CE362-8A2B-4568-AC59-4B7FE4C787E6}" type="pres">
      <dgm:prSet presAssocID="{19B1EC6E-05B5-4D19-BDCE-CFCA8B001C8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C24E173-25AA-4639-BF62-87047C4FBDF3}" type="pres">
      <dgm:prSet presAssocID="{19B1EC6E-05B5-4D19-BDCE-CFCA8B001C8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45C7351-8C27-4D50-ABC1-016F9976CF87}" type="pres">
      <dgm:prSet presAssocID="{53BB37C6-202B-4BFD-BDF1-326BD056BE63}" presName="root2" presStyleCnt="0"/>
      <dgm:spPr/>
    </dgm:pt>
    <dgm:pt modelId="{3692CCEF-82BE-4F93-94D5-C22A9B62A002}" type="pres">
      <dgm:prSet presAssocID="{53BB37C6-202B-4BFD-BDF1-326BD056BE63}" presName="LevelTwoTextNode" presStyleLbl="node2" presStyleIdx="2" presStyleCnt="3" custScaleY="127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E07AD5-9FE4-4F69-BDD1-701AF574DE5E}" type="pres">
      <dgm:prSet presAssocID="{53BB37C6-202B-4BFD-BDF1-326BD056BE63}" presName="level3hierChild" presStyleCnt="0"/>
      <dgm:spPr/>
    </dgm:pt>
  </dgm:ptLst>
  <dgm:cxnLst>
    <dgm:cxn modelId="{86111ACA-2FCF-4651-A238-7D3F3E30A5A1}" type="presOf" srcId="{19B1EC6E-05B5-4D19-BDCE-CFCA8B001C84}" destId="{2C24E173-25AA-4639-BF62-87047C4FBDF3}" srcOrd="1" destOrd="0" presId="urn:microsoft.com/office/officeart/2008/layout/HorizontalMultiLevelHierarchy"/>
    <dgm:cxn modelId="{F935F2CE-DA36-4F68-BE7A-9C7DF5E1B488}" srcId="{B4854C34-81B1-4C7D-8AF6-3C365D5993DC}" destId="{F46AEDD3-B906-46F4-A945-DC2DFF6F7ED5}" srcOrd="0" destOrd="0" parTransId="{195BF50D-854A-4E5F-857E-76508E6E1B29}" sibTransId="{31F89BD6-6DC5-4170-A887-D9D4453A731D}"/>
    <dgm:cxn modelId="{F9E68E76-E637-4406-8F7C-FD9109AB9048}" type="presOf" srcId="{744F9D08-83BD-467E-9B8D-34C7DB45C4AE}" destId="{2586F878-33E1-4D34-8445-2F2CBA346A66}" srcOrd="0" destOrd="0" presId="urn:microsoft.com/office/officeart/2008/layout/HorizontalMultiLevelHierarchy"/>
    <dgm:cxn modelId="{1AB0C0F1-44E0-4936-B5B5-598D7FB44B7B}" srcId="{B4854C34-81B1-4C7D-8AF6-3C365D5993DC}" destId="{4EE1590A-1CCF-4790-8773-A0C87F709495}" srcOrd="1" destOrd="0" parTransId="{744F9D08-83BD-467E-9B8D-34C7DB45C4AE}" sibTransId="{D30EB2B9-0082-413D-B411-90C63B58F344}"/>
    <dgm:cxn modelId="{A09A6816-C3D0-4000-A490-3323AB15FA50}" type="presOf" srcId="{195BF50D-854A-4E5F-857E-76508E6E1B29}" destId="{6C0EBF18-57BD-4674-980A-EE464A91BF03}" srcOrd="1" destOrd="0" presId="urn:microsoft.com/office/officeart/2008/layout/HorizontalMultiLevelHierarchy"/>
    <dgm:cxn modelId="{5873671F-583F-4B31-9AFD-D7F2FEC4DA12}" srcId="{B4854C34-81B1-4C7D-8AF6-3C365D5993DC}" destId="{53BB37C6-202B-4BFD-BDF1-326BD056BE63}" srcOrd="2" destOrd="0" parTransId="{19B1EC6E-05B5-4D19-BDCE-CFCA8B001C84}" sibTransId="{7AE1F45E-A921-455E-A1E9-38E17D024880}"/>
    <dgm:cxn modelId="{A3873036-05B2-4661-A9DA-D00F9EF6DA97}" type="presOf" srcId="{B4854C34-81B1-4C7D-8AF6-3C365D5993DC}" destId="{48B0A02E-94D8-4F1A-8632-A73D1A98D42F}" srcOrd="0" destOrd="0" presId="urn:microsoft.com/office/officeart/2008/layout/HorizontalMultiLevelHierarchy"/>
    <dgm:cxn modelId="{BEA5BBDA-D0AF-4081-A514-05CC81BD6F0E}" type="presOf" srcId="{19B1EC6E-05B5-4D19-BDCE-CFCA8B001C84}" destId="{592CE362-8A2B-4568-AC59-4B7FE4C787E6}" srcOrd="0" destOrd="0" presId="urn:microsoft.com/office/officeart/2008/layout/HorizontalMultiLevelHierarchy"/>
    <dgm:cxn modelId="{27DC15EB-2A9F-4ADD-913E-BC660357216B}" type="presOf" srcId="{F46AEDD3-B906-46F4-A945-DC2DFF6F7ED5}" destId="{9527749C-5BAD-4AA4-B96E-C8F74A79C12C}" srcOrd="0" destOrd="0" presId="urn:microsoft.com/office/officeart/2008/layout/HorizontalMultiLevelHierarchy"/>
    <dgm:cxn modelId="{522F467B-909D-47A1-B6F3-F20F57D4D4F6}" type="presOf" srcId="{744F9D08-83BD-467E-9B8D-34C7DB45C4AE}" destId="{177B37AF-DCE4-452C-AFCE-65307DAEB7F1}" srcOrd="1" destOrd="0" presId="urn:microsoft.com/office/officeart/2008/layout/HorizontalMultiLevelHierarchy"/>
    <dgm:cxn modelId="{5F624A4D-6C70-4BC3-B967-D45603253267}" type="presOf" srcId="{53BB37C6-202B-4BFD-BDF1-326BD056BE63}" destId="{3692CCEF-82BE-4F93-94D5-C22A9B62A002}" srcOrd="0" destOrd="0" presId="urn:microsoft.com/office/officeart/2008/layout/HorizontalMultiLevelHierarchy"/>
    <dgm:cxn modelId="{1EDC3BF4-99B6-4394-8DF8-D0A2E3E215B3}" srcId="{2C35538D-F741-4D55-B2E0-1D196DD3EFFF}" destId="{B4854C34-81B1-4C7D-8AF6-3C365D5993DC}" srcOrd="0" destOrd="0" parTransId="{B50DAB99-A9C7-4867-87C4-6AB86A4CFAAC}" sibTransId="{9D1A9FED-DF66-47A4-801C-05EF0192C40E}"/>
    <dgm:cxn modelId="{014645F6-25CD-4102-9257-E499331631B6}" type="presOf" srcId="{4EE1590A-1CCF-4790-8773-A0C87F709495}" destId="{01BFDCC1-7AB3-40AF-8168-AF13AC5C738F}" srcOrd="0" destOrd="0" presId="urn:microsoft.com/office/officeart/2008/layout/HorizontalMultiLevelHierarchy"/>
    <dgm:cxn modelId="{65F59626-D021-464C-A2B2-E890C664B266}" type="presOf" srcId="{2C35538D-F741-4D55-B2E0-1D196DD3EFFF}" destId="{80F86FA6-6C0D-480A-91D5-E03C08F7E5C7}" srcOrd="0" destOrd="0" presId="urn:microsoft.com/office/officeart/2008/layout/HorizontalMultiLevelHierarchy"/>
    <dgm:cxn modelId="{F8E7E638-9C04-4A18-B90F-32F0308BFFD9}" type="presOf" srcId="{195BF50D-854A-4E5F-857E-76508E6E1B29}" destId="{F64125B7-0480-4D9E-832E-6C4BBA57776B}" srcOrd="0" destOrd="0" presId="urn:microsoft.com/office/officeart/2008/layout/HorizontalMultiLevelHierarchy"/>
    <dgm:cxn modelId="{6E6E65CD-9342-43F7-9816-42EAAFE4D4B9}" type="presParOf" srcId="{80F86FA6-6C0D-480A-91D5-E03C08F7E5C7}" destId="{64FD035A-CA4B-4713-B425-B6C10C5ECBAC}" srcOrd="0" destOrd="0" presId="urn:microsoft.com/office/officeart/2008/layout/HorizontalMultiLevelHierarchy"/>
    <dgm:cxn modelId="{F8BBF9B2-0A8D-4612-963C-1FC67600A233}" type="presParOf" srcId="{64FD035A-CA4B-4713-B425-B6C10C5ECBAC}" destId="{48B0A02E-94D8-4F1A-8632-A73D1A98D42F}" srcOrd="0" destOrd="0" presId="urn:microsoft.com/office/officeart/2008/layout/HorizontalMultiLevelHierarchy"/>
    <dgm:cxn modelId="{A31EF0B1-7C72-48D7-AAB7-D3EA55F1585F}" type="presParOf" srcId="{64FD035A-CA4B-4713-B425-B6C10C5ECBAC}" destId="{08C7F5A3-4853-479A-BAF9-B035623DEFDE}" srcOrd="1" destOrd="0" presId="urn:microsoft.com/office/officeart/2008/layout/HorizontalMultiLevelHierarchy"/>
    <dgm:cxn modelId="{914AD53F-2E2D-4BFA-8B41-5E2116CB035A}" type="presParOf" srcId="{08C7F5A3-4853-479A-BAF9-B035623DEFDE}" destId="{F64125B7-0480-4D9E-832E-6C4BBA57776B}" srcOrd="0" destOrd="0" presId="urn:microsoft.com/office/officeart/2008/layout/HorizontalMultiLevelHierarchy"/>
    <dgm:cxn modelId="{C7DE16E2-49AE-4A6C-BCF2-F87690FCF1F0}" type="presParOf" srcId="{F64125B7-0480-4D9E-832E-6C4BBA57776B}" destId="{6C0EBF18-57BD-4674-980A-EE464A91BF03}" srcOrd="0" destOrd="0" presId="urn:microsoft.com/office/officeart/2008/layout/HorizontalMultiLevelHierarchy"/>
    <dgm:cxn modelId="{AF87C77A-A5A7-4FFF-AA70-65CBE55E664A}" type="presParOf" srcId="{08C7F5A3-4853-479A-BAF9-B035623DEFDE}" destId="{22A212BB-5E5B-476A-B743-F14097163E78}" srcOrd="1" destOrd="0" presId="urn:microsoft.com/office/officeart/2008/layout/HorizontalMultiLevelHierarchy"/>
    <dgm:cxn modelId="{39BFC470-B888-4F17-8F12-CB6DF3C94330}" type="presParOf" srcId="{22A212BB-5E5B-476A-B743-F14097163E78}" destId="{9527749C-5BAD-4AA4-B96E-C8F74A79C12C}" srcOrd="0" destOrd="0" presId="urn:microsoft.com/office/officeart/2008/layout/HorizontalMultiLevelHierarchy"/>
    <dgm:cxn modelId="{819A8DF9-3CF3-48C5-B095-4AB7984AD160}" type="presParOf" srcId="{22A212BB-5E5B-476A-B743-F14097163E78}" destId="{4F2D415D-EA96-4332-BA7D-AAA79678ADA5}" srcOrd="1" destOrd="0" presId="urn:microsoft.com/office/officeart/2008/layout/HorizontalMultiLevelHierarchy"/>
    <dgm:cxn modelId="{84AAFF51-5998-46C4-8BDB-09AD704F4019}" type="presParOf" srcId="{08C7F5A3-4853-479A-BAF9-B035623DEFDE}" destId="{2586F878-33E1-4D34-8445-2F2CBA346A66}" srcOrd="2" destOrd="0" presId="urn:microsoft.com/office/officeart/2008/layout/HorizontalMultiLevelHierarchy"/>
    <dgm:cxn modelId="{FBA027EF-2491-42AA-9E99-81C4C5706663}" type="presParOf" srcId="{2586F878-33E1-4D34-8445-2F2CBA346A66}" destId="{177B37AF-DCE4-452C-AFCE-65307DAEB7F1}" srcOrd="0" destOrd="0" presId="urn:microsoft.com/office/officeart/2008/layout/HorizontalMultiLevelHierarchy"/>
    <dgm:cxn modelId="{FBD5783C-6713-46C3-AC8D-A86AA09E0438}" type="presParOf" srcId="{08C7F5A3-4853-479A-BAF9-B035623DEFDE}" destId="{AF6C754C-7D93-434F-B674-70057DD6EEE2}" srcOrd="3" destOrd="0" presId="urn:microsoft.com/office/officeart/2008/layout/HorizontalMultiLevelHierarchy"/>
    <dgm:cxn modelId="{3F1DA5ED-AC8D-4106-8927-58B3027C8AC1}" type="presParOf" srcId="{AF6C754C-7D93-434F-B674-70057DD6EEE2}" destId="{01BFDCC1-7AB3-40AF-8168-AF13AC5C738F}" srcOrd="0" destOrd="0" presId="urn:microsoft.com/office/officeart/2008/layout/HorizontalMultiLevelHierarchy"/>
    <dgm:cxn modelId="{754D3FAE-BB3A-4D6B-AEF0-455DFA267E9A}" type="presParOf" srcId="{AF6C754C-7D93-434F-B674-70057DD6EEE2}" destId="{B8693FFB-0F49-4917-BF39-F4358C1ADD9C}" srcOrd="1" destOrd="0" presId="urn:microsoft.com/office/officeart/2008/layout/HorizontalMultiLevelHierarchy"/>
    <dgm:cxn modelId="{2B9116D3-18E0-454D-8766-C9B509E3D0EF}" type="presParOf" srcId="{08C7F5A3-4853-479A-BAF9-B035623DEFDE}" destId="{592CE362-8A2B-4568-AC59-4B7FE4C787E6}" srcOrd="4" destOrd="0" presId="urn:microsoft.com/office/officeart/2008/layout/HorizontalMultiLevelHierarchy"/>
    <dgm:cxn modelId="{031A237D-1234-4DA8-9CBA-6504F2F4B834}" type="presParOf" srcId="{592CE362-8A2B-4568-AC59-4B7FE4C787E6}" destId="{2C24E173-25AA-4639-BF62-87047C4FBDF3}" srcOrd="0" destOrd="0" presId="urn:microsoft.com/office/officeart/2008/layout/HorizontalMultiLevelHierarchy"/>
    <dgm:cxn modelId="{2C00E9C8-9033-4EB7-811F-E88C70F78DF2}" type="presParOf" srcId="{08C7F5A3-4853-479A-BAF9-B035623DEFDE}" destId="{145C7351-8C27-4D50-ABC1-016F9976CF87}" srcOrd="5" destOrd="0" presId="urn:microsoft.com/office/officeart/2008/layout/HorizontalMultiLevelHierarchy"/>
    <dgm:cxn modelId="{BB03ACEB-FC2C-4C64-A0E2-32FE5D47D1D6}" type="presParOf" srcId="{145C7351-8C27-4D50-ABC1-016F9976CF87}" destId="{3692CCEF-82BE-4F93-94D5-C22A9B62A002}" srcOrd="0" destOrd="0" presId="urn:microsoft.com/office/officeart/2008/layout/HorizontalMultiLevelHierarchy"/>
    <dgm:cxn modelId="{DC7D406A-943B-45BC-A743-79FC79FC2156}" type="presParOf" srcId="{145C7351-8C27-4D50-ABC1-016F9976CF87}" destId="{C8E07AD5-9FE4-4F69-BDD1-701AF574DE5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EB32A-7BA7-437D-BBEB-EBD5EFF421CE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10E54B22-8FB2-4A19-AD5B-DAB9E5EBC78C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Вимовні норми в основних рисах вони  с к л а л и с я  уже  в  д р у г і й  п о л о в и н і  Х І Х  с т о л і т </a:t>
          </a:r>
          <a:r>
            <a:rPr lang="uk-UA" dirty="0" err="1" smtClean="0">
              <a:solidFill>
                <a:schemeClr val="tx2">
                  <a:lumMod val="10000"/>
                </a:schemeClr>
              </a:solidFill>
            </a:rPr>
            <a:t>т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я  на основі </a:t>
          </a:r>
          <a:r>
            <a:rPr lang="uk-UA" dirty="0" err="1" smtClean="0">
              <a:solidFill>
                <a:schemeClr val="tx2">
                  <a:lumMod val="10000"/>
                </a:schemeClr>
              </a:solidFill>
            </a:rPr>
            <a:t>середньонаддніпрянських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говорів (проте вони не закріпилися на всіх українських землях) завдяки діяльності письменників, культурних діячів, у першу чергу – це </a:t>
          </a:r>
          <a:r>
            <a:rPr lang="uk-UA" dirty="0" err="1" smtClean="0">
              <a:solidFill>
                <a:schemeClr val="tx2">
                  <a:lumMod val="10000"/>
                </a:schemeClr>
              </a:solidFill>
            </a:rPr>
            <a:t>Т.Шевченко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, який унормував українську мову на всіх рівнях, у тому числі – на орфоепічному.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3A6313AB-410F-4196-B60E-C21AAF281790}" type="parTrans" cxnId="{3B89DC69-BD0C-4A1B-BF65-FDF020FC414C}">
      <dgm:prSet/>
      <dgm:spPr/>
      <dgm:t>
        <a:bodyPr/>
        <a:lstStyle/>
        <a:p>
          <a:endParaRPr lang="ru-RU"/>
        </a:p>
      </dgm:t>
    </dgm:pt>
    <dgm:pt modelId="{B1C00458-B9D0-487A-B83A-C3CBA6281A89}" type="sibTrans" cxnId="{3B89DC69-BD0C-4A1B-BF65-FDF020FC414C}">
      <dgm:prSet/>
      <dgm:spPr/>
      <dgm:t>
        <a:bodyPr/>
        <a:lstStyle/>
        <a:p>
          <a:endParaRPr lang="ru-RU"/>
        </a:p>
      </dgm:t>
    </dgm:pt>
    <dgm:pt modelId="{F76194FD-75DD-4FE4-93D7-F2161A28B235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У 20-х роках ХХ століття принципи для подальшого унормування літературної вимови: 1) орфоепічна норма не може орієнтуватися на вузьку діалектну базу, 2) при встановленні норми слід зважати на вимову найосвіченіших людей, 3) орфоепічні норми мають бути легкими у засвоєнні і не повинні відходити далеко від правопису.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B8263601-6F98-4710-959A-70397593B322}" type="parTrans" cxnId="{D7C173CB-2D89-428A-8114-0666A1F7BDED}">
      <dgm:prSet/>
      <dgm:spPr/>
      <dgm:t>
        <a:bodyPr/>
        <a:lstStyle/>
        <a:p>
          <a:endParaRPr lang="ru-RU"/>
        </a:p>
      </dgm:t>
    </dgm:pt>
    <dgm:pt modelId="{B056AC0B-0192-4836-A062-B71EF3F22DD2}" type="sibTrans" cxnId="{D7C173CB-2D89-428A-8114-0666A1F7BDED}">
      <dgm:prSet/>
      <dgm:spPr/>
      <dgm:t>
        <a:bodyPr/>
        <a:lstStyle/>
        <a:p>
          <a:endParaRPr lang="ru-RU"/>
        </a:p>
      </dgm:t>
    </dgm:pt>
    <dgm:pt modelId="{165A60B8-AFCA-4B97-9441-E27DA72D1683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З  6 0-х  р о к і в   Х </a:t>
          </a:r>
          <a:r>
            <a:rPr lang="uk-UA" dirty="0" err="1" smtClean="0">
              <a:solidFill>
                <a:schemeClr val="tx2">
                  <a:lumMod val="10000"/>
                </a:schemeClr>
              </a:solidFill>
            </a:rPr>
            <a:t>Х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 с т о л і т </a:t>
          </a:r>
          <a:r>
            <a:rPr lang="uk-UA" dirty="0" err="1" smtClean="0">
              <a:solidFill>
                <a:schemeClr val="tx2">
                  <a:lumMod val="10000"/>
                </a:schemeClr>
              </a:solidFill>
            </a:rPr>
            <a:t>т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я  о р ф о е п </a:t>
          </a:r>
          <a:r>
            <a:rPr lang="uk-UA" dirty="0" err="1" smtClean="0">
              <a:solidFill>
                <a:schemeClr val="tx2">
                  <a:lumMod val="10000"/>
                </a:schemeClr>
              </a:solidFill>
            </a:rPr>
            <a:t>ія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 активно розглядається у широкій проблематиці культури мови взагалі, виділяється як  о к р е м и й  р о з д і л  м о в о з н а в ч о ї  н а у к и  і стає серцевиною науки про культуру мови.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42222447-CFD3-4337-A5F6-D916AE6C29AC}" type="parTrans" cxnId="{6C759F8A-7A67-4F5D-8872-66FB69391FE9}">
      <dgm:prSet/>
      <dgm:spPr/>
      <dgm:t>
        <a:bodyPr/>
        <a:lstStyle/>
        <a:p>
          <a:endParaRPr lang="ru-RU"/>
        </a:p>
      </dgm:t>
    </dgm:pt>
    <dgm:pt modelId="{95209D77-D7D1-4E38-9ADE-E8FD85DE1387}" type="sibTrans" cxnId="{6C759F8A-7A67-4F5D-8872-66FB69391FE9}">
      <dgm:prSet/>
      <dgm:spPr/>
      <dgm:t>
        <a:bodyPr/>
        <a:lstStyle/>
        <a:p>
          <a:endParaRPr lang="ru-RU"/>
        </a:p>
      </dgm:t>
    </dgm:pt>
    <dgm:pt modelId="{A671C963-467D-4FB3-8444-3E8CA9A714AE}" type="pres">
      <dgm:prSet presAssocID="{A21EB32A-7BA7-437D-BBEB-EBD5EFF421CE}" presName="linearFlow" presStyleCnt="0">
        <dgm:presLayoutVars>
          <dgm:dir/>
          <dgm:resizeHandles val="exact"/>
        </dgm:presLayoutVars>
      </dgm:prSet>
      <dgm:spPr/>
    </dgm:pt>
    <dgm:pt modelId="{BC2B3C81-EEFF-4525-90FE-FF838C3A0D71}" type="pres">
      <dgm:prSet presAssocID="{10E54B22-8FB2-4A19-AD5B-DAB9E5EBC78C}" presName="composite" presStyleCnt="0"/>
      <dgm:spPr/>
    </dgm:pt>
    <dgm:pt modelId="{CA9D22B6-B545-40D5-B9B2-DA3D9BFC06EB}" type="pres">
      <dgm:prSet presAssocID="{10E54B22-8FB2-4A19-AD5B-DAB9E5EBC78C}" presName="imgShp" presStyleLbl="fgImgPlace1" presStyleIdx="0" presStyleCnt="3" custScaleY="1285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085ABA-6A58-483C-83A9-29538B4DF3C5}" type="pres">
      <dgm:prSet presAssocID="{10E54B22-8FB2-4A19-AD5B-DAB9E5EBC78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34F8A-103A-422D-B6F6-1058BC24DA47}" type="pres">
      <dgm:prSet presAssocID="{B1C00458-B9D0-487A-B83A-C3CBA6281A89}" presName="spacing" presStyleCnt="0"/>
      <dgm:spPr/>
    </dgm:pt>
    <dgm:pt modelId="{31D6D3BA-D1F5-4338-BB3C-6E3307BDF6F7}" type="pres">
      <dgm:prSet presAssocID="{F76194FD-75DD-4FE4-93D7-F2161A28B235}" presName="composite" presStyleCnt="0"/>
      <dgm:spPr/>
    </dgm:pt>
    <dgm:pt modelId="{6DC3B6F7-BC30-42B2-B843-996E9CA3358D}" type="pres">
      <dgm:prSet presAssocID="{F76194FD-75DD-4FE4-93D7-F2161A28B23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46D18F5-65A6-4068-ABF5-E4EC25CC5093}" type="pres">
      <dgm:prSet presAssocID="{F76194FD-75DD-4FE4-93D7-F2161A28B23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C492E-AC5B-4944-91B9-2B01D7BB78EF}" type="pres">
      <dgm:prSet presAssocID="{B056AC0B-0192-4836-A062-B71EF3F22DD2}" presName="spacing" presStyleCnt="0"/>
      <dgm:spPr/>
    </dgm:pt>
    <dgm:pt modelId="{0A81670A-3829-4E03-B011-AA4A7CF4B91B}" type="pres">
      <dgm:prSet presAssocID="{165A60B8-AFCA-4B97-9441-E27DA72D1683}" presName="composite" presStyleCnt="0"/>
      <dgm:spPr/>
    </dgm:pt>
    <dgm:pt modelId="{204692B4-0FEC-4BE8-9AC2-568CC0FF30D5}" type="pres">
      <dgm:prSet presAssocID="{165A60B8-AFCA-4B97-9441-E27DA72D168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74AB823-7A93-4EBF-A5DC-D58C99D5C12D}" type="pres">
      <dgm:prSet presAssocID="{165A60B8-AFCA-4B97-9441-E27DA72D168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15CE4-7CDE-4E56-A15F-79C4D7125F50}" type="presOf" srcId="{10E54B22-8FB2-4A19-AD5B-DAB9E5EBC78C}" destId="{72085ABA-6A58-483C-83A9-29538B4DF3C5}" srcOrd="0" destOrd="0" presId="urn:microsoft.com/office/officeart/2005/8/layout/vList3"/>
    <dgm:cxn modelId="{813C40A1-F314-469E-BB9F-6BA854D89E2E}" type="presOf" srcId="{A21EB32A-7BA7-437D-BBEB-EBD5EFF421CE}" destId="{A671C963-467D-4FB3-8444-3E8CA9A714AE}" srcOrd="0" destOrd="0" presId="urn:microsoft.com/office/officeart/2005/8/layout/vList3"/>
    <dgm:cxn modelId="{B9F6F003-CC2E-4F8C-86DB-BBB2BF394BA5}" type="presOf" srcId="{165A60B8-AFCA-4B97-9441-E27DA72D1683}" destId="{E74AB823-7A93-4EBF-A5DC-D58C99D5C12D}" srcOrd="0" destOrd="0" presId="urn:microsoft.com/office/officeart/2005/8/layout/vList3"/>
    <dgm:cxn modelId="{14DBF765-0AFE-4D2D-A7A7-08693498F6E8}" type="presOf" srcId="{F76194FD-75DD-4FE4-93D7-F2161A28B235}" destId="{246D18F5-65A6-4068-ABF5-E4EC25CC5093}" srcOrd="0" destOrd="0" presId="urn:microsoft.com/office/officeart/2005/8/layout/vList3"/>
    <dgm:cxn modelId="{3B89DC69-BD0C-4A1B-BF65-FDF020FC414C}" srcId="{A21EB32A-7BA7-437D-BBEB-EBD5EFF421CE}" destId="{10E54B22-8FB2-4A19-AD5B-DAB9E5EBC78C}" srcOrd="0" destOrd="0" parTransId="{3A6313AB-410F-4196-B60E-C21AAF281790}" sibTransId="{B1C00458-B9D0-487A-B83A-C3CBA6281A89}"/>
    <dgm:cxn modelId="{6C759F8A-7A67-4F5D-8872-66FB69391FE9}" srcId="{A21EB32A-7BA7-437D-BBEB-EBD5EFF421CE}" destId="{165A60B8-AFCA-4B97-9441-E27DA72D1683}" srcOrd="2" destOrd="0" parTransId="{42222447-CFD3-4337-A5F6-D916AE6C29AC}" sibTransId="{95209D77-D7D1-4E38-9ADE-E8FD85DE1387}"/>
    <dgm:cxn modelId="{D7C173CB-2D89-428A-8114-0666A1F7BDED}" srcId="{A21EB32A-7BA7-437D-BBEB-EBD5EFF421CE}" destId="{F76194FD-75DD-4FE4-93D7-F2161A28B235}" srcOrd="1" destOrd="0" parTransId="{B8263601-6F98-4710-959A-70397593B322}" sibTransId="{B056AC0B-0192-4836-A062-B71EF3F22DD2}"/>
    <dgm:cxn modelId="{AB1D9CE7-448B-4AEA-8DC5-FC65AF8EF71C}" type="presParOf" srcId="{A671C963-467D-4FB3-8444-3E8CA9A714AE}" destId="{BC2B3C81-EEFF-4525-90FE-FF838C3A0D71}" srcOrd="0" destOrd="0" presId="urn:microsoft.com/office/officeart/2005/8/layout/vList3"/>
    <dgm:cxn modelId="{9DD43CBA-1EFC-4AB6-8F8E-90D3FEB1D47C}" type="presParOf" srcId="{BC2B3C81-EEFF-4525-90FE-FF838C3A0D71}" destId="{CA9D22B6-B545-40D5-B9B2-DA3D9BFC06EB}" srcOrd="0" destOrd="0" presId="urn:microsoft.com/office/officeart/2005/8/layout/vList3"/>
    <dgm:cxn modelId="{3F5144BC-D299-4672-B00D-B046F12B0414}" type="presParOf" srcId="{BC2B3C81-EEFF-4525-90FE-FF838C3A0D71}" destId="{72085ABA-6A58-483C-83A9-29538B4DF3C5}" srcOrd="1" destOrd="0" presId="urn:microsoft.com/office/officeart/2005/8/layout/vList3"/>
    <dgm:cxn modelId="{AE58B6E5-D449-4BC3-A31A-98C869572601}" type="presParOf" srcId="{A671C963-467D-4FB3-8444-3E8CA9A714AE}" destId="{6D934F8A-103A-422D-B6F6-1058BC24DA47}" srcOrd="1" destOrd="0" presId="urn:microsoft.com/office/officeart/2005/8/layout/vList3"/>
    <dgm:cxn modelId="{7C3D94C0-D413-456E-A903-D8E1EE229917}" type="presParOf" srcId="{A671C963-467D-4FB3-8444-3E8CA9A714AE}" destId="{31D6D3BA-D1F5-4338-BB3C-6E3307BDF6F7}" srcOrd="2" destOrd="0" presId="urn:microsoft.com/office/officeart/2005/8/layout/vList3"/>
    <dgm:cxn modelId="{B08EC0AB-D917-4908-ABC9-22F8649B92BD}" type="presParOf" srcId="{31D6D3BA-D1F5-4338-BB3C-6E3307BDF6F7}" destId="{6DC3B6F7-BC30-42B2-B843-996E9CA3358D}" srcOrd="0" destOrd="0" presId="urn:microsoft.com/office/officeart/2005/8/layout/vList3"/>
    <dgm:cxn modelId="{45B8299D-B6B7-49E6-AAC4-7A3A4FB5D0BC}" type="presParOf" srcId="{31D6D3BA-D1F5-4338-BB3C-6E3307BDF6F7}" destId="{246D18F5-65A6-4068-ABF5-E4EC25CC5093}" srcOrd="1" destOrd="0" presId="urn:microsoft.com/office/officeart/2005/8/layout/vList3"/>
    <dgm:cxn modelId="{2310EA6D-D4A3-4F5E-9E0D-F850E80DC1B6}" type="presParOf" srcId="{A671C963-467D-4FB3-8444-3E8CA9A714AE}" destId="{813C492E-AC5B-4944-91B9-2B01D7BB78EF}" srcOrd="3" destOrd="0" presId="urn:microsoft.com/office/officeart/2005/8/layout/vList3"/>
    <dgm:cxn modelId="{71617615-65A5-4A0E-9029-89A2E67FBC1B}" type="presParOf" srcId="{A671C963-467D-4FB3-8444-3E8CA9A714AE}" destId="{0A81670A-3829-4E03-B011-AA4A7CF4B91B}" srcOrd="4" destOrd="0" presId="urn:microsoft.com/office/officeart/2005/8/layout/vList3"/>
    <dgm:cxn modelId="{058CA4CF-39C1-4E20-B337-1A3E140426F7}" type="presParOf" srcId="{0A81670A-3829-4E03-B011-AA4A7CF4B91B}" destId="{204692B4-0FEC-4BE8-9AC2-568CC0FF30D5}" srcOrd="0" destOrd="0" presId="urn:microsoft.com/office/officeart/2005/8/layout/vList3"/>
    <dgm:cxn modelId="{412C071D-3E89-49E1-81A4-62DBB7F4ED81}" type="presParOf" srcId="{0A81670A-3829-4E03-B011-AA4A7CF4B91B}" destId="{E74AB823-7A93-4EBF-A5DC-D58C99D5C12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246D01-B4FD-4F5C-923C-76F9E529DC6C}" type="doc">
      <dgm:prSet loTypeId="urn:microsoft.com/office/officeart/2005/8/layout/pyramid2" loCatId="pyramid" qsTypeId="urn:microsoft.com/office/officeart/2005/8/quickstyle/3d3" qsCatId="3D" csTypeId="urn:microsoft.com/office/officeart/2005/8/colors/colorful3" csCatId="colorful" phldr="1"/>
      <dgm:spPr/>
    </dgm:pt>
    <dgm:pt modelId="{BA90DCFC-BE87-460B-8000-59FA98C9ECD3}">
      <dgm:prSet phldrT="[Текст]"/>
      <dgm:spPr/>
      <dgm:t>
        <a:bodyPr/>
        <a:lstStyle/>
        <a:p>
          <a:r>
            <a:rPr lang="uk-UA" dirty="0" smtClean="0"/>
            <a:t>правила вимови голосних і приголосних,</a:t>
          </a:r>
          <a:endParaRPr lang="ru-RU" dirty="0"/>
        </a:p>
      </dgm:t>
    </dgm:pt>
    <dgm:pt modelId="{F7E4E4AA-410F-4969-8C9E-FD9C2E08176A}" type="parTrans" cxnId="{B82A32E9-0692-4709-85B0-222816B185D2}">
      <dgm:prSet/>
      <dgm:spPr/>
      <dgm:t>
        <a:bodyPr/>
        <a:lstStyle/>
        <a:p>
          <a:endParaRPr lang="ru-RU"/>
        </a:p>
      </dgm:t>
    </dgm:pt>
    <dgm:pt modelId="{9E41BF75-5AD0-4DA6-8E35-D539CB43C97D}" type="sibTrans" cxnId="{B82A32E9-0692-4709-85B0-222816B185D2}">
      <dgm:prSet/>
      <dgm:spPr/>
      <dgm:t>
        <a:bodyPr/>
        <a:lstStyle/>
        <a:p>
          <a:endParaRPr lang="ru-RU"/>
        </a:p>
      </dgm:t>
    </dgm:pt>
    <dgm:pt modelId="{165FB65D-91DD-4AAA-8203-DDDDEE090C78}">
      <dgm:prSet phldrT="[Текст]"/>
      <dgm:spPr/>
      <dgm:t>
        <a:bodyPr/>
        <a:lstStyle/>
        <a:p>
          <a:r>
            <a:rPr lang="uk-UA" dirty="0" smtClean="0"/>
            <a:t>правила вимови звукосполучень</a:t>
          </a:r>
          <a:endParaRPr lang="ru-RU" dirty="0"/>
        </a:p>
      </dgm:t>
    </dgm:pt>
    <dgm:pt modelId="{FB31005C-FDBE-431C-A4A4-4ED9B14FEB02}" type="parTrans" cxnId="{42CBD4C0-85DD-44BD-8BB3-4D6E36253746}">
      <dgm:prSet/>
      <dgm:spPr/>
      <dgm:t>
        <a:bodyPr/>
        <a:lstStyle/>
        <a:p>
          <a:endParaRPr lang="ru-RU"/>
        </a:p>
      </dgm:t>
    </dgm:pt>
    <dgm:pt modelId="{82CC766C-4C78-4EFC-A6CD-9B9DD2AE367B}" type="sibTrans" cxnId="{42CBD4C0-85DD-44BD-8BB3-4D6E36253746}">
      <dgm:prSet/>
      <dgm:spPr/>
      <dgm:t>
        <a:bodyPr/>
        <a:lstStyle/>
        <a:p>
          <a:endParaRPr lang="ru-RU"/>
        </a:p>
      </dgm:t>
    </dgm:pt>
    <dgm:pt modelId="{D58F91BC-7F66-4832-8D9A-4FE6B5E34B39}">
      <dgm:prSet phldrT="[Текст]"/>
      <dgm:spPr/>
      <dgm:t>
        <a:bodyPr/>
        <a:lstStyle/>
        <a:p>
          <a:r>
            <a:rPr lang="uk-UA" dirty="0" smtClean="0"/>
            <a:t>правила вимови слів іншомовного походження</a:t>
          </a:r>
          <a:endParaRPr lang="ru-RU" dirty="0"/>
        </a:p>
      </dgm:t>
    </dgm:pt>
    <dgm:pt modelId="{DC165FF4-4D20-4E24-9C66-66539008BDDA}" type="parTrans" cxnId="{8829B075-ACC2-41E2-B21D-461006A7942E}">
      <dgm:prSet/>
      <dgm:spPr/>
      <dgm:t>
        <a:bodyPr/>
        <a:lstStyle/>
        <a:p>
          <a:endParaRPr lang="ru-RU"/>
        </a:p>
      </dgm:t>
    </dgm:pt>
    <dgm:pt modelId="{90E09A68-1DD1-4EBB-9076-4D0576BDCBAB}" type="sibTrans" cxnId="{8829B075-ACC2-41E2-B21D-461006A7942E}">
      <dgm:prSet/>
      <dgm:spPr/>
      <dgm:t>
        <a:bodyPr/>
        <a:lstStyle/>
        <a:p>
          <a:endParaRPr lang="ru-RU"/>
        </a:p>
      </dgm:t>
    </dgm:pt>
    <dgm:pt modelId="{36DCB516-E24F-4973-9B21-44D7075AFF58}">
      <dgm:prSet phldrT="[Текст]"/>
      <dgm:spPr/>
      <dgm:t>
        <a:bodyPr/>
        <a:lstStyle/>
        <a:p>
          <a:r>
            <a:rPr lang="uk-UA" dirty="0" smtClean="0"/>
            <a:t>наголошення слів</a:t>
          </a:r>
          <a:endParaRPr lang="ru-RU" dirty="0"/>
        </a:p>
      </dgm:t>
    </dgm:pt>
    <dgm:pt modelId="{E5EED4AB-20B0-4C80-A251-5AF711ECB0BE}" type="parTrans" cxnId="{C67DDBFD-32FA-416C-8BA6-0A1213DB9E61}">
      <dgm:prSet/>
      <dgm:spPr/>
      <dgm:t>
        <a:bodyPr/>
        <a:lstStyle/>
        <a:p>
          <a:endParaRPr lang="ru-RU"/>
        </a:p>
      </dgm:t>
    </dgm:pt>
    <dgm:pt modelId="{1C731C42-52C0-4726-BEE5-AE770A286EC5}" type="sibTrans" cxnId="{C67DDBFD-32FA-416C-8BA6-0A1213DB9E61}">
      <dgm:prSet/>
      <dgm:spPr/>
      <dgm:t>
        <a:bodyPr/>
        <a:lstStyle/>
        <a:p>
          <a:endParaRPr lang="ru-RU"/>
        </a:p>
      </dgm:t>
    </dgm:pt>
    <dgm:pt modelId="{0E840E43-5431-4327-BA7E-3826BDB5885D}" type="pres">
      <dgm:prSet presAssocID="{D9246D01-B4FD-4F5C-923C-76F9E529DC6C}" presName="compositeShape" presStyleCnt="0">
        <dgm:presLayoutVars>
          <dgm:dir/>
          <dgm:resizeHandles/>
        </dgm:presLayoutVars>
      </dgm:prSet>
      <dgm:spPr/>
    </dgm:pt>
    <dgm:pt modelId="{0F1AF63D-0EEC-4294-93D3-3950461E07CD}" type="pres">
      <dgm:prSet presAssocID="{D9246D01-B4FD-4F5C-923C-76F9E529DC6C}" presName="pyramid" presStyleLbl="node1" presStyleIdx="0" presStyleCnt="1"/>
      <dgm:spPr/>
    </dgm:pt>
    <dgm:pt modelId="{1F7F6F9A-1BAC-4F68-B745-0C63E45DEADE}" type="pres">
      <dgm:prSet presAssocID="{D9246D01-B4FD-4F5C-923C-76F9E529DC6C}" presName="theList" presStyleCnt="0"/>
      <dgm:spPr/>
    </dgm:pt>
    <dgm:pt modelId="{73244868-DA61-4CF1-8B3D-E1641D952B76}" type="pres">
      <dgm:prSet presAssocID="{BA90DCFC-BE87-460B-8000-59FA98C9ECD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ABADC-42A2-4AC4-B8EC-F881C4416255}" type="pres">
      <dgm:prSet presAssocID="{BA90DCFC-BE87-460B-8000-59FA98C9ECD3}" presName="aSpace" presStyleCnt="0"/>
      <dgm:spPr/>
    </dgm:pt>
    <dgm:pt modelId="{AA9C38A9-C05A-4B68-9E02-9AD714B0E746}" type="pres">
      <dgm:prSet presAssocID="{165FB65D-91DD-4AAA-8203-DDDDEE090C7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49A84-2004-426F-9191-45DE5CE6EA20}" type="pres">
      <dgm:prSet presAssocID="{165FB65D-91DD-4AAA-8203-DDDDEE090C78}" presName="aSpace" presStyleCnt="0"/>
      <dgm:spPr/>
    </dgm:pt>
    <dgm:pt modelId="{8DE1E193-539A-40EB-9A55-7F72F82853DC}" type="pres">
      <dgm:prSet presAssocID="{D58F91BC-7F66-4832-8D9A-4FE6B5E34B3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4D2EB-C0F0-46C9-991A-C7DB311681B4}" type="pres">
      <dgm:prSet presAssocID="{D58F91BC-7F66-4832-8D9A-4FE6B5E34B39}" presName="aSpace" presStyleCnt="0"/>
      <dgm:spPr/>
    </dgm:pt>
    <dgm:pt modelId="{01EF6E27-E05A-4D17-8C7C-DCBAACB51889}" type="pres">
      <dgm:prSet presAssocID="{36DCB516-E24F-4973-9B21-44D7075AFF5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C3EF8-7CA0-4740-99E5-F43856EAD833}" type="pres">
      <dgm:prSet presAssocID="{36DCB516-E24F-4973-9B21-44D7075AFF58}" presName="aSpace" presStyleCnt="0"/>
      <dgm:spPr/>
    </dgm:pt>
  </dgm:ptLst>
  <dgm:cxnLst>
    <dgm:cxn modelId="{03C7F53F-EF83-424C-A2C6-67765D2BF422}" type="presOf" srcId="{BA90DCFC-BE87-460B-8000-59FA98C9ECD3}" destId="{73244868-DA61-4CF1-8B3D-E1641D952B76}" srcOrd="0" destOrd="0" presId="urn:microsoft.com/office/officeart/2005/8/layout/pyramid2"/>
    <dgm:cxn modelId="{8829B075-ACC2-41E2-B21D-461006A7942E}" srcId="{D9246D01-B4FD-4F5C-923C-76F9E529DC6C}" destId="{D58F91BC-7F66-4832-8D9A-4FE6B5E34B39}" srcOrd="2" destOrd="0" parTransId="{DC165FF4-4D20-4E24-9C66-66539008BDDA}" sibTransId="{90E09A68-1DD1-4EBB-9076-4D0576BDCBAB}"/>
    <dgm:cxn modelId="{42CBD4C0-85DD-44BD-8BB3-4D6E36253746}" srcId="{D9246D01-B4FD-4F5C-923C-76F9E529DC6C}" destId="{165FB65D-91DD-4AAA-8203-DDDDEE090C78}" srcOrd="1" destOrd="0" parTransId="{FB31005C-FDBE-431C-A4A4-4ED9B14FEB02}" sibTransId="{82CC766C-4C78-4EFC-A6CD-9B9DD2AE367B}"/>
    <dgm:cxn modelId="{47E26734-6452-4365-8485-BFE1257329DF}" type="presOf" srcId="{D9246D01-B4FD-4F5C-923C-76F9E529DC6C}" destId="{0E840E43-5431-4327-BA7E-3826BDB5885D}" srcOrd="0" destOrd="0" presId="urn:microsoft.com/office/officeart/2005/8/layout/pyramid2"/>
    <dgm:cxn modelId="{7D525F62-2473-40BF-9552-454EA2D79D16}" type="presOf" srcId="{D58F91BC-7F66-4832-8D9A-4FE6B5E34B39}" destId="{8DE1E193-539A-40EB-9A55-7F72F82853DC}" srcOrd="0" destOrd="0" presId="urn:microsoft.com/office/officeart/2005/8/layout/pyramid2"/>
    <dgm:cxn modelId="{C67DDBFD-32FA-416C-8BA6-0A1213DB9E61}" srcId="{D9246D01-B4FD-4F5C-923C-76F9E529DC6C}" destId="{36DCB516-E24F-4973-9B21-44D7075AFF58}" srcOrd="3" destOrd="0" parTransId="{E5EED4AB-20B0-4C80-A251-5AF711ECB0BE}" sibTransId="{1C731C42-52C0-4726-BEE5-AE770A286EC5}"/>
    <dgm:cxn modelId="{82A6B3F4-B757-445D-ABBD-96036F3282E8}" type="presOf" srcId="{165FB65D-91DD-4AAA-8203-DDDDEE090C78}" destId="{AA9C38A9-C05A-4B68-9E02-9AD714B0E746}" srcOrd="0" destOrd="0" presId="urn:microsoft.com/office/officeart/2005/8/layout/pyramid2"/>
    <dgm:cxn modelId="{B82A32E9-0692-4709-85B0-222816B185D2}" srcId="{D9246D01-B4FD-4F5C-923C-76F9E529DC6C}" destId="{BA90DCFC-BE87-460B-8000-59FA98C9ECD3}" srcOrd="0" destOrd="0" parTransId="{F7E4E4AA-410F-4969-8C9E-FD9C2E08176A}" sibTransId="{9E41BF75-5AD0-4DA6-8E35-D539CB43C97D}"/>
    <dgm:cxn modelId="{1C76BB7C-30A7-48DD-9604-E7DAF4DB9A2C}" type="presOf" srcId="{36DCB516-E24F-4973-9B21-44D7075AFF58}" destId="{01EF6E27-E05A-4D17-8C7C-DCBAACB51889}" srcOrd="0" destOrd="0" presId="urn:microsoft.com/office/officeart/2005/8/layout/pyramid2"/>
    <dgm:cxn modelId="{0C59A84F-8343-4D35-8F4B-78D6D7F7F0DC}" type="presParOf" srcId="{0E840E43-5431-4327-BA7E-3826BDB5885D}" destId="{0F1AF63D-0EEC-4294-93D3-3950461E07CD}" srcOrd="0" destOrd="0" presId="urn:microsoft.com/office/officeart/2005/8/layout/pyramid2"/>
    <dgm:cxn modelId="{123A8168-F24E-484A-97EB-09C2E9571448}" type="presParOf" srcId="{0E840E43-5431-4327-BA7E-3826BDB5885D}" destId="{1F7F6F9A-1BAC-4F68-B745-0C63E45DEADE}" srcOrd="1" destOrd="0" presId="urn:microsoft.com/office/officeart/2005/8/layout/pyramid2"/>
    <dgm:cxn modelId="{072D5261-14FD-4D6B-A126-3C46A3C093AE}" type="presParOf" srcId="{1F7F6F9A-1BAC-4F68-B745-0C63E45DEADE}" destId="{73244868-DA61-4CF1-8B3D-E1641D952B76}" srcOrd="0" destOrd="0" presId="urn:microsoft.com/office/officeart/2005/8/layout/pyramid2"/>
    <dgm:cxn modelId="{0145FC64-8BE9-411F-9598-3D7BE2CD1CAE}" type="presParOf" srcId="{1F7F6F9A-1BAC-4F68-B745-0C63E45DEADE}" destId="{8EAABADC-42A2-4AC4-B8EC-F881C4416255}" srcOrd="1" destOrd="0" presId="urn:microsoft.com/office/officeart/2005/8/layout/pyramid2"/>
    <dgm:cxn modelId="{6F31CCC4-BA1D-498E-82F6-E0375C98F057}" type="presParOf" srcId="{1F7F6F9A-1BAC-4F68-B745-0C63E45DEADE}" destId="{AA9C38A9-C05A-4B68-9E02-9AD714B0E746}" srcOrd="2" destOrd="0" presId="urn:microsoft.com/office/officeart/2005/8/layout/pyramid2"/>
    <dgm:cxn modelId="{65924762-4F57-4074-B75B-DCE757F6E101}" type="presParOf" srcId="{1F7F6F9A-1BAC-4F68-B745-0C63E45DEADE}" destId="{4A749A84-2004-426F-9191-45DE5CE6EA20}" srcOrd="3" destOrd="0" presId="urn:microsoft.com/office/officeart/2005/8/layout/pyramid2"/>
    <dgm:cxn modelId="{B3D9AFFE-4D53-4D7A-876B-3913B7DBB174}" type="presParOf" srcId="{1F7F6F9A-1BAC-4F68-B745-0C63E45DEADE}" destId="{8DE1E193-539A-40EB-9A55-7F72F82853DC}" srcOrd="4" destOrd="0" presId="urn:microsoft.com/office/officeart/2005/8/layout/pyramid2"/>
    <dgm:cxn modelId="{DAFC6AD8-FEF4-4A98-999B-C6C1BFE5F35E}" type="presParOf" srcId="{1F7F6F9A-1BAC-4F68-B745-0C63E45DEADE}" destId="{2C54D2EB-C0F0-46C9-991A-C7DB311681B4}" srcOrd="5" destOrd="0" presId="urn:microsoft.com/office/officeart/2005/8/layout/pyramid2"/>
    <dgm:cxn modelId="{5429F4D2-2B34-4DE1-9D08-1EBC840441AF}" type="presParOf" srcId="{1F7F6F9A-1BAC-4F68-B745-0C63E45DEADE}" destId="{01EF6E27-E05A-4D17-8C7C-DCBAACB51889}" srcOrd="6" destOrd="0" presId="urn:microsoft.com/office/officeart/2005/8/layout/pyramid2"/>
    <dgm:cxn modelId="{63093EA7-BDBC-4926-897C-1DDE24CD8425}" type="presParOf" srcId="{1F7F6F9A-1BAC-4F68-B745-0C63E45DEADE}" destId="{F8CC3EF8-7CA0-4740-99E5-F43856EAD83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10A7C5-3FB2-48F1-92C8-DB173639BB5E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095634F-6C71-429C-8508-7ACB6CE23159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вокалізм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CFC1B019-2C60-4C29-BD76-D43620CB6705}" type="parTrans" cxnId="{D7F2B107-7C81-491A-8345-603BE068206F}">
      <dgm:prSet/>
      <dgm:spPr/>
      <dgm:t>
        <a:bodyPr/>
        <a:lstStyle/>
        <a:p>
          <a:endParaRPr lang="ru-RU"/>
        </a:p>
      </dgm:t>
    </dgm:pt>
    <dgm:pt modelId="{FA7B305C-0AE4-4859-BD95-6C1EF5A9C580}" type="sibTrans" cxnId="{D7F2B107-7C81-491A-8345-603BE068206F}">
      <dgm:prSet/>
      <dgm:spPr/>
      <dgm:t>
        <a:bodyPr/>
        <a:lstStyle/>
        <a:p>
          <a:endParaRPr lang="ru-RU"/>
        </a:p>
      </dgm:t>
    </dgm:pt>
    <dgm:pt modelId="{C1BDA3B5-2A19-484B-9D93-A14F168A232E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У наголошеній позиції усі голосні (крім деяких слів зі [і]) звучать чисто і виразно: 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дах, клен, сир, рік, сом, луг</a:t>
          </a:r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. 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F3BBDA1A-6157-4309-8FA9-D9DF14BADC08}" type="parTrans" cxnId="{029ABEE0-F987-4CEB-89B2-3E2A9C8E924A}">
      <dgm:prSet/>
      <dgm:spPr/>
      <dgm:t>
        <a:bodyPr/>
        <a:lstStyle/>
        <a:p>
          <a:endParaRPr lang="ru-RU"/>
        </a:p>
      </dgm:t>
    </dgm:pt>
    <dgm:pt modelId="{59DB5ADE-1BE6-4BF5-B353-50F4D7115C88}" type="sibTrans" cxnId="{029ABEE0-F987-4CEB-89B2-3E2A9C8E924A}">
      <dgm:prSet/>
      <dgm:spPr/>
      <dgm:t>
        <a:bodyPr/>
        <a:lstStyle/>
        <a:p>
          <a:endParaRPr lang="ru-RU"/>
        </a:p>
      </dgm:t>
    </dgm:pt>
    <dgm:pt modelId="{AE5544D6-8784-4154-AC40-392EFE3F2CD7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Виразність вимови зберігають і ненаголошені [а], [у]: 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[</a:t>
          </a:r>
          <a:r>
            <a:rPr lang="uk-UA" b="1" i="1" dirty="0" err="1" smtClean="0">
              <a:solidFill>
                <a:schemeClr val="tx2">
                  <a:lumMod val="10000"/>
                </a:schemeClr>
              </a:solidFill>
            </a:rPr>
            <a:t>бурак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], [</a:t>
          </a:r>
          <a:r>
            <a:rPr lang="uk-UA" b="1" i="1" dirty="0" err="1" smtClean="0">
              <a:solidFill>
                <a:schemeClr val="tx2">
                  <a:lumMod val="10000"/>
                </a:schemeClr>
              </a:solidFill>
            </a:rPr>
            <a:t>калужа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], [сурма]</a:t>
          </a:r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.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0A99AA39-1756-42C7-9D10-1C5FC7288DF1}" type="parTrans" cxnId="{F4E18902-5767-4A55-92FC-2E30EB20BD87}">
      <dgm:prSet/>
      <dgm:spPr/>
      <dgm:t>
        <a:bodyPr/>
        <a:lstStyle/>
        <a:p>
          <a:endParaRPr lang="ru-RU"/>
        </a:p>
      </dgm:t>
    </dgm:pt>
    <dgm:pt modelId="{8882BE83-3209-4C06-9F0A-26FABB78A959}" type="sibTrans" cxnId="{F4E18902-5767-4A55-92FC-2E30EB20BD87}">
      <dgm:prSet/>
      <dgm:spPr/>
      <dgm:t>
        <a:bodyPr/>
        <a:lstStyle/>
        <a:p>
          <a:endParaRPr lang="ru-RU"/>
        </a:p>
      </dgm:t>
    </dgm:pt>
    <dgm:pt modelId="{625BDB90-3AAF-41AC-A635-9234EC24559E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Для інших ненаголошених ([е], [и], [о])   характерне    своєрідне    уподібнення –             а к о м о д а ц і я  – взаємне пристосування суміжних голосних.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15852F84-3D52-4892-B6BE-513ADE874551}" type="parTrans" cxnId="{8B9C4296-85AA-4E2D-9DD1-EF3975277522}">
      <dgm:prSet/>
      <dgm:spPr/>
      <dgm:t>
        <a:bodyPr/>
        <a:lstStyle/>
        <a:p>
          <a:endParaRPr lang="ru-RU"/>
        </a:p>
      </dgm:t>
    </dgm:pt>
    <dgm:pt modelId="{691F2DD0-DAEC-4655-ACFF-E0CD24E38967}" type="sibTrans" cxnId="{8B9C4296-85AA-4E2D-9DD1-EF3975277522}">
      <dgm:prSet/>
      <dgm:spPr/>
      <dgm:t>
        <a:bodyPr/>
        <a:lstStyle/>
        <a:p>
          <a:endParaRPr lang="ru-RU"/>
        </a:p>
      </dgm:t>
    </dgm:pt>
    <dgm:pt modelId="{E23EA8F9-A7A3-4CA4-8F77-1D91189297BF}">
      <dgm:prSet phldrT="[Текст]" phldr="1"/>
      <dgm:spPr/>
      <dgm:t>
        <a:bodyPr/>
        <a:lstStyle/>
        <a:p>
          <a:endParaRPr lang="ru-RU" dirty="0"/>
        </a:p>
      </dgm:t>
    </dgm:pt>
    <dgm:pt modelId="{907063D0-D7F9-46AD-93EB-9D7FA42D9931}" type="parTrans" cxnId="{413239AA-E6EE-4238-9B4A-7991F53F804E}">
      <dgm:prSet/>
      <dgm:spPr/>
      <dgm:t>
        <a:bodyPr/>
        <a:lstStyle/>
        <a:p>
          <a:endParaRPr lang="ru-RU"/>
        </a:p>
      </dgm:t>
    </dgm:pt>
    <dgm:pt modelId="{68E70145-FC54-4C1D-B485-532BC59665CA}" type="sibTrans" cxnId="{413239AA-E6EE-4238-9B4A-7991F53F804E}">
      <dgm:prSet/>
      <dgm:spPr/>
      <dgm:t>
        <a:bodyPr/>
        <a:lstStyle/>
        <a:p>
          <a:endParaRPr lang="ru-RU"/>
        </a:p>
      </dgm:t>
    </dgm:pt>
    <dgm:pt modelId="{8490A315-04C8-4B91-A745-0C7AF1F80685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НАГОЛОС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C047AF74-B6CC-42E0-A025-3F2AE1C509AF}" type="parTrans" cxnId="{8D341E04-E753-4907-9459-9CF77557C28F}">
      <dgm:prSet/>
      <dgm:spPr/>
      <dgm:t>
        <a:bodyPr/>
        <a:lstStyle/>
        <a:p>
          <a:endParaRPr lang="ru-RU"/>
        </a:p>
      </dgm:t>
    </dgm:pt>
    <dgm:pt modelId="{C0C77A3B-0AC5-4C5C-A38E-014F6C388661}" type="sibTrans" cxnId="{8D341E04-E753-4907-9459-9CF77557C28F}">
      <dgm:prSet/>
      <dgm:spPr/>
      <dgm:t>
        <a:bodyPr/>
        <a:lstStyle/>
        <a:p>
          <a:endParaRPr lang="ru-RU"/>
        </a:p>
      </dgm:t>
    </dgm:pt>
    <dgm:pt modelId="{419615E6-900D-434B-9235-0405F564E896}" type="pres">
      <dgm:prSet presAssocID="{DA10A7C5-3FB2-48F1-92C8-DB173639BB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A08181-5B67-4B1C-847A-9E5762F3C328}" type="pres">
      <dgm:prSet presAssocID="{DA10A7C5-3FB2-48F1-92C8-DB173639BB5E}" presName="matrix" presStyleCnt="0"/>
      <dgm:spPr/>
    </dgm:pt>
    <dgm:pt modelId="{1CA797A3-B66D-49BE-A2EC-ABE55FCF7BB8}" type="pres">
      <dgm:prSet presAssocID="{DA10A7C5-3FB2-48F1-92C8-DB173639BB5E}" presName="tile1" presStyleLbl="node1" presStyleIdx="0" presStyleCnt="4" custLinFactNeighborX="-1"/>
      <dgm:spPr/>
      <dgm:t>
        <a:bodyPr/>
        <a:lstStyle/>
        <a:p>
          <a:endParaRPr lang="ru-RU"/>
        </a:p>
      </dgm:t>
    </dgm:pt>
    <dgm:pt modelId="{51B965BD-7E9B-40AC-8D64-E18DCFB1A432}" type="pres">
      <dgm:prSet presAssocID="{DA10A7C5-3FB2-48F1-92C8-DB173639BB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3E5DB-9743-4313-BD1D-65FFE735E7B8}" type="pres">
      <dgm:prSet presAssocID="{DA10A7C5-3FB2-48F1-92C8-DB173639BB5E}" presName="tile2" presStyleLbl="node1" presStyleIdx="1" presStyleCnt="4"/>
      <dgm:spPr/>
      <dgm:t>
        <a:bodyPr/>
        <a:lstStyle/>
        <a:p>
          <a:endParaRPr lang="ru-RU"/>
        </a:p>
      </dgm:t>
    </dgm:pt>
    <dgm:pt modelId="{C43F9D6E-06CC-4736-B578-E22217480C00}" type="pres">
      <dgm:prSet presAssocID="{DA10A7C5-3FB2-48F1-92C8-DB173639BB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1C287-C042-4BE7-8315-9D3D23EEBF3E}" type="pres">
      <dgm:prSet presAssocID="{DA10A7C5-3FB2-48F1-92C8-DB173639BB5E}" presName="tile3" presStyleLbl="node1" presStyleIdx="2" presStyleCnt="4"/>
      <dgm:spPr/>
      <dgm:t>
        <a:bodyPr/>
        <a:lstStyle/>
        <a:p>
          <a:endParaRPr lang="ru-RU"/>
        </a:p>
      </dgm:t>
    </dgm:pt>
    <dgm:pt modelId="{EEA70029-F78F-433E-819A-BC3E1F68E93D}" type="pres">
      <dgm:prSet presAssocID="{DA10A7C5-3FB2-48F1-92C8-DB173639BB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F97F7-7E05-453F-8B9F-47F24F2087BA}" type="pres">
      <dgm:prSet presAssocID="{DA10A7C5-3FB2-48F1-92C8-DB173639BB5E}" presName="tile4" presStyleLbl="node1" presStyleIdx="3" presStyleCnt="4"/>
      <dgm:spPr/>
      <dgm:t>
        <a:bodyPr/>
        <a:lstStyle/>
        <a:p>
          <a:endParaRPr lang="ru-RU"/>
        </a:p>
      </dgm:t>
    </dgm:pt>
    <dgm:pt modelId="{A00B43FA-FB94-4561-A448-BA3673D5B9F0}" type="pres">
      <dgm:prSet presAssocID="{DA10A7C5-3FB2-48F1-92C8-DB173639BB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03B03-5EDD-4C18-A4A7-FA0E2C774E34}" type="pres">
      <dgm:prSet presAssocID="{DA10A7C5-3FB2-48F1-92C8-DB173639BB5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7AAC8F4-D951-4353-98F1-4BB7DAF12516}" type="presOf" srcId="{C1BDA3B5-2A19-484B-9D93-A14F168A232E}" destId="{8F23E5DB-9743-4313-BD1D-65FFE735E7B8}" srcOrd="0" destOrd="0" presId="urn:microsoft.com/office/officeart/2005/8/layout/matrix1"/>
    <dgm:cxn modelId="{8B9C4296-85AA-4E2D-9DD1-EF3975277522}" srcId="{6095634F-6C71-429C-8508-7ACB6CE23159}" destId="{625BDB90-3AAF-41AC-A635-9234EC24559E}" srcOrd="3" destOrd="0" parTransId="{15852F84-3D52-4892-B6BE-513ADE874551}" sibTransId="{691F2DD0-DAEC-4655-ACFF-E0CD24E38967}"/>
    <dgm:cxn modelId="{CAEBC1CD-49C2-46DD-8ED6-189B066107F8}" type="presOf" srcId="{625BDB90-3AAF-41AC-A635-9234EC24559E}" destId="{A00B43FA-FB94-4561-A448-BA3673D5B9F0}" srcOrd="1" destOrd="0" presId="urn:microsoft.com/office/officeart/2005/8/layout/matrix1"/>
    <dgm:cxn modelId="{DDE32551-F9C3-4C3D-B2C3-99E3CCB8B245}" type="presOf" srcId="{AE5544D6-8784-4154-AC40-392EFE3F2CD7}" destId="{EEA70029-F78F-433E-819A-BC3E1F68E93D}" srcOrd="1" destOrd="0" presId="urn:microsoft.com/office/officeart/2005/8/layout/matrix1"/>
    <dgm:cxn modelId="{F4E18902-5767-4A55-92FC-2E30EB20BD87}" srcId="{6095634F-6C71-429C-8508-7ACB6CE23159}" destId="{AE5544D6-8784-4154-AC40-392EFE3F2CD7}" srcOrd="2" destOrd="0" parTransId="{0A99AA39-1756-42C7-9D10-1C5FC7288DF1}" sibTransId="{8882BE83-3209-4C06-9F0A-26FABB78A959}"/>
    <dgm:cxn modelId="{44167206-E12F-4DC5-A445-72E94D6235F2}" type="presOf" srcId="{C1BDA3B5-2A19-484B-9D93-A14F168A232E}" destId="{C43F9D6E-06CC-4736-B578-E22217480C00}" srcOrd="1" destOrd="0" presId="urn:microsoft.com/office/officeart/2005/8/layout/matrix1"/>
    <dgm:cxn modelId="{8D341E04-E753-4907-9459-9CF77557C28F}" srcId="{6095634F-6C71-429C-8508-7ACB6CE23159}" destId="{8490A315-04C8-4B91-A745-0C7AF1F80685}" srcOrd="0" destOrd="0" parTransId="{C047AF74-B6CC-42E0-A025-3F2AE1C509AF}" sibTransId="{C0C77A3B-0AC5-4C5C-A38E-014F6C388661}"/>
    <dgm:cxn modelId="{029ABEE0-F987-4CEB-89B2-3E2A9C8E924A}" srcId="{6095634F-6C71-429C-8508-7ACB6CE23159}" destId="{C1BDA3B5-2A19-484B-9D93-A14F168A232E}" srcOrd="1" destOrd="0" parTransId="{F3BBDA1A-6157-4309-8FA9-D9DF14BADC08}" sibTransId="{59DB5ADE-1BE6-4BF5-B353-50F4D7115C88}"/>
    <dgm:cxn modelId="{C6865C58-1B73-4EC7-8E75-EEEDAB6B0028}" type="presOf" srcId="{6095634F-6C71-429C-8508-7ACB6CE23159}" destId="{7EE03B03-5EDD-4C18-A4A7-FA0E2C774E34}" srcOrd="0" destOrd="0" presId="urn:microsoft.com/office/officeart/2005/8/layout/matrix1"/>
    <dgm:cxn modelId="{D7F2B107-7C81-491A-8345-603BE068206F}" srcId="{DA10A7C5-3FB2-48F1-92C8-DB173639BB5E}" destId="{6095634F-6C71-429C-8508-7ACB6CE23159}" srcOrd="0" destOrd="0" parTransId="{CFC1B019-2C60-4C29-BD76-D43620CB6705}" sibTransId="{FA7B305C-0AE4-4859-BD95-6C1EF5A9C580}"/>
    <dgm:cxn modelId="{2CEE0B07-9056-4E2E-9053-B7E9F93421C0}" type="presOf" srcId="{DA10A7C5-3FB2-48F1-92C8-DB173639BB5E}" destId="{419615E6-900D-434B-9235-0405F564E896}" srcOrd="0" destOrd="0" presId="urn:microsoft.com/office/officeart/2005/8/layout/matrix1"/>
    <dgm:cxn modelId="{9D6719BF-5229-44BD-ADC5-E0D116A082D1}" type="presOf" srcId="{8490A315-04C8-4B91-A745-0C7AF1F80685}" destId="{51B965BD-7E9B-40AC-8D64-E18DCFB1A432}" srcOrd="1" destOrd="0" presId="urn:microsoft.com/office/officeart/2005/8/layout/matrix1"/>
    <dgm:cxn modelId="{A6CA768F-7675-4E53-9092-981C286EDFBF}" type="presOf" srcId="{8490A315-04C8-4B91-A745-0C7AF1F80685}" destId="{1CA797A3-B66D-49BE-A2EC-ABE55FCF7BB8}" srcOrd="0" destOrd="0" presId="urn:microsoft.com/office/officeart/2005/8/layout/matrix1"/>
    <dgm:cxn modelId="{C50F952A-7EA5-483D-A1BF-BF06F2B6CF84}" type="presOf" srcId="{AE5544D6-8784-4154-AC40-392EFE3F2CD7}" destId="{2981C287-C042-4BE7-8315-9D3D23EEBF3E}" srcOrd="0" destOrd="0" presId="urn:microsoft.com/office/officeart/2005/8/layout/matrix1"/>
    <dgm:cxn modelId="{413239AA-E6EE-4238-9B4A-7991F53F804E}" srcId="{6095634F-6C71-429C-8508-7ACB6CE23159}" destId="{E23EA8F9-A7A3-4CA4-8F77-1D91189297BF}" srcOrd="4" destOrd="0" parTransId="{907063D0-D7F9-46AD-93EB-9D7FA42D9931}" sibTransId="{68E70145-FC54-4C1D-B485-532BC59665CA}"/>
    <dgm:cxn modelId="{E4FE959B-BC1B-4544-873A-C5E13056B750}" type="presOf" srcId="{625BDB90-3AAF-41AC-A635-9234EC24559E}" destId="{D3EF97F7-7E05-453F-8B9F-47F24F2087BA}" srcOrd="0" destOrd="0" presId="urn:microsoft.com/office/officeart/2005/8/layout/matrix1"/>
    <dgm:cxn modelId="{CFE1591E-6BDA-43C3-A1D9-6739926D0BA8}" type="presParOf" srcId="{419615E6-900D-434B-9235-0405F564E896}" destId="{D1A08181-5B67-4B1C-847A-9E5762F3C328}" srcOrd="0" destOrd="0" presId="urn:microsoft.com/office/officeart/2005/8/layout/matrix1"/>
    <dgm:cxn modelId="{60218E4F-1BB9-47A2-B8EE-76FF63358CEA}" type="presParOf" srcId="{D1A08181-5B67-4B1C-847A-9E5762F3C328}" destId="{1CA797A3-B66D-49BE-A2EC-ABE55FCF7BB8}" srcOrd="0" destOrd="0" presId="urn:microsoft.com/office/officeart/2005/8/layout/matrix1"/>
    <dgm:cxn modelId="{05CB28CB-09CE-4FBD-A98F-52DB1E9D3306}" type="presParOf" srcId="{D1A08181-5B67-4B1C-847A-9E5762F3C328}" destId="{51B965BD-7E9B-40AC-8D64-E18DCFB1A432}" srcOrd="1" destOrd="0" presId="urn:microsoft.com/office/officeart/2005/8/layout/matrix1"/>
    <dgm:cxn modelId="{C3C7DE90-9C89-43E7-96E8-EB5FAC77D99E}" type="presParOf" srcId="{D1A08181-5B67-4B1C-847A-9E5762F3C328}" destId="{8F23E5DB-9743-4313-BD1D-65FFE735E7B8}" srcOrd="2" destOrd="0" presId="urn:microsoft.com/office/officeart/2005/8/layout/matrix1"/>
    <dgm:cxn modelId="{3A7E74C5-63F1-4ED2-910F-64F240A0633D}" type="presParOf" srcId="{D1A08181-5B67-4B1C-847A-9E5762F3C328}" destId="{C43F9D6E-06CC-4736-B578-E22217480C00}" srcOrd="3" destOrd="0" presId="urn:microsoft.com/office/officeart/2005/8/layout/matrix1"/>
    <dgm:cxn modelId="{767F7EA7-5800-479A-9622-D395D17333A3}" type="presParOf" srcId="{D1A08181-5B67-4B1C-847A-9E5762F3C328}" destId="{2981C287-C042-4BE7-8315-9D3D23EEBF3E}" srcOrd="4" destOrd="0" presId="urn:microsoft.com/office/officeart/2005/8/layout/matrix1"/>
    <dgm:cxn modelId="{F4CB2968-9C28-4253-93D5-6894DB89236B}" type="presParOf" srcId="{D1A08181-5B67-4B1C-847A-9E5762F3C328}" destId="{EEA70029-F78F-433E-819A-BC3E1F68E93D}" srcOrd="5" destOrd="0" presId="urn:microsoft.com/office/officeart/2005/8/layout/matrix1"/>
    <dgm:cxn modelId="{2CB36DFB-42DB-4F03-8526-2EF4AD5F3095}" type="presParOf" srcId="{D1A08181-5B67-4B1C-847A-9E5762F3C328}" destId="{D3EF97F7-7E05-453F-8B9F-47F24F2087BA}" srcOrd="6" destOrd="0" presId="urn:microsoft.com/office/officeart/2005/8/layout/matrix1"/>
    <dgm:cxn modelId="{4C4E99C0-A576-4EAD-80AE-56CE37025765}" type="presParOf" srcId="{D1A08181-5B67-4B1C-847A-9E5762F3C328}" destId="{A00B43FA-FB94-4561-A448-BA3673D5B9F0}" srcOrd="7" destOrd="0" presId="urn:microsoft.com/office/officeart/2005/8/layout/matrix1"/>
    <dgm:cxn modelId="{0796B5B6-35FA-4AB8-80FC-C9D60730B613}" type="presParOf" srcId="{419615E6-900D-434B-9235-0405F564E896}" destId="{7EE03B03-5EDD-4C18-A4A7-FA0E2C774E3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CDE51B-9D30-4AC4-BD28-5F439A5A5AF6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10187C-8955-4956-9ADD-99474DC8C9A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>
              <a:solidFill>
                <a:schemeClr val="tx1"/>
              </a:solidFill>
            </a:rPr>
            <a:t>з в у к и   у словах та реченнях  о р г а н і з о </a:t>
          </a:r>
        </a:p>
        <a:p>
          <a:pPr>
            <a:lnSpc>
              <a:spcPct val="100000"/>
            </a:lnSpc>
          </a:pPr>
          <a:r>
            <a:rPr lang="uk-UA" sz="2000" dirty="0" smtClean="0">
              <a:solidFill>
                <a:schemeClr val="tx1"/>
              </a:solidFill>
            </a:rPr>
            <a:t>в у ю т ь с я  так,  щ о б   ї х  б у л о  </a:t>
          </a:r>
          <a:r>
            <a:rPr lang="uk-UA" sz="2000" dirty="0" smtClean="0">
              <a:solidFill>
                <a:srgbClr val="C00000"/>
              </a:solidFill>
            </a:rPr>
            <a:t>л е г к о  </a:t>
          </a:r>
          <a:r>
            <a:rPr lang="uk-UA" sz="2000" dirty="0" smtClean="0">
              <a:solidFill>
                <a:schemeClr val="tx1"/>
              </a:solidFill>
            </a:rPr>
            <a:t>в и м о в л я т и</a:t>
          </a:r>
          <a:endParaRPr lang="ru-RU" sz="2000" dirty="0">
            <a:solidFill>
              <a:schemeClr val="tx1"/>
            </a:solidFill>
          </a:endParaRPr>
        </a:p>
      </dgm:t>
    </dgm:pt>
    <dgm:pt modelId="{849DCB11-3F13-4C98-BC6A-19607727B6B6}" type="parTrans" cxnId="{F6A48DA3-21FB-4803-9763-3CDCE849F679}">
      <dgm:prSet/>
      <dgm:spPr/>
      <dgm:t>
        <a:bodyPr/>
        <a:lstStyle/>
        <a:p>
          <a:endParaRPr lang="ru-RU"/>
        </a:p>
      </dgm:t>
    </dgm:pt>
    <dgm:pt modelId="{356770D1-0D1D-433A-910F-C424A4FFE028}" type="sibTrans" cxnId="{F6A48DA3-21FB-4803-9763-3CDCE849F679}">
      <dgm:prSet/>
      <dgm:spPr/>
      <dgm:t>
        <a:bodyPr/>
        <a:lstStyle/>
        <a:p>
          <a:endParaRPr lang="ru-RU"/>
        </a:p>
      </dgm:t>
    </dgm:pt>
    <dgm:pt modelId="{0BA360FE-7E3E-4004-B643-1BB84A742AB9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в о н и   мусять бути      </a:t>
          </a:r>
          <a:r>
            <a:rPr lang="uk-UA" sz="2000" dirty="0" smtClean="0">
              <a:solidFill>
                <a:srgbClr val="C00000"/>
              </a:solidFill>
            </a:rPr>
            <a:t>р о з б і р л и в і  </a:t>
          </a:r>
          <a:r>
            <a:rPr lang="uk-UA" sz="2000" dirty="0" smtClean="0">
              <a:solidFill>
                <a:schemeClr val="tx1"/>
              </a:solidFill>
            </a:rPr>
            <a:t>для того, хто слухає</a:t>
          </a:r>
          <a:endParaRPr lang="ru-RU" sz="2000" dirty="0">
            <a:solidFill>
              <a:schemeClr val="tx1"/>
            </a:solidFill>
          </a:endParaRPr>
        </a:p>
      </dgm:t>
    </dgm:pt>
    <dgm:pt modelId="{989E1EB0-1474-4403-8037-0B40CF4174C9}" type="parTrans" cxnId="{1EB6ADED-0D54-48B8-A8E2-E0F06898ECDF}">
      <dgm:prSet/>
      <dgm:spPr/>
      <dgm:t>
        <a:bodyPr/>
        <a:lstStyle/>
        <a:p>
          <a:endParaRPr lang="ru-RU"/>
        </a:p>
      </dgm:t>
    </dgm:pt>
    <dgm:pt modelId="{388DA563-678F-4873-A515-232736791471}" type="sibTrans" cxnId="{1EB6ADED-0D54-48B8-A8E2-E0F06898ECDF}">
      <dgm:prSet/>
      <dgm:spPr/>
      <dgm:t>
        <a:bodyPr/>
        <a:lstStyle/>
        <a:p>
          <a:endParaRPr lang="ru-RU"/>
        </a:p>
      </dgm:t>
    </dgm:pt>
    <dgm:pt modelId="{3C84A33D-3CC6-48BC-B03B-86FC0FC53385}" type="pres">
      <dgm:prSet presAssocID="{BDCDE51B-9D30-4AC4-BD28-5F439A5A5A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58F81D-2F97-4E46-A314-5F0E7BD988B6}" type="pres">
      <dgm:prSet presAssocID="{5910187C-8955-4956-9ADD-99474DC8C9AA}" presName="arrow" presStyleLbl="node1" presStyleIdx="0" presStyleCnt="2" custScaleY="100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7AF04-2CAE-4752-956C-A05C96D5D741}" type="pres">
      <dgm:prSet presAssocID="{0BA360FE-7E3E-4004-B643-1BB84A742AB9}" presName="arrow" presStyleLbl="node1" presStyleIdx="1" presStyleCnt="2" custScaleY="87861" custRadScaleRad="98818" custRadScaleInc="-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6ADED-0D54-48B8-A8E2-E0F06898ECDF}" srcId="{BDCDE51B-9D30-4AC4-BD28-5F439A5A5AF6}" destId="{0BA360FE-7E3E-4004-B643-1BB84A742AB9}" srcOrd="1" destOrd="0" parTransId="{989E1EB0-1474-4403-8037-0B40CF4174C9}" sibTransId="{388DA563-678F-4873-A515-232736791471}"/>
    <dgm:cxn modelId="{ACD1B207-A49E-4186-801D-6ED797C0DC44}" type="presOf" srcId="{5910187C-8955-4956-9ADD-99474DC8C9AA}" destId="{1358F81D-2F97-4E46-A314-5F0E7BD988B6}" srcOrd="0" destOrd="0" presId="urn:microsoft.com/office/officeart/2005/8/layout/arrow5"/>
    <dgm:cxn modelId="{9B50357D-3438-46C9-A1BF-7D488FE6B338}" type="presOf" srcId="{BDCDE51B-9D30-4AC4-BD28-5F439A5A5AF6}" destId="{3C84A33D-3CC6-48BC-B03B-86FC0FC53385}" srcOrd="0" destOrd="0" presId="urn:microsoft.com/office/officeart/2005/8/layout/arrow5"/>
    <dgm:cxn modelId="{B6B76D4D-C2B0-47BC-A24F-406A63E52A78}" type="presOf" srcId="{0BA360FE-7E3E-4004-B643-1BB84A742AB9}" destId="{C617AF04-2CAE-4752-956C-A05C96D5D741}" srcOrd="0" destOrd="0" presId="urn:microsoft.com/office/officeart/2005/8/layout/arrow5"/>
    <dgm:cxn modelId="{F6A48DA3-21FB-4803-9763-3CDCE849F679}" srcId="{BDCDE51B-9D30-4AC4-BD28-5F439A5A5AF6}" destId="{5910187C-8955-4956-9ADD-99474DC8C9AA}" srcOrd="0" destOrd="0" parTransId="{849DCB11-3F13-4C98-BC6A-19607727B6B6}" sibTransId="{356770D1-0D1D-433A-910F-C424A4FFE028}"/>
    <dgm:cxn modelId="{F625EFF5-1F48-49C8-9481-80A55F1F07E8}" type="presParOf" srcId="{3C84A33D-3CC6-48BC-B03B-86FC0FC53385}" destId="{1358F81D-2F97-4E46-A314-5F0E7BD988B6}" srcOrd="0" destOrd="0" presId="urn:microsoft.com/office/officeart/2005/8/layout/arrow5"/>
    <dgm:cxn modelId="{0C4DA396-FE4C-4FE4-AE15-B222D6ADB076}" type="presParOf" srcId="{3C84A33D-3CC6-48BC-B03B-86FC0FC53385}" destId="{C617AF04-2CAE-4752-956C-A05C96D5D74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E698B2-C6AF-4B49-B52E-4C89598AA76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6CA2832-7827-4C64-86D8-6AC196603E6B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Українська</a:t>
          </a:r>
          <a:endParaRPr lang="ru-RU" dirty="0">
            <a:solidFill>
              <a:srgbClr val="002060"/>
            </a:solidFill>
          </a:endParaRPr>
        </a:p>
      </dgm:t>
    </dgm:pt>
    <dgm:pt modelId="{AAB7BAA8-B84B-49A4-A483-34BE977395EB}" type="parTrans" cxnId="{EF0A7309-811D-400A-A01E-1E865EB926ED}">
      <dgm:prSet/>
      <dgm:spPr/>
      <dgm:t>
        <a:bodyPr/>
        <a:lstStyle/>
        <a:p>
          <a:endParaRPr lang="ru-RU"/>
        </a:p>
      </dgm:t>
    </dgm:pt>
    <dgm:pt modelId="{6720CA94-14AC-4B90-8D51-5402A2814F46}" type="sibTrans" cxnId="{EF0A7309-811D-400A-A01E-1E865EB926ED}">
      <dgm:prSet/>
      <dgm:spPr/>
      <dgm:t>
        <a:bodyPr/>
        <a:lstStyle/>
        <a:p>
          <a:endParaRPr lang="ru-RU"/>
        </a:p>
      </dgm:t>
    </dgm:pt>
    <dgm:pt modelId="{9BF89CBB-988D-4664-AB15-E8FCB9800320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6 голосних</a:t>
          </a:r>
          <a:endParaRPr lang="ru-RU" dirty="0">
            <a:solidFill>
              <a:srgbClr val="002060"/>
            </a:solidFill>
          </a:endParaRPr>
        </a:p>
      </dgm:t>
    </dgm:pt>
    <dgm:pt modelId="{375E8A32-E582-49BD-8537-EE2E6D37F919}" type="parTrans" cxnId="{12C63C6E-7676-4D42-8324-3B5FC0E5FBF9}">
      <dgm:prSet/>
      <dgm:spPr/>
      <dgm:t>
        <a:bodyPr/>
        <a:lstStyle/>
        <a:p>
          <a:endParaRPr lang="ru-RU"/>
        </a:p>
      </dgm:t>
    </dgm:pt>
    <dgm:pt modelId="{9907F7A1-D644-4786-912E-920A476C1906}" type="sibTrans" cxnId="{12C63C6E-7676-4D42-8324-3B5FC0E5FBF9}">
      <dgm:prSet/>
      <dgm:spPr/>
      <dgm:t>
        <a:bodyPr/>
        <a:lstStyle/>
        <a:p>
          <a:endParaRPr lang="ru-RU"/>
        </a:p>
      </dgm:t>
    </dgm:pt>
    <dgm:pt modelId="{00EADDB2-0137-45CC-9FD3-62725771920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32 приголосних</a:t>
          </a:r>
          <a:endParaRPr lang="ru-RU" dirty="0">
            <a:solidFill>
              <a:srgbClr val="002060"/>
            </a:solidFill>
          </a:endParaRPr>
        </a:p>
      </dgm:t>
    </dgm:pt>
    <dgm:pt modelId="{14498758-00F0-44C9-8029-C6DB451CCA30}" type="parTrans" cxnId="{BAC8FAA3-4164-4768-B1CA-60F1F571CABD}">
      <dgm:prSet/>
      <dgm:spPr/>
      <dgm:t>
        <a:bodyPr/>
        <a:lstStyle/>
        <a:p>
          <a:endParaRPr lang="ru-RU"/>
        </a:p>
      </dgm:t>
    </dgm:pt>
    <dgm:pt modelId="{C0F652FD-9A36-4B36-90A4-790FF374D590}" type="sibTrans" cxnId="{BAC8FAA3-4164-4768-B1CA-60F1F571CABD}">
      <dgm:prSet/>
      <dgm:spPr/>
      <dgm:t>
        <a:bodyPr/>
        <a:lstStyle/>
        <a:p>
          <a:endParaRPr lang="ru-RU"/>
        </a:p>
      </dgm:t>
    </dgm:pt>
    <dgm:pt modelId="{ED1CD5B9-0165-48A9-94C0-C4D2D637244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Англійська</a:t>
          </a:r>
          <a:endParaRPr lang="ru-RU" dirty="0">
            <a:solidFill>
              <a:srgbClr val="002060"/>
            </a:solidFill>
          </a:endParaRPr>
        </a:p>
      </dgm:t>
    </dgm:pt>
    <dgm:pt modelId="{CCED52FE-8F68-46E2-9413-3A4897596465}" type="parTrans" cxnId="{7B23F018-367A-430F-8F31-FDFE14E2C39A}">
      <dgm:prSet/>
      <dgm:spPr/>
      <dgm:t>
        <a:bodyPr/>
        <a:lstStyle/>
        <a:p>
          <a:endParaRPr lang="ru-RU"/>
        </a:p>
      </dgm:t>
    </dgm:pt>
    <dgm:pt modelId="{05905AEA-35AA-4D3B-BA4B-D19327347BFC}" type="sibTrans" cxnId="{7B23F018-367A-430F-8F31-FDFE14E2C39A}">
      <dgm:prSet/>
      <dgm:spPr/>
      <dgm:t>
        <a:bodyPr/>
        <a:lstStyle/>
        <a:p>
          <a:endParaRPr lang="ru-RU"/>
        </a:p>
      </dgm:t>
    </dgm:pt>
    <dgm:pt modelId="{4FA091D3-3A5E-4123-8CC9-BF862FB93051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20 голосних</a:t>
          </a:r>
          <a:endParaRPr lang="ru-RU" dirty="0">
            <a:solidFill>
              <a:srgbClr val="002060"/>
            </a:solidFill>
          </a:endParaRPr>
        </a:p>
      </dgm:t>
    </dgm:pt>
    <dgm:pt modelId="{B0D88596-6358-4C1D-8355-A3DB2EB6D0F4}" type="parTrans" cxnId="{B4B990BA-F565-4A7F-A72B-DA4854A6885B}">
      <dgm:prSet/>
      <dgm:spPr/>
      <dgm:t>
        <a:bodyPr/>
        <a:lstStyle/>
        <a:p>
          <a:endParaRPr lang="ru-RU"/>
        </a:p>
      </dgm:t>
    </dgm:pt>
    <dgm:pt modelId="{D8E7B071-427A-481E-A107-64B0591CE5AB}" type="sibTrans" cxnId="{B4B990BA-F565-4A7F-A72B-DA4854A6885B}">
      <dgm:prSet/>
      <dgm:spPr/>
      <dgm:t>
        <a:bodyPr/>
        <a:lstStyle/>
        <a:p>
          <a:endParaRPr lang="ru-RU"/>
        </a:p>
      </dgm:t>
    </dgm:pt>
    <dgm:pt modelId="{D030D910-7BB1-4A05-A383-0A6240155D5F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24 приголосні</a:t>
          </a:r>
          <a:endParaRPr lang="ru-RU" dirty="0">
            <a:solidFill>
              <a:srgbClr val="002060"/>
            </a:solidFill>
          </a:endParaRPr>
        </a:p>
      </dgm:t>
    </dgm:pt>
    <dgm:pt modelId="{A27D24A4-0FA2-46AD-8805-0F488C72B056}" type="parTrans" cxnId="{CEAE53A6-49E5-4EFC-9996-5CD5F17BFB5D}">
      <dgm:prSet/>
      <dgm:spPr/>
      <dgm:t>
        <a:bodyPr/>
        <a:lstStyle/>
        <a:p>
          <a:endParaRPr lang="ru-RU"/>
        </a:p>
      </dgm:t>
    </dgm:pt>
    <dgm:pt modelId="{E1064050-0653-4FF3-A37F-C01B3E284AA3}" type="sibTrans" cxnId="{CEAE53A6-49E5-4EFC-9996-5CD5F17BFB5D}">
      <dgm:prSet/>
      <dgm:spPr/>
      <dgm:t>
        <a:bodyPr/>
        <a:lstStyle/>
        <a:p>
          <a:endParaRPr lang="ru-RU"/>
        </a:p>
      </dgm:t>
    </dgm:pt>
    <dgm:pt modelId="{AEC56717-4001-4C34-BFCA-9A5CC9FD3FA9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Французька</a:t>
          </a:r>
          <a:endParaRPr lang="ru-RU" dirty="0">
            <a:solidFill>
              <a:srgbClr val="002060"/>
            </a:solidFill>
          </a:endParaRPr>
        </a:p>
      </dgm:t>
    </dgm:pt>
    <dgm:pt modelId="{0A25658A-0A4C-40B1-9632-7402AA83B74B}" type="parTrans" cxnId="{41B811DF-3E96-45D3-9D9E-7A2DA1488E15}">
      <dgm:prSet/>
      <dgm:spPr/>
      <dgm:t>
        <a:bodyPr/>
        <a:lstStyle/>
        <a:p>
          <a:endParaRPr lang="ru-RU"/>
        </a:p>
      </dgm:t>
    </dgm:pt>
    <dgm:pt modelId="{6C3A7B63-EDF3-44FE-8DBF-9FCEB35300F2}" type="sibTrans" cxnId="{41B811DF-3E96-45D3-9D9E-7A2DA1488E15}">
      <dgm:prSet/>
      <dgm:spPr/>
      <dgm:t>
        <a:bodyPr/>
        <a:lstStyle/>
        <a:p>
          <a:endParaRPr lang="ru-RU"/>
        </a:p>
      </dgm:t>
    </dgm:pt>
    <dgm:pt modelId="{0A38B013-177C-4943-B9A7-F97AA7FAE1F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17 голосних</a:t>
          </a:r>
          <a:endParaRPr lang="ru-RU" dirty="0">
            <a:solidFill>
              <a:srgbClr val="002060"/>
            </a:solidFill>
          </a:endParaRPr>
        </a:p>
      </dgm:t>
    </dgm:pt>
    <dgm:pt modelId="{EFF9825B-E4CB-4EBE-B0EF-9B1A4CE9B3F2}" type="parTrans" cxnId="{3EAE8762-9F5B-435B-895E-2BD86EEB4D53}">
      <dgm:prSet/>
      <dgm:spPr/>
      <dgm:t>
        <a:bodyPr/>
        <a:lstStyle/>
        <a:p>
          <a:endParaRPr lang="ru-RU"/>
        </a:p>
      </dgm:t>
    </dgm:pt>
    <dgm:pt modelId="{237E76BE-2F99-4EFA-BA5D-253DA6E54DD3}" type="sibTrans" cxnId="{3EAE8762-9F5B-435B-895E-2BD86EEB4D53}">
      <dgm:prSet/>
      <dgm:spPr/>
      <dgm:t>
        <a:bodyPr/>
        <a:lstStyle/>
        <a:p>
          <a:endParaRPr lang="ru-RU"/>
        </a:p>
      </dgm:t>
    </dgm:pt>
    <dgm:pt modelId="{8B33A810-A3D3-4F37-ABAD-B6B6D6774B15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18 приголосних</a:t>
          </a:r>
          <a:endParaRPr lang="ru-RU" dirty="0">
            <a:solidFill>
              <a:srgbClr val="002060"/>
            </a:solidFill>
          </a:endParaRPr>
        </a:p>
      </dgm:t>
    </dgm:pt>
    <dgm:pt modelId="{E462BAA0-B3EB-41C1-A06C-4757CDCD348D}" type="parTrans" cxnId="{EF9CB936-9957-484F-A60D-C18B55D750F3}">
      <dgm:prSet/>
      <dgm:spPr/>
      <dgm:t>
        <a:bodyPr/>
        <a:lstStyle/>
        <a:p>
          <a:endParaRPr lang="ru-RU"/>
        </a:p>
      </dgm:t>
    </dgm:pt>
    <dgm:pt modelId="{3B1D4EE9-638A-4EA0-A33B-44518A00EF17}" type="sibTrans" cxnId="{EF9CB936-9957-484F-A60D-C18B55D750F3}">
      <dgm:prSet/>
      <dgm:spPr/>
      <dgm:t>
        <a:bodyPr/>
        <a:lstStyle/>
        <a:p>
          <a:endParaRPr lang="ru-RU"/>
        </a:p>
      </dgm:t>
    </dgm:pt>
    <dgm:pt modelId="{89E205A6-5FED-40B7-BBEC-5DCFA7388A4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Естонська</a:t>
          </a:r>
          <a:endParaRPr lang="ru-RU" dirty="0">
            <a:solidFill>
              <a:srgbClr val="002060"/>
            </a:solidFill>
          </a:endParaRPr>
        </a:p>
      </dgm:t>
    </dgm:pt>
    <dgm:pt modelId="{1BFD88CD-642C-4A0A-A55E-75B0D815F74E}" type="parTrans" cxnId="{4D376256-27B7-4FBB-889C-33BB033F10BC}">
      <dgm:prSet/>
      <dgm:spPr/>
      <dgm:t>
        <a:bodyPr/>
        <a:lstStyle/>
        <a:p>
          <a:endParaRPr lang="ru-RU"/>
        </a:p>
      </dgm:t>
    </dgm:pt>
    <dgm:pt modelId="{853293D2-2F60-4B4A-B3D4-7EFB430DDF11}" type="sibTrans" cxnId="{4D376256-27B7-4FBB-889C-33BB033F10BC}">
      <dgm:prSet/>
      <dgm:spPr/>
      <dgm:t>
        <a:bodyPr/>
        <a:lstStyle/>
        <a:p>
          <a:endParaRPr lang="ru-RU"/>
        </a:p>
      </dgm:t>
    </dgm:pt>
    <dgm:pt modelId="{E1A1D2A3-46C6-4190-88E2-76F7F8B69FE8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Гавайська</a:t>
          </a:r>
          <a:endParaRPr lang="ru-RU" dirty="0">
            <a:solidFill>
              <a:srgbClr val="002060"/>
            </a:solidFill>
          </a:endParaRPr>
        </a:p>
      </dgm:t>
    </dgm:pt>
    <dgm:pt modelId="{549CFBC2-E053-4547-BC6D-0D327970B34C}" type="parTrans" cxnId="{F72599B0-691A-455D-89A3-533D00A5603B}">
      <dgm:prSet/>
      <dgm:spPr/>
      <dgm:t>
        <a:bodyPr/>
        <a:lstStyle/>
        <a:p>
          <a:endParaRPr lang="ru-RU"/>
        </a:p>
      </dgm:t>
    </dgm:pt>
    <dgm:pt modelId="{2B20711F-F6D7-4746-8851-49E7055C18EC}" type="sibTrans" cxnId="{F72599B0-691A-455D-89A3-533D00A5603B}">
      <dgm:prSet/>
      <dgm:spPr/>
      <dgm:t>
        <a:bodyPr/>
        <a:lstStyle/>
        <a:p>
          <a:endParaRPr lang="ru-RU"/>
        </a:p>
      </dgm:t>
    </dgm:pt>
    <dgm:pt modelId="{A6976C3A-70F4-416A-AF5C-35069C12551B}">
      <dgm:prSet/>
      <dgm:spPr/>
      <dgm:t>
        <a:bodyPr/>
        <a:lstStyle/>
        <a:p>
          <a:r>
            <a:rPr lang="uk-UA" dirty="0" smtClean="0"/>
            <a:t>27 голосних</a:t>
          </a:r>
          <a:endParaRPr lang="ru-RU" dirty="0"/>
        </a:p>
      </dgm:t>
    </dgm:pt>
    <dgm:pt modelId="{DBCB55AA-2C56-459E-811B-F35D2D0F79F5}" type="parTrans" cxnId="{8785C187-8523-4B89-9F41-8AC5B7DEAFC1}">
      <dgm:prSet/>
      <dgm:spPr/>
      <dgm:t>
        <a:bodyPr/>
        <a:lstStyle/>
        <a:p>
          <a:endParaRPr lang="ru-RU"/>
        </a:p>
      </dgm:t>
    </dgm:pt>
    <dgm:pt modelId="{2327399E-B197-49A0-A229-AD1A4E999886}" type="sibTrans" cxnId="{8785C187-8523-4B89-9F41-8AC5B7DEAFC1}">
      <dgm:prSet/>
      <dgm:spPr/>
      <dgm:t>
        <a:bodyPr/>
        <a:lstStyle/>
        <a:p>
          <a:endParaRPr lang="ru-RU"/>
        </a:p>
      </dgm:t>
    </dgm:pt>
    <dgm:pt modelId="{D2A34728-3C1D-4D0A-9810-8BEF2BE2BA8F}">
      <dgm:prSet/>
      <dgm:spPr/>
      <dgm:t>
        <a:bodyPr/>
        <a:lstStyle/>
        <a:p>
          <a:r>
            <a:rPr lang="uk-UA" dirty="0" smtClean="0"/>
            <a:t>24 приголосних</a:t>
          </a:r>
          <a:endParaRPr lang="ru-RU" dirty="0"/>
        </a:p>
      </dgm:t>
    </dgm:pt>
    <dgm:pt modelId="{EEF4AFB7-5509-4D84-82BD-1DDEF49AD370}" type="parTrans" cxnId="{6EB26C8C-D356-4628-B1C8-78767CA1AA2F}">
      <dgm:prSet/>
      <dgm:spPr/>
      <dgm:t>
        <a:bodyPr/>
        <a:lstStyle/>
        <a:p>
          <a:endParaRPr lang="ru-RU"/>
        </a:p>
      </dgm:t>
    </dgm:pt>
    <dgm:pt modelId="{211A5FBB-C63B-4370-8EE9-29EB4A6CD210}" type="sibTrans" cxnId="{6EB26C8C-D356-4628-B1C8-78767CA1AA2F}">
      <dgm:prSet/>
      <dgm:spPr/>
      <dgm:t>
        <a:bodyPr/>
        <a:lstStyle/>
        <a:p>
          <a:endParaRPr lang="ru-RU"/>
        </a:p>
      </dgm:t>
    </dgm:pt>
    <dgm:pt modelId="{0CA37E7B-9A63-43FE-8BF8-EE1F4585A8E1}">
      <dgm:prSet/>
      <dgm:spPr/>
      <dgm:t>
        <a:bodyPr/>
        <a:lstStyle/>
        <a:p>
          <a:r>
            <a:rPr lang="uk-UA" dirty="0" smtClean="0"/>
            <a:t>5 голосних</a:t>
          </a:r>
          <a:endParaRPr lang="ru-RU" dirty="0"/>
        </a:p>
      </dgm:t>
    </dgm:pt>
    <dgm:pt modelId="{325BB842-63ED-47C9-9A44-0E1CDCD0D6CE}" type="parTrans" cxnId="{30FEADA7-D8A5-4D02-BB57-1210AAA8B2F4}">
      <dgm:prSet/>
      <dgm:spPr/>
      <dgm:t>
        <a:bodyPr/>
        <a:lstStyle/>
        <a:p>
          <a:endParaRPr lang="ru-RU"/>
        </a:p>
      </dgm:t>
    </dgm:pt>
    <dgm:pt modelId="{EC3F9549-FE25-41FE-8DE8-8CBE754F817C}" type="sibTrans" cxnId="{30FEADA7-D8A5-4D02-BB57-1210AAA8B2F4}">
      <dgm:prSet/>
      <dgm:spPr/>
      <dgm:t>
        <a:bodyPr/>
        <a:lstStyle/>
        <a:p>
          <a:endParaRPr lang="ru-RU"/>
        </a:p>
      </dgm:t>
    </dgm:pt>
    <dgm:pt modelId="{9D4B691A-1876-4D53-BD1C-E9D1A3A9D305}">
      <dgm:prSet/>
      <dgm:spPr/>
      <dgm:t>
        <a:bodyPr/>
        <a:lstStyle/>
        <a:p>
          <a:r>
            <a:rPr lang="uk-UA" dirty="0" smtClean="0"/>
            <a:t>8 приголосних</a:t>
          </a:r>
          <a:endParaRPr lang="ru-RU" dirty="0"/>
        </a:p>
      </dgm:t>
    </dgm:pt>
    <dgm:pt modelId="{3AE5FBFD-2775-4B80-AADD-07219EA1E24F}" type="parTrans" cxnId="{95C623C4-AECB-4A7B-9634-83A6025B1AA1}">
      <dgm:prSet/>
      <dgm:spPr/>
      <dgm:t>
        <a:bodyPr/>
        <a:lstStyle/>
        <a:p>
          <a:endParaRPr lang="ru-RU"/>
        </a:p>
      </dgm:t>
    </dgm:pt>
    <dgm:pt modelId="{445E8C2F-D86C-4D71-AE82-B39F6F0D972D}" type="sibTrans" cxnId="{95C623C4-AECB-4A7B-9634-83A6025B1AA1}">
      <dgm:prSet/>
      <dgm:spPr/>
      <dgm:t>
        <a:bodyPr/>
        <a:lstStyle/>
        <a:p>
          <a:endParaRPr lang="ru-RU"/>
        </a:p>
      </dgm:t>
    </dgm:pt>
    <dgm:pt modelId="{13548442-C586-4F56-AE10-66A1AF545E0C}" type="pres">
      <dgm:prSet presAssocID="{53E698B2-C6AF-4B49-B52E-4C89598AA7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79430-0C20-4FBB-8CF0-D587441967C9}" type="pres">
      <dgm:prSet presAssocID="{06CA2832-7827-4C64-86D8-6AC196603E6B}" presName="composite" presStyleCnt="0"/>
      <dgm:spPr/>
    </dgm:pt>
    <dgm:pt modelId="{6042AD07-2922-492D-B332-3EB9F7D69FC7}" type="pres">
      <dgm:prSet presAssocID="{06CA2832-7827-4C64-86D8-6AC196603E6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FE2F8-CECA-4BE9-9F80-78AC1F54F2F8}" type="pres">
      <dgm:prSet presAssocID="{06CA2832-7827-4C64-86D8-6AC196603E6B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86982-7AFB-4BC4-A0B4-36586476B48E}" type="pres">
      <dgm:prSet presAssocID="{6720CA94-14AC-4B90-8D51-5402A2814F46}" presName="space" presStyleCnt="0"/>
      <dgm:spPr/>
    </dgm:pt>
    <dgm:pt modelId="{F7219F2D-064F-4227-9850-13AD32304700}" type="pres">
      <dgm:prSet presAssocID="{ED1CD5B9-0165-48A9-94C0-C4D2D6372442}" presName="composite" presStyleCnt="0"/>
      <dgm:spPr/>
    </dgm:pt>
    <dgm:pt modelId="{76523248-8660-4AB1-9FEF-042AFFA90C67}" type="pres">
      <dgm:prSet presAssocID="{ED1CD5B9-0165-48A9-94C0-C4D2D637244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34685-4B6F-487A-8D28-EA2174CC0DFF}" type="pres">
      <dgm:prSet presAssocID="{ED1CD5B9-0165-48A9-94C0-C4D2D6372442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2BEA3-6C82-46F6-815C-9C26E1313F57}" type="pres">
      <dgm:prSet presAssocID="{05905AEA-35AA-4D3B-BA4B-D19327347BFC}" presName="space" presStyleCnt="0"/>
      <dgm:spPr/>
    </dgm:pt>
    <dgm:pt modelId="{6E06F0E2-D85E-45D8-BF93-CC3B99A49468}" type="pres">
      <dgm:prSet presAssocID="{AEC56717-4001-4C34-BFCA-9A5CC9FD3FA9}" presName="composite" presStyleCnt="0"/>
      <dgm:spPr/>
    </dgm:pt>
    <dgm:pt modelId="{90CAB9E3-23B2-4038-A12B-A01A8ECDBFB2}" type="pres">
      <dgm:prSet presAssocID="{AEC56717-4001-4C34-BFCA-9A5CC9FD3FA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1991D-CD23-4B49-A207-1F655809B047}" type="pres">
      <dgm:prSet presAssocID="{AEC56717-4001-4C34-BFCA-9A5CC9FD3FA9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45B3D-8C3A-425B-B185-271D29B65D75}" type="pres">
      <dgm:prSet presAssocID="{6C3A7B63-EDF3-44FE-8DBF-9FCEB35300F2}" presName="space" presStyleCnt="0"/>
      <dgm:spPr/>
    </dgm:pt>
    <dgm:pt modelId="{6015A024-803F-4EA1-938A-742627E4D3E9}" type="pres">
      <dgm:prSet presAssocID="{89E205A6-5FED-40B7-BBEC-5DCFA7388A46}" presName="composite" presStyleCnt="0"/>
      <dgm:spPr/>
    </dgm:pt>
    <dgm:pt modelId="{FC4169F3-DDFE-4043-B0A1-19425B70908D}" type="pres">
      <dgm:prSet presAssocID="{89E205A6-5FED-40B7-BBEC-5DCFA7388A4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11714-B404-4F88-919F-102FD744785B}" type="pres">
      <dgm:prSet presAssocID="{89E205A6-5FED-40B7-BBEC-5DCFA7388A46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65FC2-5B6C-46A5-9F16-732B14D64BE3}" type="pres">
      <dgm:prSet presAssocID="{853293D2-2F60-4B4A-B3D4-7EFB430DDF11}" presName="space" presStyleCnt="0"/>
      <dgm:spPr/>
    </dgm:pt>
    <dgm:pt modelId="{B36071F7-2761-4686-9B2A-89BD76D7BE82}" type="pres">
      <dgm:prSet presAssocID="{E1A1D2A3-46C6-4190-88E2-76F7F8B69FE8}" presName="composite" presStyleCnt="0"/>
      <dgm:spPr/>
    </dgm:pt>
    <dgm:pt modelId="{5D67184B-9846-49B1-81F4-99F558194F0E}" type="pres">
      <dgm:prSet presAssocID="{E1A1D2A3-46C6-4190-88E2-76F7F8B69FE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F5EFC-F03A-4EC9-A6A9-16D04B878872}" type="pres">
      <dgm:prSet presAssocID="{E1A1D2A3-46C6-4190-88E2-76F7F8B69FE8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9D325-533B-4388-A6FA-24A0AE29686B}" type="presOf" srcId="{53E698B2-C6AF-4B49-B52E-4C89598AA76A}" destId="{13548442-C586-4F56-AE10-66A1AF545E0C}" srcOrd="0" destOrd="0" presId="urn:microsoft.com/office/officeart/2005/8/layout/hList1"/>
    <dgm:cxn modelId="{9F02E67D-6E36-4D77-A0B6-1A03A65AD43F}" type="presOf" srcId="{E1A1D2A3-46C6-4190-88E2-76F7F8B69FE8}" destId="{5D67184B-9846-49B1-81F4-99F558194F0E}" srcOrd="0" destOrd="0" presId="urn:microsoft.com/office/officeart/2005/8/layout/hList1"/>
    <dgm:cxn modelId="{95C623C4-AECB-4A7B-9634-83A6025B1AA1}" srcId="{E1A1D2A3-46C6-4190-88E2-76F7F8B69FE8}" destId="{9D4B691A-1876-4D53-BD1C-E9D1A3A9D305}" srcOrd="1" destOrd="0" parTransId="{3AE5FBFD-2775-4B80-AADD-07219EA1E24F}" sibTransId="{445E8C2F-D86C-4D71-AE82-B39F6F0D972D}"/>
    <dgm:cxn modelId="{30FEADA7-D8A5-4D02-BB57-1210AAA8B2F4}" srcId="{E1A1D2A3-46C6-4190-88E2-76F7F8B69FE8}" destId="{0CA37E7B-9A63-43FE-8BF8-EE1F4585A8E1}" srcOrd="0" destOrd="0" parTransId="{325BB842-63ED-47C9-9A44-0E1CDCD0D6CE}" sibTransId="{EC3F9549-FE25-41FE-8DE8-8CBE754F817C}"/>
    <dgm:cxn modelId="{110A1E2B-E5F3-4727-A002-3DA295771546}" type="presOf" srcId="{4FA091D3-3A5E-4123-8CC9-BF862FB93051}" destId="{50D34685-4B6F-487A-8D28-EA2174CC0DFF}" srcOrd="0" destOrd="0" presId="urn:microsoft.com/office/officeart/2005/8/layout/hList1"/>
    <dgm:cxn modelId="{BAC8FAA3-4164-4768-B1CA-60F1F571CABD}" srcId="{06CA2832-7827-4C64-86D8-6AC196603E6B}" destId="{00EADDB2-0137-45CC-9FD3-627257719206}" srcOrd="1" destOrd="0" parTransId="{14498758-00F0-44C9-8029-C6DB451CCA30}" sibTransId="{C0F652FD-9A36-4B36-90A4-790FF374D590}"/>
    <dgm:cxn modelId="{2E3DD1AB-D63A-4A70-883D-72A0E962B534}" type="presOf" srcId="{8B33A810-A3D3-4F37-ABAD-B6B6D6774B15}" destId="{E701991D-CD23-4B49-A207-1F655809B047}" srcOrd="0" destOrd="1" presId="urn:microsoft.com/office/officeart/2005/8/layout/hList1"/>
    <dgm:cxn modelId="{3EAE8762-9F5B-435B-895E-2BD86EEB4D53}" srcId="{AEC56717-4001-4C34-BFCA-9A5CC9FD3FA9}" destId="{0A38B013-177C-4943-B9A7-F97AA7FAE1F6}" srcOrd="0" destOrd="0" parTransId="{EFF9825B-E4CB-4EBE-B0EF-9B1A4CE9B3F2}" sibTransId="{237E76BE-2F99-4EFA-BA5D-253DA6E54DD3}"/>
    <dgm:cxn modelId="{B4EE5147-B671-41D5-8C26-625F81E02587}" type="presOf" srcId="{9D4B691A-1876-4D53-BD1C-E9D1A3A9D305}" destId="{062F5EFC-F03A-4EC9-A6A9-16D04B878872}" srcOrd="0" destOrd="1" presId="urn:microsoft.com/office/officeart/2005/8/layout/hList1"/>
    <dgm:cxn modelId="{CEAE53A6-49E5-4EFC-9996-5CD5F17BFB5D}" srcId="{ED1CD5B9-0165-48A9-94C0-C4D2D6372442}" destId="{D030D910-7BB1-4A05-A383-0A6240155D5F}" srcOrd="1" destOrd="0" parTransId="{A27D24A4-0FA2-46AD-8805-0F488C72B056}" sibTransId="{E1064050-0653-4FF3-A37F-C01B3E284AA3}"/>
    <dgm:cxn modelId="{87A12918-2688-412A-9F2A-15874EE0AEC6}" type="presOf" srcId="{0CA37E7B-9A63-43FE-8BF8-EE1F4585A8E1}" destId="{062F5EFC-F03A-4EC9-A6A9-16D04B878872}" srcOrd="0" destOrd="0" presId="urn:microsoft.com/office/officeart/2005/8/layout/hList1"/>
    <dgm:cxn modelId="{41B811DF-3E96-45D3-9D9E-7A2DA1488E15}" srcId="{53E698B2-C6AF-4B49-B52E-4C89598AA76A}" destId="{AEC56717-4001-4C34-BFCA-9A5CC9FD3FA9}" srcOrd="2" destOrd="0" parTransId="{0A25658A-0A4C-40B1-9632-7402AA83B74B}" sibTransId="{6C3A7B63-EDF3-44FE-8DBF-9FCEB35300F2}"/>
    <dgm:cxn modelId="{EF0A7309-811D-400A-A01E-1E865EB926ED}" srcId="{53E698B2-C6AF-4B49-B52E-4C89598AA76A}" destId="{06CA2832-7827-4C64-86D8-6AC196603E6B}" srcOrd="0" destOrd="0" parTransId="{AAB7BAA8-B84B-49A4-A483-34BE977395EB}" sibTransId="{6720CA94-14AC-4B90-8D51-5402A2814F46}"/>
    <dgm:cxn modelId="{B2F0B631-7576-4F3C-A3E8-90219942168A}" type="presOf" srcId="{AEC56717-4001-4C34-BFCA-9A5CC9FD3FA9}" destId="{90CAB9E3-23B2-4038-A12B-A01A8ECDBFB2}" srcOrd="0" destOrd="0" presId="urn:microsoft.com/office/officeart/2005/8/layout/hList1"/>
    <dgm:cxn modelId="{44F53140-5101-4EFE-AACA-506AAF93CF93}" type="presOf" srcId="{A6976C3A-70F4-416A-AF5C-35069C12551B}" destId="{37711714-B404-4F88-919F-102FD744785B}" srcOrd="0" destOrd="0" presId="urn:microsoft.com/office/officeart/2005/8/layout/hList1"/>
    <dgm:cxn modelId="{B27CDD46-F362-4E0E-BE4D-0D8C83E2A118}" type="presOf" srcId="{06CA2832-7827-4C64-86D8-6AC196603E6B}" destId="{6042AD07-2922-492D-B332-3EB9F7D69FC7}" srcOrd="0" destOrd="0" presId="urn:microsoft.com/office/officeart/2005/8/layout/hList1"/>
    <dgm:cxn modelId="{54930573-63B0-4B58-B32D-0EC38C216E83}" type="presOf" srcId="{00EADDB2-0137-45CC-9FD3-627257719206}" destId="{4D3FE2F8-CECA-4BE9-9F80-78AC1F54F2F8}" srcOrd="0" destOrd="1" presId="urn:microsoft.com/office/officeart/2005/8/layout/hList1"/>
    <dgm:cxn modelId="{F72599B0-691A-455D-89A3-533D00A5603B}" srcId="{53E698B2-C6AF-4B49-B52E-4C89598AA76A}" destId="{E1A1D2A3-46C6-4190-88E2-76F7F8B69FE8}" srcOrd="4" destOrd="0" parTransId="{549CFBC2-E053-4547-BC6D-0D327970B34C}" sibTransId="{2B20711F-F6D7-4746-8851-49E7055C18EC}"/>
    <dgm:cxn modelId="{BBA41431-C752-423B-8A79-5B94748BC460}" type="presOf" srcId="{ED1CD5B9-0165-48A9-94C0-C4D2D6372442}" destId="{76523248-8660-4AB1-9FEF-042AFFA90C67}" srcOrd="0" destOrd="0" presId="urn:microsoft.com/office/officeart/2005/8/layout/hList1"/>
    <dgm:cxn modelId="{33639A1E-B191-4394-BC35-07479F4CAE65}" type="presOf" srcId="{D030D910-7BB1-4A05-A383-0A6240155D5F}" destId="{50D34685-4B6F-487A-8D28-EA2174CC0DFF}" srcOrd="0" destOrd="1" presId="urn:microsoft.com/office/officeart/2005/8/layout/hList1"/>
    <dgm:cxn modelId="{F34934FB-704A-45E4-B64E-577CF353ECFA}" type="presOf" srcId="{0A38B013-177C-4943-B9A7-F97AA7FAE1F6}" destId="{E701991D-CD23-4B49-A207-1F655809B047}" srcOrd="0" destOrd="0" presId="urn:microsoft.com/office/officeart/2005/8/layout/hList1"/>
    <dgm:cxn modelId="{EF9CB936-9957-484F-A60D-C18B55D750F3}" srcId="{AEC56717-4001-4C34-BFCA-9A5CC9FD3FA9}" destId="{8B33A810-A3D3-4F37-ABAD-B6B6D6774B15}" srcOrd="1" destOrd="0" parTransId="{E462BAA0-B3EB-41C1-A06C-4757CDCD348D}" sibTransId="{3B1D4EE9-638A-4EA0-A33B-44518A00EF17}"/>
    <dgm:cxn modelId="{7B23F018-367A-430F-8F31-FDFE14E2C39A}" srcId="{53E698B2-C6AF-4B49-B52E-4C89598AA76A}" destId="{ED1CD5B9-0165-48A9-94C0-C4D2D6372442}" srcOrd="1" destOrd="0" parTransId="{CCED52FE-8F68-46E2-9413-3A4897596465}" sibTransId="{05905AEA-35AA-4D3B-BA4B-D19327347BFC}"/>
    <dgm:cxn modelId="{8785C187-8523-4B89-9F41-8AC5B7DEAFC1}" srcId="{89E205A6-5FED-40B7-BBEC-5DCFA7388A46}" destId="{A6976C3A-70F4-416A-AF5C-35069C12551B}" srcOrd="0" destOrd="0" parTransId="{DBCB55AA-2C56-459E-811B-F35D2D0F79F5}" sibTransId="{2327399E-B197-49A0-A229-AD1A4E999886}"/>
    <dgm:cxn modelId="{B4B990BA-F565-4A7F-A72B-DA4854A6885B}" srcId="{ED1CD5B9-0165-48A9-94C0-C4D2D6372442}" destId="{4FA091D3-3A5E-4123-8CC9-BF862FB93051}" srcOrd="0" destOrd="0" parTransId="{B0D88596-6358-4C1D-8355-A3DB2EB6D0F4}" sibTransId="{D8E7B071-427A-481E-A107-64B0591CE5AB}"/>
    <dgm:cxn modelId="{F5DE2DD1-06B4-4A7F-8054-E752B0EBCF1D}" type="presOf" srcId="{89E205A6-5FED-40B7-BBEC-5DCFA7388A46}" destId="{FC4169F3-DDFE-4043-B0A1-19425B70908D}" srcOrd="0" destOrd="0" presId="urn:microsoft.com/office/officeart/2005/8/layout/hList1"/>
    <dgm:cxn modelId="{6EB26C8C-D356-4628-B1C8-78767CA1AA2F}" srcId="{89E205A6-5FED-40B7-BBEC-5DCFA7388A46}" destId="{D2A34728-3C1D-4D0A-9810-8BEF2BE2BA8F}" srcOrd="1" destOrd="0" parTransId="{EEF4AFB7-5509-4D84-82BD-1DDEF49AD370}" sibTransId="{211A5FBB-C63B-4370-8EE9-29EB4A6CD210}"/>
    <dgm:cxn modelId="{4D376256-27B7-4FBB-889C-33BB033F10BC}" srcId="{53E698B2-C6AF-4B49-B52E-4C89598AA76A}" destId="{89E205A6-5FED-40B7-BBEC-5DCFA7388A46}" srcOrd="3" destOrd="0" parTransId="{1BFD88CD-642C-4A0A-A55E-75B0D815F74E}" sibTransId="{853293D2-2F60-4B4A-B3D4-7EFB430DDF11}"/>
    <dgm:cxn modelId="{D4368469-C5B6-4462-989F-EE7311FC0693}" type="presOf" srcId="{D2A34728-3C1D-4D0A-9810-8BEF2BE2BA8F}" destId="{37711714-B404-4F88-919F-102FD744785B}" srcOrd="0" destOrd="1" presId="urn:microsoft.com/office/officeart/2005/8/layout/hList1"/>
    <dgm:cxn modelId="{72B2CDDC-AF7F-4E14-B7AF-2B309045EAFA}" type="presOf" srcId="{9BF89CBB-988D-4664-AB15-E8FCB9800320}" destId="{4D3FE2F8-CECA-4BE9-9F80-78AC1F54F2F8}" srcOrd="0" destOrd="0" presId="urn:microsoft.com/office/officeart/2005/8/layout/hList1"/>
    <dgm:cxn modelId="{12C63C6E-7676-4D42-8324-3B5FC0E5FBF9}" srcId="{06CA2832-7827-4C64-86D8-6AC196603E6B}" destId="{9BF89CBB-988D-4664-AB15-E8FCB9800320}" srcOrd="0" destOrd="0" parTransId="{375E8A32-E582-49BD-8537-EE2E6D37F919}" sibTransId="{9907F7A1-D644-4786-912E-920A476C1906}"/>
    <dgm:cxn modelId="{1276C649-DDA4-49FC-8E79-A3E2D7DE1A76}" type="presParOf" srcId="{13548442-C586-4F56-AE10-66A1AF545E0C}" destId="{A5D79430-0C20-4FBB-8CF0-D587441967C9}" srcOrd="0" destOrd="0" presId="urn:microsoft.com/office/officeart/2005/8/layout/hList1"/>
    <dgm:cxn modelId="{3FBA7A8A-AEB2-4E52-90DA-040389FEC4DE}" type="presParOf" srcId="{A5D79430-0C20-4FBB-8CF0-D587441967C9}" destId="{6042AD07-2922-492D-B332-3EB9F7D69FC7}" srcOrd="0" destOrd="0" presId="urn:microsoft.com/office/officeart/2005/8/layout/hList1"/>
    <dgm:cxn modelId="{0AC67038-3155-4E3E-8709-E0CFFF7B1166}" type="presParOf" srcId="{A5D79430-0C20-4FBB-8CF0-D587441967C9}" destId="{4D3FE2F8-CECA-4BE9-9F80-78AC1F54F2F8}" srcOrd="1" destOrd="0" presId="urn:microsoft.com/office/officeart/2005/8/layout/hList1"/>
    <dgm:cxn modelId="{5B4C8762-CC1D-40AB-86F5-3DF341CB986D}" type="presParOf" srcId="{13548442-C586-4F56-AE10-66A1AF545E0C}" destId="{71586982-7AFB-4BC4-A0B4-36586476B48E}" srcOrd="1" destOrd="0" presId="urn:microsoft.com/office/officeart/2005/8/layout/hList1"/>
    <dgm:cxn modelId="{18AFC280-06EA-4637-A891-09C33C6AEAB5}" type="presParOf" srcId="{13548442-C586-4F56-AE10-66A1AF545E0C}" destId="{F7219F2D-064F-4227-9850-13AD32304700}" srcOrd="2" destOrd="0" presId="urn:microsoft.com/office/officeart/2005/8/layout/hList1"/>
    <dgm:cxn modelId="{A794DB36-5102-44DC-AF37-E3BE57D687D6}" type="presParOf" srcId="{F7219F2D-064F-4227-9850-13AD32304700}" destId="{76523248-8660-4AB1-9FEF-042AFFA90C67}" srcOrd="0" destOrd="0" presId="urn:microsoft.com/office/officeart/2005/8/layout/hList1"/>
    <dgm:cxn modelId="{EA5E5B0F-28BF-40A2-BBBF-AD0976587F24}" type="presParOf" srcId="{F7219F2D-064F-4227-9850-13AD32304700}" destId="{50D34685-4B6F-487A-8D28-EA2174CC0DFF}" srcOrd="1" destOrd="0" presId="urn:microsoft.com/office/officeart/2005/8/layout/hList1"/>
    <dgm:cxn modelId="{98249BFC-AB21-4C83-8A8E-06B86A4508E5}" type="presParOf" srcId="{13548442-C586-4F56-AE10-66A1AF545E0C}" destId="{7252BEA3-6C82-46F6-815C-9C26E1313F57}" srcOrd="3" destOrd="0" presId="urn:microsoft.com/office/officeart/2005/8/layout/hList1"/>
    <dgm:cxn modelId="{1B9E23BC-CB14-40A1-88E8-28A3B21C4CC9}" type="presParOf" srcId="{13548442-C586-4F56-AE10-66A1AF545E0C}" destId="{6E06F0E2-D85E-45D8-BF93-CC3B99A49468}" srcOrd="4" destOrd="0" presId="urn:microsoft.com/office/officeart/2005/8/layout/hList1"/>
    <dgm:cxn modelId="{64370E0E-3FDB-4246-B586-5F3C33967F93}" type="presParOf" srcId="{6E06F0E2-D85E-45D8-BF93-CC3B99A49468}" destId="{90CAB9E3-23B2-4038-A12B-A01A8ECDBFB2}" srcOrd="0" destOrd="0" presId="urn:microsoft.com/office/officeart/2005/8/layout/hList1"/>
    <dgm:cxn modelId="{A25F1B55-FFFD-43A3-B8F5-2CBDBF18D98C}" type="presParOf" srcId="{6E06F0E2-D85E-45D8-BF93-CC3B99A49468}" destId="{E701991D-CD23-4B49-A207-1F655809B047}" srcOrd="1" destOrd="0" presId="urn:microsoft.com/office/officeart/2005/8/layout/hList1"/>
    <dgm:cxn modelId="{92488922-B73B-44BB-9156-ED554F8C5974}" type="presParOf" srcId="{13548442-C586-4F56-AE10-66A1AF545E0C}" destId="{7D645B3D-8C3A-425B-B185-271D29B65D75}" srcOrd="5" destOrd="0" presId="urn:microsoft.com/office/officeart/2005/8/layout/hList1"/>
    <dgm:cxn modelId="{4623806B-9859-4E7F-8CB5-48A05F6B0187}" type="presParOf" srcId="{13548442-C586-4F56-AE10-66A1AF545E0C}" destId="{6015A024-803F-4EA1-938A-742627E4D3E9}" srcOrd="6" destOrd="0" presId="urn:microsoft.com/office/officeart/2005/8/layout/hList1"/>
    <dgm:cxn modelId="{273FADBF-6857-4A7E-A139-652DCC786134}" type="presParOf" srcId="{6015A024-803F-4EA1-938A-742627E4D3E9}" destId="{FC4169F3-DDFE-4043-B0A1-19425B70908D}" srcOrd="0" destOrd="0" presId="urn:microsoft.com/office/officeart/2005/8/layout/hList1"/>
    <dgm:cxn modelId="{2C6488B9-73F9-4C3D-A06D-0B20CD32293F}" type="presParOf" srcId="{6015A024-803F-4EA1-938A-742627E4D3E9}" destId="{37711714-B404-4F88-919F-102FD744785B}" srcOrd="1" destOrd="0" presId="urn:microsoft.com/office/officeart/2005/8/layout/hList1"/>
    <dgm:cxn modelId="{330054D8-C20A-46BE-9510-0F58A7F0775E}" type="presParOf" srcId="{13548442-C586-4F56-AE10-66A1AF545E0C}" destId="{DA565FC2-5B6C-46A5-9F16-732B14D64BE3}" srcOrd="7" destOrd="0" presId="urn:microsoft.com/office/officeart/2005/8/layout/hList1"/>
    <dgm:cxn modelId="{7389879B-226C-48D0-9B35-214CB3C25471}" type="presParOf" srcId="{13548442-C586-4F56-AE10-66A1AF545E0C}" destId="{B36071F7-2761-4686-9B2A-89BD76D7BE82}" srcOrd="8" destOrd="0" presId="urn:microsoft.com/office/officeart/2005/8/layout/hList1"/>
    <dgm:cxn modelId="{0C1C805C-AD69-4447-A9F4-EC8173A0A779}" type="presParOf" srcId="{B36071F7-2761-4686-9B2A-89BD76D7BE82}" destId="{5D67184B-9846-49B1-81F4-99F558194F0E}" srcOrd="0" destOrd="0" presId="urn:microsoft.com/office/officeart/2005/8/layout/hList1"/>
    <dgm:cxn modelId="{F67CD086-6FF9-4DC2-B0FE-B8AD69BE1B90}" type="presParOf" srcId="{B36071F7-2761-4686-9B2A-89BD76D7BE82}" destId="{062F5EFC-F03A-4EC9-A6A9-16D04B8788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3E1FB5-60B5-4C44-AB62-755C23EAF643}" type="doc">
      <dgm:prSet loTypeId="urn:microsoft.com/office/officeart/2005/8/layout/hList7" loCatId="relationship" qsTypeId="urn:microsoft.com/office/officeart/2005/8/quickstyle/3d3" qsCatId="3D" csTypeId="urn:microsoft.com/office/officeart/2005/8/colors/colorful5" csCatId="colorful" phldr="1"/>
      <dgm:spPr/>
    </dgm:pt>
    <dgm:pt modelId="{9CB14F49-B54B-4F3F-949E-E604B7AED51E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простота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6B9EB2EE-500D-48E4-8486-D6696C8AE00E}" type="parTrans" cxnId="{8F344FDD-2A41-4FF5-8F3D-C0A562CC860E}">
      <dgm:prSet/>
      <dgm:spPr/>
      <dgm:t>
        <a:bodyPr/>
        <a:lstStyle/>
        <a:p>
          <a:endParaRPr lang="ru-RU"/>
        </a:p>
      </dgm:t>
    </dgm:pt>
    <dgm:pt modelId="{5F14A1BB-E61D-4141-8335-BCC1BC9E1213}" type="sibTrans" cxnId="{8F344FDD-2A41-4FF5-8F3D-C0A562CC860E}">
      <dgm:prSet/>
      <dgm:spPr/>
      <dgm:t>
        <a:bodyPr/>
        <a:lstStyle/>
        <a:p>
          <a:endParaRPr lang="ru-RU"/>
        </a:p>
      </dgm:t>
    </dgm:pt>
    <dgm:pt modelId="{5D84BE6F-7B77-492A-8EB0-4A0C2C2A2810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легкість висловлювання 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2498F0A9-DAD2-4DBB-83FF-42C505A499E3}" type="parTrans" cxnId="{10005A7F-84D2-49CA-8585-A4D07F464CFE}">
      <dgm:prSet/>
      <dgm:spPr/>
      <dgm:t>
        <a:bodyPr/>
        <a:lstStyle/>
        <a:p>
          <a:endParaRPr lang="ru-RU"/>
        </a:p>
      </dgm:t>
    </dgm:pt>
    <dgm:pt modelId="{739A1560-85DB-45D4-BFB6-2936AFBDD4EB}" type="sibTrans" cxnId="{10005A7F-84D2-49CA-8585-A4D07F464CFE}">
      <dgm:prSet/>
      <dgm:spPr/>
      <dgm:t>
        <a:bodyPr/>
        <a:lstStyle/>
        <a:p>
          <a:endParaRPr lang="ru-RU"/>
        </a:p>
      </dgm:t>
    </dgm:pt>
    <dgm:pt modelId="{60679A85-403F-4F8E-9670-76259A4A7A31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 гнучкість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D25B41BD-B1D0-45E3-850B-9A99DAA2F615}" type="parTrans" cxnId="{C0CB2636-3943-458B-80D8-D5EBF4F17553}">
      <dgm:prSet/>
      <dgm:spPr/>
      <dgm:t>
        <a:bodyPr/>
        <a:lstStyle/>
        <a:p>
          <a:endParaRPr lang="ru-RU"/>
        </a:p>
      </dgm:t>
    </dgm:pt>
    <dgm:pt modelId="{1FEB5900-B028-4BF7-8BBD-458CB52D2FEF}" type="sibTrans" cxnId="{C0CB2636-3943-458B-80D8-D5EBF4F17553}">
      <dgm:prSet/>
      <dgm:spPr/>
      <dgm:t>
        <a:bodyPr/>
        <a:lstStyle/>
        <a:p>
          <a:endParaRPr lang="ru-RU"/>
        </a:p>
      </dgm:t>
    </dgm:pt>
    <dgm:pt modelId="{C36BB6EE-4E3F-4B8A-8BE5-C0D1F4377C8D}" type="pres">
      <dgm:prSet presAssocID="{3A3E1FB5-60B5-4C44-AB62-755C23EAF643}" presName="Name0" presStyleCnt="0">
        <dgm:presLayoutVars>
          <dgm:dir/>
          <dgm:resizeHandles val="exact"/>
        </dgm:presLayoutVars>
      </dgm:prSet>
      <dgm:spPr/>
    </dgm:pt>
    <dgm:pt modelId="{1D9AECC5-968C-478E-A9EB-BD4A99A73E7A}" type="pres">
      <dgm:prSet presAssocID="{3A3E1FB5-60B5-4C44-AB62-755C23EAF643}" presName="fgShape" presStyleLbl="fgShp" presStyleIdx="0" presStyleCnt="1"/>
      <dgm:spPr/>
    </dgm:pt>
    <dgm:pt modelId="{FF20EE74-866C-4CD3-A1A5-FAD0D75EAF9D}" type="pres">
      <dgm:prSet presAssocID="{3A3E1FB5-60B5-4C44-AB62-755C23EAF643}" presName="linComp" presStyleCnt="0"/>
      <dgm:spPr/>
    </dgm:pt>
    <dgm:pt modelId="{357051DA-8BD5-48D3-BB44-DB24391BE221}" type="pres">
      <dgm:prSet presAssocID="{9CB14F49-B54B-4F3F-949E-E604B7AED51E}" presName="compNode" presStyleCnt="0"/>
      <dgm:spPr/>
    </dgm:pt>
    <dgm:pt modelId="{7764B602-FBD0-4007-B0CA-4BC166AA5AAE}" type="pres">
      <dgm:prSet presAssocID="{9CB14F49-B54B-4F3F-949E-E604B7AED51E}" presName="bkgdShape" presStyleLbl="node1" presStyleIdx="0" presStyleCnt="3"/>
      <dgm:spPr/>
      <dgm:t>
        <a:bodyPr/>
        <a:lstStyle/>
        <a:p>
          <a:endParaRPr lang="ru-RU"/>
        </a:p>
      </dgm:t>
    </dgm:pt>
    <dgm:pt modelId="{5E2764FD-1D2B-411D-AA63-1C7AB9511985}" type="pres">
      <dgm:prSet presAssocID="{9CB14F49-B54B-4F3F-949E-E604B7AED51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3916A-FD33-4108-B2A6-E7205CABD3BC}" type="pres">
      <dgm:prSet presAssocID="{9CB14F49-B54B-4F3F-949E-E604B7AED51E}" presName="invisiNode" presStyleLbl="node1" presStyleIdx="0" presStyleCnt="3"/>
      <dgm:spPr/>
    </dgm:pt>
    <dgm:pt modelId="{C2E9499C-34F6-4DFD-9E85-9CDAC9313DA9}" type="pres">
      <dgm:prSet presAssocID="{9CB14F49-B54B-4F3F-949E-E604B7AED51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B405F17-ACCB-4F7A-8476-953B517524B5}" type="pres">
      <dgm:prSet presAssocID="{5F14A1BB-E61D-4141-8335-BCC1BC9E12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5E244B-FB2C-4EEC-86D1-643AA1ABE5DF}" type="pres">
      <dgm:prSet presAssocID="{5D84BE6F-7B77-492A-8EB0-4A0C2C2A2810}" presName="compNode" presStyleCnt="0"/>
      <dgm:spPr/>
    </dgm:pt>
    <dgm:pt modelId="{C37AD14D-137B-408F-94AD-7144B1EAC0A6}" type="pres">
      <dgm:prSet presAssocID="{5D84BE6F-7B77-492A-8EB0-4A0C2C2A2810}" presName="bkgdShape" presStyleLbl="node1" presStyleIdx="1" presStyleCnt="3"/>
      <dgm:spPr/>
      <dgm:t>
        <a:bodyPr/>
        <a:lstStyle/>
        <a:p>
          <a:endParaRPr lang="ru-RU"/>
        </a:p>
      </dgm:t>
    </dgm:pt>
    <dgm:pt modelId="{2F1CAE3C-BDBA-4843-85FF-B10400D0A3EE}" type="pres">
      <dgm:prSet presAssocID="{5D84BE6F-7B77-492A-8EB0-4A0C2C2A281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CF5D5-F287-4707-BBA5-79F4D484EA3B}" type="pres">
      <dgm:prSet presAssocID="{5D84BE6F-7B77-492A-8EB0-4A0C2C2A2810}" presName="invisiNode" presStyleLbl="node1" presStyleIdx="1" presStyleCnt="3"/>
      <dgm:spPr/>
    </dgm:pt>
    <dgm:pt modelId="{8CF7EFF8-31E4-40CB-920D-2D02CDC97605}" type="pres">
      <dgm:prSet presAssocID="{5D84BE6F-7B77-492A-8EB0-4A0C2C2A2810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57AF60-D73A-43E8-8EF4-2AB89F283C35}" type="pres">
      <dgm:prSet presAssocID="{739A1560-85DB-45D4-BFB6-2936AFBDD4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24A9106-6A76-45FE-BFAF-1DF409C89E66}" type="pres">
      <dgm:prSet presAssocID="{60679A85-403F-4F8E-9670-76259A4A7A31}" presName="compNode" presStyleCnt="0"/>
      <dgm:spPr/>
    </dgm:pt>
    <dgm:pt modelId="{582E6993-A367-46AB-92A9-5BEC3CF075AF}" type="pres">
      <dgm:prSet presAssocID="{60679A85-403F-4F8E-9670-76259A4A7A31}" presName="bkgdShape" presStyleLbl="node1" presStyleIdx="2" presStyleCnt="3"/>
      <dgm:spPr/>
      <dgm:t>
        <a:bodyPr/>
        <a:lstStyle/>
        <a:p>
          <a:endParaRPr lang="ru-RU"/>
        </a:p>
      </dgm:t>
    </dgm:pt>
    <dgm:pt modelId="{07B0DFFE-5EFE-4E21-A193-B42B9A3772AC}" type="pres">
      <dgm:prSet presAssocID="{60679A85-403F-4F8E-9670-76259A4A7A3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8DDAE-9E63-4690-AAD9-1F60ACC1AA84}" type="pres">
      <dgm:prSet presAssocID="{60679A85-403F-4F8E-9670-76259A4A7A31}" presName="invisiNode" presStyleLbl="node1" presStyleIdx="2" presStyleCnt="3"/>
      <dgm:spPr/>
    </dgm:pt>
    <dgm:pt modelId="{0E71947C-A474-4B04-8993-C5A4D20E3D6D}" type="pres">
      <dgm:prSet presAssocID="{60679A85-403F-4F8E-9670-76259A4A7A31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259F059-B788-4A47-BD88-8FEDD4775EEC}" type="presOf" srcId="{739A1560-85DB-45D4-BFB6-2936AFBDD4EB}" destId="{2A57AF60-D73A-43E8-8EF4-2AB89F283C35}" srcOrd="0" destOrd="0" presId="urn:microsoft.com/office/officeart/2005/8/layout/hList7"/>
    <dgm:cxn modelId="{D4D3E23E-99EF-4608-ABA5-27261CFA80B2}" type="presOf" srcId="{5F14A1BB-E61D-4141-8335-BCC1BC9E1213}" destId="{3B405F17-ACCB-4F7A-8476-953B517524B5}" srcOrd="0" destOrd="0" presId="urn:microsoft.com/office/officeart/2005/8/layout/hList7"/>
    <dgm:cxn modelId="{FEA3CBAE-C738-4556-B3F4-74C1162C0D9E}" type="presOf" srcId="{9CB14F49-B54B-4F3F-949E-E604B7AED51E}" destId="{5E2764FD-1D2B-411D-AA63-1C7AB9511985}" srcOrd="1" destOrd="0" presId="urn:microsoft.com/office/officeart/2005/8/layout/hList7"/>
    <dgm:cxn modelId="{8ECE768D-B8D1-4D47-9CA8-8560F130267F}" type="presOf" srcId="{5D84BE6F-7B77-492A-8EB0-4A0C2C2A2810}" destId="{C37AD14D-137B-408F-94AD-7144B1EAC0A6}" srcOrd="0" destOrd="0" presId="urn:microsoft.com/office/officeart/2005/8/layout/hList7"/>
    <dgm:cxn modelId="{C0CB2636-3943-458B-80D8-D5EBF4F17553}" srcId="{3A3E1FB5-60B5-4C44-AB62-755C23EAF643}" destId="{60679A85-403F-4F8E-9670-76259A4A7A31}" srcOrd="2" destOrd="0" parTransId="{D25B41BD-B1D0-45E3-850B-9A99DAA2F615}" sibTransId="{1FEB5900-B028-4BF7-8BBD-458CB52D2FEF}"/>
    <dgm:cxn modelId="{ABDC1D10-F82A-4A3B-A063-AB0A2DC84D31}" type="presOf" srcId="{3A3E1FB5-60B5-4C44-AB62-755C23EAF643}" destId="{C36BB6EE-4E3F-4B8A-8BE5-C0D1F4377C8D}" srcOrd="0" destOrd="0" presId="urn:microsoft.com/office/officeart/2005/8/layout/hList7"/>
    <dgm:cxn modelId="{8F344FDD-2A41-4FF5-8F3D-C0A562CC860E}" srcId="{3A3E1FB5-60B5-4C44-AB62-755C23EAF643}" destId="{9CB14F49-B54B-4F3F-949E-E604B7AED51E}" srcOrd="0" destOrd="0" parTransId="{6B9EB2EE-500D-48E4-8486-D6696C8AE00E}" sibTransId="{5F14A1BB-E61D-4141-8335-BCC1BC9E1213}"/>
    <dgm:cxn modelId="{A009BB65-694F-4BBA-B6E8-3BB45D3BDA8E}" type="presOf" srcId="{5D84BE6F-7B77-492A-8EB0-4A0C2C2A2810}" destId="{2F1CAE3C-BDBA-4843-85FF-B10400D0A3EE}" srcOrd="1" destOrd="0" presId="urn:microsoft.com/office/officeart/2005/8/layout/hList7"/>
    <dgm:cxn modelId="{C0BB4058-AABA-4D08-9C12-9967EDF99FD8}" type="presOf" srcId="{60679A85-403F-4F8E-9670-76259A4A7A31}" destId="{582E6993-A367-46AB-92A9-5BEC3CF075AF}" srcOrd="0" destOrd="0" presId="urn:microsoft.com/office/officeart/2005/8/layout/hList7"/>
    <dgm:cxn modelId="{AA1430A3-12DE-437E-8B35-5582488A8A6B}" type="presOf" srcId="{60679A85-403F-4F8E-9670-76259A4A7A31}" destId="{07B0DFFE-5EFE-4E21-A193-B42B9A3772AC}" srcOrd="1" destOrd="0" presId="urn:microsoft.com/office/officeart/2005/8/layout/hList7"/>
    <dgm:cxn modelId="{10005A7F-84D2-49CA-8585-A4D07F464CFE}" srcId="{3A3E1FB5-60B5-4C44-AB62-755C23EAF643}" destId="{5D84BE6F-7B77-492A-8EB0-4A0C2C2A2810}" srcOrd="1" destOrd="0" parTransId="{2498F0A9-DAD2-4DBB-83FF-42C505A499E3}" sibTransId="{739A1560-85DB-45D4-BFB6-2936AFBDD4EB}"/>
    <dgm:cxn modelId="{38157B2F-2897-4485-ABFB-4ED719143A53}" type="presOf" srcId="{9CB14F49-B54B-4F3F-949E-E604B7AED51E}" destId="{7764B602-FBD0-4007-B0CA-4BC166AA5AAE}" srcOrd="0" destOrd="0" presId="urn:microsoft.com/office/officeart/2005/8/layout/hList7"/>
    <dgm:cxn modelId="{906B3065-8AF1-47F5-97FF-C649150547A8}" type="presParOf" srcId="{C36BB6EE-4E3F-4B8A-8BE5-C0D1F4377C8D}" destId="{1D9AECC5-968C-478E-A9EB-BD4A99A73E7A}" srcOrd="0" destOrd="0" presId="urn:microsoft.com/office/officeart/2005/8/layout/hList7"/>
    <dgm:cxn modelId="{D6135626-E87E-4CFA-8C4A-C599E169AF51}" type="presParOf" srcId="{C36BB6EE-4E3F-4B8A-8BE5-C0D1F4377C8D}" destId="{FF20EE74-866C-4CD3-A1A5-FAD0D75EAF9D}" srcOrd="1" destOrd="0" presId="urn:microsoft.com/office/officeart/2005/8/layout/hList7"/>
    <dgm:cxn modelId="{95F566C2-9E6B-4630-9505-999201140959}" type="presParOf" srcId="{FF20EE74-866C-4CD3-A1A5-FAD0D75EAF9D}" destId="{357051DA-8BD5-48D3-BB44-DB24391BE221}" srcOrd="0" destOrd="0" presId="urn:microsoft.com/office/officeart/2005/8/layout/hList7"/>
    <dgm:cxn modelId="{58C350D1-7314-4BB3-84C8-1E9BC6158D4D}" type="presParOf" srcId="{357051DA-8BD5-48D3-BB44-DB24391BE221}" destId="{7764B602-FBD0-4007-B0CA-4BC166AA5AAE}" srcOrd="0" destOrd="0" presId="urn:microsoft.com/office/officeart/2005/8/layout/hList7"/>
    <dgm:cxn modelId="{2484851D-1D89-4E6C-9652-E93EB10F3DE3}" type="presParOf" srcId="{357051DA-8BD5-48D3-BB44-DB24391BE221}" destId="{5E2764FD-1D2B-411D-AA63-1C7AB9511985}" srcOrd="1" destOrd="0" presId="urn:microsoft.com/office/officeart/2005/8/layout/hList7"/>
    <dgm:cxn modelId="{153AAADF-961B-4BC9-921E-D8054F989414}" type="presParOf" srcId="{357051DA-8BD5-48D3-BB44-DB24391BE221}" destId="{8BF3916A-FD33-4108-B2A6-E7205CABD3BC}" srcOrd="2" destOrd="0" presId="urn:microsoft.com/office/officeart/2005/8/layout/hList7"/>
    <dgm:cxn modelId="{B42B8759-F9CD-43A5-9FBD-C4FB51923894}" type="presParOf" srcId="{357051DA-8BD5-48D3-BB44-DB24391BE221}" destId="{C2E9499C-34F6-4DFD-9E85-9CDAC9313DA9}" srcOrd="3" destOrd="0" presId="urn:microsoft.com/office/officeart/2005/8/layout/hList7"/>
    <dgm:cxn modelId="{1C4C58AA-FAE1-4AE8-8162-7F80E38A271A}" type="presParOf" srcId="{FF20EE74-866C-4CD3-A1A5-FAD0D75EAF9D}" destId="{3B405F17-ACCB-4F7A-8476-953B517524B5}" srcOrd="1" destOrd="0" presId="urn:microsoft.com/office/officeart/2005/8/layout/hList7"/>
    <dgm:cxn modelId="{4792B22F-D772-4693-BE64-DD9900044070}" type="presParOf" srcId="{FF20EE74-866C-4CD3-A1A5-FAD0D75EAF9D}" destId="{025E244B-FB2C-4EEC-86D1-643AA1ABE5DF}" srcOrd="2" destOrd="0" presId="urn:microsoft.com/office/officeart/2005/8/layout/hList7"/>
    <dgm:cxn modelId="{E16EC8FE-2069-4C4F-9D2E-1B9CE6B75B87}" type="presParOf" srcId="{025E244B-FB2C-4EEC-86D1-643AA1ABE5DF}" destId="{C37AD14D-137B-408F-94AD-7144B1EAC0A6}" srcOrd="0" destOrd="0" presId="urn:microsoft.com/office/officeart/2005/8/layout/hList7"/>
    <dgm:cxn modelId="{508CD378-501E-4F96-8ADE-4DC7EA76648E}" type="presParOf" srcId="{025E244B-FB2C-4EEC-86D1-643AA1ABE5DF}" destId="{2F1CAE3C-BDBA-4843-85FF-B10400D0A3EE}" srcOrd="1" destOrd="0" presId="urn:microsoft.com/office/officeart/2005/8/layout/hList7"/>
    <dgm:cxn modelId="{991427D5-1F90-48B6-BA4F-3215372018BC}" type="presParOf" srcId="{025E244B-FB2C-4EEC-86D1-643AA1ABE5DF}" destId="{DB1CF5D5-F287-4707-BBA5-79F4D484EA3B}" srcOrd="2" destOrd="0" presId="urn:microsoft.com/office/officeart/2005/8/layout/hList7"/>
    <dgm:cxn modelId="{A26AC169-9E53-4CB9-A64D-EFEFFDFDECF0}" type="presParOf" srcId="{025E244B-FB2C-4EEC-86D1-643AA1ABE5DF}" destId="{8CF7EFF8-31E4-40CB-920D-2D02CDC97605}" srcOrd="3" destOrd="0" presId="urn:microsoft.com/office/officeart/2005/8/layout/hList7"/>
    <dgm:cxn modelId="{8C04AAE3-A870-4290-A134-C49023C1C652}" type="presParOf" srcId="{FF20EE74-866C-4CD3-A1A5-FAD0D75EAF9D}" destId="{2A57AF60-D73A-43E8-8EF4-2AB89F283C35}" srcOrd="3" destOrd="0" presId="urn:microsoft.com/office/officeart/2005/8/layout/hList7"/>
    <dgm:cxn modelId="{7262B53D-5368-4910-84AF-15E7BCA9CA59}" type="presParOf" srcId="{FF20EE74-866C-4CD3-A1A5-FAD0D75EAF9D}" destId="{724A9106-6A76-45FE-BFAF-1DF409C89E66}" srcOrd="4" destOrd="0" presId="urn:microsoft.com/office/officeart/2005/8/layout/hList7"/>
    <dgm:cxn modelId="{C0FA0428-C63E-4AA9-8FE5-261DC0CD6BC7}" type="presParOf" srcId="{724A9106-6A76-45FE-BFAF-1DF409C89E66}" destId="{582E6993-A367-46AB-92A9-5BEC3CF075AF}" srcOrd="0" destOrd="0" presId="urn:microsoft.com/office/officeart/2005/8/layout/hList7"/>
    <dgm:cxn modelId="{D26C53C9-43C6-4715-A29F-84610D5867BB}" type="presParOf" srcId="{724A9106-6A76-45FE-BFAF-1DF409C89E66}" destId="{07B0DFFE-5EFE-4E21-A193-B42B9A3772AC}" srcOrd="1" destOrd="0" presId="urn:microsoft.com/office/officeart/2005/8/layout/hList7"/>
    <dgm:cxn modelId="{DC23F5B5-70B6-4F2C-A11A-E20012D79828}" type="presParOf" srcId="{724A9106-6A76-45FE-BFAF-1DF409C89E66}" destId="{D058DDAE-9E63-4690-AAD9-1F60ACC1AA84}" srcOrd="2" destOrd="0" presId="urn:microsoft.com/office/officeart/2005/8/layout/hList7"/>
    <dgm:cxn modelId="{56800E3B-68DD-4F03-ADFC-40BA0515AFFD}" type="presParOf" srcId="{724A9106-6A76-45FE-BFAF-1DF409C89E66}" destId="{0E71947C-A474-4B04-8993-C5A4D20E3D6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CC6266-A0B1-4C37-99ED-B4E42CB1FF3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DBEF09-7951-44EE-B677-545A66B82E5E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с п р о щ е н </a:t>
          </a:r>
          <a:r>
            <a:rPr lang="uk-UA" dirty="0" err="1" smtClean="0">
              <a:solidFill>
                <a:schemeClr val="tx2">
                  <a:lumMod val="10000"/>
                </a:schemeClr>
              </a:solidFill>
            </a:rPr>
            <a:t>н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я  у групах приголосних, які є немилозвучними: 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ти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жн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евий, ща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сл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ивий, швидкі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сн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ий, се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рц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е, </a:t>
          </a:r>
          <a:r>
            <a:rPr lang="uk-UA" i="1" dirty="0" err="1" smtClean="0">
              <a:solidFill>
                <a:schemeClr val="tx2">
                  <a:lumMod val="10000"/>
                </a:schemeClr>
              </a:solidFill>
            </a:rPr>
            <a:t>гіга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[</a:t>
          </a:r>
          <a:r>
            <a:rPr lang="uk-UA" b="1" i="1" dirty="0" err="1" smtClean="0">
              <a:solidFill>
                <a:schemeClr val="tx2">
                  <a:lumMod val="10000"/>
                </a:schemeClr>
              </a:solidFill>
            </a:rPr>
            <a:t>н’с´к</a:t>
          </a:r>
          <a:r>
            <a:rPr lang="uk-UA" i="1" dirty="0" err="1" smtClean="0">
              <a:solidFill>
                <a:schemeClr val="tx2">
                  <a:lumMod val="10000"/>
                </a:schemeClr>
              </a:solidFill>
            </a:rPr>
            <a:t>ий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]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;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A9A2563B-3DBD-428D-B1DD-785485FB8131}" type="parTrans" cxnId="{7647F55D-4BA6-4BA9-A707-C809D0B1B6AD}">
      <dgm:prSet/>
      <dgm:spPr/>
      <dgm:t>
        <a:bodyPr/>
        <a:lstStyle/>
        <a:p>
          <a:endParaRPr lang="ru-RU"/>
        </a:p>
      </dgm:t>
    </dgm:pt>
    <dgm:pt modelId="{CB17DBE3-2DC7-4177-B95C-48566EFBE3E5}" type="sibTrans" cxnId="{7647F55D-4BA6-4BA9-A707-C809D0B1B6AD}">
      <dgm:prSet/>
      <dgm:spPr/>
      <dgm:t>
        <a:bodyPr/>
        <a:lstStyle/>
        <a:p>
          <a:endParaRPr lang="ru-RU"/>
        </a:p>
      </dgm:t>
    </dgm:pt>
    <dgm:pt modelId="{5FBBAF7C-E015-48F8-939D-857174806CAE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в с т а в н і  г о л о с н і  – для полегшення вимови: 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вих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о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р, кап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е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ль 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замість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uk-UA" i="1" dirty="0" err="1" smtClean="0">
              <a:solidFill>
                <a:schemeClr val="tx2">
                  <a:lumMod val="10000"/>
                </a:schemeClr>
              </a:solidFill>
            </a:rPr>
            <a:t>ви</a:t>
          </a:r>
          <a:r>
            <a:rPr lang="uk-UA" b="1" i="1" dirty="0" err="1" smtClean="0">
              <a:solidFill>
                <a:schemeClr val="tx2">
                  <a:lumMod val="10000"/>
                </a:schemeClr>
              </a:solidFill>
            </a:rPr>
            <a:t>хр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, </a:t>
          </a:r>
          <a:r>
            <a:rPr lang="uk-UA" i="1" dirty="0" err="1" smtClean="0">
              <a:solidFill>
                <a:schemeClr val="tx2">
                  <a:lumMod val="10000"/>
                </a:schemeClr>
              </a:solidFill>
            </a:rPr>
            <a:t>ка</a:t>
          </a:r>
          <a:r>
            <a:rPr lang="uk-UA" b="1" i="1" dirty="0" err="1" smtClean="0">
              <a:solidFill>
                <a:schemeClr val="tx2">
                  <a:lumMod val="10000"/>
                </a:schemeClr>
              </a:solidFill>
            </a:rPr>
            <a:t>пл</a:t>
          </a:r>
          <a:r>
            <a:rPr lang="uk-UA" i="1" dirty="0" err="1" smtClean="0">
              <a:solidFill>
                <a:schemeClr val="tx2">
                  <a:lumMod val="10000"/>
                </a:schemeClr>
              </a:solidFill>
            </a:rPr>
            <a:t>ь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;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67062C6C-24BE-45CF-AD49-F6D50CD5D981}" type="parTrans" cxnId="{3DC69DA4-8A25-440F-A9DC-D13FE09C8912}">
      <dgm:prSet/>
      <dgm:spPr/>
      <dgm:t>
        <a:bodyPr/>
        <a:lstStyle/>
        <a:p>
          <a:endParaRPr lang="ru-RU"/>
        </a:p>
      </dgm:t>
    </dgm:pt>
    <dgm:pt modelId="{6F96260B-D905-42CA-80C0-D93114C9A83C}" type="sibTrans" cxnId="{3DC69DA4-8A25-440F-A9DC-D13FE09C8912}">
      <dgm:prSet/>
      <dgm:spPr/>
      <dgm:t>
        <a:bodyPr/>
        <a:lstStyle/>
        <a:p>
          <a:endParaRPr lang="ru-RU"/>
        </a:p>
      </dgm:t>
    </dgm:pt>
    <dgm:pt modelId="{05F72988-884C-41BB-98BD-3566C22F193A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п р и с т а в л я н </a:t>
          </a:r>
          <a:r>
            <a:rPr lang="uk-UA" dirty="0" err="1" smtClean="0">
              <a:solidFill>
                <a:schemeClr val="tx2">
                  <a:lumMod val="10000"/>
                </a:schemeClr>
              </a:solidFill>
            </a:rPr>
            <a:t>н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я  г о л о с н о г о  або  п р и г о л о с н о г о  на початку слова: 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і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ржа, 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в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івця, 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г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арба, [</a:t>
          </a:r>
          <a:r>
            <a:rPr lang="uk-UA" b="1" i="1" dirty="0" smtClean="0">
              <a:solidFill>
                <a:schemeClr val="tx2">
                  <a:lumMod val="10000"/>
                </a:schemeClr>
              </a:solidFill>
            </a:rPr>
            <a:t>й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]</a:t>
          </a:r>
          <a:r>
            <a:rPr lang="uk-UA" i="1" dirty="0" err="1" smtClean="0">
              <a:solidFill>
                <a:schemeClr val="tx2">
                  <a:lumMod val="10000"/>
                </a:schemeClr>
              </a:solidFill>
            </a:rPr>
            <a:t>европа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;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25C3BA82-0F61-4FAA-8884-F5EA73D3C826}" type="parTrans" cxnId="{55E88DE2-93CE-4C60-9F36-178BEDD1C672}">
      <dgm:prSet/>
      <dgm:spPr/>
      <dgm:t>
        <a:bodyPr/>
        <a:lstStyle/>
        <a:p>
          <a:endParaRPr lang="ru-RU"/>
        </a:p>
      </dgm:t>
    </dgm:pt>
    <dgm:pt modelId="{3FB5DC59-B409-4409-965C-4AB3596F9AAB}" type="sibTrans" cxnId="{55E88DE2-93CE-4C60-9F36-178BEDD1C672}">
      <dgm:prSet/>
      <dgm:spPr/>
      <dgm:t>
        <a:bodyPr/>
        <a:lstStyle/>
        <a:p>
          <a:endParaRPr lang="ru-RU"/>
        </a:p>
      </dgm:t>
    </dgm:pt>
    <dgm:pt modelId="{DB6E70BC-DCCD-4DC4-98A6-7DBBDC39FC43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е в ф о н і ч н і  ч е р г у в а н </a:t>
          </a:r>
          <a:r>
            <a:rPr lang="uk-UA" dirty="0" err="1" smtClean="0">
              <a:solidFill>
                <a:schemeClr val="tx2">
                  <a:lumMod val="10000"/>
                </a:schemeClr>
              </a:solidFill>
            </a:rPr>
            <a:t>н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я  звуків, сполучень звуків – у складі прийменників, сполучників, часток або у складі префіксів, закінчень, постфіксів., наприклад, ч е р г у в а н </a:t>
          </a:r>
          <a:r>
            <a:rPr lang="uk-UA" dirty="0" err="1" smtClean="0">
              <a:solidFill>
                <a:schemeClr val="tx2">
                  <a:lumMod val="10000"/>
                </a:schemeClr>
              </a:solidFill>
            </a:rPr>
            <a:t>н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я          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і – й,  у – в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CBED3162-EBEB-4337-825C-D12898AEF434}" type="parTrans" cxnId="{E268A594-1633-4A03-AD60-66AA02980B6B}">
      <dgm:prSet/>
      <dgm:spPr/>
      <dgm:t>
        <a:bodyPr/>
        <a:lstStyle/>
        <a:p>
          <a:endParaRPr lang="ru-RU"/>
        </a:p>
      </dgm:t>
    </dgm:pt>
    <dgm:pt modelId="{668D6924-7EDB-445F-8F19-27D63805BA3C}" type="sibTrans" cxnId="{E268A594-1633-4A03-AD60-66AA02980B6B}">
      <dgm:prSet/>
      <dgm:spPr/>
      <dgm:t>
        <a:bodyPr/>
        <a:lstStyle/>
        <a:p>
          <a:endParaRPr lang="ru-RU"/>
        </a:p>
      </dgm:t>
    </dgm:pt>
    <dgm:pt modelId="{0FCDE2D1-95CA-42B2-B30B-23159459C519}" type="pres">
      <dgm:prSet presAssocID="{04CC6266-A0B1-4C37-99ED-B4E42CB1FF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B944C-66E4-4BE8-8230-5070E9B5F3C6}" type="pres">
      <dgm:prSet presAssocID="{EDDBEF09-7951-44EE-B677-545A66B82E5E}" presName="node" presStyleLbl="node1" presStyleIdx="0" presStyleCnt="4" custLinFactNeighborX="-2219" custLinFactNeighborY="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5D12F-1646-4E7C-9641-4B308E1887C7}" type="pres">
      <dgm:prSet presAssocID="{CB17DBE3-2DC7-4177-B95C-48566EFBE3E5}" presName="sibTrans" presStyleCnt="0"/>
      <dgm:spPr/>
    </dgm:pt>
    <dgm:pt modelId="{F32A27F9-6772-4A38-8CE6-FF7AF96738C3}" type="pres">
      <dgm:prSet presAssocID="{5FBBAF7C-E015-48F8-939D-857174806C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D4192-6C1D-4777-B439-6419CDEB5697}" type="pres">
      <dgm:prSet presAssocID="{6F96260B-D905-42CA-80C0-D93114C9A83C}" presName="sibTrans" presStyleCnt="0"/>
      <dgm:spPr/>
    </dgm:pt>
    <dgm:pt modelId="{DDC8A781-1B9A-45F8-B31C-5D98432C76B9}" type="pres">
      <dgm:prSet presAssocID="{05F72988-884C-41BB-98BD-3566C22F19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39DAF-1AEB-4353-B4E5-F16C921946A2}" type="pres">
      <dgm:prSet presAssocID="{3FB5DC59-B409-4409-965C-4AB3596F9AAB}" presName="sibTrans" presStyleCnt="0"/>
      <dgm:spPr/>
    </dgm:pt>
    <dgm:pt modelId="{B67B18A3-42C4-4FB3-857C-89DA6B1DAC17}" type="pres">
      <dgm:prSet presAssocID="{DB6E70BC-DCCD-4DC4-98A6-7DBBDC39FC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AFFC62-8E2A-43EF-9CCA-B8B00025A8CB}" type="presOf" srcId="{05F72988-884C-41BB-98BD-3566C22F193A}" destId="{DDC8A781-1B9A-45F8-B31C-5D98432C76B9}" srcOrd="0" destOrd="0" presId="urn:microsoft.com/office/officeart/2005/8/layout/default"/>
    <dgm:cxn modelId="{EBF48AA0-791D-4F26-8929-B9ABE6734029}" type="presOf" srcId="{5FBBAF7C-E015-48F8-939D-857174806CAE}" destId="{F32A27F9-6772-4A38-8CE6-FF7AF96738C3}" srcOrd="0" destOrd="0" presId="urn:microsoft.com/office/officeart/2005/8/layout/default"/>
    <dgm:cxn modelId="{E268A594-1633-4A03-AD60-66AA02980B6B}" srcId="{04CC6266-A0B1-4C37-99ED-B4E42CB1FF37}" destId="{DB6E70BC-DCCD-4DC4-98A6-7DBBDC39FC43}" srcOrd="3" destOrd="0" parTransId="{CBED3162-EBEB-4337-825C-D12898AEF434}" sibTransId="{668D6924-7EDB-445F-8F19-27D63805BA3C}"/>
    <dgm:cxn modelId="{7647F55D-4BA6-4BA9-A707-C809D0B1B6AD}" srcId="{04CC6266-A0B1-4C37-99ED-B4E42CB1FF37}" destId="{EDDBEF09-7951-44EE-B677-545A66B82E5E}" srcOrd="0" destOrd="0" parTransId="{A9A2563B-3DBD-428D-B1DD-785485FB8131}" sibTransId="{CB17DBE3-2DC7-4177-B95C-48566EFBE3E5}"/>
    <dgm:cxn modelId="{55E88DE2-93CE-4C60-9F36-178BEDD1C672}" srcId="{04CC6266-A0B1-4C37-99ED-B4E42CB1FF37}" destId="{05F72988-884C-41BB-98BD-3566C22F193A}" srcOrd="2" destOrd="0" parTransId="{25C3BA82-0F61-4FAA-8884-F5EA73D3C826}" sibTransId="{3FB5DC59-B409-4409-965C-4AB3596F9AAB}"/>
    <dgm:cxn modelId="{3DC69DA4-8A25-440F-A9DC-D13FE09C8912}" srcId="{04CC6266-A0B1-4C37-99ED-B4E42CB1FF37}" destId="{5FBBAF7C-E015-48F8-939D-857174806CAE}" srcOrd="1" destOrd="0" parTransId="{67062C6C-24BE-45CF-AD49-F6D50CD5D981}" sibTransId="{6F96260B-D905-42CA-80C0-D93114C9A83C}"/>
    <dgm:cxn modelId="{CA5E7E0F-2B0A-4E39-9B59-D9D62EC6B7BB}" type="presOf" srcId="{DB6E70BC-DCCD-4DC4-98A6-7DBBDC39FC43}" destId="{B67B18A3-42C4-4FB3-857C-89DA6B1DAC17}" srcOrd="0" destOrd="0" presId="urn:microsoft.com/office/officeart/2005/8/layout/default"/>
    <dgm:cxn modelId="{A260924B-B077-4386-A310-1C4E45AC4801}" type="presOf" srcId="{EDDBEF09-7951-44EE-B677-545A66B82E5E}" destId="{E88B944C-66E4-4BE8-8230-5070E9B5F3C6}" srcOrd="0" destOrd="0" presId="urn:microsoft.com/office/officeart/2005/8/layout/default"/>
    <dgm:cxn modelId="{A0D37F50-8D35-4FBF-8C9C-2137693C37A5}" type="presOf" srcId="{04CC6266-A0B1-4C37-99ED-B4E42CB1FF37}" destId="{0FCDE2D1-95CA-42B2-B30B-23159459C519}" srcOrd="0" destOrd="0" presId="urn:microsoft.com/office/officeart/2005/8/layout/default"/>
    <dgm:cxn modelId="{D33775E4-959E-4F41-9569-61B0C534F2DE}" type="presParOf" srcId="{0FCDE2D1-95CA-42B2-B30B-23159459C519}" destId="{E88B944C-66E4-4BE8-8230-5070E9B5F3C6}" srcOrd="0" destOrd="0" presId="urn:microsoft.com/office/officeart/2005/8/layout/default"/>
    <dgm:cxn modelId="{C19FBE11-D504-4EC7-8327-9ED758B7AFCA}" type="presParOf" srcId="{0FCDE2D1-95CA-42B2-B30B-23159459C519}" destId="{20C5D12F-1646-4E7C-9641-4B308E1887C7}" srcOrd="1" destOrd="0" presId="urn:microsoft.com/office/officeart/2005/8/layout/default"/>
    <dgm:cxn modelId="{AB65DBD9-8974-43B6-B9A4-10A962A41923}" type="presParOf" srcId="{0FCDE2D1-95CA-42B2-B30B-23159459C519}" destId="{F32A27F9-6772-4A38-8CE6-FF7AF96738C3}" srcOrd="2" destOrd="0" presId="urn:microsoft.com/office/officeart/2005/8/layout/default"/>
    <dgm:cxn modelId="{13FF1B69-6BEB-4846-87E1-E6BD63CEF072}" type="presParOf" srcId="{0FCDE2D1-95CA-42B2-B30B-23159459C519}" destId="{7A2D4192-6C1D-4777-B439-6419CDEB5697}" srcOrd="3" destOrd="0" presId="urn:microsoft.com/office/officeart/2005/8/layout/default"/>
    <dgm:cxn modelId="{B77FD547-6652-49DA-8078-5E7E37456FDE}" type="presParOf" srcId="{0FCDE2D1-95CA-42B2-B30B-23159459C519}" destId="{DDC8A781-1B9A-45F8-B31C-5D98432C76B9}" srcOrd="4" destOrd="0" presId="urn:microsoft.com/office/officeart/2005/8/layout/default"/>
    <dgm:cxn modelId="{0BEAC50B-3C8C-4022-BDB0-62CCF50B54AD}" type="presParOf" srcId="{0FCDE2D1-95CA-42B2-B30B-23159459C519}" destId="{4DA39DAF-1AEB-4353-B4E5-F16C921946A2}" srcOrd="5" destOrd="0" presId="urn:microsoft.com/office/officeart/2005/8/layout/default"/>
    <dgm:cxn modelId="{B31CE3C6-DAD5-49E1-A449-3E622041E572}" type="presParOf" srcId="{0FCDE2D1-95CA-42B2-B30B-23159459C519}" destId="{B67B18A3-42C4-4FB3-857C-89DA6B1DAC1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251C32-1AE6-4F5C-AE3C-701858CC3B8F}" type="doc">
      <dgm:prSet loTypeId="urn:microsoft.com/office/officeart/2005/8/layout/arrow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0E7476-6D42-4E80-8E36-819D764BE5DB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 Слід уникати збігу голосних</a:t>
          </a:r>
          <a:r>
            <a:rPr lang="uk-UA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: 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вон</a:t>
          </a:r>
          <a:r>
            <a:rPr lang="uk-UA" i="1" u="sng" dirty="0" smtClean="0">
              <a:solidFill>
                <a:schemeClr val="tx2">
                  <a:lumMod val="10000"/>
                </a:schemeClr>
              </a:solidFill>
            </a:rPr>
            <a:t>а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uk-UA" i="1" u="sng" dirty="0" smtClean="0">
              <a:solidFill>
                <a:schemeClr val="tx2">
                  <a:lumMod val="10000"/>
                </a:schemeClr>
              </a:solidFill>
            </a:rPr>
            <a:t>й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де – ві</a:t>
          </a:r>
          <a:r>
            <a:rPr lang="uk-UA" i="1" u="sng" dirty="0" smtClean="0">
              <a:solidFill>
                <a:schemeClr val="tx2">
                  <a:lumMod val="10000"/>
                </a:schemeClr>
              </a:solidFill>
            </a:rPr>
            <a:t>н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uk-UA" i="1" u="sng" dirty="0" smtClean="0">
              <a:solidFill>
                <a:schemeClr val="tx2">
                  <a:lumMod val="10000"/>
                </a:schemeClr>
              </a:solidFill>
            </a:rPr>
            <a:t>і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де, буд</a:t>
          </a:r>
          <a:r>
            <a:rPr lang="uk-UA" i="1" u="sng" dirty="0" smtClean="0">
              <a:solidFill>
                <a:schemeClr val="tx2">
                  <a:lumMod val="10000"/>
                </a:schemeClr>
              </a:solidFill>
            </a:rPr>
            <a:t>у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uk-UA" i="1" u="sng" dirty="0" smtClean="0">
              <a:solidFill>
                <a:schemeClr val="tx2">
                  <a:lumMod val="10000"/>
                </a:schemeClr>
              </a:solidFill>
            </a:rPr>
            <a:t>в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вечері – бу</a:t>
          </a:r>
          <a:r>
            <a:rPr lang="uk-UA" i="1" u="sng" dirty="0" smtClean="0">
              <a:solidFill>
                <a:schemeClr val="tx2">
                  <a:lumMod val="10000"/>
                </a:schemeClr>
              </a:solidFill>
            </a:rPr>
            <a:t>в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uk-UA" i="1" u="sng" dirty="0" smtClean="0">
              <a:solidFill>
                <a:schemeClr val="tx2">
                  <a:lumMod val="10000"/>
                </a:schemeClr>
              </a:solidFill>
            </a:rPr>
            <a:t>у</a:t>
          </a:r>
          <a:r>
            <a:rPr lang="uk-UA" i="1" dirty="0" smtClean="0">
              <a:solidFill>
                <a:schemeClr val="tx2">
                  <a:lumMod val="10000"/>
                </a:schemeClr>
              </a:solidFill>
            </a:rPr>
            <a:t>вечері.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C55FDA55-CA45-4DC6-A9FF-C8B1E10ABCEC}" type="parTrans" cxnId="{7B79B4C5-22FA-40B6-B2F4-2978081C82FB}">
      <dgm:prSet/>
      <dgm:spPr/>
      <dgm:t>
        <a:bodyPr/>
        <a:lstStyle/>
        <a:p>
          <a:endParaRPr lang="ru-RU"/>
        </a:p>
      </dgm:t>
    </dgm:pt>
    <dgm:pt modelId="{E8DF8400-4299-4656-98E5-0884DC1FC6C1}" type="sibTrans" cxnId="{7B79B4C5-22FA-40B6-B2F4-2978081C82FB}">
      <dgm:prSet/>
      <dgm:spPr/>
      <dgm:t>
        <a:bodyPr/>
        <a:lstStyle/>
        <a:p>
          <a:endParaRPr lang="ru-RU"/>
        </a:p>
      </dgm:t>
    </dgm:pt>
    <dgm:pt modelId="{7D730262-54D2-4CB0-A573-3FE219656B7B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Слід уникати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важкого для вимови </a:t>
          </a:r>
          <a:r>
            <a:rPr lang="uk-UA" b="1" dirty="0" smtClean="0">
              <a:solidFill>
                <a:schemeClr val="tx2">
                  <a:lumMod val="10000"/>
                </a:schemeClr>
              </a:solidFill>
            </a:rPr>
            <a:t>збігу приголосних</a:t>
          </a:r>
          <a:r>
            <a:rPr lang="uk-UA" dirty="0" smtClean="0">
              <a:solidFill>
                <a:schemeClr val="tx2">
                  <a:lumMod val="10000"/>
                </a:schemeClr>
              </a:solidFill>
            </a:rPr>
            <a:t> (шляхом злиття, спрощення, подвоєння приголосних).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F3F0657E-913C-4120-892F-86F65479DCDD}" type="parTrans" cxnId="{0C70662C-CA03-4FB2-929D-AB06D79663CE}">
      <dgm:prSet/>
      <dgm:spPr/>
      <dgm:t>
        <a:bodyPr/>
        <a:lstStyle/>
        <a:p>
          <a:endParaRPr lang="ru-RU"/>
        </a:p>
      </dgm:t>
    </dgm:pt>
    <dgm:pt modelId="{6911C473-46F5-4F15-8A6D-23785B92BAA6}" type="sibTrans" cxnId="{0C70662C-CA03-4FB2-929D-AB06D79663CE}">
      <dgm:prSet/>
      <dgm:spPr/>
      <dgm:t>
        <a:bodyPr/>
        <a:lstStyle/>
        <a:p>
          <a:endParaRPr lang="ru-RU"/>
        </a:p>
      </dgm:t>
    </dgm:pt>
    <dgm:pt modelId="{A618CEB6-3887-4463-8F19-9C3F653318A4}" type="pres">
      <dgm:prSet presAssocID="{E1251C32-1AE6-4F5C-AE3C-701858CC3B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9EE9ED-5F81-41DE-9961-3F33BCEDCB39}" type="pres">
      <dgm:prSet presAssocID="{3C0E7476-6D42-4E80-8E36-819D764BE5D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15BB3-6661-4BC9-A1BA-320B98E1AAAE}" type="pres">
      <dgm:prSet presAssocID="{7D730262-54D2-4CB0-A573-3FE219656B7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563D90-A349-4B73-8F70-F32EF289B778}" type="presOf" srcId="{3C0E7476-6D42-4E80-8E36-819D764BE5DB}" destId="{949EE9ED-5F81-41DE-9961-3F33BCEDCB39}" srcOrd="0" destOrd="0" presId="urn:microsoft.com/office/officeart/2005/8/layout/arrow5"/>
    <dgm:cxn modelId="{2A84576D-2337-49C9-B29A-CF7E64842EDF}" type="presOf" srcId="{E1251C32-1AE6-4F5C-AE3C-701858CC3B8F}" destId="{A618CEB6-3887-4463-8F19-9C3F653318A4}" srcOrd="0" destOrd="0" presId="urn:microsoft.com/office/officeart/2005/8/layout/arrow5"/>
    <dgm:cxn modelId="{7B79B4C5-22FA-40B6-B2F4-2978081C82FB}" srcId="{E1251C32-1AE6-4F5C-AE3C-701858CC3B8F}" destId="{3C0E7476-6D42-4E80-8E36-819D764BE5DB}" srcOrd="0" destOrd="0" parTransId="{C55FDA55-CA45-4DC6-A9FF-C8B1E10ABCEC}" sibTransId="{E8DF8400-4299-4656-98E5-0884DC1FC6C1}"/>
    <dgm:cxn modelId="{0C70662C-CA03-4FB2-929D-AB06D79663CE}" srcId="{E1251C32-1AE6-4F5C-AE3C-701858CC3B8F}" destId="{7D730262-54D2-4CB0-A573-3FE219656B7B}" srcOrd="1" destOrd="0" parTransId="{F3F0657E-913C-4120-892F-86F65479DCDD}" sibTransId="{6911C473-46F5-4F15-8A6D-23785B92BAA6}"/>
    <dgm:cxn modelId="{59208D42-4388-4568-9FDE-05A56CBC5CC1}" type="presOf" srcId="{7D730262-54D2-4CB0-A573-3FE219656B7B}" destId="{B5215BB3-6661-4BC9-A1BA-320B98E1AAAE}" srcOrd="0" destOrd="0" presId="urn:microsoft.com/office/officeart/2005/8/layout/arrow5"/>
    <dgm:cxn modelId="{36594D1E-13E3-4A81-A184-69C5E432D7B8}" type="presParOf" srcId="{A618CEB6-3887-4463-8F19-9C3F653318A4}" destId="{949EE9ED-5F81-41DE-9961-3F33BCEDCB39}" srcOrd="0" destOrd="0" presId="urn:microsoft.com/office/officeart/2005/8/layout/arrow5"/>
    <dgm:cxn modelId="{752C9F64-A7C5-42E5-A15A-BAB80BF48802}" type="presParOf" srcId="{A618CEB6-3887-4463-8F19-9C3F653318A4}" destId="{B5215BB3-6661-4BC9-A1BA-320B98E1AAA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4A417-5840-47D8-8848-BE314DE7E712}">
      <dsp:nvSpPr>
        <dsp:cNvPr id="0" name=""/>
        <dsp:cNvSpPr/>
      </dsp:nvSpPr>
      <dsp:spPr>
        <a:xfrm>
          <a:off x="1604712" y="1819402"/>
          <a:ext cx="452655" cy="676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327" y="0"/>
              </a:lnTo>
              <a:lnTo>
                <a:pt x="226327" y="676281"/>
              </a:lnTo>
              <a:lnTo>
                <a:pt x="452655" y="6762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10695" y="2137198"/>
        <a:ext cx="40689" cy="40689"/>
      </dsp:txXfrm>
    </dsp:sp>
    <dsp:sp modelId="{4AEE81CF-E068-4813-9920-C114041C5B73}">
      <dsp:nvSpPr>
        <dsp:cNvPr id="0" name=""/>
        <dsp:cNvSpPr/>
      </dsp:nvSpPr>
      <dsp:spPr>
        <a:xfrm>
          <a:off x="1604712" y="1305411"/>
          <a:ext cx="452655" cy="513991"/>
        </a:xfrm>
        <a:custGeom>
          <a:avLst/>
          <a:gdLst/>
          <a:ahLst/>
          <a:cxnLst/>
          <a:rect l="0" t="0" r="0" b="0"/>
          <a:pathLst>
            <a:path>
              <a:moveTo>
                <a:pt x="0" y="513991"/>
              </a:moveTo>
              <a:lnTo>
                <a:pt x="226327" y="513991"/>
              </a:lnTo>
              <a:lnTo>
                <a:pt x="226327" y="0"/>
              </a:lnTo>
              <a:lnTo>
                <a:pt x="45265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13917" y="1545284"/>
        <a:ext cx="34244" cy="34244"/>
      </dsp:txXfrm>
    </dsp:sp>
    <dsp:sp modelId="{697A73E7-9D5F-4A1D-B042-89F975626FA4}">
      <dsp:nvSpPr>
        <dsp:cNvPr id="0" name=""/>
        <dsp:cNvSpPr/>
      </dsp:nvSpPr>
      <dsp:spPr>
        <a:xfrm rot="16200000">
          <a:off x="-556150" y="1474390"/>
          <a:ext cx="3631701" cy="6900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/>
            <a:t>ОРФОЕПІЯ</a:t>
          </a:r>
          <a:endParaRPr lang="ru-RU" sz="4700" kern="1200" dirty="0"/>
        </a:p>
      </dsp:txBody>
      <dsp:txXfrm>
        <a:off x="-556150" y="1474390"/>
        <a:ext cx="3631701" cy="690023"/>
      </dsp:txXfrm>
    </dsp:sp>
    <dsp:sp modelId="{AD5E32CD-43D7-4FEB-BDA7-C9237EB41C0D}">
      <dsp:nvSpPr>
        <dsp:cNvPr id="0" name=""/>
        <dsp:cNvSpPr/>
      </dsp:nvSpPr>
      <dsp:spPr>
        <a:xfrm>
          <a:off x="2057367" y="715382"/>
          <a:ext cx="3320588" cy="11800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2">
                  <a:lumMod val="10000"/>
                </a:schemeClr>
              </a:solidFill>
            </a:rPr>
            <a:t>сукупність правил вимови звуків, звукосполучень у мовленнєвому потоці, наголошування слів, інтонування</a:t>
          </a:r>
          <a:endParaRPr lang="ru-RU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057367" y="715382"/>
        <a:ext cx="3320588" cy="1180057"/>
      </dsp:txXfrm>
    </dsp:sp>
    <dsp:sp modelId="{1BCF0036-CFFB-465D-AD34-D4B3345EE84E}">
      <dsp:nvSpPr>
        <dsp:cNvPr id="0" name=""/>
        <dsp:cNvSpPr/>
      </dsp:nvSpPr>
      <dsp:spPr>
        <a:xfrm>
          <a:off x="2057367" y="2067945"/>
          <a:ext cx="3121872" cy="855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2">
                  <a:lumMod val="10000"/>
                </a:schemeClr>
              </a:solidFill>
            </a:rPr>
            <a:t>розділ мовознавства, що вивчає і систематизує правила літературної вимови. </a:t>
          </a:r>
          <a:endParaRPr lang="ru-RU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057367" y="2067945"/>
        <a:ext cx="3121872" cy="8554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7DAF1-BF3D-4F9E-809F-4F109E158092}">
      <dsp:nvSpPr>
        <dsp:cNvPr id="0" name=""/>
        <dsp:cNvSpPr/>
      </dsp:nvSpPr>
      <dsp:spPr>
        <a:xfrm>
          <a:off x="0" y="0"/>
          <a:ext cx="8040687" cy="950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chemeClr val="tx1">
                  <a:lumMod val="75000"/>
                </a:schemeClr>
              </a:solidFill>
            </a:rPr>
            <a:t>с и л о в и й  </a:t>
          </a:r>
          <a:r>
            <a:rPr lang="uk-UA" sz="2500" kern="1200" dirty="0" smtClean="0">
              <a:solidFill>
                <a:schemeClr val="tx1">
                  <a:lumMod val="75000"/>
                </a:schemeClr>
              </a:solidFill>
            </a:rPr>
            <a:t>або д и н а м і ч н и й  характер</a:t>
          </a:r>
          <a:endParaRPr lang="ru-RU" sz="25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6406" y="46406"/>
        <a:ext cx="7947875" cy="857813"/>
      </dsp:txXfrm>
    </dsp:sp>
    <dsp:sp modelId="{C433BF54-D555-4861-9A7A-DD36D617566D}">
      <dsp:nvSpPr>
        <dsp:cNvPr id="0" name=""/>
        <dsp:cNvSpPr/>
      </dsp:nvSpPr>
      <dsp:spPr>
        <a:xfrm>
          <a:off x="0" y="990866"/>
          <a:ext cx="8040687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29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dirty="0" smtClean="0">
              <a:solidFill>
                <a:schemeClr val="tx1">
                  <a:lumMod val="75000"/>
                </a:schemeClr>
              </a:solidFill>
            </a:rPr>
            <a:t>п е р е п ú с а н о</a:t>
          </a:r>
          <a:endParaRPr lang="ru-RU" sz="2000" b="1" kern="1200" dirty="0">
            <a:solidFill>
              <a:schemeClr val="tx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dirty="0" smtClean="0">
              <a:solidFill>
                <a:schemeClr val="tx1">
                  <a:lumMod val="75000"/>
                </a:schemeClr>
              </a:solidFill>
            </a:rPr>
            <a:t> 1    ¾    2     ¾    1 </a:t>
          </a:r>
          <a:endParaRPr lang="ru-RU" sz="20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990866"/>
        <a:ext cx="8040687" cy="659812"/>
      </dsp:txXfrm>
    </dsp:sp>
    <dsp:sp modelId="{D1D364A0-B186-495B-9B5C-E3D6A91BB39D}">
      <dsp:nvSpPr>
        <dsp:cNvPr id="0" name=""/>
        <dsp:cNvSpPr/>
      </dsp:nvSpPr>
      <dsp:spPr>
        <a:xfrm>
          <a:off x="0" y="1650678"/>
          <a:ext cx="8040687" cy="950625"/>
        </a:xfrm>
        <a:prstGeom prst="roundRect">
          <a:avLst/>
        </a:prstGeom>
        <a:solidFill>
          <a:schemeClr val="accent4">
            <a:hueOff val="1004474"/>
            <a:satOff val="6857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chemeClr val="tx1">
                  <a:lumMod val="75000"/>
                </a:schemeClr>
              </a:solidFill>
            </a:rPr>
            <a:t>в і л ь н и й  </a:t>
          </a:r>
          <a:r>
            <a:rPr lang="uk-UA" sz="2500" kern="1200" dirty="0" smtClean="0">
              <a:solidFill>
                <a:schemeClr val="tx1">
                  <a:lumMod val="75000"/>
                </a:schemeClr>
              </a:solidFill>
            </a:rPr>
            <a:t>або  </a:t>
          </a:r>
          <a:r>
            <a:rPr lang="uk-UA" sz="2500" kern="1200" dirty="0" err="1" smtClean="0">
              <a:solidFill>
                <a:schemeClr val="tx1">
                  <a:lumMod val="75000"/>
                </a:schemeClr>
              </a:solidFill>
            </a:rPr>
            <a:t>різномісцевий</a:t>
          </a:r>
          <a:r>
            <a:rPr lang="uk-UA" sz="2500" kern="1200" dirty="0" smtClean="0">
              <a:solidFill>
                <a:schemeClr val="tx1">
                  <a:lumMod val="75000"/>
                </a:schemeClr>
              </a:solidFill>
            </a:rPr>
            <a:t>  характер</a:t>
          </a:r>
          <a:endParaRPr lang="ru-RU" sz="25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6406" y="1697084"/>
        <a:ext cx="7947875" cy="857813"/>
      </dsp:txXfrm>
    </dsp:sp>
    <dsp:sp modelId="{45DB1456-A3D6-4676-AEBF-3222DA0C60D0}">
      <dsp:nvSpPr>
        <dsp:cNvPr id="0" name=""/>
        <dsp:cNvSpPr/>
      </dsp:nvSpPr>
      <dsp:spPr>
        <a:xfrm>
          <a:off x="0" y="2601303"/>
          <a:ext cx="8040687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29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i="1" kern="1200" dirty="0" smtClean="0">
              <a:solidFill>
                <a:schemeClr val="tx1">
                  <a:lumMod val="75000"/>
                </a:schemeClr>
              </a:solidFill>
            </a:rPr>
            <a:t>мáма, </a:t>
          </a:r>
          <a:r>
            <a:rPr lang="uk-UA" sz="2000" i="1" kern="1200" dirty="0" err="1" smtClean="0">
              <a:solidFill>
                <a:schemeClr val="tx1">
                  <a:lumMod val="75000"/>
                </a:schemeClr>
              </a:solidFill>
            </a:rPr>
            <a:t>Дніпрó</a:t>
          </a:r>
          <a:r>
            <a:rPr lang="uk-UA" sz="2000" i="1" kern="1200" dirty="0" smtClean="0">
              <a:solidFill>
                <a:schemeClr val="tx1">
                  <a:lumMod val="75000"/>
                </a:schemeClr>
              </a:solidFill>
            </a:rPr>
            <a:t>, </a:t>
          </a:r>
          <a:r>
            <a:rPr lang="uk-UA" sz="2000" i="1" kern="1200" dirty="0" err="1" smtClean="0">
              <a:solidFill>
                <a:schemeClr val="tx1">
                  <a:lumMod val="75000"/>
                </a:schemeClr>
              </a:solidFill>
            </a:rPr>
            <a:t>перемóга</a:t>
          </a:r>
          <a:endParaRPr lang="ru-RU" sz="20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2601303"/>
        <a:ext cx="8040687" cy="414000"/>
      </dsp:txXfrm>
    </dsp:sp>
    <dsp:sp modelId="{985B7C84-ED54-4FC9-A89E-E6C68A819BEB}">
      <dsp:nvSpPr>
        <dsp:cNvPr id="0" name=""/>
        <dsp:cNvSpPr/>
      </dsp:nvSpPr>
      <dsp:spPr>
        <a:xfrm>
          <a:off x="0" y="3015303"/>
          <a:ext cx="8040687" cy="950625"/>
        </a:xfrm>
        <a:prstGeom prst="roundRect">
          <a:avLst/>
        </a:prstGeom>
        <a:solidFill>
          <a:schemeClr val="accent4">
            <a:hueOff val="2008949"/>
            <a:satOff val="13714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chemeClr val="tx1">
                  <a:lumMod val="75000"/>
                </a:schemeClr>
              </a:solidFill>
            </a:rPr>
            <a:t>Р у х о м и й</a:t>
          </a:r>
          <a:r>
            <a:rPr lang="uk-UA" sz="2500" kern="1200" dirty="0" smtClean="0">
              <a:solidFill>
                <a:schemeClr val="tx1">
                  <a:lumMod val="75000"/>
                </a:schemeClr>
              </a:solidFill>
            </a:rPr>
            <a:t>: </a:t>
          </a:r>
          <a:r>
            <a:rPr lang="uk-UA" sz="2500" i="1" kern="1200" dirty="0" err="1" smtClean="0">
              <a:solidFill>
                <a:schemeClr val="tx1">
                  <a:lumMod val="75000"/>
                </a:schemeClr>
              </a:solidFill>
            </a:rPr>
            <a:t>дорогúй</a:t>
          </a:r>
          <a:r>
            <a:rPr lang="uk-UA" sz="2500" i="1" kern="1200" dirty="0" smtClean="0">
              <a:solidFill>
                <a:schemeClr val="tx1">
                  <a:lumMod val="75000"/>
                </a:schemeClr>
              </a:solidFill>
            </a:rPr>
            <a:t> – </a:t>
          </a:r>
          <a:r>
            <a:rPr lang="uk-UA" sz="2500" i="1" kern="1200" dirty="0" err="1" smtClean="0">
              <a:solidFill>
                <a:schemeClr val="tx1">
                  <a:lumMod val="75000"/>
                </a:schemeClr>
              </a:solidFill>
            </a:rPr>
            <a:t>доро́жчий</a:t>
          </a:r>
          <a:r>
            <a:rPr lang="uk-UA" sz="2500" i="1" kern="1200" dirty="0" smtClean="0">
              <a:solidFill>
                <a:schemeClr val="tx1">
                  <a:lumMod val="75000"/>
                </a:schemeClr>
              </a:solidFill>
            </a:rPr>
            <a:t>, </a:t>
          </a:r>
          <a:r>
            <a:rPr lang="uk-UA" sz="2500" kern="1200" dirty="0" smtClean="0">
              <a:solidFill>
                <a:schemeClr val="tx1">
                  <a:lumMod val="75000"/>
                </a:schemeClr>
              </a:solidFill>
            </a:rPr>
            <a:t> </a:t>
          </a:r>
          <a:r>
            <a:rPr lang="uk-UA" sz="2500" i="1" kern="1200" dirty="0" smtClean="0">
              <a:solidFill>
                <a:schemeClr val="tx1">
                  <a:lumMod val="75000"/>
                </a:schemeClr>
              </a:solidFill>
            </a:rPr>
            <a:t>сестрá – сéстри – </a:t>
          </a:r>
          <a:r>
            <a:rPr lang="uk-UA" sz="2500" i="1" kern="1200" dirty="0" err="1" smtClean="0">
              <a:solidFill>
                <a:schemeClr val="tx1">
                  <a:lumMod val="75000"/>
                </a:schemeClr>
              </a:solidFill>
            </a:rPr>
            <a:t>сестрúн</a:t>
          </a:r>
          <a:r>
            <a:rPr lang="uk-UA" sz="2500" i="1" kern="1200" dirty="0" smtClean="0">
              <a:solidFill>
                <a:schemeClr val="tx1">
                  <a:lumMod val="75000"/>
                </a:schemeClr>
              </a:solidFill>
            </a:rPr>
            <a:t>, </a:t>
          </a:r>
          <a:r>
            <a:rPr lang="uk-UA" sz="2500" i="1" kern="1200" dirty="0" err="1" smtClean="0">
              <a:solidFill>
                <a:schemeClr val="tx1">
                  <a:lumMod val="75000"/>
                </a:schemeClr>
              </a:solidFill>
            </a:rPr>
            <a:t>йтú</a:t>
          </a:r>
          <a:r>
            <a:rPr lang="uk-UA" sz="2500" i="1" kern="1200" dirty="0" smtClean="0">
              <a:solidFill>
                <a:schemeClr val="tx1">
                  <a:lumMod val="75000"/>
                </a:schemeClr>
              </a:solidFill>
            </a:rPr>
            <a:t> – </a:t>
          </a:r>
          <a:r>
            <a:rPr lang="uk-UA" sz="2500" i="1" kern="1200" dirty="0" err="1" smtClean="0">
              <a:solidFill>
                <a:schemeClr val="tx1">
                  <a:lumMod val="75000"/>
                </a:schemeClr>
              </a:solidFill>
            </a:rPr>
            <a:t>вúйти</a:t>
          </a:r>
          <a:r>
            <a:rPr lang="uk-UA" sz="2500" i="1" kern="1200" dirty="0" smtClean="0">
              <a:solidFill>
                <a:schemeClr val="tx1">
                  <a:lumMod val="75000"/>
                </a:schemeClr>
              </a:solidFill>
            </a:rPr>
            <a:t>.</a:t>
          </a:r>
          <a:endParaRPr lang="ru-RU" sz="25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6406" y="3061709"/>
        <a:ext cx="7947875" cy="8578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CE362-8A2B-4568-AC59-4B7FE4C787E6}">
      <dsp:nvSpPr>
        <dsp:cNvPr id="0" name=""/>
        <dsp:cNvSpPr/>
      </dsp:nvSpPr>
      <dsp:spPr>
        <a:xfrm>
          <a:off x="2607206" y="2010293"/>
          <a:ext cx="500147" cy="953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073" y="0"/>
              </a:lnTo>
              <a:lnTo>
                <a:pt x="250073" y="953025"/>
              </a:lnTo>
              <a:lnTo>
                <a:pt x="500147" y="9530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30372" y="2459898"/>
        <a:ext cx="53814" cy="53814"/>
      </dsp:txXfrm>
    </dsp:sp>
    <dsp:sp modelId="{2586F878-33E1-4D34-8445-2F2CBA346A66}">
      <dsp:nvSpPr>
        <dsp:cNvPr id="0" name=""/>
        <dsp:cNvSpPr/>
      </dsp:nvSpPr>
      <dsp:spPr>
        <a:xfrm>
          <a:off x="2607206" y="1903993"/>
          <a:ext cx="500147" cy="106300"/>
        </a:xfrm>
        <a:custGeom>
          <a:avLst/>
          <a:gdLst/>
          <a:ahLst/>
          <a:cxnLst/>
          <a:rect l="0" t="0" r="0" b="0"/>
          <a:pathLst>
            <a:path>
              <a:moveTo>
                <a:pt x="0" y="106300"/>
              </a:moveTo>
              <a:lnTo>
                <a:pt x="250073" y="106300"/>
              </a:lnTo>
              <a:lnTo>
                <a:pt x="250073" y="0"/>
              </a:lnTo>
              <a:lnTo>
                <a:pt x="50014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44496" y="1944360"/>
        <a:ext cx="25565" cy="25565"/>
      </dsp:txXfrm>
    </dsp:sp>
    <dsp:sp modelId="{F64125B7-0480-4D9E-832E-6C4BBA57776B}">
      <dsp:nvSpPr>
        <dsp:cNvPr id="0" name=""/>
        <dsp:cNvSpPr/>
      </dsp:nvSpPr>
      <dsp:spPr>
        <a:xfrm>
          <a:off x="2607206" y="950967"/>
          <a:ext cx="500147" cy="1059325"/>
        </a:xfrm>
        <a:custGeom>
          <a:avLst/>
          <a:gdLst/>
          <a:ahLst/>
          <a:cxnLst/>
          <a:rect l="0" t="0" r="0" b="0"/>
          <a:pathLst>
            <a:path>
              <a:moveTo>
                <a:pt x="0" y="1059325"/>
              </a:moveTo>
              <a:lnTo>
                <a:pt x="250073" y="1059325"/>
              </a:lnTo>
              <a:lnTo>
                <a:pt x="250073" y="0"/>
              </a:lnTo>
              <a:lnTo>
                <a:pt x="50014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7993" y="1451344"/>
        <a:ext cx="58573" cy="58573"/>
      </dsp:txXfrm>
    </dsp:sp>
    <dsp:sp modelId="{48B0A02E-94D8-4F1A-8632-A73D1A98D42F}">
      <dsp:nvSpPr>
        <dsp:cNvPr id="0" name=""/>
        <dsp:cNvSpPr/>
      </dsp:nvSpPr>
      <dsp:spPr>
        <a:xfrm rot="16200000">
          <a:off x="219626" y="1629083"/>
          <a:ext cx="4012738" cy="7624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Побічний наголос</a:t>
          </a:r>
          <a:endParaRPr lang="ru-RU" sz="3800" kern="1200" dirty="0"/>
        </a:p>
      </dsp:txBody>
      <dsp:txXfrm>
        <a:off x="219626" y="1629083"/>
        <a:ext cx="4012738" cy="762420"/>
      </dsp:txXfrm>
    </dsp:sp>
    <dsp:sp modelId="{9527749C-5BAD-4AA4-B96E-C8F74A79C12C}">
      <dsp:nvSpPr>
        <dsp:cNvPr id="0" name=""/>
        <dsp:cNvSpPr/>
      </dsp:nvSpPr>
      <dsp:spPr>
        <a:xfrm>
          <a:off x="3107353" y="569757"/>
          <a:ext cx="2500738" cy="7624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він не може знаходитись поряд із складом, що має основний наголос</a:t>
          </a:r>
          <a:endParaRPr lang="ru-RU" sz="1600" kern="1200" dirty="0"/>
        </a:p>
      </dsp:txBody>
      <dsp:txXfrm>
        <a:off x="3107353" y="569757"/>
        <a:ext cx="2500738" cy="762420"/>
      </dsp:txXfrm>
    </dsp:sp>
    <dsp:sp modelId="{01BFDCC1-7AB3-40AF-8168-AF13AC5C738F}">
      <dsp:nvSpPr>
        <dsp:cNvPr id="0" name=""/>
        <dsp:cNvSpPr/>
      </dsp:nvSpPr>
      <dsp:spPr>
        <a:xfrm>
          <a:off x="3107353" y="1522782"/>
          <a:ext cx="2500738" cy="7624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його можна позначати при потребі уже в трискладових словах: </a:t>
          </a:r>
          <a:r>
            <a:rPr lang="uk-UA" sz="1600" i="1" kern="1200" dirty="0" err="1" smtClean="0"/>
            <a:t>гòловá,зóлотò</a:t>
          </a:r>
          <a:endParaRPr lang="ru-RU" sz="1600" kern="1200" dirty="0"/>
        </a:p>
      </dsp:txBody>
      <dsp:txXfrm>
        <a:off x="3107353" y="1522782"/>
        <a:ext cx="2500738" cy="762420"/>
      </dsp:txXfrm>
    </dsp:sp>
    <dsp:sp modelId="{3692CCEF-82BE-4F93-94D5-C22A9B62A002}">
      <dsp:nvSpPr>
        <dsp:cNvPr id="0" name=""/>
        <dsp:cNvSpPr/>
      </dsp:nvSpPr>
      <dsp:spPr>
        <a:xfrm>
          <a:off x="3107353" y="2475808"/>
          <a:ext cx="2500738" cy="9750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його постановка доцільна у багатоскладових словах: </a:t>
          </a:r>
          <a:r>
            <a:rPr lang="uk-UA" sz="1600" i="1" kern="1200" dirty="0" err="1" smtClean="0"/>
            <a:t>лáгодитù,вùзволúтелі</a:t>
          </a:r>
          <a:r>
            <a:rPr lang="uk-UA" sz="1600" i="1" kern="1200" dirty="0" smtClean="0"/>
            <a:t>, </a:t>
          </a:r>
          <a:r>
            <a:rPr lang="uk-UA" sz="1600" i="1" kern="1200" dirty="0" err="1" smtClean="0"/>
            <a:t>військòвозобов</a:t>
          </a:r>
          <a:r>
            <a:rPr lang="ru-RU" sz="1600" i="1" kern="1200" dirty="0" smtClean="0"/>
            <a:t>’</a:t>
          </a:r>
          <a:r>
            <a:rPr lang="uk-UA" sz="1600" i="1" kern="1200" dirty="0" err="1" smtClean="0"/>
            <a:t>я̍заний</a:t>
          </a:r>
          <a:r>
            <a:rPr lang="uk-UA" sz="1600" i="1" kern="1200" dirty="0" smtClean="0"/>
            <a:t> </a:t>
          </a:r>
          <a:endParaRPr lang="ru-RU" sz="1600" kern="1200" dirty="0"/>
        </a:p>
      </dsp:txBody>
      <dsp:txXfrm>
        <a:off x="3107353" y="2475808"/>
        <a:ext cx="2500738" cy="975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85ABA-6A58-483C-83A9-29538B4DF3C5}">
      <dsp:nvSpPr>
        <dsp:cNvPr id="0" name=""/>
        <dsp:cNvSpPr/>
      </dsp:nvSpPr>
      <dsp:spPr>
        <a:xfrm rot="10800000">
          <a:off x="1795774" y="180959"/>
          <a:ext cx="5891145" cy="12476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18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Вимовні норми в основних рисах вони  с к л а л и с я  уже  в  д р у г і й  п о л о в и н і  Х І Х  с т о л і т </a:t>
          </a:r>
          <a:r>
            <a:rPr lang="uk-UA" sz="1200" kern="1200" dirty="0" err="1" smtClean="0">
              <a:solidFill>
                <a:schemeClr val="tx2">
                  <a:lumMod val="10000"/>
                </a:schemeClr>
              </a:solidFill>
            </a:rPr>
            <a:t>т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 я  на основі </a:t>
          </a:r>
          <a:r>
            <a:rPr lang="uk-UA" sz="1200" kern="1200" dirty="0" err="1" smtClean="0">
              <a:solidFill>
                <a:schemeClr val="tx2">
                  <a:lumMod val="10000"/>
                </a:schemeClr>
              </a:solidFill>
            </a:rPr>
            <a:t>середньонаддніпрянських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 говорів (проте вони не закріпилися на всіх українських землях) завдяки діяльності письменників, культурних діячів, у першу чергу – це </a:t>
          </a:r>
          <a:r>
            <a:rPr lang="uk-UA" sz="1200" kern="1200" dirty="0" err="1" smtClean="0">
              <a:solidFill>
                <a:schemeClr val="tx2">
                  <a:lumMod val="10000"/>
                </a:schemeClr>
              </a:solidFill>
            </a:rPr>
            <a:t>Т.Шевченко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, який унормував українську мову на всіх рівнях, у тому числі – на орфоепічному.</a:t>
          </a:r>
          <a:endParaRPr lang="ru-RU" sz="12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2107689" y="180959"/>
        <a:ext cx="5579230" cy="1247659"/>
      </dsp:txXfrm>
    </dsp:sp>
    <dsp:sp modelId="{CA9D22B6-B545-40D5-B9B2-DA3D9BFC06EB}">
      <dsp:nvSpPr>
        <dsp:cNvPr id="0" name=""/>
        <dsp:cNvSpPr/>
      </dsp:nvSpPr>
      <dsp:spPr>
        <a:xfrm>
          <a:off x="1171945" y="2781"/>
          <a:ext cx="1247659" cy="16040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D18F5-65A6-4068-ABF5-E4EC25CC5093}">
      <dsp:nvSpPr>
        <dsp:cNvPr id="0" name=""/>
        <dsp:cNvSpPr/>
      </dsp:nvSpPr>
      <dsp:spPr>
        <a:xfrm rot="10800000">
          <a:off x="1795774" y="1979232"/>
          <a:ext cx="5891145" cy="1247659"/>
        </a:xfrm>
        <a:prstGeom prst="homePlate">
          <a:avLst/>
        </a:prstGeom>
        <a:solidFill>
          <a:schemeClr val="accent5">
            <a:hueOff val="1157894"/>
            <a:satOff val="-19214"/>
            <a:lumOff val="-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18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У 20-х роках ХХ століття принципи для подальшого унормування літературної вимови: 1) орфоепічна норма не може орієнтуватися на вузьку діалектну базу, 2) при встановленні норми слід зважати на вимову найосвіченіших людей, 3) орфоепічні норми мають бути легкими у засвоєнні і не повинні відходити далеко від правопису.</a:t>
          </a:r>
          <a:endParaRPr lang="ru-RU" sz="12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2107689" y="1979232"/>
        <a:ext cx="5579230" cy="1247659"/>
      </dsp:txXfrm>
    </dsp:sp>
    <dsp:sp modelId="{6DC3B6F7-BC30-42B2-B843-996E9CA3358D}">
      <dsp:nvSpPr>
        <dsp:cNvPr id="0" name=""/>
        <dsp:cNvSpPr/>
      </dsp:nvSpPr>
      <dsp:spPr>
        <a:xfrm>
          <a:off x="1171945" y="1979232"/>
          <a:ext cx="1247659" cy="12476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AB823-7A93-4EBF-A5DC-D58C99D5C12D}">
      <dsp:nvSpPr>
        <dsp:cNvPr id="0" name=""/>
        <dsp:cNvSpPr/>
      </dsp:nvSpPr>
      <dsp:spPr>
        <a:xfrm rot="10800000">
          <a:off x="1795774" y="3599328"/>
          <a:ext cx="5891145" cy="1247659"/>
        </a:xfrm>
        <a:prstGeom prst="homePlate">
          <a:avLst/>
        </a:prstGeom>
        <a:solidFill>
          <a:schemeClr val="accent5">
            <a:hueOff val="2315788"/>
            <a:satOff val="-38428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18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З  6 0-х  р о к і в   Х </a:t>
          </a:r>
          <a:r>
            <a:rPr lang="uk-UA" sz="1200" kern="1200" dirty="0" err="1" smtClean="0">
              <a:solidFill>
                <a:schemeClr val="tx2">
                  <a:lumMod val="10000"/>
                </a:schemeClr>
              </a:solidFill>
            </a:rPr>
            <a:t>Х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  с т о л і т </a:t>
          </a:r>
          <a:r>
            <a:rPr lang="uk-UA" sz="1200" kern="1200" dirty="0" err="1" smtClean="0">
              <a:solidFill>
                <a:schemeClr val="tx2">
                  <a:lumMod val="10000"/>
                </a:schemeClr>
              </a:solidFill>
            </a:rPr>
            <a:t>т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 я  о р ф о е п </a:t>
          </a:r>
          <a:r>
            <a:rPr lang="uk-UA" sz="1200" kern="1200" dirty="0" err="1" smtClean="0">
              <a:solidFill>
                <a:schemeClr val="tx2">
                  <a:lumMod val="10000"/>
                </a:schemeClr>
              </a:solidFill>
            </a:rPr>
            <a:t>ія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  активно розглядається у широкій проблематиці культури мови взагалі, виділяється як  о к р е м и й  р о з д і л  м о в о з н а в ч о ї  н а у к и  і стає серцевиною науки про культуру мови.</a:t>
          </a:r>
          <a:endParaRPr lang="ru-RU" sz="12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2107689" y="3599328"/>
        <a:ext cx="5579230" cy="1247659"/>
      </dsp:txXfrm>
    </dsp:sp>
    <dsp:sp modelId="{204692B4-0FEC-4BE8-9AC2-568CC0FF30D5}">
      <dsp:nvSpPr>
        <dsp:cNvPr id="0" name=""/>
        <dsp:cNvSpPr/>
      </dsp:nvSpPr>
      <dsp:spPr>
        <a:xfrm>
          <a:off x="1171945" y="3599328"/>
          <a:ext cx="1247659" cy="124765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63D-0EEC-4294-93D3-3950461E07CD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44868-DA61-4CF1-8B3D-E1641D952B76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правила вимови голосних і приголосних,</a:t>
          </a:r>
          <a:endParaRPr lang="ru-RU" sz="1600" kern="1200" dirty="0"/>
        </a:p>
      </dsp:txBody>
      <dsp:txXfrm>
        <a:off x="2778459" y="442056"/>
        <a:ext cx="2571080" cy="651792"/>
      </dsp:txXfrm>
    </dsp:sp>
    <dsp:sp modelId="{AA9C38A9-C05A-4B68-9E02-9AD714B0E746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правила вимови звукосполучень</a:t>
          </a:r>
          <a:endParaRPr lang="ru-RU" sz="1600" kern="1200" dirty="0"/>
        </a:p>
      </dsp:txBody>
      <dsp:txXfrm>
        <a:off x="2778459" y="1254658"/>
        <a:ext cx="2571080" cy="651792"/>
      </dsp:txXfrm>
    </dsp:sp>
    <dsp:sp modelId="{8DE1E193-539A-40EB-9A55-7F72F82853DC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правила вимови слів іншомовного походження</a:t>
          </a:r>
          <a:endParaRPr lang="ru-RU" sz="1600" kern="1200" dirty="0"/>
        </a:p>
      </dsp:txBody>
      <dsp:txXfrm>
        <a:off x="2778459" y="2067260"/>
        <a:ext cx="2571080" cy="651792"/>
      </dsp:txXfrm>
    </dsp:sp>
    <dsp:sp modelId="{01EF6E27-E05A-4D17-8C7C-DCBAACB51889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наголошення слів</a:t>
          </a:r>
          <a:endParaRPr lang="ru-RU" sz="1600" kern="1200" dirty="0"/>
        </a:p>
      </dsp:txBody>
      <dsp:txXfrm>
        <a:off x="2778459" y="2879861"/>
        <a:ext cx="2571080" cy="651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797A3-B66D-49BE-A2EC-ABE55FCF7BB8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2">
                  <a:lumMod val="10000"/>
                </a:schemeClr>
              </a:solidFill>
            </a:rPr>
            <a:t>НАГОЛОС</a:t>
          </a:r>
          <a:endParaRPr lang="ru-RU" sz="1600" b="1" kern="1200" dirty="0">
            <a:solidFill>
              <a:schemeClr val="tx2">
                <a:lumMod val="10000"/>
              </a:schemeClr>
            </a:solidFill>
          </a:endParaRPr>
        </a:p>
      </dsp:txBody>
      <dsp:txXfrm rot="5400000">
        <a:off x="0" y="0"/>
        <a:ext cx="3048000" cy="1524000"/>
      </dsp:txXfrm>
    </dsp:sp>
    <dsp:sp modelId="{8F23E5DB-9743-4313-BD1D-65FFE735E7B8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2">
                  <a:lumMod val="10000"/>
                </a:schemeClr>
              </a:solidFill>
            </a:rPr>
            <a:t>У наголошеній позиції усі голосні (крім деяких слів зі [і]) звучать чисто і виразно: </a:t>
          </a:r>
          <a:r>
            <a:rPr lang="uk-UA" sz="1600" b="1" i="1" kern="1200" dirty="0" smtClean="0">
              <a:solidFill>
                <a:schemeClr val="tx2">
                  <a:lumMod val="10000"/>
                </a:schemeClr>
              </a:solidFill>
            </a:rPr>
            <a:t>дах, клен, сир, рік, сом, луг</a:t>
          </a:r>
          <a:r>
            <a:rPr lang="uk-UA" sz="1600" b="1" kern="1200" dirty="0" smtClean="0">
              <a:solidFill>
                <a:schemeClr val="tx2">
                  <a:lumMod val="10000"/>
                </a:schemeClr>
              </a:solidFill>
            </a:rPr>
            <a:t>. </a:t>
          </a:r>
          <a:endParaRPr lang="ru-RU" sz="16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3048000" y="0"/>
        <a:ext cx="3048000" cy="1524000"/>
      </dsp:txXfrm>
    </dsp:sp>
    <dsp:sp modelId="{2981C287-C042-4BE7-8315-9D3D23EEBF3E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2">
                  <a:lumMod val="10000"/>
                </a:schemeClr>
              </a:solidFill>
            </a:rPr>
            <a:t>Виразність вимови зберігають і ненаголошені [а], [у]: </a:t>
          </a:r>
          <a:r>
            <a:rPr lang="uk-UA" sz="1600" b="1" i="1" kern="1200" dirty="0" smtClean="0">
              <a:solidFill>
                <a:schemeClr val="tx2">
                  <a:lumMod val="10000"/>
                </a:schemeClr>
              </a:solidFill>
            </a:rPr>
            <a:t>[</a:t>
          </a:r>
          <a:r>
            <a:rPr lang="uk-UA" sz="1600" b="1" i="1" kern="1200" dirty="0" err="1" smtClean="0">
              <a:solidFill>
                <a:schemeClr val="tx2">
                  <a:lumMod val="10000"/>
                </a:schemeClr>
              </a:solidFill>
            </a:rPr>
            <a:t>бурак</a:t>
          </a:r>
          <a:r>
            <a:rPr lang="uk-UA" sz="1600" b="1" i="1" kern="1200" dirty="0" smtClean="0">
              <a:solidFill>
                <a:schemeClr val="tx2">
                  <a:lumMod val="10000"/>
                </a:schemeClr>
              </a:solidFill>
            </a:rPr>
            <a:t>], [</a:t>
          </a:r>
          <a:r>
            <a:rPr lang="uk-UA" sz="1600" b="1" i="1" kern="1200" dirty="0" err="1" smtClean="0">
              <a:solidFill>
                <a:schemeClr val="tx2">
                  <a:lumMod val="10000"/>
                </a:schemeClr>
              </a:solidFill>
            </a:rPr>
            <a:t>калужа</a:t>
          </a:r>
          <a:r>
            <a:rPr lang="uk-UA" sz="1600" b="1" i="1" kern="1200" dirty="0" smtClean="0">
              <a:solidFill>
                <a:schemeClr val="tx2">
                  <a:lumMod val="10000"/>
                </a:schemeClr>
              </a:solidFill>
            </a:rPr>
            <a:t>], [сурма]</a:t>
          </a:r>
          <a:r>
            <a:rPr lang="uk-UA" sz="1600" b="1" kern="1200" dirty="0" smtClean="0">
              <a:solidFill>
                <a:schemeClr val="tx2">
                  <a:lumMod val="10000"/>
                </a:schemeClr>
              </a:solidFill>
            </a:rPr>
            <a:t>.</a:t>
          </a:r>
          <a:endParaRPr lang="ru-RU" sz="1600" b="1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0" y="2539999"/>
        <a:ext cx="3048000" cy="1524000"/>
      </dsp:txXfrm>
    </dsp:sp>
    <dsp:sp modelId="{D3EF97F7-7E05-453F-8B9F-47F24F2087B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2">
                  <a:lumMod val="10000"/>
                </a:schemeClr>
              </a:solidFill>
            </a:rPr>
            <a:t>Для інших ненаголошених ([е], [и], [о])   характерне    своєрідне    уподібнення –             а к о м о д а ц і я  – взаємне пристосування суміжних голосних.</a:t>
          </a:r>
          <a:endParaRPr lang="ru-RU" sz="1600" b="1" kern="1200" dirty="0">
            <a:solidFill>
              <a:schemeClr val="tx2">
                <a:lumMod val="10000"/>
              </a:schemeClr>
            </a:solidFill>
          </a:endParaRPr>
        </a:p>
      </dsp:txBody>
      <dsp:txXfrm rot="-5400000">
        <a:off x="3048000" y="2539999"/>
        <a:ext cx="3048000" cy="1524000"/>
      </dsp:txXfrm>
    </dsp:sp>
    <dsp:sp modelId="{7EE03B03-5EDD-4C18-A4A7-FA0E2C774E34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2">
                  <a:lumMod val="10000"/>
                </a:schemeClr>
              </a:solidFill>
            </a:rPr>
            <a:t>вокалізм</a:t>
          </a:r>
          <a:endParaRPr lang="ru-RU" sz="16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8F81D-2F97-4E46-A314-5F0E7BD988B6}">
      <dsp:nvSpPr>
        <dsp:cNvPr id="0" name=""/>
        <dsp:cNvSpPr/>
      </dsp:nvSpPr>
      <dsp:spPr>
        <a:xfrm rot="16200000">
          <a:off x="1996" y="8"/>
          <a:ext cx="3837451" cy="3845625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з в у к и   у словах та реченнях  о р г а н і з о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в у ю т ь с я  так,  щ о б   ї х  б у л о  </a:t>
          </a:r>
          <a:r>
            <a:rPr lang="uk-UA" sz="2000" kern="1200" dirty="0" smtClean="0">
              <a:solidFill>
                <a:srgbClr val="C00000"/>
              </a:solidFill>
            </a:rPr>
            <a:t>л е г к о  </a:t>
          </a:r>
          <a:r>
            <a:rPr lang="uk-UA" sz="2000" kern="1200" dirty="0" smtClean="0">
              <a:solidFill>
                <a:schemeClr val="tx1"/>
              </a:solidFill>
            </a:rPr>
            <a:t>в и м о в л я т и</a:t>
          </a:r>
          <a:endParaRPr lang="ru-RU" sz="2000" kern="1200" dirty="0">
            <a:solidFill>
              <a:schemeClr val="tx1"/>
            </a:solidFill>
          </a:endParaRPr>
        </a:p>
      </dsp:txBody>
      <dsp:txXfrm rot="5400000">
        <a:off x="-2091" y="963458"/>
        <a:ext cx="3174071" cy="1918725"/>
      </dsp:txXfrm>
    </dsp:sp>
    <dsp:sp modelId="{C617AF04-2CAE-4752-956C-A05C96D5D741}">
      <dsp:nvSpPr>
        <dsp:cNvPr id="0" name=""/>
        <dsp:cNvSpPr/>
      </dsp:nvSpPr>
      <dsp:spPr>
        <a:xfrm rot="5400000">
          <a:off x="5204790" y="232914"/>
          <a:ext cx="3837451" cy="337162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2315788"/>
            <a:satOff val="-38428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в о н и   мусять бути      </a:t>
          </a:r>
          <a:r>
            <a:rPr lang="uk-UA" sz="2000" kern="1200" dirty="0" smtClean="0">
              <a:solidFill>
                <a:srgbClr val="C00000"/>
              </a:solidFill>
            </a:rPr>
            <a:t>р о з б і р л и в і  </a:t>
          </a:r>
          <a:r>
            <a:rPr lang="uk-UA" sz="2000" kern="1200" dirty="0" smtClean="0">
              <a:solidFill>
                <a:schemeClr val="tx1"/>
              </a:solidFill>
            </a:rPr>
            <a:t>для того, хто слухає</a:t>
          </a:r>
          <a:endParaRPr lang="ru-RU" sz="2000" kern="1200" dirty="0">
            <a:solidFill>
              <a:schemeClr val="tx1"/>
            </a:solidFill>
          </a:endParaRPr>
        </a:p>
      </dsp:txBody>
      <dsp:txXfrm rot="-5400000">
        <a:off x="6027738" y="959363"/>
        <a:ext cx="2781589" cy="1918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2AD07-2922-492D-B332-3EB9F7D69FC7}">
      <dsp:nvSpPr>
        <dsp:cNvPr id="0" name=""/>
        <dsp:cNvSpPr/>
      </dsp:nvSpPr>
      <dsp:spPr>
        <a:xfrm>
          <a:off x="4120" y="1429565"/>
          <a:ext cx="1579459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</a:rPr>
            <a:t>Українська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4120" y="1429565"/>
        <a:ext cx="1579459" cy="460800"/>
      </dsp:txXfrm>
    </dsp:sp>
    <dsp:sp modelId="{4D3FE2F8-CECA-4BE9-9F80-78AC1F54F2F8}">
      <dsp:nvSpPr>
        <dsp:cNvPr id="0" name=""/>
        <dsp:cNvSpPr/>
      </dsp:nvSpPr>
      <dsp:spPr>
        <a:xfrm>
          <a:off x="4120" y="1890365"/>
          <a:ext cx="1579459" cy="900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rgbClr val="002060"/>
              </a:solidFill>
            </a:rPr>
            <a:t>6 голосних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rgbClr val="002060"/>
              </a:solidFill>
            </a:rPr>
            <a:t>32 приголосних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4120" y="1890365"/>
        <a:ext cx="1579459" cy="900360"/>
      </dsp:txXfrm>
    </dsp:sp>
    <dsp:sp modelId="{76523248-8660-4AB1-9FEF-042AFFA90C67}">
      <dsp:nvSpPr>
        <dsp:cNvPr id="0" name=""/>
        <dsp:cNvSpPr/>
      </dsp:nvSpPr>
      <dsp:spPr>
        <a:xfrm>
          <a:off x="1804704" y="1429565"/>
          <a:ext cx="1579459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</a:rPr>
            <a:t>Англійська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804704" y="1429565"/>
        <a:ext cx="1579459" cy="460800"/>
      </dsp:txXfrm>
    </dsp:sp>
    <dsp:sp modelId="{50D34685-4B6F-487A-8D28-EA2174CC0DFF}">
      <dsp:nvSpPr>
        <dsp:cNvPr id="0" name=""/>
        <dsp:cNvSpPr/>
      </dsp:nvSpPr>
      <dsp:spPr>
        <a:xfrm>
          <a:off x="1804704" y="1890365"/>
          <a:ext cx="1579459" cy="9003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rgbClr val="002060"/>
              </a:solidFill>
            </a:rPr>
            <a:t>20 голосних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rgbClr val="002060"/>
              </a:solidFill>
            </a:rPr>
            <a:t>24 приголосні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804704" y="1890365"/>
        <a:ext cx="1579459" cy="900360"/>
      </dsp:txXfrm>
    </dsp:sp>
    <dsp:sp modelId="{90CAB9E3-23B2-4038-A12B-A01A8ECDBFB2}">
      <dsp:nvSpPr>
        <dsp:cNvPr id="0" name=""/>
        <dsp:cNvSpPr/>
      </dsp:nvSpPr>
      <dsp:spPr>
        <a:xfrm>
          <a:off x="3605289" y="1429565"/>
          <a:ext cx="1579459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</a:rPr>
            <a:t>Французька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605289" y="1429565"/>
        <a:ext cx="1579459" cy="460800"/>
      </dsp:txXfrm>
    </dsp:sp>
    <dsp:sp modelId="{E701991D-CD23-4B49-A207-1F655809B047}">
      <dsp:nvSpPr>
        <dsp:cNvPr id="0" name=""/>
        <dsp:cNvSpPr/>
      </dsp:nvSpPr>
      <dsp:spPr>
        <a:xfrm>
          <a:off x="3605289" y="1890365"/>
          <a:ext cx="1579459" cy="9003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rgbClr val="002060"/>
              </a:solidFill>
            </a:rPr>
            <a:t>17 голосних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rgbClr val="002060"/>
              </a:solidFill>
            </a:rPr>
            <a:t>18 приголосних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605289" y="1890365"/>
        <a:ext cx="1579459" cy="900360"/>
      </dsp:txXfrm>
    </dsp:sp>
    <dsp:sp modelId="{FC4169F3-DDFE-4043-B0A1-19425B70908D}">
      <dsp:nvSpPr>
        <dsp:cNvPr id="0" name=""/>
        <dsp:cNvSpPr/>
      </dsp:nvSpPr>
      <dsp:spPr>
        <a:xfrm>
          <a:off x="5405873" y="1429565"/>
          <a:ext cx="1579459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</a:rPr>
            <a:t>Естонська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5405873" y="1429565"/>
        <a:ext cx="1579459" cy="460800"/>
      </dsp:txXfrm>
    </dsp:sp>
    <dsp:sp modelId="{37711714-B404-4F88-919F-102FD744785B}">
      <dsp:nvSpPr>
        <dsp:cNvPr id="0" name=""/>
        <dsp:cNvSpPr/>
      </dsp:nvSpPr>
      <dsp:spPr>
        <a:xfrm>
          <a:off x="5405873" y="1890365"/>
          <a:ext cx="1579459" cy="9003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27 голосних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24 приголосних</a:t>
          </a:r>
          <a:endParaRPr lang="ru-RU" sz="1600" kern="1200" dirty="0"/>
        </a:p>
      </dsp:txBody>
      <dsp:txXfrm>
        <a:off x="5405873" y="1890365"/>
        <a:ext cx="1579459" cy="900360"/>
      </dsp:txXfrm>
    </dsp:sp>
    <dsp:sp modelId="{5D67184B-9846-49B1-81F4-99F558194F0E}">
      <dsp:nvSpPr>
        <dsp:cNvPr id="0" name=""/>
        <dsp:cNvSpPr/>
      </dsp:nvSpPr>
      <dsp:spPr>
        <a:xfrm>
          <a:off x="7206457" y="1429565"/>
          <a:ext cx="1579459" cy="460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</a:rPr>
            <a:t>Гавайська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7206457" y="1429565"/>
        <a:ext cx="1579459" cy="460800"/>
      </dsp:txXfrm>
    </dsp:sp>
    <dsp:sp modelId="{062F5EFC-F03A-4EC9-A6A9-16D04B878872}">
      <dsp:nvSpPr>
        <dsp:cNvPr id="0" name=""/>
        <dsp:cNvSpPr/>
      </dsp:nvSpPr>
      <dsp:spPr>
        <a:xfrm>
          <a:off x="7206457" y="1890365"/>
          <a:ext cx="1579459" cy="90036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5 голосних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8 приголосних</a:t>
          </a:r>
          <a:endParaRPr lang="ru-RU" sz="1600" kern="1200" dirty="0"/>
        </a:p>
      </dsp:txBody>
      <dsp:txXfrm>
        <a:off x="7206457" y="1890365"/>
        <a:ext cx="1579459" cy="900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4B602-FBD0-4007-B0CA-4BC166AA5AAE}">
      <dsp:nvSpPr>
        <dsp:cNvPr id="0" name=""/>
        <dsp:cNvSpPr/>
      </dsp:nvSpPr>
      <dsp:spPr>
        <a:xfrm>
          <a:off x="926" y="0"/>
          <a:ext cx="1442101" cy="3423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2">
                  <a:lumMod val="10000"/>
                </a:schemeClr>
              </a:solidFill>
            </a:rPr>
            <a:t>простота</a:t>
          </a:r>
          <a:endParaRPr lang="ru-RU" sz="12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926" y="1369551"/>
        <a:ext cx="1442101" cy="1369551"/>
      </dsp:txXfrm>
    </dsp:sp>
    <dsp:sp modelId="{C2E9499C-34F6-4DFD-9E85-9CDAC9313DA9}">
      <dsp:nvSpPr>
        <dsp:cNvPr id="0" name=""/>
        <dsp:cNvSpPr/>
      </dsp:nvSpPr>
      <dsp:spPr>
        <a:xfrm>
          <a:off x="151901" y="205432"/>
          <a:ext cx="1140151" cy="11401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7AD14D-137B-408F-94AD-7144B1EAC0A6}">
      <dsp:nvSpPr>
        <dsp:cNvPr id="0" name=""/>
        <dsp:cNvSpPr/>
      </dsp:nvSpPr>
      <dsp:spPr>
        <a:xfrm>
          <a:off x="1486291" y="0"/>
          <a:ext cx="1442101" cy="3423879"/>
        </a:xfrm>
        <a:prstGeom prst="roundRect">
          <a:avLst>
            <a:gd name="adj" fmla="val 10000"/>
          </a:avLst>
        </a:prstGeom>
        <a:solidFill>
          <a:schemeClr val="accent5">
            <a:hueOff val="1157894"/>
            <a:satOff val="-19214"/>
            <a:lumOff val="-2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2">
                  <a:lumMod val="10000"/>
                </a:schemeClr>
              </a:solidFill>
            </a:rPr>
            <a:t>легкість висловлювання </a:t>
          </a:r>
          <a:endParaRPr lang="ru-RU" sz="12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486291" y="1369551"/>
        <a:ext cx="1442101" cy="1369551"/>
      </dsp:txXfrm>
    </dsp:sp>
    <dsp:sp modelId="{8CF7EFF8-31E4-40CB-920D-2D02CDC97605}">
      <dsp:nvSpPr>
        <dsp:cNvPr id="0" name=""/>
        <dsp:cNvSpPr/>
      </dsp:nvSpPr>
      <dsp:spPr>
        <a:xfrm>
          <a:off x="1637266" y="205432"/>
          <a:ext cx="1140151" cy="11401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2E6993-A367-46AB-92A9-5BEC3CF075AF}">
      <dsp:nvSpPr>
        <dsp:cNvPr id="0" name=""/>
        <dsp:cNvSpPr/>
      </dsp:nvSpPr>
      <dsp:spPr>
        <a:xfrm>
          <a:off x="2971655" y="0"/>
          <a:ext cx="1442101" cy="3423879"/>
        </a:xfrm>
        <a:prstGeom prst="roundRect">
          <a:avLst>
            <a:gd name="adj" fmla="val 10000"/>
          </a:avLst>
        </a:prstGeom>
        <a:solidFill>
          <a:schemeClr val="accent5">
            <a:hueOff val="2315788"/>
            <a:satOff val="-38428"/>
            <a:lumOff val="-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2">
                  <a:lumMod val="10000"/>
                </a:schemeClr>
              </a:solidFill>
            </a:rPr>
            <a:t> гнучкість</a:t>
          </a:r>
          <a:endParaRPr lang="ru-RU" sz="12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971655" y="1369551"/>
        <a:ext cx="1442101" cy="1369551"/>
      </dsp:txXfrm>
    </dsp:sp>
    <dsp:sp modelId="{0E71947C-A474-4B04-8993-C5A4D20E3D6D}">
      <dsp:nvSpPr>
        <dsp:cNvPr id="0" name=""/>
        <dsp:cNvSpPr/>
      </dsp:nvSpPr>
      <dsp:spPr>
        <a:xfrm>
          <a:off x="3122630" y="205432"/>
          <a:ext cx="1140151" cy="11401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9AECC5-968C-478E-A9EB-BD4A99A73E7A}">
      <dsp:nvSpPr>
        <dsp:cNvPr id="0" name=""/>
        <dsp:cNvSpPr/>
      </dsp:nvSpPr>
      <dsp:spPr>
        <a:xfrm>
          <a:off x="176587" y="2739103"/>
          <a:ext cx="4061509" cy="513581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B944C-66E4-4BE8-8230-5070E9B5F3C6}">
      <dsp:nvSpPr>
        <dsp:cNvPr id="0" name=""/>
        <dsp:cNvSpPr/>
      </dsp:nvSpPr>
      <dsp:spPr>
        <a:xfrm>
          <a:off x="0" y="1194670"/>
          <a:ext cx="2134483" cy="1280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с п р о щ е н </a:t>
          </a:r>
          <a:r>
            <a:rPr lang="uk-UA" sz="1200" kern="1200" dirty="0" err="1" smtClean="0">
              <a:solidFill>
                <a:schemeClr val="tx2">
                  <a:lumMod val="10000"/>
                </a:schemeClr>
              </a:solidFill>
            </a:rPr>
            <a:t>н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 я  у групах приголосних, які є немилозвучними: 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ти</a:t>
          </a:r>
          <a:r>
            <a:rPr lang="uk-UA" sz="1200" b="1" i="1" kern="1200" dirty="0" smtClean="0">
              <a:solidFill>
                <a:schemeClr val="tx2">
                  <a:lumMod val="10000"/>
                </a:schemeClr>
              </a:solidFill>
            </a:rPr>
            <a:t>жн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евий, ща</a:t>
          </a:r>
          <a:r>
            <a:rPr lang="uk-UA" sz="1200" b="1" i="1" kern="1200" dirty="0" smtClean="0">
              <a:solidFill>
                <a:schemeClr val="tx2">
                  <a:lumMod val="10000"/>
                </a:schemeClr>
              </a:solidFill>
            </a:rPr>
            <a:t>сл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ивий, швидкі</a:t>
          </a:r>
          <a:r>
            <a:rPr lang="uk-UA" sz="1200" b="1" i="1" kern="1200" dirty="0" smtClean="0">
              <a:solidFill>
                <a:schemeClr val="tx2">
                  <a:lumMod val="10000"/>
                </a:schemeClr>
              </a:solidFill>
            </a:rPr>
            <a:t>сн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ий, се</a:t>
          </a:r>
          <a:r>
            <a:rPr lang="uk-UA" sz="1200" b="1" i="1" kern="1200" dirty="0" smtClean="0">
              <a:solidFill>
                <a:schemeClr val="tx2">
                  <a:lumMod val="10000"/>
                </a:schemeClr>
              </a:solidFill>
            </a:rPr>
            <a:t>рц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е, </a:t>
          </a:r>
          <a:r>
            <a:rPr lang="uk-UA" sz="1200" i="1" kern="1200" dirty="0" err="1" smtClean="0">
              <a:solidFill>
                <a:schemeClr val="tx2">
                  <a:lumMod val="10000"/>
                </a:schemeClr>
              </a:solidFill>
            </a:rPr>
            <a:t>гіга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[</a:t>
          </a:r>
          <a:r>
            <a:rPr lang="uk-UA" sz="1200" b="1" i="1" kern="1200" dirty="0" err="1" smtClean="0">
              <a:solidFill>
                <a:schemeClr val="tx2">
                  <a:lumMod val="10000"/>
                </a:schemeClr>
              </a:solidFill>
            </a:rPr>
            <a:t>н’с´к</a:t>
          </a:r>
          <a:r>
            <a:rPr lang="uk-UA" sz="1200" i="1" kern="1200" dirty="0" err="1" smtClean="0">
              <a:solidFill>
                <a:schemeClr val="tx2">
                  <a:lumMod val="10000"/>
                </a:schemeClr>
              </a:solidFill>
            </a:rPr>
            <a:t>ий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]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;</a:t>
          </a:r>
          <a:endParaRPr lang="ru-RU" sz="12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0" y="1194670"/>
        <a:ext cx="2134483" cy="1280690"/>
      </dsp:txXfrm>
    </dsp:sp>
    <dsp:sp modelId="{F32A27F9-6772-4A38-8CE6-FF7AF96738C3}">
      <dsp:nvSpPr>
        <dsp:cNvPr id="0" name=""/>
        <dsp:cNvSpPr/>
      </dsp:nvSpPr>
      <dsp:spPr>
        <a:xfrm>
          <a:off x="2348479" y="1184335"/>
          <a:ext cx="2134483" cy="1280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в с т а в н і  г о л о с н і  – для полегшення вимови: 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вих</a:t>
          </a:r>
          <a:r>
            <a:rPr lang="uk-UA" sz="1200" b="1" i="1" kern="1200" dirty="0" smtClean="0">
              <a:solidFill>
                <a:schemeClr val="tx2">
                  <a:lumMod val="10000"/>
                </a:schemeClr>
              </a:solidFill>
            </a:rPr>
            <a:t>о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р, кап</a:t>
          </a:r>
          <a:r>
            <a:rPr lang="uk-UA" sz="1200" b="1" i="1" kern="1200" dirty="0" smtClean="0">
              <a:solidFill>
                <a:schemeClr val="tx2">
                  <a:lumMod val="10000"/>
                </a:schemeClr>
              </a:solidFill>
            </a:rPr>
            <a:t>е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ль 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замість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uk-UA" sz="1200" i="1" kern="1200" dirty="0" err="1" smtClean="0">
              <a:solidFill>
                <a:schemeClr val="tx2">
                  <a:lumMod val="10000"/>
                </a:schemeClr>
              </a:solidFill>
            </a:rPr>
            <a:t>ви</a:t>
          </a:r>
          <a:r>
            <a:rPr lang="uk-UA" sz="1200" b="1" i="1" kern="1200" dirty="0" err="1" smtClean="0">
              <a:solidFill>
                <a:schemeClr val="tx2">
                  <a:lumMod val="10000"/>
                </a:schemeClr>
              </a:solidFill>
            </a:rPr>
            <a:t>хр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, </a:t>
          </a:r>
          <a:r>
            <a:rPr lang="uk-UA" sz="1200" i="1" kern="1200" dirty="0" err="1" smtClean="0">
              <a:solidFill>
                <a:schemeClr val="tx2">
                  <a:lumMod val="10000"/>
                </a:schemeClr>
              </a:solidFill>
            </a:rPr>
            <a:t>ка</a:t>
          </a:r>
          <a:r>
            <a:rPr lang="uk-UA" sz="1200" b="1" i="1" kern="1200" dirty="0" err="1" smtClean="0">
              <a:solidFill>
                <a:schemeClr val="tx2">
                  <a:lumMod val="10000"/>
                </a:schemeClr>
              </a:solidFill>
            </a:rPr>
            <a:t>пл</a:t>
          </a:r>
          <a:r>
            <a:rPr lang="uk-UA" sz="1200" i="1" kern="1200" dirty="0" err="1" smtClean="0">
              <a:solidFill>
                <a:schemeClr val="tx2">
                  <a:lumMod val="10000"/>
                </a:schemeClr>
              </a:solidFill>
            </a:rPr>
            <a:t>ь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;</a:t>
          </a:r>
          <a:endParaRPr lang="ru-RU" sz="12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348479" y="1184335"/>
        <a:ext cx="2134483" cy="1280690"/>
      </dsp:txXfrm>
    </dsp:sp>
    <dsp:sp modelId="{DDC8A781-1B9A-45F8-B31C-5D98432C76B9}">
      <dsp:nvSpPr>
        <dsp:cNvPr id="0" name=""/>
        <dsp:cNvSpPr/>
      </dsp:nvSpPr>
      <dsp:spPr>
        <a:xfrm>
          <a:off x="547" y="2678474"/>
          <a:ext cx="2134483" cy="12806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п р и с т а в л я н </a:t>
          </a:r>
          <a:r>
            <a:rPr lang="uk-UA" sz="1200" kern="1200" dirty="0" err="1" smtClean="0">
              <a:solidFill>
                <a:schemeClr val="tx2">
                  <a:lumMod val="10000"/>
                </a:schemeClr>
              </a:solidFill>
            </a:rPr>
            <a:t>н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 я  г о л о с н о г о  або  п р и г о л о с н о г о  на початку слова: </a:t>
          </a:r>
          <a:r>
            <a:rPr lang="uk-UA" sz="1200" b="1" i="1" kern="1200" dirty="0" smtClean="0">
              <a:solidFill>
                <a:schemeClr val="tx2">
                  <a:lumMod val="10000"/>
                </a:schemeClr>
              </a:solidFill>
            </a:rPr>
            <a:t>і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ржа, </a:t>
          </a:r>
          <a:r>
            <a:rPr lang="uk-UA" sz="1200" b="1" i="1" kern="1200" dirty="0" smtClean="0">
              <a:solidFill>
                <a:schemeClr val="tx2">
                  <a:lumMod val="10000"/>
                </a:schemeClr>
              </a:solidFill>
            </a:rPr>
            <a:t>в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івця, </a:t>
          </a:r>
          <a:r>
            <a:rPr lang="uk-UA" sz="1200" b="1" i="1" kern="1200" dirty="0" smtClean="0">
              <a:solidFill>
                <a:schemeClr val="tx2">
                  <a:lumMod val="10000"/>
                </a:schemeClr>
              </a:solidFill>
            </a:rPr>
            <a:t>г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арба, [</a:t>
          </a:r>
          <a:r>
            <a:rPr lang="uk-UA" sz="1200" b="1" i="1" kern="1200" dirty="0" smtClean="0">
              <a:solidFill>
                <a:schemeClr val="tx2">
                  <a:lumMod val="10000"/>
                </a:schemeClr>
              </a:solidFill>
            </a:rPr>
            <a:t>й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]</a:t>
          </a:r>
          <a:r>
            <a:rPr lang="uk-UA" sz="1200" i="1" kern="1200" dirty="0" err="1" smtClean="0">
              <a:solidFill>
                <a:schemeClr val="tx2">
                  <a:lumMod val="10000"/>
                </a:schemeClr>
              </a:solidFill>
            </a:rPr>
            <a:t>европа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;</a:t>
          </a:r>
          <a:endParaRPr lang="ru-RU" sz="12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47" y="2678474"/>
        <a:ext cx="2134483" cy="1280690"/>
      </dsp:txXfrm>
    </dsp:sp>
    <dsp:sp modelId="{B67B18A3-42C4-4FB3-857C-89DA6B1DAC17}">
      <dsp:nvSpPr>
        <dsp:cNvPr id="0" name=""/>
        <dsp:cNvSpPr/>
      </dsp:nvSpPr>
      <dsp:spPr>
        <a:xfrm>
          <a:off x="2348479" y="2678474"/>
          <a:ext cx="2134483" cy="12806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е в ф о н і ч н і  ч е р г у в а н </a:t>
          </a:r>
          <a:r>
            <a:rPr lang="uk-UA" sz="1200" kern="1200" dirty="0" err="1" smtClean="0">
              <a:solidFill>
                <a:schemeClr val="tx2">
                  <a:lumMod val="10000"/>
                </a:schemeClr>
              </a:solidFill>
            </a:rPr>
            <a:t>н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 я  звуків, сполучень звуків – у складі прийменників, сполучників, часток або у складі префіксів, закінчень, постфіксів., наприклад, ч е р г у в а н </a:t>
          </a:r>
          <a:r>
            <a:rPr lang="uk-UA" sz="1200" kern="1200" dirty="0" err="1" smtClean="0">
              <a:solidFill>
                <a:schemeClr val="tx2">
                  <a:lumMod val="10000"/>
                </a:schemeClr>
              </a:solidFill>
            </a:rPr>
            <a:t>н</a:t>
          </a:r>
          <a:r>
            <a:rPr lang="uk-UA" sz="1200" kern="1200" dirty="0" smtClean="0">
              <a:solidFill>
                <a:schemeClr val="tx2">
                  <a:lumMod val="10000"/>
                </a:schemeClr>
              </a:solidFill>
            </a:rPr>
            <a:t> я          </a:t>
          </a:r>
          <a:r>
            <a:rPr lang="uk-UA" sz="1200" i="1" kern="1200" dirty="0" smtClean="0">
              <a:solidFill>
                <a:schemeClr val="tx2">
                  <a:lumMod val="10000"/>
                </a:schemeClr>
              </a:solidFill>
            </a:rPr>
            <a:t>і – й,  у – в</a:t>
          </a:r>
          <a:endParaRPr lang="ru-RU" sz="12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348479" y="2678474"/>
        <a:ext cx="2134483" cy="12806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E9ED-5F81-41DE-9961-3F33BCEDCB39}">
      <dsp:nvSpPr>
        <dsp:cNvPr id="0" name=""/>
        <dsp:cNvSpPr/>
      </dsp:nvSpPr>
      <dsp:spPr>
        <a:xfrm rot="16200000">
          <a:off x="386" y="435"/>
          <a:ext cx="3599989" cy="359998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2">
                  <a:lumMod val="10000"/>
                </a:schemeClr>
              </a:solidFill>
            </a:rPr>
            <a:t> Слід уникати збігу голосних</a:t>
          </a:r>
          <a:r>
            <a:rPr lang="uk-UA" sz="1900" b="1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uk-UA" sz="1900" kern="1200" dirty="0" smtClean="0">
              <a:solidFill>
                <a:schemeClr val="tx2">
                  <a:lumMod val="10000"/>
                </a:schemeClr>
              </a:solidFill>
            </a:rPr>
            <a:t>: </a:t>
          </a:r>
          <a:r>
            <a:rPr lang="uk-UA" sz="1900" i="1" kern="1200" dirty="0" smtClean="0">
              <a:solidFill>
                <a:schemeClr val="tx2">
                  <a:lumMod val="10000"/>
                </a:schemeClr>
              </a:solidFill>
            </a:rPr>
            <a:t>вон</a:t>
          </a:r>
          <a:r>
            <a:rPr lang="uk-UA" sz="1900" i="1" u="sng" kern="1200" dirty="0" smtClean="0">
              <a:solidFill>
                <a:schemeClr val="tx2">
                  <a:lumMod val="10000"/>
                </a:schemeClr>
              </a:solidFill>
            </a:rPr>
            <a:t>а</a:t>
          </a:r>
          <a:r>
            <a:rPr lang="uk-UA" sz="1900" i="1" kern="1200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uk-UA" sz="1900" i="1" u="sng" kern="1200" dirty="0" smtClean="0">
              <a:solidFill>
                <a:schemeClr val="tx2">
                  <a:lumMod val="10000"/>
                </a:schemeClr>
              </a:solidFill>
            </a:rPr>
            <a:t>й</a:t>
          </a:r>
          <a:r>
            <a:rPr lang="uk-UA" sz="1900" i="1" kern="1200" dirty="0" smtClean="0">
              <a:solidFill>
                <a:schemeClr val="tx2">
                  <a:lumMod val="10000"/>
                </a:schemeClr>
              </a:solidFill>
            </a:rPr>
            <a:t>де – ві</a:t>
          </a:r>
          <a:r>
            <a:rPr lang="uk-UA" sz="1900" i="1" u="sng" kern="1200" dirty="0" smtClean="0">
              <a:solidFill>
                <a:schemeClr val="tx2">
                  <a:lumMod val="10000"/>
                </a:schemeClr>
              </a:solidFill>
            </a:rPr>
            <a:t>н</a:t>
          </a:r>
          <a:r>
            <a:rPr lang="uk-UA" sz="1900" i="1" kern="1200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uk-UA" sz="1900" i="1" u="sng" kern="1200" dirty="0" smtClean="0">
              <a:solidFill>
                <a:schemeClr val="tx2">
                  <a:lumMod val="10000"/>
                </a:schemeClr>
              </a:solidFill>
            </a:rPr>
            <a:t>і</a:t>
          </a:r>
          <a:r>
            <a:rPr lang="uk-UA" sz="1900" i="1" kern="1200" dirty="0" smtClean="0">
              <a:solidFill>
                <a:schemeClr val="tx2">
                  <a:lumMod val="10000"/>
                </a:schemeClr>
              </a:solidFill>
            </a:rPr>
            <a:t>де, буд</a:t>
          </a:r>
          <a:r>
            <a:rPr lang="uk-UA" sz="1900" i="1" u="sng" kern="1200" dirty="0" smtClean="0">
              <a:solidFill>
                <a:schemeClr val="tx2">
                  <a:lumMod val="10000"/>
                </a:schemeClr>
              </a:solidFill>
            </a:rPr>
            <a:t>у</a:t>
          </a:r>
          <a:r>
            <a:rPr lang="uk-UA" sz="1900" i="1" kern="1200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uk-UA" sz="1900" i="1" u="sng" kern="1200" dirty="0" smtClean="0">
              <a:solidFill>
                <a:schemeClr val="tx2">
                  <a:lumMod val="10000"/>
                </a:schemeClr>
              </a:solidFill>
            </a:rPr>
            <a:t>в</a:t>
          </a:r>
          <a:r>
            <a:rPr lang="uk-UA" sz="1900" i="1" kern="1200" dirty="0" smtClean="0">
              <a:solidFill>
                <a:schemeClr val="tx2">
                  <a:lumMod val="10000"/>
                </a:schemeClr>
              </a:solidFill>
            </a:rPr>
            <a:t>вечері – бу</a:t>
          </a:r>
          <a:r>
            <a:rPr lang="uk-UA" sz="1900" i="1" u="sng" kern="1200" dirty="0" smtClean="0">
              <a:solidFill>
                <a:schemeClr val="tx2">
                  <a:lumMod val="10000"/>
                </a:schemeClr>
              </a:solidFill>
            </a:rPr>
            <a:t>в</a:t>
          </a:r>
          <a:r>
            <a:rPr lang="uk-UA" sz="1900" i="1" kern="1200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uk-UA" sz="1900" i="1" u="sng" kern="1200" dirty="0" smtClean="0">
              <a:solidFill>
                <a:schemeClr val="tx2">
                  <a:lumMod val="10000"/>
                </a:schemeClr>
              </a:solidFill>
            </a:rPr>
            <a:t>у</a:t>
          </a:r>
          <a:r>
            <a:rPr lang="uk-UA" sz="1900" i="1" kern="1200" dirty="0" smtClean="0">
              <a:solidFill>
                <a:schemeClr val="tx2">
                  <a:lumMod val="10000"/>
                </a:schemeClr>
              </a:solidFill>
            </a:rPr>
            <a:t>вечері.</a:t>
          </a:r>
          <a:r>
            <a:rPr lang="uk-UA" sz="1900" kern="1200" dirty="0" smtClean="0">
              <a:solidFill>
                <a:schemeClr val="tx2">
                  <a:lumMod val="10000"/>
                </a:schemeClr>
              </a:solidFill>
            </a:rPr>
            <a:t> </a:t>
          </a:r>
          <a:endParaRPr lang="ru-RU" sz="1900" kern="1200" dirty="0">
            <a:solidFill>
              <a:schemeClr val="tx2">
                <a:lumMod val="10000"/>
              </a:schemeClr>
            </a:solidFill>
          </a:endParaRPr>
        </a:p>
      </dsp:txBody>
      <dsp:txXfrm rot="5400000">
        <a:off x="386" y="900432"/>
        <a:ext cx="2969991" cy="1799995"/>
      </dsp:txXfrm>
    </dsp:sp>
    <dsp:sp modelId="{B5215BB3-6661-4BC9-A1BA-320B98E1AAAE}">
      <dsp:nvSpPr>
        <dsp:cNvPr id="0" name=""/>
        <dsp:cNvSpPr/>
      </dsp:nvSpPr>
      <dsp:spPr>
        <a:xfrm rot="5400000">
          <a:off x="5012682" y="435"/>
          <a:ext cx="3599989" cy="359998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2315788"/>
            <a:satOff val="-38428"/>
            <a:lumOff val="-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2">
                  <a:lumMod val="10000"/>
                </a:schemeClr>
              </a:solidFill>
            </a:rPr>
            <a:t>Слід уникати</a:t>
          </a:r>
          <a:r>
            <a:rPr lang="uk-UA" sz="1900" kern="1200" dirty="0" smtClean="0">
              <a:solidFill>
                <a:schemeClr val="tx2">
                  <a:lumMod val="10000"/>
                </a:schemeClr>
              </a:solidFill>
            </a:rPr>
            <a:t> важкого для вимови </a:t>
          </a:r>
          <a:r>
            <a:rPr lang="uk-UA" sz="1900" b="1" kern="1200" dirty="0" smtClean="0">
              <a:solidFill>
                <a:schemeClr val="tx2">
                  <a:lumMod val="10000"/>
                </a:schemeClr>
              </a:solidFill>
            </a:rPr>
            <a:t>збігу приголосних</a:t>
          </a:r>
          <a:r>
            <a:rPr lang="uk-UA" sz="1900" kern="1200" dirty="0" smtClean="0">
              <a:solidFill>
                <a:schemeClr val="tx2">
                  <a:lumMod val="10000"/>
                </a:schemeClr>
              </a:solidFill>
            </a:rPr>
            <a:t> (шляхом злиття, спрощення, подвоєння приголосних).</a:t>
          </a:r>
          <a:endParaRPr lang="ru-RU" sz="1900" kern="1200" dirty="0">
            <a:solidFill>
              <a:schemeClr val="tx2">
                <a:lumMod val="10000"/>
              </a:schemeClr>
            </a:solidFill>
          </a:endParaRPr>
        </a:p>
      </dsp:txBody>
      <dsp:txXfrm rot="-5400000">
        <a:off x="5642680" y="900432"/>
        <a:ext cx="2969991" cy="1799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613" y="1148337"/>
            <a:ext cx="6766037" cy="1711200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Тема </a:t>
            </a:r>
            <a:r>
              <a:rPr lang="uk-UA" dirty="0" smtClean="0">
                <a:solidFill>
                  <a:srgbClr val="FFFF00"/>
                </a:solidFill>
              </a:rPr>
              <a:t>2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СКЛАДОВІ </a:t>
            </a:r>
            <a:r>
              <a:rPr lang="uk-UA" sz="3200" dirty="0" smtClean="0">
                <a:solidFill>
                  <a:srgbClr val="FFFF00"/>
                </a:solidFill>
              </a:rPr>
              <a:t>КОМУНІКАТИВНОЇ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ЯКОСТІ КУЛЬТУРИ МОВИ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613" y="2684207"/>
            <a:ext cx="80821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000" b="1" dirty="0">
                <a:solidFill>
                  <a:srgbClr val="FFFF00"/>
                </a:solidFill>
              </a:rPr>
              <a:t> Техніка мовлення як необхідна передумова словесної дії</a:t>
            </a:r>
            <a:r>
              <a:rPr lang="uk-UA" sz="2000" b="1" i="1" dirty="0">
                <a:solidFill>
                  <a:srgbClr val="FFFF00"/>
                </a:solidFill>
              </a:rPr>
              <a:t>. </a:t>
            </a:r>
            <a:endParaRPr lang="ru-RU" sz="2000" b="1" dirty="0">
              <a:solidFill>
                <a:srgbClr val="FFFF00"/>
              </a:solidFill>
            </a:endParaRPr>
          </a:p>
          <a:p>
            <a:pPr lvl="0"/>
            <a:r>
              <a:rPr lang="uk-UA" sz="2000" b="1" dirty="0" smtClean="0">
                <a:solidFill>
                  <a:srgbClr val="FFFF00"/>
                </a:solidFill>
              </a:rPr>
              <a:t>2. Орфоепічна </a:t>
            </a:r>
            <a:r>
              <a:rPr lang="uk-UA" sz="2000" b="1" dirty="0">
                <a:solidFill>
                  <a:srgbClr val="FFFF00"/>
                </a:solidFill>
              </a:rPr>
              <a:t>правильність мовлення. Інтонація та її види. </a:t>
            </a:r>
            <a:endParaRPr lang="ru-RU" sz="2000" b="1" dirty="0">
              <a:solidFill>
                <a:srgbClr val="FFFF00"/>
              </a:solidFill>
            </a:endParaRPr>
          </a:p>
          <a:p>
            <a:pPr lvl="0"/>
            <a:r>
              <a:rPr lang="uk-UA" sz="2000" b="1" dirty="0" smtClean="0">
                <a:solidFill>
                  <a:srgbClr val="FFFF00"/>
                </a:solidFill>
              </a:rPr>
              <a:t>3. Акустичні </a:t>
            </a:r>
            <a:r>
              <a:rPr lang="uk-UA" sz="2000" b="1" dirty="0">
                <a:solidFill>
                  <a:srgbClr val="FFFF00"/>
                </a:solidFill>
              </a:rPr>
              <a:t>властивості звуків. Правила орфоепії голосних, приголосних, сполучень звуків. Позиційні й комбінаторні вияви фонем. Асиміляція приголосних. </a:t>
            </a:r>
            <a:endParaRPr lang="ru-RU" sz="2000" b="1" dirty="0">
              <a:solidFill>
                <a:srgbClr val="FFFF00"/>
              </a:solidFill>
            </a:endParaRPr>
          </a:p>
          <a:p>
            <a:pPr lvl="0"/>
            <a:r>
              <a:rPr lang="uk-UA" sz="2000" b="1" dirty="0" smtClean="0">
                <a:solidFill>
                  <a:srgbClr val="FFFF00"/>
                </a:solidFill>
              </a:rPr>
              <a:t>4. Наголос</a:t>
            </a:r>
            <a:r>
              <a:rPr lang="uk-UA" sz="2000" b="1" dirty="0">
                <a:solidFill>
                  <a:srgbClr val="FFFF00"/>
                </a:solidFill>
              </a:rPr>
              <a:t>, правила наголошування слів.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8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1149974" y="-90602"/>
            <a:ext cx="7335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с о б л и в о с т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   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и м о в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л о с н и х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86898"/>
              </p:ext>
            </p:extLst>
          </p:nvPr>
        </p:nvGraphicFramePr>
        <p:xfrm>
          <a:off x="88490" y="452283"/>
          <a:ext cx="8652387" cy="4902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5050">
                  <a:extLst>
                    <a:ext uri="{9D8B030D-6E8A-4147-A177-3AD203B41FA5}">
                      <a16:colId xmlns:a16="http://schemas.microsoft.com/office/drawing/2014/main" val="1556419523"/>
                    </a:ext>
                  </a:extLst>
                </a:gridCol>
                <a:gridCol w="1784724">
                  <a:extLst>
                    <a:ext uri="{9D8B030D-6E8A-4147-A177-3AD203B41FA5}">
                      <a16:colId xmlns:a16="http://schemas.microsoft.com/office/drawing/2014/main" val="2906106215"/>
                    </a:ext>
                  </a:extLst>
                </a:gridCol>
                <a:gridCol w="981870">
                  <a:extLst>
                    <a:ext uri="{9D8B030D-6E8A-4147-A177-3AD203B41FA5}">
                      <a16:colId xmlns:a16="http://schemas.microsoft.com/office/drawing/2014/main" val="4194688890"/>
                    </a:ext>
                  </a:extLst>
                </a:gridCol>
                <a:gridCol w="1790152">
                  <a:extLst>
                    <a:ext uri="{9D8B030D-6E8A-4147-A177-3AD203B41FA5}">
                      <a16:colId xmlns:a16="http://schemas.microsoft.com/office/drawing/2014/main" val="2414388828"/>
                    </a:ext>
                  </a:extLst>
                </a:gridCol>
                <a:gridCol w="2370591">
                  <a:extLst>
                    <a:ext uri="{9D8B030D-6E8A-4147-A177-3AD203B41FA5}">
                      <a16:colId xmlns:a16="http://schemas.microsoft.com/office/drawing/2014/main" val="417340589"/>
                    </a:ext>
                  </a:extLst>
                </a:gridCol>
              </a:tblGrid>
              <a:tr h="32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Звук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Позиція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</a:rPr>
                        <a:t>Вимова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</a:rPr>
                        <a:t>Приклади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Примітка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extLst>
                  <a:ext uri="{0D108BD9-81ED-4DB2-BD59-A6C34878D82A}">
                    <a16:rowId xmlns:a16="http://schemas.microsoft.com/office/drawing/2014/main" val="1118125865"/>
                  </a:ext>
                </a:extLst>
              </a:tr>
              <a:tr h="810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наголошений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[і]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на початку слова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у суфіксі -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ін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і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 або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і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і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baseline="30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н]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і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нод´і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], 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і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ней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і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нший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], 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і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дол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украйі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на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</a:rPr>
                        <a:t>Б. Грінченко закріпив навіть орфографічно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extLst>
                  <a:ext uri="{0D108BD9-81ED-4DB2-BD59-A6C34878D82A}">
                    <a16:rowId xmlns:a16="http://schemas.microsoft.com/office/drawing/2014/main" val="2180999185"/>
                  </a:ext>
                </a:extLst>
              </a:tr>
              <a:tr h="973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ненаголошений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[о]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перед складом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з [у] (рідше [і])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о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у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зо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у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зул´а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], 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ро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у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зумний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], 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ко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у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ліно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], 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по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у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б’ічно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До [а] ненаголошений [о] в літературній вимові не наближається ніколи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extLst>
                  <a:ext uri="{0D108BD9-81ED-4DB2-BD59-A6C34878D82A}">
                    <a16:rowId xmlns:a16="http://schemas.microsoft.com/office/drawing/2014/main" val="1225962124"/>
                  </a:ext>
                </a:extLst>
              </a:tr>
              <a:tr h="1058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ненаголошений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[е]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перед складом з [а], [о], [е]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перед складом з [і], [и], [у]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</a:rPr>
                        <a:t>[е</a:t>
                      </a:r>
                      <a:r>
                        <a:rPr lang="uk-UA" sz="1100" b="1" baseline="30000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</a:rPr>
                        <a:t>[и</a:t>
                      </a:r>
                      <a:r>
                        <a:rPr lang="uk-UA" sz="1100" b="1" baseline="30000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ве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зла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], 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ве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зло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], 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ве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зе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ви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з’іт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´], 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ви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зи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], 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ви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зу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Ступінь наближення до [и] більший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extLst>
                  <a:ext uri="{0D108BD9-81ED-4DB2-BD59-A6C34878D82A}">
                    <a16:rowId xmlns:a16="http://schemas.microsoft.com/office/drawing/2014/main" val="350409093"/>
                  </a:ext>
                </a:extLst>
              </a:tr>
              <a:tr h="1411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ненаголошений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[и]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перед складом з [і], [и], [о], [у]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перед складом з [а], [е]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ви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с´іти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],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си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ди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],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ви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сокий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жи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вут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´]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же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ла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же</a:t>
                      </a:r>
                      <a:r>
                        <a:rPr lang="uk-UA" sz="1100" b="1" baseline="30000" dirty="0" err="1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</a:rPr>
                        <a:t>ве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]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</a:rPr>
                        <a:t>Ступінь наближення до [е] більший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extLst>
                  <a:ext uri="{0D108BD9-81ED-4DB2-BD59-A6C34878D82A}">
                    <a16:rowId xmlns:a16="http://schemas.microsoft.com/office/drawing/2014/main" val="2644928289"/>
                  </a:ext>
                </a:extLst>
              </a:tr>
              <a:tr h="324347">
                <a:tc gridSpan="5"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2060"/>
                          </a:solidFill>
                          <a:effectLst/>
                        </a:rPr>
                        <a:t>! 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На ступінь наближення [е], [и]один до одного, крім наголошеності складу, впливає ще </a:t>
                      </a:r>
                      <a:r>
                        <a:rPr lang="uk-UA" sz="1200" dirty="0" smtClean="0">
                          <a:solidFill>
                            <a:srgbClr val="002060"/>
                          </a:solidFill>
                          <a:effectLst/>
                        </a:rPr>
                        <a:t>й темп 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мовлення.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77" marR="399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59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9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6823" y="0"/>
            <a:ext cx="6382671" cy="1858247"/>
          </a:xfrm>
        </p:spPr>
        <p:txBody>
          <a:bodyPr/>
          <a:lstStyle/>
          <a:p>
            <a:r>
              <a:rPr lang="uk-UA" dirty="0"/>
              <a:t>н а й в и з н а ч н і ш а   р и с а  українського  в о к а л і з м у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08" y="2133599"/>
            <a:ext cx="8504903" cy="234991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sz="2400" b="1" u="sng" dirty="0" smtClean="0">
                <a:solidFill>
                  <a:srgbClr val="FF0000"/>
                </a:solidFill>
              </a:rPr>
              <a:t>ЗАВЖДИ </a:t>
            </a:r>
            <a:r>
              <a:rPr lang="uk-UA" sz="2800" b="1" dirty="0" smtClean="0">
                <a:solidFill>
                  <a:srgbClr val="FF0000"/>
                </a:solidFill>
              </a:rPr>
              <a:t>повнозвучна </a:t>
            </a:r>
            <a:r>
              <a:rPr lang="uk-UA" sz="2800" b="1" dirty="0">
                <a:solidFill>
                  <a:srgbClr val="FF0000"/>
                </a:solidFill>
              </a:rPr>
              <a:t>вимова голосних звуків не тільки під наголосом, а й у ненаголошеній позиції.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uk-UA" sz="2800" dirty="0"/>
              <a:t> 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76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678425" y="279211"/>
            <a:ext cx="7826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 с о б л и в о с т і  в и м о в и 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 р и г о л о с н и х 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в у к і 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88863"/>
              </p:ext>
            </p:extLst>
          </p:nvPr>
        </p:nvGraphicFramePr>
        <p:xfrm>
          <a:off x="167148" y="845577"/>
          <a:ext cx="8760541" cy="404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0541">
                  <a:extLst>
                    <a:ext uri="{9D8B030D-6E8A-4147-A177-3AD203B41FA5}">
                      <a16:colId xmlns:a16="http://schemas.microsoft.com/office/drawing/2014/main" val="3199017476"/>
                    </a:ext>
                  </a:extLst>
                </a:gridCol>
              </a:tblGrid>
              <a:tr h="385431">
                <a:tc>
                  <a:txBody>
                    <a:bodyPr/>
                    <a:lstStyle/>
                    <a:p>
                      <a:r>
                        <a:rPr lang="uk-UA" sz="1400" b="1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1. Дзвінкі приголосні у кінці слова і складу (перед глухими) не оглушуються: 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заво</a:t>
                      </a:r>
                      <a:r>
                        <a:rPr lang="uk-UA" sz="1400" b="1" i="1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[д], сні[г], наро[д], ні[ж]ка, 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ве</a:t>
                      </a:r>
                      <a:r>
                        <a:rPr lang="uk-UA" sz="1400" b="1" i="1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[з]ти</a:t>
                      </a:r>
                      <a:r>
                        <a:rPr lang="uk-UA" sz="1400" b="1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Виняток – 5 слів із </a:t>
                      </a:r>
                      <a:r>
                        <a:rPr lang="uk-UA" sz="1400" b="1" i="1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[г]</a:t>
                      </a:r>
                      <a:r>
                        <a:rPr lang="uk-UA" sz="1400" b="1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(</a:t>
                      </a:r>
                      <a:r>
                        <a:rPr lang="uk-UA" sz="1400" b="1" i="1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легко, вогко, нігті, кігті, дьогтю</a:t>
                      </a:r>
                      <a:r>
                        <a:rPr lang="uk-UA" sz="1400" b="1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), у яких третій – [х] на місці | г |: </a:t>
                      </a:r>
                      <a:r>
                        <a:rPr lang="uk-UA" sz="1400" b="1" i="0" u="none" strike="noStrike" cap="none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ле</a:t>
                      </a:r>
                      <a:r>
                        <a:rPr lang="uk-UA" sz="1400" b="1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[х]ко, во[х]ко 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05074"/>
                  </a:ext>
                </a:extLst>
              </a:tr>
              <a:tr h="385431">
                <a:tc>
                  <a:txBody>
                    <a:bodyPr/>
                    <a:lstStyle/>
                    <a:p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2. У префіксах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з, роз, без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та прийменниках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з, без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перед глухим приголосним допускається паралельна вимова – з оглушенням і без нього. Такий перехід відбувається здебільшого при швидкому темпі мовлення, типу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ро[з]хитати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ро[с]хитати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[з] питаннями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 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[с] питаннями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121315"/>
                  </a:ext>
                </a:extLst>
              </a:tr>
              <a:tr h="38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3. Глухі приголосні перед дзвінкими в середині слова вимовляються дзвінко: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ай|с|берг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ай[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берг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про|с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´|ба – про[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з´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]ба,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я|к|би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я[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ґ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]би,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хо|ч|би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хо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дж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]би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15107"/>
                  </a:ext>
                </a:extLst>
              </a:tr>
              <a:tr h="38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dirty="0" smtClean="0"/>
                        <a:t>4. 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Африкати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дж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[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дз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[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дз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´]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вимовляються  як один злитий звук: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б[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дж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ола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кукуру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дз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]а, [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дз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´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інь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74198"/>
                  </a:ext>
                </a:extLst>
              </a:tr>
              <a:tr h="38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dirty="0" smtClean="0"/>
                        <a:t>5.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Слід розрізняти у вимові гортанний щілинний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[г]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(порі[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]глибокий,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бі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]ти)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 задньоязиковий проривний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[ґ]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ґ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ел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ґ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’]іт,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смокін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ґ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])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які також можуть розрізняти значення слів, пор.: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ніт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(утиск),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ґ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ніт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(у свічці);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олка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(для шиття) –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ґ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олка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(сорт пшениці);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рати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(на скрипці) –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ґ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рати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(металеві).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78337"/>
                  </a:ext>
                </a:extLst>
              </a:tr>
              <a:tr h="38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6. Не можна плутати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[ф]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із звукосполученням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[хв]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Приголосний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[ф]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здебільшого вживається в іншомовних словах: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акт, мі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ка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едра, о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тальмолог,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отогра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Пор.: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хв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илина, 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хв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астатися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роз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хв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илюватися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373626" y="320293"/>
            <a:ext cx="8337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с о б л и в о с т і  в и м о в и 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 р и г о л о с н и х  з в у к і в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76766"/>
              </p:ext>
            </p:extLst>
          </p:nvPr>
        </p:nvGraphicFramePr>
        <p:xfrm>
          <a:off x="147484" y="720403"/>
          <a:ext cx="88392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1620018391"/>
                    </a:ext>
                  </a:extLst>
                </a:gridCol>
              </a:tblGrid>
              <a:tr h="374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dirty="0" smtClean="0"/>
                        <a:t>7</a:t>
                      </a:r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uk-UA" sz="1400" b="1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Перед 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і, я, ю</a:t>
                      </a:r>
                      <a:r>
                        <a:rPr lang="uk-UA" sz="1400" b="1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приголосні пом’якшуються, виявляючи різний ступінь м’якості. Так, губні, глотковий, задньоязикові та шиплячі у такій позиції – тільки напівпом’якшені: 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[б’]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ік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[ф’]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ікус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[г’]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іркий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[к’]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істка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[ч’]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ітко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[п’]ю[п’]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ітр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ц[в’]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ях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ть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[м’]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яний</a:t>
                      </a:r>
                      <a:r>
                        <a:rPr lang="uk-UA" sz="1400" b="1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 перед голосним 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[е]</a:t>
                      </a:r>
                      <a:r>
                        <a:rPr lang="uk-UA" sz="1400" b="1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позначуваним на письмі буквою 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є</a:t>
                      </a:r>
                      <a:r>
                        <a:rPr lang="uk-UA" sz="1400" b="1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приголосні – м’які: 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си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[н´]є, 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жи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[т´:]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євий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[л´:]є</a:t>
                      </a:r>
                      <a:r>
                        <a:rPr lang="uk-UA" sz="1400" b="1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Якщо ж 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[е]</a:t>
                      </a:r>
                      <a:r>
                        <a:rPr lang="uk-UA" sz="1400" b="1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позначається на письмі буквою 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е</a:t>
                      </a:r>
                      <a:r>
                        <a:rPr lang="uk-UA" sz="1400" b="1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то перед ним приголосні звучать твердо: 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пле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[ч]е, 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бі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[л]ет, [т]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еатр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[ш]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епо</a:t>
                      </a:r>
                      <a:r>
                        <a:rPr lang="uk-UA" sz="1400" b="1" i="1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[ч]е</a:t>
                      </a:r>
                      <a:r>
                        <a:rPr lang="uk-UA" sz="1400" b="1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400" b="1" i="0" u="none" strike="noStrike" cap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95112"/>
                  </a:ext>
                </a:extLst>
              </a:tr>
              <a:tr h="374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8. Губні, шиплячі (неподовжені) у кінці слова і складу перед голосними (крім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[і])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та перед приголосними вимовляються </a:t>
                      </a:r>
                      <a:r>
                        <a:rPr lang="uk-UA" sz="14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твердо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любо[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наси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]те, сі[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]’я,  до[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ш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ч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ту[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ж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ити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то[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ч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ність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нако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]и[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ч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]у[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ати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462660"/>
                  </a:ext>
                </a:extLst>
              </a:tr>
              <a:tr h="374214">
                <a:tc>
                  <a:txBody>
                    <a:bodyPr/>
                    <a:lstStyle/>
                    <a:p>
                      <a:r>
                        <a:rPr lang="uk-UA" dirty="0" smtClean="0"/>
                        <a:t>9.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й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вимовляються як приголосні тільки перед голосними: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]ага, про[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в’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ітрити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т[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]о[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й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бо[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й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у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]ся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На початку слова перед приголосним, у кінці слова або складу після голосного перед приголосним вони переходять у нескладові голосні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[ў]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[ĭ]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ў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чора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бу[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ў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шо[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ў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]к, 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ĭ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]ти,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ча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ĭ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]ка, га[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ĭ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506276"/>
                  </a:ext>
                </a:extLst>
              </a:tr>
              <a:tr h="374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10. [р]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[р´]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вживаються на початку і в середині слова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адість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подо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ож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го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[р´]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ять, т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[р´]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ома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[р´]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іж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але у кінці слова і складу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0" i="1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р]</a:t>
                      </a:r>
                      <a:r>
                        <a:rPr lang="uk-UA" sz="14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тільки твердий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тепе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суха[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ків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гі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кий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чоти[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пі[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]’я)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695602"/>
                  </a:ext>
                </a:extLst>
              </a:tr>
              <a:tr h="374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dirty="0" smtClean="0"/>
                        <a:t>11. 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 українській мові у кінці слів уживається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[ц] 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[ц´]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окрає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ц´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мізине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ц´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пала[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ц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матра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ц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кла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ц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 у сполученні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цк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що вживається у прикметниках і прислівниках, – завжди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[ц´]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тростяне[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ц´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кий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хва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ц´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]ко,   по-коза[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ц´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ки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7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4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05907"/>
              </p:ext>
            </p:extLst>
          </p:nvPr>
        </p:nvGraphicFramePr>
        <p:xfrm>
          <a:off x="334298" y="868001"/>
          <a:ext cx="8190270" cy="40481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65311">
                  <a:extLst>
                    <a:ext uri="{9D8B030D-6E8A-4147-A177-3AD203B41FA5}">
                      <a16:colId xmlns:a16="http://schemas.microsoft.com/office/drawing/2014/main" val="2619699026"/>
                    </a:ext>
                  </a:extLst>
                </a:gridCol>
                <a:gridCol w="2156685">
                  <a:extLst>
                    <a:ext uri="{9D8B030D-6E8A-4147-A177-3AD203B41FA5}">
                      <a16:colId xmlns:a16="http://schemas.microsoft.com/office/drawing/2014/main" val="1798859762"/>
                    </a:ext>
                  </a:extLst>
                </a:gridCol>
                <a:gridCol w="1540489">
                  <a:extLst>
                    <a:ext uri="{9D8B030D-6E8A-4147-A177-3AD203B41FA5}">
                      <a16:colId xmlns:a16="http://schemas.microsoft.com/office/drawing/2014/main" val="2055517256"/>
                    </a:ext>
                  </a:extLst>
                </a:gridCol>
                <a:gridCol w="1627785">
                  <a:extLst>
                    <a:ext uri="{9D8B030D-6E8A-4147-A177-3AD203B41FA5}">
                      <a16:colId xmlns:a16="http://schemas.microsoft.com/office/drawing/2014/main" val="2161164324"/>
                    </a:ext>
                  </a:extLst>
                </a:gridCol>
              </a:tblGrid>
              <a:tr h="83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Закони щодо вимови звукосполучень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14" marR="656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Звукосполучення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14" marR="656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Слова і словоформи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14" marR="656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Вимова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14" marR="65614" marT="0" marB="0"/>
                </a:tc>
                <a:extLst>
                  <a:ext uri="{0D108BD9-81ED-4DB2-BD59-A6C34878D82A}">
                    <a16:rowId xmlns:a16="http://schemas.microsoft.com/office/drawing/2014/main" val="4048397513"/>
                  </a:ext>
                </a:extLst>
              </a:tr>
              <a:tr h="3209484">
                <a:tc>
                  <a:txBody>
                    <a:bodyPr/>
                    <a:lstStyle/>
                    <a:p>
                      <a:pPr marL="114300" indent="-114300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І. Вимова шиплячих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4300" indent="-114300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    перед свистячими: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шиплячі приголосні перед свистячими внаслідок регресивної асиміляції (РА) за місцем творення змінюються на свистячі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14" marR="65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                с´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   ж &lt;     &gt;  [</a:t>
                      </a: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з’с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´]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                ц´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             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с´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      ч &lt;        </a:t>
                      </a:r>
                      <a:r>
                        <a:rPr lang="uk-UA" sz="1900" baseline="30000" dirty="0">
                          <a:solidFill>
                            <a:schemeClr val="tx1"/>
                          </a:solidFill>
                          <a:effectLst/>
                        </a:rPr>
                        <a:t>&gt; [</a:t>
                      </a:r>
                      <a:r>
                        <a:rPr lang="uk-UA" sz="1900" baseline="30000" dirty="0" err="1">
                          <a:solidFill>
                            <a:schemeClr val="tx1"/>
                          </a:solidFill>
                          <a:effectLst/>
                        </a:rPr>
                        <a:t>ц’с</a:t>
                      </a:r>
                      <a:r>
                        <a:rPr lang="uk-UA" sz="1900" baseline="30000" dirty="0">
                          <a:solidFill>
                            <a:schemeClr val="tx1"/>
                          </a:solidFill>
                          <a:effectLst/>
                        </a:rPr>
                        <a:t>´]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               ц´ &gt;  [ц´:]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               с´  &gt;  [с´:]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uk-UA" sz="1900" baseline="30000" dirty="0">
                          <a:solidFill>
                            <a:schemeClr val="tx1"/>
                          </a:solidFill>
                          <a:effectLst/>
                        </a:rPr>
                        <a:t>ш &lt;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  ц´ &gt;  [</a:t>
                      </a: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с’ц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´]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14" marR="65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намажся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доріжці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не </a:t>
                      </a: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морочся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у сорочці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листуєшся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на дошці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14" marR="656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нама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з’с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´] 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дорі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з’ц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´] 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не моро[</a:t>
                      </a: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ц’с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´] 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у </a:t>
                      </a: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соро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[ц´:] 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листує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[с´:] 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на до[</a:t>
                      </a: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с’ц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´] 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14" marR="65614" marT="0" marB="0"/>
                </a:tc>
                <a:extLst>
                  <a:ext uri="{0D108BD9-81ED-4DB2-BD59-A6C34878D82A}">
                    <a16:rowId xmlns:a16="http://schemas.microsoft.com/office/drawing/2014/main" val="7133338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5741" y="406336"/>
            <a:ext cx="8023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 с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б л и в о с т і  в и м о в и 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 р у п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 и г о л о с н и х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648929" y="320293"/>
            <a:ext cx="7836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с о б л и в о с т і  в и м о в и 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 р у п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 и г о л о с н и х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878267"/>
              </p:ext>
            </p:extLst>
          </p:nvPr>
        </p:nvGraphicFramePr>
        <p:xfrm>
          <a:off x="1229032" y="1160206"/>
          <a:ext cx="7482350" cy="6597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17650">
                  <a:extLst>
                    <a:ext uri="{9D8B030D-6E8A-4147-A177-3AD203B41FA5}">
                      <a16:colId xmlns:a16="http://schemas.microsoft.com/office/drawing/2014/main" val="2687250575"/>
                    </a:ext>
                  </a:extLst>
                </a:gridCol>
                <a:gridCol w="1970274">
                  <a:extLst>
                    <a:ext uri="{9D8B030D-6E8A-4147-A177-3AD203B41FA5}">
                      <a16:colId xmlns:a16="http://schemas.microsoft.com/office/drawing/2014/main" val="3167628856"/>
                    </a:ext>
                  </a:extLst>
                </a:gridCol>
                <a:gridCol w="1407338">
                  <a:extLst>
                    <a:ext uri="{9D8B030D-6E8A-4147-A177-3AD203B41FA5}">
                      <a16:colId xmlns:a16="http://schemas.microsoft.com/office/drawing/2014/main" val="1993761000"/>
                    </a:ext>
                  </a:extLst>
                </a:gridCol>
                <a:gridCol w="1487088">
                  <a:extLst>
                    <a:ext uri="{9D8B030D-6E8A-4147-A177-3AD203B41FA5}">
                      <a16:colId xmlns:a16="http://schemas.microsoft.com/office/drawing/2014/main" val="3896420613"/>
                    </a:ext>
                  </a:extLst>
                </a:gridCol>
              </a:tblGrid>
              <a:tr h="659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Закони щодо вимови звукосполучень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Звукосполучення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Слова і словоформи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Вимова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40391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831964"/>
              </p:ext>
            </p:extLst>
          </p:nvPr>
        </p:nvGraphicFramePr>
        <p:xfrm>
          <a:off x="1229032" y="1892934"/>
          <a:ext cx="7482350" cy="30428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17650">
                  <a:extLst>
                    <a:ext uri="{9D8B030D-6E8A-4147-A177-3AD203B41FA5}">
                      <a16:colId xmlns:a16="http://schemas.microsoft.com/office/drawing/2014/main" val="2687462674"/>
                    </a:ext>
                  </a:extLst>
                </a:gridCol>
                <a:gridCol w="1970274">
                  <a:extLst>
                    <a:ext uri="{9D8B030D-6E8A-4147-A177-3AD203B41FA5}">
                      <a16:colId xmlns:a16="http://schemas.microsoft.com/office/drawing/2014/main" val="2162278632"/>
                    </a:ext>
                  </a:extLst>
                </a:gridCol>
                <a:gridCol w="1407338">
                  <a:extLst>
                    <a:ext uri="{9D8B030D-6E8A-4147-A177-3AD203B41FA5}">
                      <a16:colId xmlns:a16="http://schemas.microsoft.com/office/drawing/2014/main" val="955773290"/>
                    </a:ext>
                  </a:extLst>
                </a:gridCol>
                <a:gridCol w="1487088">
                  <a:extLst>
                    <a:ext uri="{9D8B030D-6E8A-4147-A177-3AD203B41FA5}">
                      <a16:colId xmlns:a16="http://schemas.microsoft.com/office/drawing/2014/main" val="4188243463"/>
                    </a:ext>
                  </a:extLst>
                </a:gridCol>
              </a:tblGrid>
              <a:tr h="3042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</a:rPr>
                        <a:t>ІІ. Вимова свистячих 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</a:rPr>
                        <a:t>      перед шиплячими: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Свистячі приголосні перед шиплячими внаслідок РА за місцем творення вимовляються як шиплячі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ж &gt; [ж:]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з  &lt;   ч &gt;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жч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        ш &gt;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жш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        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дж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&gt;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ждж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</a:rPr>
                        <a:t>             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ч  &gt;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шч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</a:t>
                      </a:r>
                      <a:r>
                        <a:rPr lang="uk-UA" sz="2000" baseline="30000" dirty="0">
                          <a:solidFill>
                            <a:srgbClr val="C00000"/>
                          </a:solidFill>
                          <a:effectLst/>
                        </a:rPr>
                        <a:t>с &lt;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ш  &gt;  [ш:]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зжовкнути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розчистити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вивізши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з джерела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Парасчин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принісши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[ж:]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овкнути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ро[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жч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истити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виві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жш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ждж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ерела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Пра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шч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ин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прині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[ш:]и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801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15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816077" y="125323"/>
            <a:ext cx="7718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с о б л и в о с т і  в и м о в и 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 р у п  </a:t>
            </a:r>
            <a:r>
              <a:rPr lang="uk-UA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 и г о л о с н и х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08554"/>
              </p:ext>
            </p:extLst>
          </p:nvPr>
        </p:nvGraphicFramePr>
        <p:xfrm>
          <a:off x="353961" y="525433"/>
          <a:ext cx="8347587" cy="4206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59510">
                  <a:extLst>
                    <a:ext uri="{9D8B030D-6E8A-4147-A177-3AD203B41FA5}">
                      <a16:colId xmlns:a16="http://schemas.microsoft.com/office/drawing/2014/main" val="3720086109"/>
                    </a:ext>
                  </a:extLst>
                </a:gridCol>
                <a:gridCol w="2158948">
                  <a:extLst>
                    <a:ext uri="{9D8B030D-6E8A-4147-A177-3AD203B41FA5}">
                      <a16:colId xmlns:a16="http://schemas.microsoft.com/office/drawing/2014/main" val="3380332555"/>
                    </a:ext>
                  </a:extLst>
                </a:gridCol>
                <a:gridCol w="1570080">
                  <a:extLst>
                    <a:ext uri="{9D8B030D-6E8A-4147-A177-3AD203B41FA5}">
                      <a16:colId xmlns:a16="http://schemas.microsoft.com/office/drawing/2014/main" val="1264428186"/>
                    </a:ext>
                  </a:extLst>
                </a:gridCol>
                <a:gridCol w="1659049">
                  <a:extLst>
                    <a:ext uri="{9D8B030D-6E8A-4147-A177-3AD203B41FA5}">
                      <a16:colId xmlns:a16="http://schemas.microsoft.com/office/drawing/2014/main" val="3647172023"/>
                    </a:ext>
                  </a:extLst>
                </a:gridCol>
              </a:tblGrid>
              <a:tr h="4049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ІІІ. Вимова проривних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перед шиплячими і 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свистячими: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проривний (зубний) </a:t>
                      </a:r>
                      <a:r>
                        <a:rPr lang="uk-UA" sz="12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д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перед шиплячими внаслідок РА за способом і місцем творення вимовляється як шиплячий африкат [</a:t>
                      </a:r>
                      <a:r>
                        <a:rPr lang="uk-UA" sz="120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дж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];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д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перед свистячими внаслідок РА за способом творення змінюється на свистячий африкат [</a:t>
                      </a:r>
                      <a:r>
                        <a:rPr lang="uk-UA" sz="120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дз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];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проривний (зубний) </a:t>
                      </a:r>
                      <a:r>
                        <a:rPr lang="uk-UA" sz="12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т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перед шиплячими вимовляється як шиплячий африкат [</a:t>
                      </a:r>
                      <a:r>
                        <a:rPr lang="uk-UA" sz="12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ч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]; перед свистячими </a:t>
                      </a:r>
                      <a:r>
                        <a:rPr lang="uk-UA" sz="12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с і ц 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змінюється також на африкату [</a:t>
                      </a:r>
                      <a:r>
                        <a:rPr lang="uk-UA" sz="12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ц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43" marR="437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      ж &gt; 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джж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          ч &gt; 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джч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д  &lt;  ш &gt; 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джш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          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дж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&gt;[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дж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:]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с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дзс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         з 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дзз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д  &lt; ц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дзц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        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дз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дз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:]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</a:t>
                      </a:r>
                      <a:r>
                        <a:rPr lang="uk-UA" sz="1200" dirty="0" smtClean="0">
                          <a:solidFill>
                            <a:srgbClr val="C00000"/>
                          </a:solidFill>
                          <a:effectLst/>
                        </a:rPr>
                        <a:t>       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&lt;  </a:t>
                      </a:r>
                      <a:r>
                        <a:rPr lang="uk-UA" sz="1200" baseline="30000" dirty="0">
                          <a:solidFill>
                            <a:srgbClr val="C00000"/>
                          </a:solidFill>
                          <a:effectLst/>
                        </a:rPr>
                        <a:t>ч  &gt;  [ч:]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uk-UA" sz="1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r>
                        <a:rPr lang="uk-UA" sz="1200" dirty="0" smtClean="0">
                          <a:solidFill>
                            <a:srgbClr val="C00000"/>
                          </a:solidFill>
                          <a:effectLst/>
                        </a:rPr>
                        <a:t>          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ш &gt; 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чш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 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&lt;   с´  &gt; [ц´:]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            ц &gt; [ц:], [ц´:]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43" marR="437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підживити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відчути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відшукати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від джерела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відступ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відзнака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відцідити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віддзеркалення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заквітчаний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коротшати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сниться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коритце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у клітці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43" marR="437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пі[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джж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ивити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ві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джч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ути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ві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джш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укати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ві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дж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:]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ерела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ві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дзс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]туп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ві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дзз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нака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ві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дзц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ідити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ві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дз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:]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еркалення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закві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[ч:]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аний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коро[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чш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ати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сни[ц´:]а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кори[ц:]е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у </a:t>
                      </a:r>
                      <a:r>
                        <a:rPr lang="uk-UA" sz="1200" dirty="0" err="1">
                          <a:solidFill>
                            <a:srgbClr val="C00000"/>
                          </a:solidFill>
                          <a:effectLst/>
                        </a:rPr>
                        <a:t>клі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</a:rPr>
                        <a:t>[ц´:]і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43" marR="43743" marT="0" marB="0"/>
                </a:tc>
                <a:extLst>
                  <a:ext uri="{0D108BD9-81ED-4DB2-BD59-A6C34878D82A}">
                    <a16:rowId xmlns:a16="http://schemas.microsoft.com/office/drawing/2014/main" val="127794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77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 а й в а ж л и в і ш </a:t>
            </a:r>
            <a:r>
              <a:rPr lang="uk-UA" dirty="0" smtClean="0"/>
              <a:t>а   в </a:t>
            </a:r>
            <a:r>
              <a:rPr lang="uk-UA" dirty="0"/>
              <a:t>и м о в н </a:t>
            </a:r>
            <a:r>
              <a:rPr lang="uk-UA" dirty="0" smtClean="0"/>
              <a:t>а   р </a:t>
            </a:r>
            <a:r>
              <a:rPr lang="uk-UA" dirty="0"/>
              <a:t>и </a:t>
            </a:r>
            <a:r>
              <a:rPr lang="uk-UA" dirty="0" err="1" smtClean="0"/>
              <a:t>са</a:t>
            </a:r>
            <a:r>
              <a:rPr lang="uk-UA" dirty="0" smtClean="0"/>
              <a:t>   </a:t>
            </a:r>
            <a:r>
              <a:rPr lang="uk-UA" dirty="0"/>
              <a:t>української мови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4793856"/>
              </p:ext>
            </p:extLst>
          </p:nvPr>
        </p:nvGraphicFramePr>
        <p:xfrm>
          <a:off x="68826" y="1297858"/>
          <a:ext cx="9075174" cy="384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07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Питання 5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>
                <a:solidFill>
                  <a:srgbClr val="FFFF00"/>
                </a:solidFill>
              </a:rPr>
              <a:t>орфоепічні </a:t>
            </a:r>
            <a:r>
              <a:rPr lang="uk-UA" dirty="0">
                <a:solidFill>
                  <a:srgbClr val="FFFF00"/>
                </a:solidFill>
              </a:rPr>
              <a:t>норми щодо     вимови слів іншомовного </a:t>
            </a:r>
            <a:r>
              <a:rPr lang="uk-UA" dirty="0" smtClean="0">
                <a:solidFill>
                  <a:srgbClr val="FFFF00"/>
                </a:solidFill>
              </a:rPr>
              <a:t>походження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2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2173554"/>
              </p:ext>
            </p:extLst>
          </p:nvPr>
        </p:nvGraphicFramePr>
        <p:xfrm>
          <a:off x="157317" y="383458"/>
          <a:ext cx="8790038" cy="422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12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629264" y="780638"/>
            <a:ext cx="8141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	</a:t>
            </a:r>
            <a:r>
              <a:rPr lang="uk-UA" sz="2400" dirty="0" smtClean="0">
                <a:solidFill>
                  <a:schemeClr val="tx1">
                    <a:lumMod val="75000"/>
                  </a:schemeClr>
                </a:solidFill>
              </a:rPr>
              <a:t>Ще   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</a:rPr>
              <a:t>дощ  іде, періщить  злива, щенятко  вимокло, як хлющ, а  щиглик, щебетун  щасливий, щебече, пурхнувши  на  кущ. </a:t>
            </a:r>
            <a:br>
              <a:rPr lang="uk-UA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75000"/>
                  </a:schemeClr>
                </a:solidFill>
              </a:rPr>
              <a:t>	Юрасик  любить  працювати, він - юний садівник, юннат. З юрбою    малюків  завзятих  за  школою  він  садить  сад. (</a:t>
            </a:r>
            <a:r>
              <a:rPr lang="uk-UA" sz="2400" dirty="0" err="1">
                <a:solidFill>
                  <a:schemeClr val="tx1">
                    <a:lumMod val="75000"/>
                  </a:schemeClr>
                </a:solidFill>
              </a:rPr>
              <a:t>Н.Забіла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</a:rPr>
              <a:t>).</a:t>
            </a:r>
            <a:br>
              <a:rPr lang="uk-UA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75000"/>
                  </a:schemeClr>
                </a:solidFill>
              </a:rPr>
              <a:t>	Цілий  день  на  ланцюжку  цап  кружляє  на  лужку. Це  б  він  випас весь  лужок,  та  якби  не  ланцюжок. (</a:t>
            </a:r>
            <a:r>
              <a:rPr lang="uk-UA" sz="2400" dirty="0" err="1">
                <a:solidFill>
                  <a:schemeClr val="tx1">
                    <a:lumMod val="75000"/>
                  </a:schemeClr>
                </a:solidFill>
              </a:rPr>
              <a:t>В.Кравчук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</a:rPr>
              <a:t>)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</a:rPr>
            </a:b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290" y="290066"/>
            <a:ext cx="8003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Прочитайте  вголос  скоромовки, зосереджуючи  увагу на чистоті  вимови  звуків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22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вимова </a:t>
            </a:r>
            <a:r>
              <a:rPr lang="uk-UA" dirty="0"/>
              <a:t>слів </a:t>
            </a:r>
            <a:r>
              <a:rPr lang="uk-UA" dirty="0">
                <a:solidFill>
                  <a:srgbClr val="FF0000"/>
                </a:solidFill>
              </a:rPr>
              <a:t>іншомовного </a:t>
            </a:r>
            <a:r>
              <a:rPr lang="uk-UA" dirty="0" smtClean="0">
                <a:solidFill>
                  <a:srgbClr val="FF0000"/>
                </a:solidFill>
              </a:rPr>
              <a:t>походження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26" y="1212226"/>
            <a:ext cx="8967019" cy="2798926"/>
          </a:xfrm>
        </p:spPr>
        <p:txBody>
          <a:bodyPr/>
          <a:lstStyle/>
          <a:p>
            <a:pPr algn="ctr"/>
            <a:r>
              <a:rPr lang="uk-UA" sz="1800" dirty="0">
                <a:solidFill>
                  <a:srgbClr val="FF0000"/>
                </a:solidFill>
              </a:rPr>
              <a:t>в и м о в </a:t>
            </a:r>
            <a:r>
              <a:rPr lang="uk-UA" sz="1800" dirty="0" smtClean="0">
                <a:solidFill>
                  <a:srgbClr val="FF0000"/>
                </a:solidFill>
              </a:rPr>
              <a:t>а              </a:t>
            </a:r>
            <a:r>
              <a:rPr lang="uk-UA" sz="1800" dirty="0">
                <a:solidFill>
                  <a:srgbClr val="FF0000"/>
                </a:solidFill>
              </a:rPr>
              <a:t>г о л о с н и х:</a:t>
            </a:r>
            <a:endParaRPr lang="ru-RU" sz="1800" dirty="0">
              <a:solidFill>
                <a:srgbClr val="FF0000"/>
              </a:solidFill>
            </a:endParaRPr>
          </a:p>
          <a:p>
            <a:pPr lvl="0"/>
            <a:r>
              <a:rPr lang="uk-UA" sz="1800" dirty="0"/>
              <a:t>початковий </a:t>
            </a:r>
            <a:r>
              <a:rPr lang="uk-UA" sz="1800" i="1" dirty="0"/>
              <a:t>[е]</a:t>
            </a:r>
            <a:r>
              <a:rPr lang="uk-UA" sz="1800" dirty="0"/>
              <a:t> та після голосних вимовляється без наближення до </a:t>
            </a:r>
            <a:r>
              <a:rPr lang="uk-UA" sz="1800" i="1" dirty="0"/>
              <a:t>[и]</a:t>
            </a:r>
            <a:r>
              <a:rPr lang="uk-UA" sz="1800" dirty="0"/>
              <a:t>: </a:t>
            </a:r>
            <a:r>
              <a:rPr lang="uk-UA" sz="1800" i="1" dirty="0"/>
              <a:t>[</a:t>
            </a:r>
            <a:r>
              <a:rPr lang="uk-UA" sz="1800" b="1" i="1" dirty="0"/>
              <a:t>е</a:t>
            </a:r>
            <a:r>
              <a:rPr lang="uk-UA" sz="1800" i="1" dirty="0"/>
              <a:t>]</a:t>
            </a:r>
            <a:r>
              <a:rPr lang="uk-UA" sz="1800" i="1" dirty="0" err="1"/>
              <a:t>нергія</a:t>
            </a:r>
            <a:r>
              <a:rPr lang="uk-UA" sz="1800" i="1" dirty="0"/>
              <a:t>, по[</a:t>
            </a:r>
            <a:r>
              <a:rPr lang="uk-UA" sz="1800" b="1" i="1" dirty="0"/>
              <a:t>е</a:t>
            </a:r>
            <a:r>
              <a:rPr lang="uk-UA" sz="1800" i="1" dirty="0"/>
              <a:t>]</a:t>
            </a:r>
            <a:r>
              <a:rPr lang="uk-UA" sz="1800" i="1" dirty="0" err="1"/>
              <a:t>тичний</a:t>
            </a:r>
            <a:r>
              <a:rPr lang="uk-UA" sz="1800" dirty="0"/>
              <a:t>;</a:t>
            </a:r>
            <a:endParaRPr lang="ru-RU" sz="1800" dirty="0"/>
          </a:p>
          <a:p>
            <a:pPr lvl="0"/>
            <a:r>
              <a:rPr lang="uk-UA" sz="1800" dirty="0"/>
              <a:t>ненаголошений </a:t>
            </a:r>
            <a:r>
              <a:rPr lang="uk-UA" sz="1800" i="1" dirty="0"/>
              <a:t>[о]</a:t>
            </a:r>
            <a:r>
              <a:rPr lang="uk-UA" sz="1800" dirty="0"/>
              <a:t>  не наближається до </a:t>
            </a:r>
            <a:r>
              <a:rPr lang="uk-UA" sz="1800" i="1" dirty="0"/>
              <a:t>[у]</a:t>
            </a:r>
            <a:r>
              <a:rPr lang="uk-UA" sz="1800" dirty="0"/>
              <a:t>: </a:t>
            </a:r>
            <a:r>
              <a:rPr lang="uk-UA" sz="1800" i="1" dirty="0"/>
              <a:t>к[</a:t>
            </a:r>
            <a:r>
              <a:rPr lang="uk-UA" sz="1800" b="1" i="1" dirty="0"/>
              <a:t>о</a:t>
            </a:r>
            <a:r>
              <a:rPr lang="uk-UA" sz="1800" i="1" dirty="0"/>
              <a:t>]</a:t>
            </a:r>
            <a:r>
              <a:rPr lang="uk-UA" sz="1800" i="1" dirty="0" err="1"/>
              <a:t>муна</a:t>
            </a:r>
            <a:r>
              <a:rPr lang="uk-UA" sz="1800" i="1" dirty="0"/>
              <a:t>, к[</a:t>
            </a:r>
            <a:r>
              <a:rPr lang="uk-UA" sz="1800" b="1" i="1" dirty="0"/>
              <a:t>о</a:t>
            </a:r>
            <a:r>
              <a:rPr lang="uk-UA" sz="1800" i="1" dirty="0"/>
              <a:t>]</a:t>
            </a:r>
            <a:r>
              <a:rPr lang="uk-UA" sz="1800" i="1" dirty="0" err="1"/>
              <a:t>нтузія</a:t>
            </a:r>
            <a:r>
              <a:rPr lang="uk-UA" sz="1800" dirty="0"/>
              <a:t>;</a:t>
            </a:r>
            <a:endParaRPr lang="ru-RU" sz="1800" dirty="0"/>
          </a:p>
          <a:p>
            <a:pPr lvl="0"/>
            <a:r>
              <a:rPr lang="uk-UA" sz="1800" dirty="0"/>
              <a:t>початковий </a:t>
            </a:r>
            <a:r>
              <a:rPr lang="uk-UA" sz="1800" i="1" dirty="0"/>
              <a:t>[і]</a:t>
            </a:r>
            <a:r>
              <a:rPr lang="uk-UA" sz="1800" dirty="0"/>
              <a:t> у сучасних запозиченнях не має тенденції до зближення з </a:t>
            </a:r>
            <a:r>
              <a:rPr lang="uk-UA" sz="1800" i="1" dirty="0"/>
              <a:t>[и]</a:t>
            </a:r>
            <a:r>
              <a:rPr lang="uk-UA" sz="1800" dirty="0"/>
              <a:t>: </a:t>
            </a:r>
            <a:r>
              <a:rPr lang="uk-UA" sz="1800" i="1" dirty="0"/>
              <a:t>[</a:t>
            </a:r>
            <a:r>
              <a:rPr lang="uk-UA" sz="1800" b="1" i="1" dirty="0"/>
              <a:t>і</a:t>
            </a:r>
            <a:r>
              <a:rPr lang="uk-UA" sz="1800" i="1" dirty="0"/>
              <a:t>]індекс, [</a:t>
            </a:r>
            <a:r>
              <a:rPr lang="uk-UA" sz="1800" b="1" i="1" dirty="0"/>
              <a:t>і</a:t>
            </a:r>
            <a:r>
              <a:rPr lang="uk-UA" sz="1800" i="1" dirty="0"/>
              <a:t>]</a:t>
            </a:r>
            <a:r>
              <a:rPr lang="uk-UA" sz="1800" i="1" dirty="0" err="1"/>
              <a:t>нформація</a:t>
            </a:r>
            <a:r>
              <a:rPr lang="uk-UA" sz="1800" dirty="0"/>
              <a:t>;</a:t>
            </a:r>
            <a:endParaRPr lang="ru-RU" sz="1800" dirty="0"/>
          </a:p>
          <a:p>
            <a:pPr lvl="0"/>
            <a:r>
              <a:rPr lang="uk-UA" sz="1800" i="1" dirty="0"/>
              <a:t>[і], [е], [а]</a:t>
            </a:r>
            <a:r>
              <a:rPr lang="uk-UA" sz="1800" dirty="0"/>
              <a:t> у середині і в кінці слів після іншого голосного, як правило, </a:t>
            </a:r>
            <a:r>
              <a:rPr lang="uk-UA" sz="1800" dirty="0" err="1"/>
              <a:t>йотуються</a:t>
            </a:r>
            <a:r>
              <a:rPr lang="uk-UA" sz="1800" dirty="0"/>
              <a:t>: </a:t>
            </a:r>
            <a:r>
              <a:rPr lang="uk-UA" sz="1800" i="1" dirty="0"/>
              <a:t>его[</a:t>
            </a:r>
            <a:r>
              <a:rPr lang="uk-UA" sz="1800" b="1" i="1" dirty="0" err="1"/>
              <a:t>йі</a:t>
            </a:r>
            <a:r>
              <a:rPr lang="uk-UA" sz="1800" i="1" dirty="0"/>
              <a:t>]</a:t>
            </a:r>
            <a:r>
              <a:rPr lang="uk-UA" sz="1800" i="1" dirty="0" err="1"/>
              <a:t>ст</a:t>
            </a:r>
            <a:r>
              <a:rPr lang="uk-UA" sz="1800" i="1" dirty="0"/>
              <a:t>, </a:t>
            </a:r>
            <a:r>
              <a:rPr lang="uk-UA" sz="1800" i="1" dirty="0" err="1"/>
              <a:t>моза</a:t>
            </a:r>
            <a:r>
              <a:rPr lang="uk-UA" sz="1800" i="1" dirty="0"/>
              <a:t>[</a:t>
            </a:r>
            <a:r>
              <a:rPr lang="uk-UA" sz="1800" b="1" i="1" dirty="0" err="1"/>
              <a:t>йі</a:t>
            </a:r>
            <a:r>
              <a:rPr lang="uk-UA" sz="1800" i="1" dirty="0"/>
              <a:t>]ка, А[</a:t>
            </a:r>
            <a:r>
              <a:rPr lang="uk-UA" sz="1800" b="1" i="1" dirty="0" err="1"/>
              <a:t>йі</a:t>
            </a:r>
            <a:r>
              <a:rPr lang="uk-UA" sz="1800" i="1" dirty="0"/>
              <a:t>]да, </a:t>
            </a:r>
            <a:r>
              <a:rPr lang="uk-UA" sz="1800" i="1" dirty="0" err="1"/>
              <a:t>гігі</a:t>
            </a:r>
            <a:r>
              <a:rPr lang="uk-UA" sz="1800" i="1" dirty="0"/>
              <a:t>[</a:t>
            </a:r>
            <a:r>
              <a:rPr lang="uk-UA" sz="1800" b="1" i="1" dirty="0" err="1"/>
              <a:t>йе</a:t>
            </a:r>
            <a:r>
              <a:rPr lang="uk-UA" sz="1800" i="1" dirty="0"/>
              <a:t>]на, ді[</a:t>
            </a:r>
            <a:r>
              <a:rPr lang="uk-UA" sz="1800" b="1" i="1" dirty="0" err="1"/>
              <a:t>йе</a:t>
            </a:r>
            <a:r>
              <a:rPr lang="uk-UA" sz="1800" i="1" dirty="0"/>
              <a:t>]та, Інді[</a:t>
            </a:r>
            <a:r>
              <a:rPr lang="uk-UA" sz="1800" b="1" i="1" dirty="0" err="1"/>
              <a:t>йа</a:t>
            </a:r>
            <a:r>
              <a:rPr lang="uk-UA" sz="1800" i="1" dirty="0"/>
              <a:t>], </a:t>
            </a:r>
            <a:r>
              <a:rPr lang="uk-UA" sz="1800" i="1" dirty="0" err="1"/>
              <a:t>санкці</a:t>
            </a:r>
            <a:r>
              <a:rPr lang="uk-UA" sz="1800" i="1" dirty="0"/>
              <a:t>[</a:t>
            </a:r>
            <a:r>
              <a:rPr lang="uk-UA" sz="1800" b="1" i="1" dirty="0" err="1"/>
              <a:t>йі</a:t>
            </a:r>
            <a:r>
              <a:rPr lang="uk-UA" sz="1800" i="1" dirty="0"/>
              <a:t>], і[</a:t>
            </a:r>
            <a:r>
              <a:rPr lang="uk-UA" sz="1800" b="1" i="1" dirty="0" err="1"/>
              <a:t>йе</a:t>
            </a:r>
            <a:r>
              <a:rPr lang="uk-UA" sz="1800" i="1" dirty="0"/>
              <a:t>]</a:t>
            </a:r>
            <a:r>
              <a:rPr lang="uk-UA" sz="1800" i="1" dirty="0" err="1"/>
              <a:t>рархі</a:t>
            </a:r>
            <a:r>
              <a:rPr lang="uk-UA" sz="1800" i="1" dirty="0"/>
              <a:t>[</a:t>
            </a:r>
            <a:r>
              <a:rPr lang="uk-UA" sz="1800" b="1" i="1" dirty="0" err="1"/>
              <a:t>йа</a:t>
            </a:r>
            <a:r>
              <a:rPr lang="uk-UA" sz="1800" i="1" dirty="0"/>
              <a:t>]</a:t>
            </a:r>
            <a:r>
              <a:rPr lang="uk-UA" sz="1800" dirty="0"/>
              <a:t>, </a:t>
            </a:r>
            <a:r>
              <a:rPr lang="uk-UA" sz="1800" i="1" dirty="0"/>
              <a:t>про[</a:t>
            </a:r>
            <a:r>
              <a:rPr lang="uk-UA" sz="1800" b="1" i="1" dirty="0" err="1"/>
              <a:t>йе</a:t>
            </a:r>
            <a:r>
              <a:rPr lang="uk-UA" sz="1800" i="1" dirty="0"/>
              <a:t>]</a:t>
            </a:r>
            <a:r>
              <a:rPr lang="uk-UA" sz="1800" i="1" dirty="0" err="1"/>
              <a:t>кт</a:t>
            </a:r>
            <a:r>
              <a:rPr lang="uk-UA" sz="1800" dirty="0"/>
              <a:t> (але </a:t>
            </a:r>
            <a:r>
              <a:rPr lang="uk-UA" sz="1800" i="1" dirty="0"/>
              <a:t>матері[а]л</a:t>
            </a:r>
            <a:r>
              <a:rPr lang="uk-UA" sz="1800" dirty="0"/>
              <a:t>, </a:t>
            </a:r>
            <a:r>
              <a:rPr lang="uk-UA" sz="1800" i="1" dirty="0"/>
              <a:t>до[і]сторичний)</a:t>
            </a:r>
            <a:r>
              <a:rPr lang="uk-UA" sz="1800" dirty="0"/>
              <a:t>; </a:t>
            </a:r>
            <a:endParaRPr lang="ru-RU" sz="1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151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375" y="0"/>
            <a:ext cx="7087200" cy="550200"/>
          </a:xfrm>
        </p:spPr>
        <p:txBody>
          <a:bodyPr/>
          <a:lstStyle/>
          <a:p>
            <a:r>
              <a:rPr lang="uk-UA" dirty="0"/>
              <a:t>вимова слів </a:t>
            </a:r>
            <a:r>
              <a:rPr lang="uk-UA" dirty="0">
                <a:solidFill>
                  <a:srgbClr val="FF0000"/>
                </a:solidFill>
              </a:rPr>
              <a:t>іншомовного походження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813" y="619432"/>
            <a:ext cx="8957187" cy="4653124"/>
          </a:xfrm>
        </p:spPr>
        <p:txBody>
          <a:bodyPr/>
          <a:lstStyle/>
          <a:p>
            <a:pPr algn="ctr"/>
            <a:r>
              <a:rPr lang="uk-UA" sz="1200" dirty="0">
                <a:solidFill>
                  <a:srgbClr val="FF0000"/>
                </a:solidFill>
              </a:rPr>
              <a:t>в и м о в </a:t>
            </a:r>
            <a:r>
              <a:rPr lang="uk-UA" sz="1200" dirty="0" smtClean="0">
                <a:solidFill>
                  <a:srgbClr val="FF0000"/>
                </a:solidFill>
              </a:rPr>
              <a:t>а  </a:t>
            </a:r>
            <a:r>
              <a:rPr lang="uk-UA" sz="1200" dirty="0">
                <a:solidFill>
                  <a:srgbClr val="FF0000"/>
                </a:solidFill>
              </a:rPr>
              <a:t>п р и г о л о с н и х:</a:t>
            </a:r>
            <a:endParaRPr lang="ru-RU" sz="1200" dirty="0">
              <a:solidFill>
                <a:srgbClr val="FF0000"/>
              </a:solidFill>
            </a:endParaRPr>
          </a:p>
          <a:p>
            <a:pPr lvl="0"/>
            <a:r>
              <a:rPr lang="uk-UA" sz="1200" dirty="0"/>
              <a:t>губні, глотковий частіше, ніж в українських словах, </a:t>
            </a:r>
            <a:r>
              <a:rPr lang="uk-UA" sz="1200" dirty="0" err="1"/>
              <a:t>напівпом’якшуються</a:t>
            </a:r>
            <a:r>
              <a:rPr lang="uk-UA" sz="1200" dirty="0"/>
              <a:t> перед </a:t>
            </a:r>
            <a:r>
              <a:rPr lang="uk-UA" sz="1200" i="1" dirty="0"/>
              <a:t>[а], [у] (я, ю)</a:t>
            </a:r>
            <a:r>
              <a:rPr lang="uk-UA" sz="1200" dirty="0"/>
              <a:t>: </a:t>
            </a:r>
            <a:r>
              <a:rPr lang="uk-UA" sz="1200" i="1" dirty="0"/>
              <a:t>[</a:t>
            </a:r>
            <a:r>
              <a:rPr lang="uk-UA" sz="1200" b="1" i="1" dirty="0"/>
              <a:t>б’</a:t>
            </a:r>
            <a:r>
              <a:rPr lang="uk-UA" sz="1200" i="1" dirty="0"/>
              <a:t>]</a:t>
            </a:r>
            <a:r>
              <a:rPr lang="uk-UA" sz="1200" i="1" dirty="0" err="1"/>
              <a:t>язь</a:t>
            </a:r>
            <a:r>
              <a:rPr lang="uk-UA" sz="1200" i="1" dirty="0"/>
              <a:t>, ку[</a:t>
            </a:r>
            <a:r>
              <a:rPr lang="uk-UA" sz="1200" b="1" i="1" dirty="0"/>
              <a:t>п’</a:t>
            </a:r>
            <a:r>
              <a:rPr lang="uk-UA" sz="1200" i="1" dirty="0"/>
              <a:t>]юра, [</a:t>
            </a:r>
            <a:r>
              <a:rPr lang="uk-UA" sz="1200" b="1" i="1" dirty="0"/>
              <a:t>м’</a:t>
            </a:r>
            <a:r>
              <a:rPr lang="uk-UA" sz="1200" i="1" dirty="0"/>
              <a:t>]</a:t>
            </a:r>
            <a:r>
              <a:rPr lang="uk-UA" sz="1200" i="1" dirty="0" err="1"/>
              <a:t>юслі</a:t>
            </a:r>
            <a:r>
              <a:rPr lang="uk-UA" sz="1200" i="1" dirty="0"/>
              <a:t>, [</a:t>
            </a:r>
            <a:r>
              <a:rPr lang="uk-UA" sz="1200" b="1" i="1" dirty="0"/>
              <a:t>ф’</a:t>
            </a:r>
            <a:r>
              <a:rPr lang="uk-UA" sz="1200" i="1" dirty="0"/>
              <a:t>]фюзеляж, [</a:t>
            </a:r>
            <a:r>
              <a:rPr lang="uk-UA" sz="1200" b="1" i="1" dirty="0"/>
              <a:t>г’</a:t>
            </a:r>
            <a:r>
              <a:rPr lang="uk-UA" sz="1200" i="1" dirty="0"/>
              <a:t>]</a:t>
            </a:r>
            <a:r>
              <a:rPr lang="uk-UA" sz="1200" i="1" dirty="0" err="1"/>
              <a:t>яур</a:t>
            </a:r>
            <a:r>
              <a:rPr lang="uk-UA" sz="1200" i="1" dirty="0"/>
              <a:t>, [</a:t>
            </a:r>
            <a:r>
              <a:rPr lang="uk-UA" sz="1200" b="1" i="1" dirty="0"/>
              <a:t>г’</a:t>
            </a:r>
            <a:r>
              <a:rPr lang="uk-UA" sz="1200" i="1" dirty="0"/>
              <a:t>]</a:t>
            </a:r>
            <a:r>
              <a:rPr lang="uk-UA" sz="1200" i="1" dirty="0" err="1"/>
              <a:t>юйс</a:t>
            </a:r>
            <a:r>
              <a:rPr lang="uk-UA" sz="1200" dirty="0"/>
              <a:t>;</a:t>
            </a:r>
            <a:endParaRPr lang="ru-RU" sz="1200" dirty="0"/>
          </a:p>
          <a:p>
            <a:pPr lvl="0"/>
            <a:r>
              <a:rPr lang="uk-UA" sz="1200" i="1" dirty="0"/>
              <a:t>[г]</a:t>
            </a:r>
            <a:r>
              <a:rPr lang="uk-UA" sz="1200" dirty="0"/>
              <a:t> вимовляється досить часто у словах грецького походження </a:t>
            </a:r>
            <a:r>
              <a:rPr lang="uk-UA" sz="1400" i="1" dirty="0"/>
              <a:t>([</a:t>
            </a:r>
            <a:r>
              <a:rPr lang="uk-UA" sz="1400" b="1" i="1" dirty="0"/>
              <a:t>г</a:t>
            </a:r>
            <a:r>
              <a:rPr lang="uk-UA" sz="1400" i="1" dirty="0"/>
              <a:t>]</a:t>
            </a:r>
            <a:r>
              <a:rPr lang="uk-UA" sz="1400" i="1" dirty="0" err="1"/>
              <a:t>енетика</a:t>
            </a:r>
            <a:r>
              <a:rPr lang="uk-UA" sz="1400" i="1" dirty="0"/>
              <a:t>, </a:t>
            </a:r>
            <a:r>
              <a:rPr lang="uk-UA" sz="1400" i="1" dirty="0" err="1"/>
              <a:t>моно</a:t>
            </a:r>
            <a:r>
              <a:rPr lang="uk-UA" sz="1400" i="1" dirty="0"/>
              <a:t>[</a:t>
            </a:r>
            <a:r>
              <a:rPr lang="uk-UA" sz="1400" b="1" i="1" dirty="0"/>
              <a:t>г</a:t>
            </a:r>
            <a:r>
              <a:rPr lang="uk-UA" sz="1400" i="1" dirty="0"/>
              <a:t>]рафія, педа[</a:t>
            </a:r>
            <a:r>
              <a:rPr lang="uk-UA" sz="1400" b="1" i="1" dirty="0"/>
              <a:t>г</a:t>
            </a:r>
            <a:r>
              <a:rPr lang="uk-UA" sz="1400" i="1" dirty="0"/>
              <a:t>]о[</a:t>
            </a:r>
            <a:r>
              <a:rPr lang="uk-UA" sz="1400" b="1" i="1" dirty="0"/>
              <a:t>г’</a:t>
            </a:r>
            <a:r>
              <a:rPr lang="uk-UA" sz="1400" i="1" dirty="0"/>
              <a:t>]</a:t>
            </a:r>
            <a:r>
              <a:rPr lang="uk-UA" sz="1400" i="1" dirty="0" err="1"/>
              <a:t>іка</a:t>
            </a:r>
            <a:r>
              <a:rPr lang="uk-UA" sz="1400" i="1" dirty="0"/>
              <a:t>)</a:t>
            </a:r>
            <a:r>
              <a:rPr lang="uk-UA" sz="1400" dirty="0"/>
              <a:t>, а також у давно засвоєних словах з інших мов </a:t>
            </a:r>
            <a:r>
              <a:rPr lang="uk-UA" sz="1400" i="1" dirty="0"/>
              <a:t>([</a:t>
            </a:r>
            <a:r>
              <a:rPr lang="uk-UA" sz="1400" b="1" i="1" dirty="0"/>
              <a:t>г</a:t>
            </a:r>
            <a:r>
              <a:rPr lang="uk-UA" sz="1400" i="1" dirty="0"/>
              <a:t>]</a:t>
            </a:r>
            <a:r>
              <a:rPr lang="uk-UA" sz="1400" i="1" dirty="0" err="1"/>
              <a:t>азета</a:t>
            </a:r>
            <a:r>
              <a:rPr lang="uk-UA" sz="1400" i="1" dirty="0"/>
              <a:t>, [</a:t>
            </a:r>
            <a:r>
              <a:rPr lang="uk-UA" sz="1400" b="1" i="1" dirty="0"/>
              <a:t>г</a:t>
            </a:r>
            <a:r>
              <a:rPr lang="uk-UA" sz="1400" i="1" dirty="0"/>
              <a:t>]</a:t>
            </a:r>
            <a:r>
              <a:rPr lang="uk-UA" sz="1400" i="1" dirty="0" err="1"/>
              <a:t>енерал</a:t>
            </a:r>
            <a:r>
              <a:rPr lang="uk-UA" sz="1400" i="1" dirty="0"/>
              <a:t>, [</a:t>
            </a:r>
            <a:r>
              <a:rPr lang="uk-UA" sz="1400" b="1" i="1" dirty="0"/>
              <a:t>г</a:t>
            </a:r>
            <a:r>
              <a:rPr lang="uk-UA" sz="1400" i="1" dirty="0"/>
              <a:t>]</a:t>
            </a:r>
            <a:r>
              <a:rPr lang="uk-UA" sz="1400" i="1" dirty="0" err="1"/>
              <a:t>радус</a:t>
            </a:r>
            <a:r>
              <a:rPr lang="uk-UA" sz="1400" i="1" dirty="0"/>
              <a:t>)</a:t>
            </a:r>
            <a:r>
              <a:rPr lang="uk-UA" sz="1400" dirty="0"/>
              <a:t>. У новіших запозиченнях </a:t>
            </a:r>
            <a:r>
              <a:rPr lang="uk-UA" sz="1400" i="1" dirty="0"/>
              <a:t>[г]</a:t>
            </a:r>
            <a:r>
              <a:rPr lang="uk-UA" sz="1400" dirty="0"/>
              <a:t> вимовляється на місці </a:t>
            </a:r>
            <a:r>
              <a:rPr lang="uk-UA" sz="1400" i="1" dirty="0"/>
              <a:t>[</a:t>
            </a:r>
            <a:r>
              <a:rPr lang="en-US" sz="1400" i="1" dirty="0"/>
              <a:t>h</a:t>
            </a:r>
            <a:r>
              <a:rPr lang="uk-UA" sz="1400" i="1" dirty="0"/>
              <a:t>]</a:t>
            </a:r>
            <a:r>
              <a:rPr lang="uk-UA" sz="1400" dirty="0"/>
              <a:t>, а </a:t>
            </a:r>
            <a:r>
              <a:rPr lang="uk-UA" sz="1400" i="1" dirty="0"/>
              <a:t>[ґ]</a:t>
            </a:r>
            <a:r>
              <a:rPr lang="uk-UA" sz="1400" dirty="0"/>
              <a:t> – на місці </a:t>
            </a:r>
            <a:r>
              <a:rPr lang="uk-UA" sz="1400" i="1" dirty="0"/>
              <a:t>[</a:t>
            </a:r>
            <a:r>
              <a:rPr lang="en-US" sz="1400" i="1" dirty="0"/>
              <a:t>g</a:t>
            </a:r>
            <a:r>
              <a:rPr lang="uk-UA" sz="1400" i="1" dirty="0"/>
              <a:t>]: [</a:t>
            </a:r>
            <a:r>
              <a:rPr lang="uk-UA" sz="1400" b="1" i="1" dirty="0"/>
              <a:t>ґ</a:t>
            </a:r>
            <a:r>
              <a:rPr lang="uk-UA" sz="1400" i="1" dirty="0"/>
              <a:t>]</a:t>
            </a:r>
            <a:r>
              <a:rPr lang="uk-UA" sz="1400" i="1" dirty="0" err="1"/>
              <a:t>атунок</a:t>
            </a:r>
            <a:r>
              <a:rPr lang="uk-UA" sz="1400" i="1" dirty="0"/>
              <a:t>,   [</a:t>
            </a:r>
            <a:r>
              <a:rPr lang="uk-UA" sz="1400" b="1" i="1" dirty="0"/>
              <a:t>ґ</a:t>
            </a:r>
            <a:r>
              <a:rPr lang="uk-UA" sz="1400" i="1" dirty="0"/>
              <a:t>]ума</a:t>
            </a:r>
            <a:r>
              <a:rPr lang="uk-UA" sz="1400" dirty="0"/>
              <a:t>, але </a:t>
            </a:r>
            <a:r>
              <a:rPr lang="uk-UA" sz="1400" i="1" dirty="0"/>
              <a:t>[</a:t>
            </a:r>
            <a:r>
              <a:rPr lang="uk-UA" sz="1400" b="1" i="1" dirty="0"/>
              <a:t>г</a:t>
            </a:r>
            <a:r>
              <a:rPr lang="uk-UA" sz="1400" i="1" dirty="0"/>
              <a:t>]</a:t>
            </a:r>
            <a:r>
              <a:rPr lang="uk-UA" sz="1400" i="1" dirty="0" err="1"/>
              <a:t>уманізм</a:t>
            </a:r>
            <a:r>
              <a:rPr lang="uk-UA" sz="1400" i="1" dirty="0"/>
              <a:t>,  [</a:t>
            </a:r>
            <a:r>
              <a:rPr lang="uk-UA" sz="1400" b="1" i="1" dirty="0"/>
              <a:t>г</a:t>
            </a:r>
            <a:r>
              <a:rPr lang="uk-UA" sz="1400" i="1" dirty="0"/>
              <a:t>]</a:t>
            </a:r>
            <a:r>
              <a:rPr lang="uk-UA" sz="1400" i="1" dirty="0" err="1"/>
              <a:t>айдн</a:t>
            </a:r>
            <a:r>
              <a:rPr lang="uk-UA" sz="1400" i="1" dirty="0"/>
              <a:t>; [</a:t>
            </a:r>
            <a:r>
              <a:rPr lang="uk-UA" sz="1400" b="1" i="1" dirty="0"/>
              <a:t>г</a:t>
            </a:r>
            <a:r>
              <a:rPr lang="uk-UA" sz="1400" i="1" dirty="0"/>
              <a:t>]е[</a:t>
            </a:r>
            <a:r>
              <a:rPr lang="uk-UA" sz="1400" b="1" i="1" dirty="0"/>
              <a:t>ґ</a:t>
            </a:r>
            <a:r>
              <a:rPr lang="uk-UA" sz="1400" i="1" dirty="0"/>
              <a:t>]ель,  [</a:t>
            </a:r>
            <a:r>
              <a:rPr lang="uk-UA" sz="1400" b="1" i="1" dirty="0"/>
              <a:t>г’</a:t>
            </a:r>
            <a:r>
              <a:rPr lang="uk-UA" sz="1400" i="1" dirty="0"/>
              <a:t>]у[</a:t>
            </a:r>
            <a:r>
              <a:rPr lang="uk-UA" sz="1400" b="1" i="1" dirty="0"/>
              <a:t>ґ</a:t>
            </a:r>
            <a:r>
              <a:rPr lang="uk-UA" sz="1400" i="1" dirty="0"/>
              <a:t>]о (</a:t>
            </a:r>
            <a:r>
              <a:rPr lang="en-US" sz="1400" i="1" dirty="0"/>
              <a:t>Hegel</a:t>
            </a:r>
            <a:r>
              <a:rPr lang="ru-RU" sz="1400" i="1" dirty="0"/>
              <a:t>, </a:t>
            </a:r>
            <a:r>
              <a:rPr lang="en-US" sz="1400" i="1" dirty="0"/>
              <a:t>Hugo</a:t>
            </a:r>
            <a:r>
              <a:rPr lang="ru-RU" sz="1400" i="1" dirty="0"/>
              <a:t>)</a:t>
            </a:r>
            <a:r>
              <a:rPr lang="ru-RU" sz="1400" dirty="0"/>
              <a:t>. </a:t>
            </a:r>
            <a:r>
              <a:rPr lang="uk-UA" sz="1400" dirty="0"/>
              <a:t>У власних назвах етимологічний </a:t>
            </a:r>
            <a:r>
              <a:rPr lang="uk-UA" sz="1400" i="1" dirty="0"/>
              <a:t>[</a:t>
            </a:r>
            <a:r>
              <a:rPr lang="en-US" sz="1400" i="1" dirty="0"/>
              <a:t>g</a:t>
            </a:r>
            <a:r>
              <a:rPr lang="uk-UA" sz="1400" i="1" dirty="0"/>
              <a:t>] </a:t>
            </a:r>
            <a:r>
              <a:rPr lang="uk-UA" sz="1400" dirty="0"/>
              <a:t>вимовляється як </a:t>
            </a:r>
            <a:r>
              <a:rPr lang="uk-UA" sz="1400" i="1" dirty="0"/>
              <a:t>[г]</a:t>
            </a:r>
            <a:r>
              <a:rPr lang="uk-UA" sz="1400" dirty="0"/>
              <a:t>, проте збереження </a:t>
            </a:r>
            <a:r>
              <a:rPr lang="uk-UA" sz="1400" i="1" dirty="0"/>
              <a:t>[</a:t>
            </a:r>
            <a:r>
              <a:rPr lang="en-US" sz="1400" i="1" dirty="0"/>
              <a:t>g</a:t>
            </a:r>
            <a:r>
              <a:rPr lang="uk-UA" sz="1400" i="1" dirty="0"/>
              <a:t>] </a:t>
            </a:r>
            <a:r>
              <a:rPr lang="uk-UA" sz="1400" dirty="0"/>
              <a:t>у вимові не є порушенням орфоепічної норми: </a:t>
            </a:r>
            <a:r>
              <a:rPr lang="uk-UA" sz="1400" i="1" dirty="0"/>
              <a:t>[</a:t>
            </a:r>
            <a:r>
              <a:rPr lang="uk-UA" sz="1400" b="1" i="1" dirty="0"/>
              <a:t>г</a:t>
            </a:r>
            <a:r>
              <a:rPr lang="uk-UA" sz="1400" i="1" dirty="0"/>
              <a:t>]</a:t>
            </a:r>
            <a:r>
              <a:rPr lang="uk-UA" sz="1400" i="1" dirty="0" err="1"/>
              <a:t>ете</a:t>
            </a:r>
            <a:r>
              <a:rPr lang="uk-UA" sz="1400" i="1" dirty="0"/>
              <a:t> і [</a:t>
            </a:r>
            <a:r>
              <a:rPr lang="uk-UA" sz="1400" b="1" i="1" dirty="0"/>
              <a:t>ґ</a:t>
            </a:r>
            <a:r>
              <a:rPr lang="uk-UA" sz="1400" i="1" dirty="0"/>
              <a:t>]</a:t>
            </a:r>
            <a:r>
              <a:rPr lang="uk-UA" sz="1400" i="1" dirty="0" err="1"/>
              <a:t>ете</a:t>
            </a:r>
            <a:r>
              <a:rPr lang="uk-UA" sz="1400" i="1" dirty="0"/>
              <a:t>, [</a:t>
            </a:r>
            <a:r>
              <a:rPr lang="uk-UA" sz="1400" b="1" i="1" dirty="0"/>
              <a:t>г</a:t>
            </a:r>
            <a:r>
              <a:rPr lang="uk-UA" sz="1400" i="1" dirty="0"/>
              <a:t>]</a:t>
            </a:r>
            <a:r>
              <a:rPr lang="uk-UA" sz="1400" i="1" dirty="0" err="1"/>
              <a:t>данськ</a:t>
            </a:r>
            <a:r>
              <a:rPr lang="uk-UA" sz="1400" i="1" dirty="0"/>
              <a:t> і [</a:t>
            </a:r>
            <a:r>
              <a:rPr lang="uk-UA" sz="1400" b="1" i="1" dirty="0"/>
              <a:t>ґ</a:t>
            </a:r>
            <a:r>
              <a:rPr lang="uk-UA" sz="1400" i="1" dirty="0"/>
              <a:t>]</a:t>
            </a:r>
            <a:r>
              <a:rPr lang="uk-UA" sz="1400" i="1" dirty="0" err="1"/>
              <a:t>данськ</a:t>
            </a:r>
            <a:r>
              <a:rPr lang="uk-UA" sz="1400" dirty="0"/>
              <a:t>;</a:t>
            </a:r>
            <a:endParaRPr lang="ru-RU" sz="1400" dirty="0"/>
          </a:p>
          <a:p>
            <a:pPr lvl="0"/>
            <a:r>
              <a:rPr lang="uk-UA" sz="1400" dirty="0"/>
              <a:t>приголосний </a:t>
            </a:r>
            <a:r>
              <a:rPr lang="uk-UA" sz="1400" i="1" dirty="0"/>
              <a:t>[ф]</a:t>
            </a:r>
            <a:r>
              <a:rPr lang="uk-UA" sz="1400" dirty="0"/>
              <a:t>, як правило, вживається в іншомовних словах: </a:t>
            </a:r>
            <a:r>
              <a:rPr lang="uk-UA" sz="1400" i="1" dirty="0"/>
              <a:t>[</a:t>
            </a:r>
            <a:r>
              <a:rPr lang="uk-UA" sz="1400" b="1" i="1" dirty="0"/>
              <a:t>ф</a:t>
            </a:r>
            <a:r>
              <a:rPr lang="uk-UA" sz="1400" i="1" dirty="0"/>
              <a:t>]</a:t>
            </a:r>
            <a:r>
              <a:rPr lang="uk-UA" sz="1400" i="1" dirty="0" err="1"/>
              <a:t>артух</a:t>
            </a:r>
            <a:r>
              <a:rPr lang="uk-UA" sz="1400" i="1" dirty="0"/>
              <a:t>, [</a:t>
            </a:r>
            <a:r>
              <a:rPr lang="uk-UA" sz="1400" b="1" i="1" dirty="0"/>
              <a:t>ф</a:t>
            </a:r>
            <a:r>
              <a:rPr lang="uk-UA" sz="1400" i="1" dirty="0"/>
              <a:t>]акт, ре[</a:t>
            </a:r>
            <a:r>
              <a:rPr lang="uk-UA" sz="1400" b="1" i="1" dirty="0"/>
              <a:t>ф</a:t>
            </a:r>
            <a:r>
              <a:rPr lang="uk-UA" sz="1400" i="1" dirty="0"/>
              <a:t>]</a:t>
            </a:r>
            <a:r>
              <a:rPr lang="uk-UA" sz="1400" i="1" dirty="0" err="1"/>
              <a:t>орма</a:t>
            </a:r>
            <a:r>
              <a:rPr lang="uk-UA" sz="1400" i="1" dirty="0"/>
              <a:t>, мі[</a:t>
            </a:r>
            <a:r>
              <a:rPr lang="uk-UA" sz="1400" b="1" i="1" dirty="0"/>
              <a:t>ф</a:t>
            </a:r>
            <a:r>
              <a:rPr lang="uk-UA" sz="1400" i="1" dirty="0"/>
              <a:t>], </a:t>
            </a:r>
            <a:r>
              <a:rPr lang="uk-UA" sz="1400" i="1" dirty="0" err="1"/>
              <a:t>ор</a:t>
            </a:r>
            <a:r>
              <a:rPr lang="uk-UA" sz="1400" i="1" dirty="0"/>
              <a:t>[</a:t>
            </a:r>
            <a:r>
              <a:rPr lang="uk-UA" sz="1400" b="1" i="1" dirty="0"/>
              <a:t>ф</a:t>
            </a:r>
            <a:r>
              <a:rPr lang="uk-UA" sz="1400" i="1" dirty="0"/>
              <a:t>]</a:t>
            </a:r>
            <a:r>
              <a:rPr lang="uk-UA" sz="1400" i="1" dirty="0" err="1"/>
              <a:t>огра</a:t>
            </a:r>
            <a:r>
              <a:rPr lang="uk-UA" sz="1400" i="1" dirty="0"/>
              <a:t>[</a:t>
            </a:r>
            <a:r>
              <a:rPr lang="uk-UA" sz="1400" b="1" i="1" dirty="0"/>
              <a:t>ф</a:t>
            </a:r>
            <a:r>
              <a:rPr lang="uk-UA" sz="1400" i="1" dirty="0"/>
              <a:t>]</a:t>
            </a:r>
            <a:r>
              <a:rPr lang="uk-UA" sz="1400" i="1" dirty="0" err="1"/>
              <a:t>ія</a:t>
            </a:r>
            <a:r>
              <a:rPr lang="uk-UA" sz="1400" i="1" dirty="0"/>
              <a:t>, [</a:t>
            </a:r>
            <a:r>
              <a:rPr lang="uk-UA" sz="1400" b="1" i="1" dirty="0"/>
              <a:t>ф</a:t>
            </a:r>
            <a:r>
              <a:rPr lang="uk-UA" sz="1400" i="1" dirty="0"/>
              <a:t>]</a:t>
            </a:r>
            <a:r>
              <a:rPr lang="uk-UA" sz="1400" i="1" dirty="0" err="1"/>
              <a:t>едір</a:t>
            </a:r>
            <a:r>
              <a:rPr lang="uk-UA" sz="1400" i="1" dirty="0"/>
              <a:t>.</a:t>
            </a:r>
            <a:r>
              <a:rPr lang="uk-UA" sz="1400" dirty="0"/>
              <a:t> Вимова </a:t>
            </a:r>
            <a:r>
              <a:rPr lang="uk-UA" sz="1400" i="1" dirty="0"/>
              <a:t>[хв]</a:t>
            </a:r>
            <a:r>
              <a:rPr lang="uk-UA" sz="1400" dirty="0"/>
              <a:t> замість нього є відхиленням від літературної норми;</a:t>
            </a:r>
            <a:endParaRPr lang="ru-RU" sz="1400" dirty="0"/>
          </a:p>
          <a:p>
            <a:pPr lvl="0"/>
            <a:r>
              <a:rPr lang="uk-UA" sz="1400" dirty="0"/>
              <a:t>буквосполучення </a:t>
            </a:r>
            <a:r>
              <a:rPr lang="uk-UA" sz="1400" i="1" dirty="0" err="1"/>
              <a:t>дж</a:t>
            </a:r>
            <a:r>
              <a:rPr lang="uk-UA" sz="1400" dirty="0"/>
              <a:t> в іншомовних словах вимовляється як один звук (особливо у запозиченнях з англійської і тюркських мов): </a:t>
            </a:r>
            <a:r>
              <a:rPr lang="uk-UA" sz="1400" i="1" dirty="0"/>
              <a:t>[</a:t>
            </a:r>
            <a:r>
              <a:rPr lang="uk-UA" sz="1400" b="1" i="1" dirty="0" err="1"/>
              <a:t>дж</a:t>
            </a:r>
            <a:r>
              <a:rPr lang="uk-UA" sz="1400" i="1" dirty="0"/>
              <a:t>]</a:t>
            </a:r>
            <a:r>
              <a:rPr lang="uk-UA" sz="1400" i="1" dirty="0" err="1"/>
              <a:t>инси</a:t>
            </a:r>
            <a:r>
              <a:rPr lang="uk-UA" sz="1400" i="1" dirty="0"/>
              <a:t>, коле[</a:t>
            </a:r>
            <a:r>
              <a:rPr lang="uk-UA" sz="1400" b="1" i="1" dirty="0" err="1"/>
              <a:t>дж</a:t>
            </a:r>
            <a:r>
              <a:rPr lang="uk-UA" sz="1400" i="1" dirty="0"/>
              <a:t>], мене[</a:t>
            </a:r>
            <a:r>
              <a:rPr lang="uk-UA" sz="1400" b="1" i="1" dirty="0" err="1"/>
              <a:t>дж</a:t>
            </a:r>
            <a:r>
              <a:rPr lang="uk-UA" sz="1400" i="1" dirty="0"/>
              <a:t>]ер, </a:t>
            </a:r>
            <a:r>
              <a:rPr lang="uk-UA" sz="1400" i="1" dirty="0" err="1"/>
              <a:t>Азербай</a:t>
            </a:r>
            <a:r>
              <a:rPr lang="uk-UA" sz="1400" i="1" dirty="0"/>
              <a:t>[</a:t>
            </a:r>
            <a:r>
              <a:rPr lang="uk-UA" sz="1400" b="1" i="1" dirty="0" err="1"/>
              <a:t>дж</a:t>
            </a:r>
            <a:r>
              <a:rPr lang="uk-UA" sz="1400" i="1" dirty="0"/>
              <a:t>]</a:t>
            </a:r>
            <a:r>
              <a:rPr lang="uk-UA" sz="1400" i="1" dirty="0" err="1"/>
              <a:t>ан</a:t>
            </a:r>
            <a:r>
              <a:rPr lang="uk-UA" sz="1400" i="1" dirty="0"/>
              <a:t>, ра[</a:t>
            </a:r>
            <a:r>
              <a:rPr lang="uk-UA" sz="1400" b="1" i="1" dirty="0" err="1"/>
              <a:t>дж</a:t>
            </a:r>
            <a:r>
              <a:rPr lang="uk-UA" sz="1400" i="1" dirty="0"/>
              <a:t>]а, </a:t>
            </a:r>
            <a:r>
              <a:rPr lang="uk-UA" sz="1400" i="1" dirty="0" err="1"/>
              <a:t>мо</a:t>
            </a:r>
            <a:r>
              <a:rPr lang="uk-UA" sz="1400" i="1" dirty="0"/>
              <a:t>[</a:t>
            </a:r>
            <a:r>
              <a:rPr lang="uk-UA" sz="1400" b="1" i="1" dirty="0" err="1"/>
              <a:t>дж</a:t>
            </a:r>
            <a:r>
              <a:rPr lang="uk-UA" sz="1400" i="1" dirty="0"/>
              <a:t>]</a:t>
            </a:r>
            <a:r>
              <a:rPr lang="uk-UA" sz="1400" i="1" dirty="0" err="1"/>
              <a:t>ахед</a:t>
            </a:r>
            <a:r>
              <a:rPr lang="uk-UA" sz="1400" dirty="0"/>
              <a:t>;</a:t>
            </a:r>
            <a:endParaRPr lang="ru-RU" sz="1400" dirty="0"/>
          </a:p>
          <a:p>
            <a:pPr lvl="0"/>
            <a:r>
              <a:rPr lang="uk-UA" sz="1400" dirty="0"/>
              <a:t>сполучення приголосних під час вимови здебільшого не спрощуються, навіть у кінцевих складах не поширюються вставними голосними: </a:t>
            </a:r>
            <a:r>
              <a:rPr lang="uk-UA" sz="1400" i="1" dirty="0"/>
              <a:t>абстра</a:t>
            </a:r>
            <a:r>
              <a:rPr lang="uk-UA" sz="1400" b="1" i="1" dirty="0"/>
              <a:t>ктн</a:t>
            </a:r>
            <a:r>
              <a:rPr lang="uk-UA" sz="1400" i="1" dirty="0"/>
              <a:t>ий, кіо</a:t>
            </a:r>
            <a:r>
              <a:rPr lang="uk-UA" sz="1400" b="1" i="1" dirty="0"/>
              <a:t>ск</a:t>
            </a:r>
            <a:r>
              <a:rPr lang="uk-UA" sz="1400" i="1" dirty="0"/>
              <a:t>, магі</a:t>
            </a:r>
            <a:r>
              <a:rPr lang="uk-UA" sz="1400" b="1" i="1" dirty="0"/>
              <a:t>стр</a:t>
            </a:r>
            <a:r>
              <a:rPr lang="uk-UA" sz="1400" i="1" dirty="0"/>
              <a:t>, па</a:t>
            </a:r>
            <a:r>
              <a:rPr lang="uk-UA" sz="1400" b="1" i="1" dirty="0"/>
              <a:t>тр</a:t>
            </a:r>
            <a:r>
              <a:rPr lang="uk-UA" sz="1400" i="1" dirty="0"/>
              <a:t>іа</a:t>
            </a:r>
            <a:r>
              <a:rPr lang="uk-UA" sz="1400" b="1" i="1" dirty="0"/>
              <a:t>рх</a:t>
            </a:r>
            <a:r>
              <a:rPr lang="uk-UA" sz="1400" dirty="0"/>
              <a:t>. Однак спрощення відбувається в іменниках і прикметниках, утворених від іншомовних слів: </a:t>
            </a:r>
            <a:r>
              <a:rPr lang="uk-UA" sz="1400" i="1" dirty="0" err="1"/>
              <a:t>дилета</a:t>
            </a:r>
            <a:r>
              <a:rPr lang="uk-UA" sz="1400" i="1" dirty="0"/>
              <a:t>[</a:t>
            </a:r>
            <a:r>
              <a:rPr lang="uk-UA" sz="1400" b="1" i="1" dirty="0" err="1"/>
              <a:t>нств</a:t>
            </a:r>
            <a:r>
              <a:rPr lang="uk-UA" sz="1400" i="1" dirty="0"/>
              <a:t>]о (від дилета</a:t>
            </a:r>
            <a:r>
              <a:rPr lang="uk-UA" sz="1400" b="1" i="1" dirty="0"/>
              <a:t>нт</a:t>
            </a:r>
            <a:r>
              <a:rPr lang="uk-UA" sz="1400" i="1" dirty="0"/>
              <a:t>), тури[</a:t>
            </a:r>
            <a:r>
              <a:rPr lang="uk-UA" sz="1400" b="1" i="1" dirty="0" err="1"/>
              <a:t>с´:к</a:t>
            </a:r>
            <a:r>
              <a:rPr lang="uk-UA" sz="1400" i="1" dirty="0"/>
              <a:t>]</a:t>
            </a:r>
            <a:r>
              <a:rPr lang="uk-UA" sz="1400" i="1" dirty="0" err="1"/>
              <a:t>ий</a:t>
            </a:r>
            <a:r>
              <a:rPr lang="uk-UA" sz="1400" i="1" dirty="0"/>
              <a:t> (від тури</a:t>
            </a:r>
            <a:r>
              <a:rPr lang="uk-UA" sz="1400" b="1" i="1" dirty="0"/>
              <a:t>ст</a:t>
            </a:r>
            <a:r>
              <a:rPr lang="uk-UA" sz="1400" i="1" dirty="0"/>
              <a:t>)</a:t>
            </a:r>
            <a:r>
              <a:rPr lang="uk-UA" sz="1400" dirty="0"/>
              <a:t>.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603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374" y="157316"/>
            <a:ext cx="7260219" cy="1054910"/>
          </a:xfrm>
        </p:spPr>
        <p:txBody>
          <a:bodyPr/>
          <a:lstStyle/>
          <a:p>
            <a:r>
              <a:rPr lang="uk-UA" dirty="0"/>
              <a:t>Вимова </a:t>
            </a:r>
            <a:r>
              <a:rPr lang="uk-UA" dirty="0">
                <a:solidFill>
                  <a:srgbClr val="FF0000"/>
                </a:solidFill>
              </a:rPr>
              <a:t>абревіатур </a:t>
            </a:r>
            <a:r>
              <a:rPr lang="uk-UA" dirty="0"/>
              <a:t>в українській мові характеризується багатоваріантністю, а в деяких випадках і непослідовністю.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82642"/>
              </p:ext>
            </p:extLst>
          </p:nvPr>
        </p:nvGraphicFramePr>
        <p:xfrm>
          <a:off x="467360" y="1328738"/>
          <a:ext cx="8219439" cy="36980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54431">
                  <a:extLst>
                    <a:ext uri="{9D8B030D-6E8A-4147-A177-3AD203B41FA5}">
                      <a16:colId xmlns:a16="http://schemas.microsoft.com/office/drawing/2014/main" val="957179154"/>
                    </a:ext>
                  </a:extLst>
                </a:gridCol>
                <a:gridCol w="2054431">
                  <a:extLst>
                    <a:ext uri="{9D8B030D-6E8A-4147-A177-3AD203B41FA5}">
                      <a16:colId xmlns:a16="http://schemas.microsoft.com/office/drawing/2014/main" val="4205319286"/>
                    </a:ext>
                  </a:extLst>
                </a:gridCol>
                <a:gridCol w="2013203">
                  <a:extLst>
                    <a:ext uri="{9D8B030D-6E8A-4147-A177-3AD203B41FA5}">
                      <a16:colId xmlns:a16="http://schemas.microsoft.com/office/drawing/2014/main" val="2662130356"/>
                    </a:ext>
                  </a:extLst>
                </a:gridCol>
                <a:gridCol w="2097374">
                  <a:extLst>
                    <a:ext uri="{9D8B030D-6E8A-4147-A177-3AD203B41FA5}">
                      <a16:colId xmlns:a16="http://schemas.microsoft.com/office/drawing/2014/main" val="2353735949"/>
                    </a:ext>
                  </a:extLst>
                </a:gridCol>
              </a:tblGrid>
              <a:tr h="435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C00000"/>
                          </a:solidFill>
                          <a:effectLst/>
                        </a:rPr>
                        <a:t>Тип, модель абревіатури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Приклади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Вимова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Примітки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extLst>
                  <a:ext uri="{0D108BD9-81ED-4DB2-BD59-A6C34878D82A}">
                    <a16:rowId xmlns:a16="http://schemas.microsoft.com/office/drawing/2014/main" val="1775461824"/>
                  </a:ext>
                </a:extLst>
              </a:tr>
              <a:tr h="435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C00000"/>
                          </a:solidFill>
                          <a:effectLst/>
                        </a:rPr>
                        <a:t>Комбіновані А.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ощадбанк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облуно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За звуками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Літерні А. найчастіше вимовляються за назвами букв. Однак під впливом вимог милозвучності і простоти їх вимова нерідко зазнає спрощення (особливо якщо в складі А. є голосний звук)</a:t>
                      </a:r>
                      <a:endParaRPr lang="ru-RU" sz="9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extLst>
                  <a:ext uri="{0D108BD9-81ED-4DB2-BD59-A6C34878D82A}">
                    <a16:rowId xmlns:a16="http://schemas.microsoft.com/office/drawing/2014/main" val="856365673"/>
                  </a:ext>
                </a:extLst>
              </a:tr>
              <a:tr h="1087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C00000"/>
                          </a:solidFill>
                          <a:effectLst/>
                        </a:rPr>
                        <a:t>Ініціальні А. (різні поєднання приголосних і голосних)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ЛАЗ, СОТ, ООН, ДАІ, НУНС, МХАТ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За звуками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7202"/>
                  </a:ext>
                </a:extLst>
              </a:tr>
              <a:tr h="870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C00000"/>
                          </a:solidFill>
                          <a:effectLst/>
                        </a:rPr>
                        <a:t>2 або 3 приголосні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C00000"/>
                          </a:solidFill>
                          <a:effectLst/>
                        </a:rPr>
                        <a:t>+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C00000"/>
                          </a:solidFill>
                          <a:effectLst/>
                        </a:rPr>
                        <a:t>1 голосний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МВО, СПУ,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ЗНУ, ВНЗ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Переважно – за назвами літер (але[сша])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115434"/>
                  </a:ext>
                </a:extLst>
              </a:tr>
              <a:tr h="870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C00000"/>
                          </a:solidFill>
                          <a:effectLst/>
                        </a:rPr>
                        <a:t>Голосний (приголосний)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C00000"/>
                          </a:solidFill>
                          <a:effectLst/>
                        </a:rPr>
                        <a:t>+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C00000"/>
                          </a:solidFill>
                          <a:effectLst/>
                        </a:rPr>
                        <a:t>цифра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        А-96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        Т-35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       К-700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За назвами букв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97" marR="538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867186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84400" y="1328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64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6</a:t>
            </a:r>
            <a:r>
              <a:rPr lang="uk-UA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Засоби </a:t>
            </a:r>
            <a: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милозвучності української мови. Поняття про </a:t>
            </a:r>
            <a:r>
              <a:rPr lang="uk-UA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фоностилістику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250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990" y="183656"/>
            <a:ext cx="7702670" cy="5502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м и л о з в у ч н і с т ь  ( е в ф о н і ч н і с т ь ) </a:t>
            </a:r>
            <a:r>
              <a:rPr lang="uk-UA" dirty="0"/>
              <a:t> </a:t>
            </a:r>
            <a:r>
              <a:rPr lang="uk-UA" dirty="0" smtClean="0"/>
              <a:t>української  </a:t>
            </a:r>
            <a:r>
              <a:rPr lang="uk-UA" dirty="0"/>
              <a:t>мови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04694137"/>
              </p:ext>
            </p:extLst>
          </p:nvPr>
        </p:nvGraphicFramePr>
        <p:xfrm>
          <a:off x="0" y="806244"/>
          <a:ext cx="4414684" cy="342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13291788"/>
              </p:ext>
            </p:extLst>
          </p:nvPr>
        </p:nvGraphicFramePr>
        <p:xfrm>
          <a:off x="4513006" y="0"/>
          <a:ext cx="448351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6113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38" y="662026"/>
            <a:ext cx="8888361" cy="550200"/>
          </a:xfrm>
        </p:spPr>
        <p:txBody>
          <a:bodyPr/>
          <a:lstStyle/>
          <a:p>
            <a:r>
              <a:rPr lang="uk-UA" dirty="0"/>
              <a:t>До евфонічних належать також  </a:t>
            </a:r>
            <a:r>
              <a:rPr lang="uk-UA" dirty="0">
                <a:solidFill>
                  <a:srgbClr val="FF0000"/>
                </a:solidFill>
              </a:rPr>
              <a:t>ч е р г у в а н </a:t>
            </a:r>
            <a:r>
              <a:rPr lang="uk-UA" dirty="0" err="1">
                <a:solidFill>
                  <a:srgbClr val="FF0000"/>
                </a:solidFill>
              </a:rPr>
              <a:t>н</a:t>
            </a:r>
            <a:r>
              <a:rPr lang="uk-UA" dirty="0">
                <a:solidFill>
                  <a:srgbClr val="FF0000"/>
                </a:solidFill>
              </a:rPr>
              <a:t> я  п а р а л е л ь н и х </a:t>
            </a:r>
            <a:r>
              <a:rPr lang="uk-UA" dirty="0" smtClean="0">
                <a:solidFill>
                  <a:srgbClr val="FF0000"/>
                </a:solidFill>
              </a:rPr>
              <a:t>   </a:t>
            </a:r>
            <a:r>
              <a:rPr lang="uk-UA" dirty="0">
                <a:solidFill>
                  <a:srgbClr val="FF0000"/>
                </a:solidFill>
              </a:rPr>
              <a:t>ф о р м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36878"/>
              </p:ext>
            </p:extLst>
          </p:nvPr>
        </p:nvGraphicFramePr>
        <p:xfrm>
          <a:off x="462090" y="825910"/>
          <a:ext cx="8436103" cy="42008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36103">
                  <a:extLst>
                    <a:ext uri="{9D8B030D-6E8A-4147-A177-3AD203B41FA5}">
                      <a16:colId xmlns:a16="http://schemas.microsoft.com/office/drawing/2014/main" val="4254774098"/>
                    </a:ext>
                  </a:extLst>
                </a:gridCol>
              </a:tblGrid>
              <a:tr h="11776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1" i="0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 р и й м е н </a:t>
                      </a:r>
                      <a:r>
                        <a:rPr lang="uk-UA" sz="1400" b="1" i="0" u="none" strike="noStrike" cap="none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</a:t>
                      </a:r>
                      <a:r>
                        <a:rPr lang="uk-UA" sz="1400" b="1" i="0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и к і в  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від/од, з/із/зі</a:t>
                      </a:r>
                      <a:r>
                        <a:rPr lang="uk-UA" sz="1400" b="1" i="0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  п р е ф і к с і в  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від-, од-/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віді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-, оді-,       з-/із-/зі-</a:t>
                      </a:r>
                      <a:r>
                        <a:rPr lang="uk-UA" sz="1400" b="1" i="0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від(од) села; батьк</a:t>
                      </a:r>
                      <a:r>
                        <a:rPr lang="uk-UA" sz="1400" b="1" i="1" u="sng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з </a:t>
                      </a:r>
                      <a:r>
                        <a:rPr lang="uk-UA" sz="1400" b="1" i="1" u="sng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ином – прийшо</a:t>
                      </a:r>
                      <a:r>
                        <a:rPr lang="uk-UA" sz="1400" b="1" i="1" u="sng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із </a:t>
                      </a:r>
                      <a:r>
                        <a:rPr lang="uk-UA" sz="1400" b="1" i="1" u="sng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атьком – зі </a:t>
                      </a:r>
                      <a:r>
                        <a:rPr lang="uk-UA" sz="1400" b="1" i="1" u="sng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мн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ою; від(од)чувати, віді</a:t>
                      </a:r>
                      <a:r>
                        <a:rPr lang="uk-UA" sz="1400" b="1" i="1" u="sng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бр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ати – 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оді</a:t>
                      </a:r>
                      <a:r>
                        <a:rPr lang="uk-UA" sz="1400" b="1" i="1" u="sng" strike="noStrike" cap="none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сл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ати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 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</a:t>
                      </a:r>
                      <a:r>
                        <a:rPr lang="uk-UA" sz="1400" b="1" i="1" u="sng" strike="noStrike" cap="none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гр</a:t>
                      </a:r>
                      <a:r>
                        <a:rPr lang="uk-UA" sz="1400" b="1" i="1" u="none" strike="noStrike" cap="none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изти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із</a:t>
                      </a:r>
                      <a:r>
                        <a:rPr lang="uk-UA" sz="1400" b="1" i="1" u="sng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ечора – зі</a:t>
                      </a:r>
                      <a:r>
                        <a:rPr lang="uk-UA" sz="1400" b="1" i="1" u="sng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ск</a:t>
                      </a:r>
                      <a:r>
                        <a:rPr lang="uk-UA" sz="1400" b="1" i="1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очити</a:t>
                      </a:r>
                      <a:r>
                        <a:rPr lang="uk-UA" sz="1400" b="1" i="0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sz="1400" b="1" i="0" u="none" strike="noStrike" cap="none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682130"/>
                  </a:ext>
                </a:extLst>
              </a:tr>
              <a:tr h="476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ч а с т о к 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б/би, ж/же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наказал</a:t>
                      </a:r>
                      <a:r>
                        <a:rPr lang="uk-UA" sz="1400" b="0" i="1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тобі – наказа</a:t>
                      </a:r>
                      <a:r>
                        <a:rPr lang="uk-UA" sz="1400" b="0" i="1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би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тобі, казал</a:t>
                      </a:r>
                      <a:r>
                        <a:rPr lang="uk-UA" sz="1400" b="0" i="1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ж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каза</a:t>
                      </a:r>
                      <a:r>
                        <a:rPr lang="uk-UA" sz="1400" b="0" i="1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же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998021"/>
                  </a:ext>
                </a:extLst>
              </a:tr>
              <a:tr h="723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 п о л у ч н и к і в 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хоч/хоча, щоб/щоби, ні/ані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хоча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0" i="1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адворі й стемніло –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хоч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 роботи не було,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щоб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тих днів не забути –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щоби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пісня лунала,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ні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краплі –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ані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краплиночки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56300"/>
                  </a:ext>
                </a:extLst>
              </a:tr>
              <a:tr h="645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 і н ц е в и х -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те/-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ть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-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/-м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у дієслівних формах: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порві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те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порві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ть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напише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напише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505477"/>
                  </a:ext>
                </a:extLst>
              </a:tr>
              <a:tr h="1177658">
                <a:tc>
                  <a:txBody>
                    <a:bodyPr/>
                    <a:lstStyle/>
                    <a:p>
                      <a:pPr lvl="0"/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 а к і н ч е н ь  -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ому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/-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ім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у прикметникових формах: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 велик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ому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на велик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ім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</a:p>
                    <a:p>
                      <a:pPr lvl="0"/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lvl="0"/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 о с т ф і к с і в 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ся/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сь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у дієслівних формах: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земля вкрила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ся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0" i="1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нігом – підняли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сь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0" i="1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кції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4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90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892" y="654740"/>
            <a:ext cx="8263108" cy="550200"/>
          </a:xfrm>
        </p:spPr>
        <p:txBody>
          <a:bodyPr/>
          <a:lstStyle/>
          <a:p>
            <a:r>
              <a:rPr lang="uk-UA" dirty="0"/>
              <a:t>є  </a:t>
            </a:r>
            <a:r>
              <a:rPr lang="uk-UA" dirty="0">
                <a:solidFill>
                  <a:srgbClr val="FF0000"/>
                </a:solidFill>
              </a:rPr>
              <a:t>д в а </a:t>
            </a:r>
            <a:r>
              <a:rPr lang="uk-UA" dirty="0"/>
              <a:t> о с н о в н і </a:t>
            </a:r>
            <a:r>
              <a:rPr lang="uk-UA" dirty="0" smtClean="0"/>
              <a:t> правила щодо  </a:t>
            </a:r>
            <a:r>
              <a:rPr lang="uk-UA" dirty="0">
                <a:solidFill>
                  <a:srgbClr val="FF0000"/>
                </a:solidFill>
              </a:rPr>
              <a:t>з а к о н </a:t>
            </a:r>
            <a:r>
              <a:rPr lang="uk-UA" dirty="0" smtClean="0">
                <a:solidFill>
                  <a:srgbClr val="FF0000"/>
                </a:solidFill>
              </a:rPr>
              <a:t>у  </a:t>
            </a:r>
            <a:r>
              <a:rPr lang="uk-UA" dirty="0">
                <a:solidFill>
                  <a:srgbClr val="FF0000"/>
                </a:solidFill>
              </a:rPr>
              <a:t>м и л о з в у ч н о с т і  </a:t>
            </a:r>
            <a:r>
              <a:rPr lang="uk-UA" dirty="0"/>
              <a:t>в українській мові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1760773"/>
              </p:ext>
            </p:extLst>
          </p:nvPr>
        </p:nvGraphicFramePr>
        <p:xfrm>
          <a:off x="462116" y="1002890"/>
          <a:ext cx="8613058" cy="360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2116" y="4518968"/>
            <a:ext cx="8406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Збіг голосних допустимий лише на межі 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</a:rPr>
              <a:t>префікса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 і твірної основи: 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</a:rPr>
              <a:t>в</a:t>
            </a:r>
            <a:r>
              <a:rPr lang="uk-UA" i="1" u="sng" dirty="0">
                <a:solidFill>
                  <a:schemeClr val="tx2">
                    <a:lumMod val="10000"/>
                  </a:schemeClr>
                </a:solidFill>
              </a:rPr>
              <a:t>ио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</a:rPr>
              <a:t>рати, пер</a:t>
            </a:r>
            <a:r>
              <a:rPr lang="uk-UA" i="1" u="sng" dirty="0">
                <a:solidFill>
                  <a:schemeClr val="tx2">
                    <a:lumMod val="10000"/>
                  </a:schemeClr>
                </a:solidFill>
              </a:rPr>
              <a:t>еі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</a:rPr>
              <a:t>накшити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; якщо між голосними є пауза: 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</a:rPr>
              <a:t>а м</a:t>
            </a:r>
            <a:r>
              <a:rPr lang="uk-UA" i="1" u="sng" dirty="0">
                <a:solidFill>
                  <a:schemeClr val="tx2">
                    <a:lumMod val="10000"/>
                  </a:schemeClr>
                </a:solidFill>
              </a:rPr>
              <a:t>и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</a:rPr>
              <a:t> – </a:t>
            </a:r>
            <a:r>
              <a:rPr lang="uk-UA" i="1" u="sng" dirty="0">
                <a:solidFill>
                  <a:schemeClr val="tx2">
                    <a:lumMod val="10000"/>
                  </a:schemeClr>
                </a:solidFill>
              </a:rPr>
              <a:t>у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</a:rPr>
              <a:t>тікати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2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530" y="101587"/>
            <a:ext cx="7087200" cy="550200"/>
          </a:xfrm>
        </p:spPr>
        <p:txBody>
          <a:bodyPr/>
          <a:lstStyle/>
          <a:p>
            <a:r>
              <a:rPr lang="uk-UA" dirty="0" smtClean="0"/>
              <a:t>Причини </a:t>
            </a:r>
            <a:r>
              <a:rPr lang="uk-UA" dirty="0">
                <a:solidFill>
                  <a:srgbClr val="FF0000"/>
                </a:solidFill>
              </a:rPr>
              <a:t>в і д х и л е н </a:t>
            </a:r>
            <a:r>
              <a:rPr lang="uk-UA" dirty="0" err="1">
                <a:solidFill>
                  <a:srgbClr val="FF0000"/>
                </a:solidFill>
              </a:rPr>
              <a:t>н</a:t>
            </a:r>
            <a:r>
              <a:rPr lang="uk-UA" dirty="0">
                <a:solidFill>
                  <a:srgbClr val="FF0000"/>
                </a:solidFill>
              </a:rPr>
              <a:t> я </a:t>
            </a:r>
            <a:r>
              <a:rPr lang="uk-UA" dirty="0"/>
              <a:t>від загальноприйнятої вимови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26803"/>
              </p:ext>
            </p:extLst>
          </p:nvPr>
        </p:nvGraphicFramePr>
        <p:xfrm>
          <a:off x="0" y="757083"/>
          <a:ext cx="9144000" cy="410585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145574062"/>
                    </a:ext>
                  </a:extLst>
                </a:gridCol>
              </a:tblGrid>
              <a:tr h="816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 п л и в  д і а л е к т і в: </a:t>
                      </a:r>
                      <a:r>
                        <a:rPr lang="uk-UA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перенесення в літературну мову нехарактерних наголосів (</a:t>
                      </a:r>
                      <a:r>
                        <a:rPr lang="uk-UA" sz="14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роблю, буде, донька</a:t>
                      </a:r>
                      <a:r>
                        <a:rPr lang="uk-UA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замість </a:t>
                      </a:r>
                      <a:r>
                        <a:rPr lang="uk-UA" sz="14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роблю, буде, донька</a:t>
                      </a:r>
                      <a:r>
                        <a:rPr lang="uk-UA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 неправильної вимови окремих звуків (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Іго</a:t>
                      </a:r>
                      <a:r>
                        <a:rPr lang="uk-UA" sz="14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[р´], 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секрета</a:t>
                      </a:r>
                      <a:r>
                        <a:rPr lang="uk-UA" sz="14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[р´], [ч´]ай, 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зару</a:t>
                      </a:r>
                      <a:r>
                        <a:rPr lang="uk-UA" sz="14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[ч´]</a:t>
                      </a:r>
                      <a:r>
                        <a:rPr lang="uk-UA" sz="1400" b="1" i="1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ник</a:t>
                      </a:r>
                      <a:r>
                        <a:rPr lang="uk-UA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замість твердої вимови </a:t>
                      </a:r>
                      <a:r>
                        <a:rPr lang="uk-UA" sz="14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[р] </a:t>
                      </a:r>
                      <a:r>
                        <a:rPr lang="uk-UA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 </a:t>
                      </a:r>
                      <a:r>
                        <a:rPr lang="uk-UA" sz="14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[ч]</a:t>
                      </a:r>
                      <a:r>
                        <a:rPr lang="uk-UA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);</a:t>
                      </a:r>
                      <a:endParaRPr lang="ru-RU" sz="14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56059"/>
                  </a:ext>
                </a:extLst>
              </a:tr>
              <a:tr h="539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 м і ш у в а н </a:t>
                      </a:r>
                      <a:r>
                        <a:rPr lang="uk-UA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я  н о р м  б л и з ь к о с п о р і д н е н и х  м о в (рос. – </a:t>
                      </a:r>
                      <a:r>
                        <a:rPr lang="uk-UA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укр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., </a:t>
                      </a:r>
                      <a:r>
                        <a:rPr lang="uk-UA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польс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– </a:t>
                      </a:r>
                      <a:r>
                        <a:rPr lang="uk-UA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укр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.) щодо наголошення спільних слів (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спина-спина, подруга-подруга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), вимови голосних і приголосних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(п[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</a:t>
                      </a:r>
                      <a:r>
                        <a:rPr lang="uk-UA" sz="1400" b="0" i="1" u="none" strike="noStrike" cap="none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]ра[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</a:t>
                      </a:r>
                      <a:r>
                        <a:rPr lang="uk-UA" sz="1400" b="0" i="1" u="none" strike="noStrike" cap="none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]ка, г[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</a:t>
                      </a:r>
                      <a:r>
                        <a:rPr lang="uk-UA" sz="1400" b="0" i="1" u="none" strike="noStrike" cap="none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]л[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</a:t>
                      </a:r>
                      <a:r>
                        <a:rPr lang="uk-UA" sz="1400" b="0" i="1" u="none" strike="noStrike" cap="none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]сувати;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зеркало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замість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п[о]ра[з]ка, г[о]л[о]сувати;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плі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</a:t>
                      </a:r>
                      <a:r>
                        <a:rPr lang="uk-UA" sz="1400" b="0" i="1" u="none" strike="noStrike" cap="none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], моро[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</a:t>
                      </a:r>
                      <a:r>
                        <a:rPr lang="uk-UA" sz="1400" b="0" i="1" u="none" strike="noStrike" cap="none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] 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замість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плі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[д], моро[з])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15567"/>
                  </a:ext>
                </a:extLst>
              </a:tr>
              <a:tr h="539696">
                <a:tc>
                  <a:txBody>
                    <a:bodyPr/>
                    <a:lstStyle/>
                    <a:p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 п л и в  п р а в о п и с у: </a:t>
                      </a:r>
                      <a:r>
                        <a:rPr lang="uk-UA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побуквене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читання слів з африкатами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дж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дз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з </a:t>
                      </a:r>
                      <a:r>
                        <a:rPr lang="uk-UA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асимілятивно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-дисимілятивними змінами типу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сміє</a:t>
                      </a:r>
                      <a:r>
                        <a:rPr lang="uk-UA" sz="1400" b="0" i="1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шс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я, в’є</a:t>
                      </a:r>
                      <a:r>
                        <a:rPr lang="uk-UA" sz="1400" b="0" i="1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тьс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я, ро</a:t>
                      </a:r>
                      <a:r>
                        <a:rPr lang="uk-UA" sz="1400" b="0" i="1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зш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ирення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26266"/>
                  </a:ext>
                </a:extLst>
              </a:tr>
              <a:tr h="539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 е з н а н </a:t>
                      </a:r>
                      <a:r>
                        <a:rPr lang="uk-UA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я  о р ф о е п і ч н и х  н о р м   і   в п л и в  п р о ф е с і й н о г о  ч и   м а л о к у л ь т у р н о г о  с е р е д о в и щ а : неправильна вимова слів, типу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радіво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каклєта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калідор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 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незнання закономірностей евфонічних чергувань, типу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прибула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Львова, Петро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Іван 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(замість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прибула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зі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Львова, Петро 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й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</a:t>
                      </a:r>
                      <a:r>
                        <a:rPr lang="uk-UA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та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 Іван)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460443"/>
                  </a:ext>
                </a:extLst>
              </a:tr>
              <a:tr h="539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 а д м і р н е  в и к о р и с т а н </a:t>
                      </a:r>
                      <a:r>
                        <a:rPr lang="uk-UA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я  у деяких сучасних   х у д о ж н  і  х   т в о р а х ,  т е л е п е р е д а ч а х  в і л ь н о с т е й щодо наголошування, вимови окремих звуків, слів.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37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158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947" y="1738273"/>
            <a:ext cx="5371200" cy="1711200"/>
          </a:xfrm>
        </p:spPr>
        <p:txBody>
          <a:bodyPr/>
          <a:lstStyle/>
          <a:p>
            <a:pPr lvl="0"/>
            <a:r>
              <a:rPr lang="uk-UA" dirty="0">
                <a:solidFill>
                  <a:srgbClr val="FFFF00"/>
                </a:solidFill>
              </a:rPr>
              <a:t>Наголос, правила наголошування </a:t>
            </a:r>
            <a:r>
              <a:rPr lang="uk-UA" dirty="0" smtClean="0">
                <a:solidFill>
                  <a:srgbClr val="FFFF00"/>
                </a:solidFill>
              </a:rPr>
              <a:t>слів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193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185" y="2977127"/>
            <a:ext cx="1615580" cy="2414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43" y="79909"/>
            <a:ext cx="4706520" cy="4669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208" y="79909"/>
            <a:ext cx="4168362" cy="28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3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Прочитайте  вголос  скоромовки, зосереджуючи  увагу на чистоті  вимови  звуків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540773" y="1396181"/>
            <a:ext cx="84164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0010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Хоче 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влізти  в  шафу  кішка: шурхотить  у  шафі  мишка.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0010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0010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Над  шляхом  Явдошка  шукала  волошки. Явдошко, волошки  шукати  облиш: над  шляхом  ти  знайдеш  один лиш  шпориш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80010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0010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Біжать  ожини  поміж  обжини,  і  вже  у  Жені  ожина  в  жмені.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0010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0010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Жатка  жваво  жито  жне.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Г.Бойко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79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2400" y="88847"/>
            <a:ext cx="4919400" cy="1159800"/>
          </a:xfrm>
        </p:spPr>
        <p:txBody>
          <a:bodyPr/>
          <a:lstStyle/>
          <a:p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Словесний наголос, його функції, ознаки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" y="1356852"/>
            <a:ext cx="9118421" cy="36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92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545" y="924588"/>
            <a:ext cx="8386916" cy="1159800"/>
          </a:xfrm>
        </p:spPr>
        <p:txBody>
          <a:bodyPr/>
          <a:lstStyle/>
          <a:p>
            <a:r>
              <a:rPr lang="uk-UA" u="sng" dirty="0">
                <a:solidFill>
                  <a:schemeClr val="tx1">
                    <a:lumMod val="75000"/>
                  </a:schemeClr>
                </a:solidFill>
              </a:rPr>
              <a:t>Словесний наголос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 – це виділення одного складу в слові за допомогою голосу.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5" y="1258682"/>
            <a:ext cx="8967993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79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Ознаки українського словесного наголосу 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204377"/>
              </p:ext>
            </p:extLst>
          </p:nvPr>
        </p:nvGraphicFramePr>
        <p:xfrm>
          <a:off x="1103313" y="1500550"/>
          <a:ext cx="8040687" cy="400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135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Поняття про побічний наголос та інші типи наголосів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3827" cy="423708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8789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03" y="589254"/>
            <a:ext cx="7800943" cy="550200"/>
          </a:xfrm>
        </p:spPr>
        <p:txBody>
          <a:bodyPr/>
          <a:lstStyle/>
          <a:p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Побічний словесний наголос має кілька  </a:t>
            </a:r>
            <a:r>
              <a:rPr lang="uk-UA" u="sng" dirty="0">
                <a:solidFill>
                  <a:schemeClr val="tx1">
                    <a:lumMod val="75000"/>
                  </a:schemeClr>
                </a:solidFill>
              </a:rPr>
              <a:t>з а к о н о м і р н о с т е й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076551"/>
              </p:ext>
            </p:extLst>
          </p:nvPr>
        </p:nvGraphicFramePr>
        <p:xfrm>
          <a:off x="442425" y="934359"/>
          <a:ext cx="7452878" cy="402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97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781" y="295324"/>
            <a:ext cx="8504903" cy="1159800"/>
          </a:xfrm>
        </p:spPr>
        <p:txBody>
          <a:bodyPr/>
          <a:lstStyle/>
          <a:p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А к ц е н т о л о г і я  - наука, яка вивчає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наголошування слів у сучасній </a:t>
            </a:r>
            <a:r>
              <a:rPr lang="uk-UA" dirty="0" err="1">
                <a:solidFill>
                  <a:schemeClr val="tx1">
                    <a:lumMod val="75000"/>
                  </a:schemeClr>
                </a:solidFill>
              </a:rPr>
              <a:t>укранській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мові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3" y="1641937"/>
            <a:ext cx="2377675" cy="3213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840" y="1656470"/>
            <a:ext cx="2262628" cy="3268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911" y="1598683"/>
            <a:ext cx="2438831" cy="33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9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80010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Прочитайте  вголос  скоромовки, зосереджуючи  увагу на чистоті  вимови  звуків.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Поясніть  наявні  правила  орфоепії.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363793" y="1425677"/>
            <a:ext cx="87802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0010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Цапок  водицю  п’є  з  цеберка,  скубе  травицю  у  саду.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0010"/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0010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Їжак 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покликав  їсти  й  пити  своїх  маляток-їжачків.  Та  не  схотіли  їсти  діти, він їхню  їжу  сам  поїв.(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Н.Забіла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R="80010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0010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В  чаплі  чорні  черевички, чапля 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чапа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до  водички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Нар.творчість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R="80010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0010"/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Чапля  чайці  чемно  мовить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«Чорногуз 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пішов  на 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лови»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О.Кононенко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973" y="733856"/>
            <a:ext cx="7087200" cy="550200"/>
          </a:xfrm>
        </p:spPr>
        <p:txBody>
          <a:bodyPr/>
          <a:lstStyle/>
          <a:p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1</a:t>
            </a:r>
            <a:r>
              <a:rPr lang="uk-UA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Орфоепія як розділ мовознавчої науки. Орфоепія 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 культура мовлення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78245" y="1284056"/>
            <a:ext cx="3696928" cy="2795497"/>
          </a:xfrm>
        </p:spPr>
        <p:txBody>
          <a:bodyPr/>
          <a:lstStyle/>
          <a:p>
            <a:r>
              <a:rPr lang="uk-UA" dirty="0"/>
              <a:t>Л і т е р а т у р н а  в и м о в а – це зразкова вимова, нормалізована, вимова освічених людей, позбавлена просторічних, діалектних, реґіональних рис.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43241179"/>
              </p:ext>
            </p:extLst>
          </p:nvPr>
        </p:nvGraphicFramePr>
        <p:xfrm>
          <a:off x="0" y="1111045"/>
          <a:ext cx="6292645" cy="363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31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орфоепічних норм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54060248"/>
              </p:ext>
            </p:extLst>
          </p:nvPr>
        </p:nvGraphicFramePr>
        <p:xfrm>
          <a:off x="285135" y="176981"/>
          <a:ext cx="8858865" cy="484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80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051" y="229406"/>
            <a:ext cx="7087200" cy="5502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 Р Ф О Е П І Ч Н І   Н О Р М 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531623"/>
              </p:ext>
            </p:extLst>
          </p:nvPr>
        </p:nvGraphicFramePr>
        <p:xfrm>
          <a:off x="1661651" y="1079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65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ПИТАННЯ 3</a:t>
            </a:r>
            <a:br>
              <a:rPr lang="uk-UA" dirty="0" smtClean="0"/>
            </a:br>
            <a:r>
              <a:rPr lang="uk-UA" dirty="0" smtClean="0">
                <a:solidFill>
                  <a:srgbClr val="FFFF00"/>
                </a:solidFill>
              </a:rPr>
              <a:t>Основні </a:t>
            </a:r>
            <a:r>
              <a:rPr lang="uk-UA" dirty="0">
                <a:solidFill>
                  <a:srgbClr val="FFFF00"/>
                </a:solidFill>
              </a:rPr>
              <a:t>вимовні риси системи голосних і приголосних сучасної української літературної </a:t>
            </a:r>
            <a:r>
              <a:rPr lang="uk-UA" dirty="0" smtClean="0">
                <a:solidFill>
                  <a:srgbClr val="FFFF00"/>
                </a:solidFill>
              </a:rPr>
              <a:t>мови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24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375" y="199909"/>
            <a:ext cx="7087200" cy="550200"/>
          </a:xfrm>
        </p:spPr>
        <p:txBody>
          <a:bodyPr/>
          <a:lstStyle/>
          <a:p>
            <a:r>
              <a:rPr lang="uk-UA" dirty="0" smtClean="0"/>
              <a:t>вимова  </a:t>
            </a:r>
            <a:r>
              <a:rPr lang="uk-UA" dirty="0"/>
              <a:t>голосних звуків  (</a:t>
            </a:r>
            <a:r>
              <a:rPr lang="uk-UA" dirty="0">
                <a:solidFill>
                  <a:srgbClr val="FF0000"/>
                </a:solidFill>
              </a:rPr>
              <a:t>вокалізм</a:t>
            </a:r>
            <a:r>
              <a:rPr lang="uk-UA" dirty="0"/>
              <a:t>)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08030546"/>
              </p:ext>
            </p:extLst>
          </p:nvPr>
        </p:nvGraphicFramePr>
        <p:xfrm>
          <a:off x="1523975" y="75010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право стрелка 4"/>
          <p:cNvSpPr/>
          <p:nvPr/>
        </p:nvSpPr>
        <p:spPr>
          <a:xfrm>
            <a:off x="3451122" y="2026519"/>
            <a:ext cx="3106993" cy="1632154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371C1CD-D899-4607-9245-EFC6D69F8F85}" vid="{06EF8D89-AB26-46FF-B2CA-7E4BADAA37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550</TotalTime>
  <Words>3414</Words>
  <Application>Microsoft Office PowerPoint</Application>
  <PresentationFormat>Экран (16:9)</PresentationFormat>
  <Paragraphs>421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Short Stack</vt:lpstr>
      <vt:lpstr>Times New Roman</vt:lpstr>
      <vt:lpstr>Amatic SC</vt:lpstr>
      <vt:lpstr>Quicksand</vt:lpstr>
      <vt:lpstr>Arial</vt:lpstr>
      <vt:lpstr>Тема1</vt:lpstr>
      <vt:lpstr>Тема 2 СКЛАДОВІ КОМУНІКАТИВНОЇ ЯКОСТІ КУЛЬТУРИ МОВИ </vt:lpstr>
      <vt:lpstr>Презентация PowerPoint</vt:lpstr>
      <vt:lpstr>Прочитайте  вголос  скоромовки, зосереджуючи  увагу на чистоті  вимови  звуків </vt:lpstr>
      <vt:lpstr>Прочитайте  вголос  скоромовки, зосереджуючи  увагу на чистоті  вимови  звуків.  Поясніть  наявні  правила  орфоепії. </vt:lpstr>
      <vt:lpstr>Питання 1. Орфоепія як розділ мовознавчої науки. Орфоепія й культура мовлення </vt:lpstr>
      <vt:lpstr>Історія орфоепічних норм</vt:lpstr>
      <vt:lpstr>О Р Ф О Е П І Ч Н І   Н О Р М И</vt:lpstr>
      <vt:lpstr>ПИТАННЯ 3 Основні вимовні риси системи голосних і приголосних сучасної української літературної мови</vt:lpstr>
      <vt:lpstr>вимова  голосних звуків  (вокалізм) </vt:lpstr>
      <vt:lpstr>Презентация PowerPoint</vt:lpstr>
      <vt:lpstr>н а й в и з н а ч н і ш а   р и с а  українського  в о к а л і з м 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 а й в а ж л и в і ш а   в и м о в н а   р и са   української мови</vt:lpstr>
      <vt:lpstr>Питання 5  орфоепічні норми щодо     вимови слів іншомовного походження </vt:lpstr>
      <vt:lpstr>Презентация PowerPoint</vt:lpstr>
      <vt:lpstr>вимова слів іншомовного походження</vt:lpstr>
      <vt:lpstr>вимова слів іншомовного походження</vt:lpstr>
      <vt:lpstr>Вимова абревіатур в українській мові характеризується багатоваріантністю, а в деяких випадках і непослідовністю.</vt:lpstr>
      <vt:lpstr>Питання 6  Засоби милозвучності української мови. Поняття про фоностилістику </vt:lpstr>
      <vt:lpstr>м и л о з в у ч н і с т ь  ( е в ф о н і ч н і с т ь )  української  мови</vt:lpstr>
      <vt:lpstr>До евфонічних належать також  ч е р г у в а н н я  п а р а л е л ь н и х    ф о р м </vt:lpstr>
      <vt:lpstr>є  д в а  о с н о в н і  правила щодо  з а к о н у  м и л о з в у ч н о с т і  в українській мові</vt:lpstr>
      <vt:lpstr>Причини в і д х и л е н н я від загальноприйнятої вимови</vt:lpstr>
      <vt:lpstr>Наголос, правила наголошування слів </vt:lpstr>
      <vt:lpstr>Презентация PowerPoint</vt:lpstr>
      <vt:lpstr>Словесний наголос, його функції, ознаки</vt:lpstr>
      <vt:lpstr>Словесний наголос – це виділення одного складу в слові за допомогою голосу. </vt:lpstr>
      <vt:lpstr>Ознаки українського словесного наголосу </vt:lpstr>
      <vt:lpstr>Поняття про побічний наголос та інші типи наголосів </vt:lpstr>
      <vt:lpstr>Побічний словесний наголос має кілька  з а к о н о м і р н о с т е й: </vt:lpstr>
      <vt:lpstr>А к ц е н т о л о г і я  - наука, яка вивчає  наголошування слів у сучасній укранській мові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Орфоепія</dc:title>
  <dc:creator>admin</dc:creator>
  <cp:lastModifiedBy>admin</cp:lastModifiedBy>
  <cp:revision>27</cp:revision>
  <dcterms:created xsi:type="dcterms:W3CDTF">2022-05-19T10:26:26Z</dcterms:created>
  <dcterms:modified xsi:type="dcterms:W3CDTF">2024-10-24T08:01:05Z</dcterms:modified>
</cp:coreProperties>
</file>