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9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85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457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742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12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8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5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67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5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3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1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56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3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09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443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28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AAAE4-C7FF-4C4D-900D-F1948B923C9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906874-10D9-4270-A163-924CC744FA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3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4000" dirty="0" smtClean="0"/>
              <a:t>Становлення державного суверенітету України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Презентація до теми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855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1149927"/>
            <a:ext cx="10238509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6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856925"/>
            <a:ext cx="10072253" cy="48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1219200"/>
            <a:ext cx="10571018" cy="44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8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4" y="825686"/>
            <a:ext cx="7772400" cy="527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784032"/>
            <a:ext cx="9836727" cy="52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5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763207"/>
            <a:ext cx="10058400" cy="515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0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8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Garamond</vt:lpstr>
      <vt:lpstr>Натуральные материалы</vt:lpstr>
      <vt:lpstr>Становлення державного суверенітету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державного суверенітету України</dc:title>
  <dc:creator>user</dc:creator>
  <cp:lastModifiedBy>user</cp:lastModifiedBy>
  <cp:revision>1</cp:revision>
  <dcterms:created xsi:type="dcterms:W3CDTF">2020-09-11T06:26:35Z</dcterms:created>
  <dcterms:modified xsi:type="dcterms:W3CDTF">2020-09-11T06:34:38Z</dcterms:modified>
</cp:coreProperties>
</file>