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6696744" cy="648072"/>
          </a:xfrm>
        </p:spPr>
        <p:txBody>
          <a:bodyPr>
            <a:normAutofit/>
          </a:bodyPr>
          <a:lstStyle/>
          <a:p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068960"/>
            <a:ext cx="7772400" cy="129857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Естетика</a:t>
            </a:r>
            <a:r>
              <a:rPr lang="ru-RU" b="1" dirty="0"/>
              <a:t> в </a:t>
            </a:r>
            <a:r>
              <a:rPr lang="ru-RU" b="1" dirty="0" err="1"/>
              <a:t>сервіруванні</a:t>
            </a:r>
            <a:r>
              <a:rPr lang="ru-RU" b="1" dirty="0"/>
              <a:t> стола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842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332656"/>
            <a:ext cx="8748464" cy="28803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Перед </a:t>
            </a:r>
            <a:r>
              <a:rPr lang="ru-RU" dirty="0" err="1"/>
              <a:t>тим</a:t>
            </a:r>
            <a:r>
              <a:rPr lang="ru-RU" dirty="0"/>
              <a:t>, як </a:t>
            </a:r>
            <a:r>
              <a:rPr lang="ru-RU" dirty="0" err="1"/>
              <a:t>зібрати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 в букет,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групують</a:t>
            </a:r>
            <a:r>
              <a:rPr lang="ru-RU" dirty="0"/>
              <a:t> за </a:t>
            </a:r>
            <a:r>
              <a:rPr lang="ru-RU" dirty="0" err="1"/>
              <a:t>розмірами</a:t>
            </a:r>
            <a:r>
              <a:rPr lang="ru-RU" dirty="0"/>
              <a:t> та </a:t>
            </a:r>
            <a:r>
              <a:rPr lang="ru-RU" dirty="0" err="1"/>
              <a:t>лініями</a:t>
            </a:r>
            <a:r>
              <a:rPr lang="ru-RU" dirty="0"/>
              <a:t> </a:t>
            </a:r>
            <a:r>
              <a:rPr lang="ru-RU" dirty="0" err="1"/>
              <a:t>стебел</a:t>
            </a:r>
            <a:r>
              <a:rPr lang="ru-RU" dirty="0"/>
              <a:t>. </a:t>
            </a:r>
            <a:r>
              <a:rPr lang="ru-RU" dirty="0" err="1"/>
              <a:t>Пряме</a:t>
            </a:r>
            <a:r>
              <a:rPr lang="ru-RU" dirty="0"/>
              <a:t> і </a:t>
            </a:r>
            <a:r>
              <a:rPr lang="ru-RU" dirty="0" err="1"/>
              <a:t>довге</a:t>
            </a:r>
            <a:r>
              <a:rPr lang="ru-RU" dirty="0"/>
              <a:t> </a:t>
            </a:r>
            <a:r>
              <a:rPr lang="ru-RU" dirty="0" err="1"/>
              <a:t>стебло</a:t>
            </a:r>
            <a:r>
              <a:rPr lang="ru-RU" dirty="0"/>
              <a:t> </a:t>
            </a:r>
            <a:r>
              <a:rPr lang="ru-RU" dirty="0" err="1"/>
              <a:t>ставлять</a:t>
            </a:r>
            <a:r>
              <a:rPr lang="ru-RU" dirty="0"/>
              <a:t> у </a:t>
            </a:r>
            <a:r>
              <a:rPr lang="ru-RU" dirty="0" err="1"/>
              <a:t>центрі</a:t>
            </a:r>
            <a:r>
              <a:rPr lang="ru-RU" dirty="0"/>
              <a:t>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вигнуті</a:t>
            </a:r>
            <a:r>
              <a:rPr lang="ru-RU" dirty="0"/>
              <a:t> — по боках. </a:t>
            </a:r>
            <a:r>
              <a:rPr lang="ru-RU" dirty="0" err="1"/>
              <a:t>Стебла</a:t>
            </a:r>
            <a:r>
              <a:rPr lang="ru-RU" dirty="0"/>
              <a:t> не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пересікатися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безпорядку</a:t>
            </a:r>
            <a:r>
              <a:rPr lang="ru-RU" dirty="0"/>
              <a:t>. Зелень </a:t>
            </a:r>
            <a:r>
              <a:rPr lang="ru-RU" dirty="0" err="1"/>
              <a:t>розміщують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і </a:t>
            </a:r>
            <a:r>
              <a:rPr lang="ru-RU" dirty="0" err="1"/>
              <a:t>навколо</a:t>
            </a:r>
            <a:r>
              <a:rPr lang="ru-RU" dirty="0"/>
              <a:t> букета.</a:t>
            </a:r>
          </a:p>
          <a:p>
            <a:r>
              <a:rPr lang="ru-RU" dirty="0" err="1"/>
              <a:t>Ювілейні</a:t>
            </a:r>
            <a:r>
              <a:rPr lang="ru-RU" dirty="0"/>
              <a:t> </a:t>
            </a:r>
            <a:r>
              <a:rPr lang="ru-RU" dirty="0" err="1"/>
              <a:t>букети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урочисті</a:t>
            </a:r>
            <a:r>
              <a:rPr lang="ru-RU" dirty="0"/>
              <a:t> і строго </a:t>
            </a:r>
            <a:r>
              <a:rPr lang="ru-RU" dirty="0" err="1"/>
              <a:t>красиві</a:t>
            </a:r>
            <a:r>
              <a:rPr lang="ru-RU" dirty="0"/>
              <a:t>.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 для них — </a:t>
            </a:r>
            <a:r>
              <a:rPr lang="ru-RU" dirty="0" err="1"/>
              <a:t>троянди</a:t>
            </a:r>
            <a:r>
              <a:rPr lang="ru-RU" dirty="0"/>
              <a:t>, </a:t>
            </a:r>
            <a:r>
              <a:rPr lang="ru-RU" dirty="0" err="1"/>
              <a:t>гладіолуси</a:t>
            </a:r>
            <a:r>
              <a:rPr lang="ru-RU" dirty="0"/>
              <a:t>, </a:t>
            </a:r>
            <a:r>
              <a:rPr lang="ru-RU" dirty="0" err="1"/>
              <a:t>хризантеми</a:t>
            </a:r>
            <a:r>
              <a:rPr lang="ru-RU" dirty="0"/>
              <a:t>, </a:t>
            </a:r>
            <a:r>
              <a:rPr lang="ru-RU" dirty="0" err="1"/>
              <a:t>лілії</a:t>
            </a:r>
            <a:r>
              <a:rPr lang="ru-RU" dirty="0"/>
              <a:t> з </a:t>
            </a:r>
            <a:r>
              <a:rPr lang="ru-RU" dirty="0" err="1"/>
              <a:t>гілками</a:t>
            </a:r>
            <a:r>
              <a:rPr lang="ru-RU" dirty="0"/>
              <a:t> </a:t>
            </a:r>
            <a:r>
              <a:rPr lang="ru-RU" dirty="0" err="1"/>
              <a:t>зелені</a:t>
            </a:r>
            <a:r>
              <a:rPr lang="ru-RU" dirty="0"/>
              <a:t>.</a:t>
            </a:r>
          </a:p>
          <a:p>
            <a:r>
              <a:rPr lang="ru-RU" dirty="0" err="1"/>
              <a:t>Букети</a:t>
            </a:r>
            <a:r>
              <a:rPr lang="ru-RU" dirty="0"/>
              <a:t> для </a:t>
            </a:r>
            <a:r>
              <a:rPr lang="ru-RU" dirty="0" err="1"/>
              <a:t>дружніх</a:t>
            </a:r>
            <a:r>
              <a:rPr lang="ru-RU" dirty="0"/>
              <a:t> </a:t>
            </a:r>
            <a:r>
              <a:rPr lang="ru-RU" dirty="0" err="1"/>
              <a:t>зустрічей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невеликими, легкими, </a:t>
            </a:r>
            <a:r>
              <a:rPr lang="ru-RU" dirty="0" err="1"/>
              <a:t>складені</a:t>
            </a:r>
            <a:r>
              <a:rPr lang="ru-RU" dirty="0"/>
              <a:t> з </a:t>
            </a:r>
            <a:r>
              <a:rPr lang="ru-RU" dirty="0" err="1"/>
              <a:t>квітів</a:t>
            </a:r>
            <a:r>
              <a:rPr lang="ru-RU" dirty="0"/>
              <a:t> </a:t>
            </a:r>
            <a:r>
              <a:rPr lang="ru-RU" dirty="0" err="1"/>
              <a:t>яскравих</a:t>
            </a:r>
            <a:r>
              <a:rPr lang="ru-RU" dirty="0"/>
              <a:t> </a:t>
            </a:r>
            <a:r>
              <a:rPr lang="ru-RU" dirty="0" err="1"/>
              <a:t>тонів</a:t>
            </a:r>
            <a:r>
              <a:rPr lang="ru-RU" dirty="0"/>
              <a:t>. </a:t>
            </a:r>
            <a:r>
              <a:rPr lang="ru-RU" dirty="0" err="1"/>
              <a:t>Бони</a:t>
            </a:r>
            <a:r>
              <a:rPr lang="ru-RU" dirty="0"/>
              <a:t> </a:t>
            </a:r>
            <a:r>
              <a:rPr lang="ru-RU" dirty="0" err="1"/>
              <a:t>символізують</a:t>
            </a:r>
            <a:r>
              <a:rPr lang="ru-RU" dirty="0"/>
              <a:t> дружбу, тепло, </a:t>
            </a:r>
            <a:r>
              <a:rPr lang="ru-RU" dirty="0" err="1"/>
              <a:t>гостинність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40968"/>
            <a:ext cx="5904656" cy="334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5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Декоративні</a:t>
            </a:r>
            <a:r>
              <a:rPr lang="ru-RU" b="1" dirty="0"/>
              <a:t> </a:t>
            </a:r>
            <a:r>
              <a:rPr lang="ru-RU" b="1" dirty="0" err="1"/>
              <a:t>предмети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86540"/>
            <a:ext cx="3168352" cy="437356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Свічки</a:t>
            </a:r>
            <a:r>
              <a:rPr lang="ru-RU" dirty="0"/>
              <a:t>, </a:t>
            </a:r>
            <a:r>
              <a:rPr lang="ru-RU" dirty="0" err="1"/>
              <a:t>виготовлені</a:t>
            </a:r>
            <a:r>
              <a:rPr lang="ru-RU" dirty="0"/>
              <a:t> з </a:t>
            </a:r>
            <a:r>
              <a:rPr lang="ru-RU" dirty="0" err="1"/>
              <a:t>кольорового</a:t>
            </a:r>
            <a:r>
              <a:rPr lang="ru-RU" dirty="0"/>
              <a:t> </a:t>
            </a:r>
            <a:r>
              <a:rPr lang="ru-RU" dirty="0" err="1"/>
              <a:t>парафіну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форм </a:t>
            </a:r>
            <a:r>
              <a:rPr lang="ru-RU" dirty="0" err="1"/>
              <a:t>виконують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декоративну</a:t>
            </a:r>
            <a:r>
              <a:rPr lang="ru-RU" dirty="0"/>
              <a:t> роль.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хочуть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атмосферу затишку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урочистості</a:t>
            </a:r>
            <a:r>
              <a:rPr lang="ru-RU" dirty="0"/>
              <a:t>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1916832"/>
            <a:ext cx="472052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5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2065" y="260648"/>
            <a:ext cx="4261903" cy="633670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Запалені</a:t>
            </a:r>
            <a:r>
              <a:rPr lang="ru-RU" dirty="0"/>
              <a:t> </a:t>
            </a:r>
            <a:r>
              <a:rPr lang="ru-RU" dirty="0" err="1"/>
              <a:t>свічки</a:t>
            </a:r>
            <a:r>
              <a:rPr lang="ru-RU" dirty="0"/>
              <a:t> в </a:t>
            </a:r>
            <a:r>
              <a:rPr lang="ru-RU" dirty="0" err="1"/>
              <a:t>залі</a:t>
            </a:r>
            <a:r>
              <a:rPr lang="ru-RU" dirty="0"/>
              <a:t> з </a:t>
            </a:r>
            <a:r>
              <a:rPr lang="ru-RU" dirty="0" err="1"/>
              <a:t>приглушеним</a:t>
            </a:r>
            <a:r>
              <a:rPr lang="ru-RU" dirty="0"/>
              <a:t> </a:t>
            </a:r>
            <a:r>
              <a:rPr lang="ru-RU" dirty="0" err="1"/>
              <a:t>освітленням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своєрідний</a:t>
            </a:r>
            <a:r>
              <a:rPr lang="ru-RU" dirty="0"/>
              <a:t> </a:t>
            </a:r>
            <a:r>
              <a:rPr lang="ru-RU" dirty="0" err="1"/>
              <a:t>інтер'єр</a:t>
            </a:r>
            <a:r>
              <a:rPr lang="ru-RU" dirty="0"/>
              <a:t>, </a:t>
            </a:r>
            <a:r>
              <a:rPr lang="ru-RU" dirty="0" err="1"/>
              <a:t>сприятливий</a:t>
            </a:r>
            <a:r>
              <a:rPr lang="ru-RU" dirty="0"/>
              <a:t> для </a:t>
            </a:r>
            <a:r>
              <a:rPr lang="ru-RU" dirty="0" err="1"/>
              <a:t>відпочинку</a:t>
            </a:r>
            <a:r>
              <a:rPr lang="ru-RU" dirty="0"/>
              <a:t>, </a:t>
            </a:r>
            <a:r>
              <a:rPr lang="ru-RU" dirty="0" err="1"/>
              <a:t>бесіди</a:t>
            </a:r>
            <a:r>
              <a:rPr lang="ru-RU" dirty="0"/>
              <a:t>, </a:t>
            </a:r>
            <a:r>
              <a:rPr lang="ru-RU" dirty="0" err="1"/>
              <a:t>інтимних</a:t>
            </a:r>
            <a:r>
              <a:rPr lang="ru-RU" dirty="0"/>
              <a:t> </a:t>
            </a:r>
            <a:r>
              <a:rPr lang="ru-RU" dirty="0" err="1"/>
              <a:t>розмов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характеру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зустрічей</a:t>
            </a:r>
            <a:r>
              <a:rPr lang="ru-RU" dirty="0"/>
              <a:t> та </a:t>
            </a:r>
            <a:r>
              <a:rPr lang="ru-RU" dirty="0" err="1"/>
              <a:t>бенкетів</a:t>
            </a:r>
            <a:r>
              <a:rPr lang="ru-RU" dirty="0"/>
              <a:t>. При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освітленні</a:t>
            </a:r>
            <a:r>
              <a:rPr lang="ru-RU" dirty="0"/>
              <a:t> залу </a:t>
            </a:r>
            <a:r>
              <a:rPr lang="ru-RU" dirty="0" err="1"/>
              <a:t>запалені</a:t>
            </a:r>
            <a:r>
              <a:rPr lang="ru-RU" dirty="0"/>
              <a:t> </a:t>
            </a:r>
            <a:r>
              <a:rPr lang="ru-RU" dirty="0" err="1"/>
              <a:t>свічки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урочистий</a:t>
            </a:r>
            <a:r>
              <a:rPr lang="ru-RU" dirty="0"/>
              <a:t> та </a:t>
            </a:r>
            <a:r>
              <a:rPr lang="ru-RU" dirty="0" err="1"/>
              <a:t>піднесений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весілля</a:t>
            </a:r>
            <a:r>
              <a:rPr lang="ru-RU" dirty="0"/>
              <a:t>, </a:t>
            </a:r>
            <a:r>
              <a:rPr lang="ru-RU" dirty="0" err="1"/>
              <a:t>ювілею</a:t>
            </a:r>
            <a:r>
              <a:rPr lang="ru-RU" dirty="0"/>
              <a:t>,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прийомів</a:t>
            </a:r>
            <a:r>
              <a:rPr lang="ru-RU" dirty="0"/>
              <a:t> за столом.</a:t>
            </a:r>
          </a:p>
          <a:p>
            <a:r>
              <a:rPr lang="ru-RU" dirty="0" err="1"/>
              <a:t>Підсвічники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з </a:t>
            </a:r>
            <a:r>
              <a:rPr lang="ru-RU" dirty="0" err="1"/>
              <a:t>скла</a:t>
            </a:r>
            <a:r>
              <a:rPr lang="ru-RU" dirty="0"/>
              <a:t>, </a:t>
            </a:r>
            <a:r>
              <a:rPr lang="ru-RU" dirty="0" err="1"/>
              <a:t>металу</a:t>
            </a:r>
            <a:r>
              <a:rPr lang="ru-RU" dirty="0"/>
              <a:t>, </a:t>
            </a:r>
            <a:r>
              <a:rPr lang="ru-RU" dirty="0" err="1"/>
              <a:t>порцеляни</a:t>
            </a:r>
            <a:r>
              <a:rPr lang="ru-RU" dirty="0"/>
              <a:t>.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потреб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канделябри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3 до 5 </a:t>
            </a:r>
            <a:r>
              <a:rPr lang="ru-RU" dirty="0" err="1"/>
              <a:t>свічок</a:t>
            </a:r>
            <a:r>
              <a:rPr lang="ru-RU" dirty="0"/>
              <a:t>.</a:t>
            </a:r>
          </a:p>
          <a:p>
            <a:r>
              <a:rPr lang="ru-RU" dirty="0" err="1"/>
              <a:t>Матеріал</a:t>
            </a:r>
            <a:r>
              <a:rPr lang="ru-RU" dirty="0"/>
              <a:t>, 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виготовлено</a:t>
            </a:r>
            <a:r>
              <a:rPr lang="ru-RU" dirty="0"/>
              <a:t> </a:t>
            </a:r>
            <a:r>
              <a:rPr lang="ru-RU" dirty="0" err="1"/>
              <a:t>підсвічник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стиль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стилю стола.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свічок</a:t>
            </a:r>
            <a:r>
              <a:rPr lang="ru-RU" dirty="0"/>
              <a:t> </a:t>
            </a:r>
            <a:r>
              <a:rPr lang="ru-RU" dirty="0" err="1"/>
              <a:t>гармонувати</a:t>
            </a:r>
            <a:r>
              <a:rPr lang="ru-RU" dirty="0"/>
              <a:t> з </a:t>
            </a:r>
            <a:r>
              <a:rPr lang="ru-RU" dirty="0" err="1"/>
              <a:t>загальним</a:t>
            </a:r>
            <a:r>
              <a:rPr lang="ru-RU" dirty="0"/>
              <a:t> </a:t>
            </a:r>
            <a:r>
              <a:rPr lang="ru-RU" dirty="0" err="1"/>
              <a:t>оздобленням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83" y="260648"/>
            <a:ext cx="4297680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Декоративні</a:t>
            </a:r>
            <a:r>
              <a:rPr lang="ru-RU" b="1" dirty="0"/>
              <a:t> </a:t>
            </a:r>
            <a:r>
              <a:rPr lang="ru-RU" b="1" dirty="0" err="1"/>
              <a:t>додатки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147248" cy="398065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Для декоративного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столів</a:t>
            </a:r>
            <a:r>
              <a:rPr lang="ru-RU" dirty="0"/>
              <a:t> часто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кольорові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, </a:t>
            </a:r>
            <a:r>
              <a:rPr lang="ru-RU" dirty="0" err="1"/>
              <a:t>тасьму</a:t>
            </a:r>
            <a:r>
              <a:rPr lang="ru-RU" dirty="0"/>
              <a:t>, </a:t>
            </a:r>
            <a:r>
              <a:rPr lang="ru-RU" dirty="0" err="1"/>
              <a:t>мереживо</a:t>
            </a:r>
            <a:r>
              <a:rPr lang="ru-RU" dirty="0"/>
              <a:t>, </a:t>
            </a:r>
            <a:r>
              <a:rPr lang="ru-RU" dirty="0" err="1"/>
              <a:t>гіпюр</a:t>
            </a:r>
            <a:r>
              <a:rPr lang="ru-RU" dirty="0"/>
              <a:t>, панбархат, </a:t>
            </a:r>
            <a:r>
              <a:rPr lang="ru-RU" dirty="0" err="1"/>
              <a:t>декоративний</a:t>
            </a:r>
            <a:r>
              <a:rPr lang="ru-RU" dirty="0"/>
              <a:t> шнур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/>
              <a:t>З </a:t>
            </a:r>
            <a:r>
              <a:rPr lang="ru-RU" dirty="0" err="1"/>
              <a:t>тканини</a:t>
            </a:r>
            <a:r>
              <a:rPr lang="ru-RU" dirty="0"/>
              <a:t>, як правило, </a:t>
            </a:r>
            <a:r>
              <a:rPr lang="ru-RU" dirty="0" err="1"/>
              <a:t>роблять</a:t>
            </a:r>
            <a:r>
              <a:rPr lang="ru-RU" dirty="0"/>
              <a:t> гофре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конфігурації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гофре </a:t>
            </a:r>
            <a:r>
              <a:rPr lang="ru-RU" dirty="0" err="1"/>
              <a:t>служать</a:t>
            </a:r>
            <a:r>
              <a:rPr lang="ru-RU" dirty="0"/>
              <a:t> фоном для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декоративних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несуть</a:t>
            </a:r>
            <a:r>
              <a:rPr lang="ru-RU" dirty="0"/>
              <a:t> </a:t>
            </a:r>
            <a:r>
              <a:rPr lang="ru-RU" dirty="0" err="1"/>
              <a:t>самостійне</a:t>
            </a:r>
            <a:r>
              <a:rPr lang="ru-RU" dirty="0"/>
              <a:t> </a:t>
            </a:r>
            <a:r>
              <a:rPr lang="ru-RU" dirty="0" err="1"/>
              <a:t>сюжетне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. </a:t>
            </a:r>
            <a:r>
              <a:rPr lang="ru-RU" dirty="0" err="1"/>
              <a:t>Стіл</a:t>
            </a:r>
            <a:r>
              <a:rPr lang="ru-RU" dirty="0"/>
              <a:t> для </a:t>
            </a:r>
            <a:r>
              <a:rPr lang="ru-RU" dirty="0" err="1"/>
              <a:t>риболова</a:t>
            </a:r>
            <a:r>
              <a:rPr lang="ru-RU" dirty="0"/>
              <a:t> — </a:t>
            </a:r>
            <a:r>
              <a:rPr lang="ru-RU" dirty="0" err="1"/>
              <a:t>морські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, день </a:t>
            </a:r>
            <a:r>
              <a:rPr lang="ru-RU" dirty="0" err="1"/>
              <a:t>мисливця</a:t>
            </a:r>
            <a:r>
              <a:rPr lang="ru-RU" dirty="0"/>
              <a:t> — гофре </a:t>
            </a:r>
            <a:r>
              <a:rPr lang="ru-RU" dirty="0" err="1"/>
              <a:t>імітує</a:t>
            </a:r>
            <a:r>
              <a:rPr lang="ru-RU" dirty="0"/>
              <a:t> </a:t>
            </a:r>
            <a:r>
              <a:rPr lang="ru-RU" dirty="0" err="1"/>
              <a:t>лісову</a:t>
            </a:r>
            <a:r>
              <a:rPr lang="ru-RU" dirty="0"/>
              <a:t> </a:t>
            </a:r>
            <a:r>
              <a:rPr lang="ru-RU" dirty="0" err="1"/>
              <a:t>галявину</a:t>
            </a:r>
            <a:r>
              <a:rPr lang="ru-RU" dirty="0"/>
              <a:t> з </a:t>
            </a:r>
            <a:r>
              <a:rPr lang="ru-RU" dirty="0" err="1"/>
              <a:t>фігурками</a:t>
            </a:r>
            <a:r>
              <a:rPr lang="ru-RU" dirty="0"/>
              <a:t> </a:t>
            </a:r>
            <a:r>
              <a:rPr lang="ru-RU" dirty="0" err="1"/>
              <a:t>звірів</a:t>
            </a:r>
            <a:r>
              <a:rPr lang="ru-RU" dirty="0"/>
              <a:t> та </a:t>
            </a:r>
            <a:r>
              <a:rPr lang="ru-RU" dirty="0" err="1"/>
              <a:t>птахів</a:t>
            </a:r>
            <a:r>
              <a:rPr lang="ru-RU" dirty="0"/>
              <a:t>. </a:t>
            </a:r>
            <a:r>
              <a:rPr lang="ru-RU" dirty="0" err="1"/>
              <a:t>Кольоровими</a:t>
            </a:r>
            <a:r>
              <a:rPr lang="ru-RU" dirty="0"/>
              <a:t> </a:t>
            </a:r>
            <a:r>
              <a:rPr lang="ru-RU" dirty="0" err="1"/>
              <a:t>стрічками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декорують</a:t>
            </a:r>
            <a:r>
              <a:rPr lang="ru-RU" dirty="0"/>
              <a:t> </a:t>
            </a:r>
            <a:r>
              <a:rPr lang="ru-RU" dirty="0" err="1"/>
              <a:t>столи</a:t>
            </a:r>
            <a:r>
              <a:rPr lang="ru-RU" dirty="0"/>
              <a:t> </a:t>
            </a:r>
            <a:r>
              <a:rPr lang="ru-RU" dirty="0" err="1"/>
              <a:t>присвячені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 датам. З них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кокарди</a:t>
            </a:r>
            <a:r>
              <a:rPr lang="ru-RU" dirty="0"/>
              <a:t>, </a:t>
            </a:r>
            <a:r>
              <a:rPr lang="ru-RU" dirty="0" err="1"/>
              <a:t>символи</a:t>
            </a:r>
            <a:r>
              <a:rPr lang="ru-RU" dirty="0"/>
              <a:t>, </a:t>
            </a:r>
            <a:r>
              <a:rPr lang="ru-RU" dirty="0" err="1"/>
              <a:t>розстеляють</a:t>
            </a:r>
            <a:r>
              <a:rPr lang="ru-RU" dirty="0"/>
              <a:t> на </a:t>
            </a:r>
            <a:r>
              <a:rPr lang="ru-RU" dirty="0" err="1"/>
              <a:t>кришці</a:t>
            </a:r>
            <a:r>
              <a:rPr lang="ru-RU" dirty="0"/>
              <a:t> стола.</a:t>
            </a:r>
          </a:p>
          <a:p>
            <a:r>
              <a:rPr lang="ru-RU" dirty="0" err="1"/>
              <a:t>Мереживо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сервіруваню</a:t>
            </a:r>
            <a:r>
              <a:rPr lang="ru-RU" dirty="0"/>
              <a:t> </a:t>
            </a:r>
            <a:r>
              <a:rPr lang="ru-RU" dirty="0" err="1"/>
              <a:t>домашнього</a:t>
            </a:r>
            <a:r>
              <a:rPr lang="ru-RU" dirty="0"/>
              <a:t> затишку і </a:t>
            </a:r>
            <a:r>
              <a:rPr lang="ru-RU" dirty="0" err="1"/>
              <a:t>витонченості</a:t>
            </a:r>
            <a:r>
              <a:rPr lang="ru-RU" dirty="0"/>
              <a:t>. З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серветки</a:t>
            </a:r>
            <a:r>
              <a:rPr lang="ru-RU" dirty="0"/>
              <a:t>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підшивають</a:t>
            </a:r>
            <a:r>
              <a:rPr lang="ru-RU" dirty="0"/>
              <a:t> </a:t>
            </a:r>
            <a:r>
              <a:rPr lang="ru-RU" dirty="0" err="1"/>
              <a:t>краї</a:t>
            </a:r>
            <a:r>
              <a:rPr lang="ru-RU" dirty="0"/>
              <a:t> </a:t>
            </a:r>
            <a:r>
              <a:rPr lang="ru-RU" dirty="0" err="1"/>
              <a:t>скатертин</a:t>
            </a:r>
            <a:r>
              <a:rPr lang="ru-RU" dirty="0"/>
              <a:t> та </a:t>
            </a:r>
            <a:r>
              <a:rPr lang="ru-RU" dirty="0" err="1"/>
              <a:t>серветок</a:t>
            </a:r>
            <a:r>
              <a:rPr lang="ru-RU" dirty="0"/>
              <a:t>, </a:t>
            </a:r>
            <a:r>
              <a:rPr lang="ru-RU" dirty="0" err="1"/>
              <a:t>використовують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50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476672"/>
            <a:ext cx="8748464" cy="232447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Сервірування</a:t>
            </a:r>
            <a:r>
              <a:rPr lang="ru-RU" dirty="0"/>
              <a:t> стола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захоплююча</a:t>
            </a:r>
            <a:r>
              <a:rPr lang="ru-RU" dirty="0"/>
              <a:t> робота, де </a:t>
            </a:r>
            <a:r>
              <a:rPr lang="ru-RU" dirty="0" err="1"/>
              <a:t>фантазія</a:t>
            </a:r>
            <a:r>
              <a:rPr lang="ru-RU" dirty="0"/>
              <a:t> та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офіціанта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приносити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справжнє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r>
              <a:rPr lang="ru-RU" dirty="0"/>
              <a:t>. </a:t>
            </a:r>
            <a:r>
              <a:rPr lang="ru-RU" dirty="0" err="1"/>
              <a:t>Майстерно</a:t>
            </a:r>
            <a:r>
              <a:rPr lang="ru-RU" dirty="0"/>
              <a:t> </a:t>
            </a:r>
            <a:r>
              <a:rPr lang="ru-RU" dirty="0" err="1"/>
              <a:t>виконане</a:t>
            </a:r>
            <a:r>
              <a:rPr lang="ru-RU" dirty="0"/>
              <a:t> </a:t>
            </a:r>
            <a:r>
              <a:rPr lang="ru-RU" dirty="0" err="1"/>
              <a:t>сервірування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естетичне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для </a:t>
            </a:r>
            <a:r>
              <a:rPr lang="ru-RU" dirty="0" err="1"/>
              <a:t>відвідувачів</a:t>
            </a:r>
            <a:r>
              <a:rPr lang="ru-RU" dirty="0"/>
              <a:t>. У </a:t>
            </a:r>
            <a:r>
              <a:rPr lang="ru-RU" dirty="0" err="1"/>
              <a:t>професійному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своєрідний</a:t>
            </a:r>
            <a:r>
              <a:rPr lang="ru-RU" dirty="0"/>
              <a:t> вид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професіоналізмі</a:t>
            </a:r>
            <a:r>
              <a:rPr lang="ru-RU" dirty="0"/>
              <a:t> </a:t>
            </a:r>
            <a:r>
              <a:rPr lang="ru-RU" dirty="0" err="1"/>
              <a:t>офіціанта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розвиненому</a:t>
            </a:r>
            <a:r>
              <a:rPr lang="ru-RU" dirty="0"/>
              <a:t> </a:t>
            </a:r>
            <a:r>
              <a:rPr lang="ru-RU" dirty="0" err="1"/>
              <a:t>художньому</a:t>
            </a:r>
            <a:r>
              <a:rPr lang="ru-RU" dirty="0"/>
              <a:t> смаку та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відчувати</a:t>
            </a:r>
            <a:r>
              <a:rPr lang="ru-RU" dirty="0"/>
              <a:t> </a:t>
            </a:r>
            <a:r>
              <a:rPr lang="ru-RU" dirty="0" err="1"/>
              <a:t>прекрасне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Найважливіший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</a:t>
            </a:r>
            <a:r>
              <a:rPr lang="ru-RU" dirty="0" err="1"/>
              <a:t>сервірування</a:t>
            </a:r>
            <a:r>
              <a:rPr lang="ru-RU" dirty="0"/>
              <a:t> стола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столова</a:t>
            </a:r>
            <a:r>
              <a:rPr lang="ru-RU" dirty="0"/>
              <a:t> </a:t>
            </a:r>
            <a:r>
              <a:rPr lang="ru-RU" dirty="0" err="1"/>
              <a:t>білизна</a:t>
            </a:r>
            <a:r>
              <a:rPr lang="ru-RU" dirty="0"/>
              <a:t> (</a:t>
            </a:r>
            <a:r>
              <a:rPr lang="ru-RU" dirty="0" err="1"/>
              <a:t>скатертина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серветки</a:t>
            </a:r>
            <a:r>
              <a:rPr lang="ru-RU" dirty="0"/>
              <a:t>), яка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доповнювальним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інтер'єру</a:t>
            </a:r>
            <a:r>
              <a:rPr lang="ru-RU" dirty="0"/>
              <a:t> ресторану, а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домінуючим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4904"/>
            <a:ext cx="5616624" cy="40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2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460432" cy="160439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кольорової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закономірності</a:t>
            </a:r>
            <a:r>
              <a:rPr lang="ru-RU" dirty="0"/>
              <a:t>.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скатертини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гармонувати</a:t>
            </a:r>
            <a:r>
              <a:rPr lang="ru-RU" dirty="0"/>
              <a:t> з </a:t>
            </a:r>
            <a:r>
              <a:rPr lang="ru-RU" dirty="0" err="1"/>
              <a:t>інтер'єром</a:t>
            </a:r>
            <a:r>
              <a:rPr lang="ru-RU" dirty="0"/>
              <a:t> залу.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контрастним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тон </a:t>
            </a:r>
            <a:r>
              <a:rPr lang="ru-RU" dirty="0" err="1"/>
              <a:t>інтер'єру</a:t>
            </a:r>
            <a:r>
              <a:rPr lang="ru-RU" dirty="0"/>
              <a:t>, </a:t>
            </a:r>
            <a:r>
              <a:rPr lang="ru-RU" dirty="0" err="1"/>
              <a:t>однотонним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з рисунком, з </a:t>
            </a:r>
            <a:r>
              <a:rPr lang="ru-RU" dirty="0" err="1"/>
              <a:t>блиском</a:t>
            </a:r>
            <a:r>
              <a:rPr lang="ru-RU" dirty="0"/>
              <a:t> (</a:t>
            </a:r>
            <a:r>
              <a:rPr lang="ru-RU" dirty="0" err="1"/>
              <a:t>шовк</a:t>
            </a:r>
            <a:r>
              <a:rPr lang="ru-RU" dirty="0"/>
              <a:t>),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матовим</a:t>
            </a:r>
            <a:r>
              <a:rPr lang="ru-RU" dirty="0"/>
              <a:t> (шерсть, </a:t>
            </a:r>
            <a:r>
              <a:rPr lang="ru-RU" dirty="0" err="1"/>
              <a:t>льон</a:t>
            </a:r>
            <a:r>
              <a:rPr lang="ru-RU" dirty="0"/>
              <a:t>).</a:t>
            </a:r>
          </a:p>
          <a:p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скляного</a:t>
            </a:r>
            <a:r>
              <a:rPr lang="ru-RU" dirty="0"/>
              <a:t> та </a:t>
            </a:r>
            <a:r>
              <a:rPr lang="ru-RU" dirty="0" err="1"/>
              <a:t>порцелянового</a:t>
            </a:r>
            <a:r>
              <a:rPr lang="ru-RU" dirty="0"/>
              <a:t> посуду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підбирається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тон, </a:t>
            </a:r>
            <a:r>
              <a:rPr lang="ru-RU" dirty="0" err="1"/>
              <a:t>або</a:t>
            </a:r>
            <a:r>
              <a:rPr lang="ru-RU" dirty="0"/>
              <a:t> за контрастом. </a:t>
            </a:r>
            <a:r>
              <a:rPr lang="ru-RU" dirty="0" err="1"/>
              <a:t>Це</a:t>
            </a:r>
            <a:r>
              <a:rPr lang="ru-RU" dirty="0"/>
              <a:t> ж </a:t>
            </a:r>
            <a:r>
              <a:rPr lang="ru-RU" dirty="0" err="1"/>
              <a:t>стосується</a:t>
            </a:r>
            <a:r>
              <a:rPr lang="ru-RU" dirty="0"/>
              <a:t> і </a:t>
            </a:r>
            <a:r>
              <a:rPr lang="ru-RU" dirty="0" err="1"/>
              <a:t>полотняних</a:t>
            </a:r>
            <a:r>
              <a:rPr lang="ru-RU" dirty="0"/>
              <a:t> </a:t>
            </a:r>
            <a:r>
              <a:rPr lang="ru-RU" dirty="0" err="1"/>
              <a:t>серветок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721583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6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591205"/>
            <a:ext cx="4176464" cy="568863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Гармонують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небагато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. </a:t>
            </a:r>
            <a:r>
              <a:rPr lang="ru-RU" dirty="0" err="1"/>
              <a:t>Найкраще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сервіруванні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3-4.</a:t>
            </a:r>
          </a:p>
          <a:p>
            <a:r>
              <a:rPr lang="ru-RU" dirty="0"/>
              <a:t>На </a:t>
            </a:r>
            <a:r>
              <a:rPr lang="ru-RU" dirty="0" err="1"/>
              <a:t>естетичне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сервірування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інтенсивність</a:t>
            </a:r>
            <a:r>
              <a:rPr lang="ru-RU" dirty="0"/>
              <a:t> та </a:t>
            </a:r>
            <a:r>
              <a:rPr lang="ru-RU" dirty="0" err="1"/>
              <a:t>напрям</a:t>
            </a:r>
            <a:r>
              <a:rPr lang="ru-RU" dirty="0"/>
              <a:t> </a:t>
            </a:r>
            <a:r>
              <a:rPr lang="ru-RU" dirty="0" err="1"/>
              <a:t>освітлення</a:t>
            </a:r>
            <a:r>
              <a:rPr lang="ru-RU" dirty="0"/>
              <a:t> </a:t>
            </a:r>
            <a:r>
              <a:rPr lang="ru-RU" dirty="0" err="1"/>
              <a:t>столів</a:t>
            </a:r>
            <a:r>
              <a:rPr lang="ru-RU" dirty="0"/>
              <a:t>.</a:t>
            </a:r>
          </a:p>
          <a:p>
            <a:r>
              <a:rPr lang="ru-RU" dirty="0"/>
              <a:t>Бокове </a:t>
            </a:r>
            <a:r>
              <a:rPr lang="ru-RU" dirty="0" err="1"/>
              <a:t>освітлення</a:t>
            </a:r>
            <a:r>
              <a:rPr lang="ru-RU" dirty="0"/>
              <a:t> при </a:t>
            </a:r>
            <a:r>
              <a:rPr lang="ru-RU" dirty="0" err="1"/>
              <a:t>допомозі</a:t>
            </a:r>
            <a:r>
              <a:rPr lang="ru-RU" dirty="0"/>
              <a:t> бра </a:t>
            </a:r>
            <a:r>
              <a:rPr lang="ru-RU" dirty="0" err="1"/>
              <a:t>виділяє</a:t>
            </a:r>
            <a:r>
              <a:rPr lang="ru-RU" dirty="0"/>
              <a:t> </a:t>
            </a:r>
            <a:r>
              <a:rPr lang="ru-RU" dirty="0" err="1"/>
              <a:t>скляний</a:t>
            </a:r>
            <a:r>
              <a:rPr lang="ru-RU" dirty="0"/>
              <a:t> та </a:t>
            </a:r>
            <a:r>
              <a:rPr lang="ru-RU" dirty="0" err="1"/>
              <a:t>порцеляновий</a:t>
            </a:r>
            <a:r>
              <a:rPr lang="ru-RU" dirty="0"/>
              <a:t> посуд,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посиленого</a:t>
            </a:r>
            <a:r>
              <a:rPr lang="ru-RU" dirty="0"/>
              <a:t> </a:t>
            </a:r>
            <a:r>
              <a:rPr lang="ru-RU" dirty="0" err="1"/>
              <a:t>блиску</a:t>
            </a:r>
            <a:r>
              <a:rPr lang="ru-RU" dirty="0"/>
              <a:t>, </a:t>
            </a:r>
            <a:r>
              <a:rPr lang="ru-RU" dirty="0" err="1"/>
              <a:t>створює</a:t>
            </a:r>
            <a:r>
              <a:rPr lang="ru-RU" dirty="0"/>
              <a:t> атмосферу </a:t>
            </a:r>
            <a:r>
              <a:rPr lang="ru-RU" dirty="0" err="1"/>
              <a:t>романтичності</a:t>
            </a:r>
            <a:r>
              <a:rPr lang="ru-RU" dirty="0"/>
              <a:t> та </a:t>
            </a:r>
            <a:r>
              <a:rPr lang="ru-RU" dirty="0" err="1"/>
              <a:t>інтимності</a:t>
            </a:r>
            <a:r>
              <a:rPr lang="ru-RU" dirty="0"/>
              <a:t>. І,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інтенсивне</a:t>
            </a:r>
            <a:r>
              <a:rPr lang="ru-RU" dirty="0"/>
              <a:t> </a:t>
            </a:r>
            <a:r>
              <a:rPr lang="ru-RU" dirty="0" err="1"/>
              <a:t>верхнє</a:t>
            </a:r>
            <a:r>
              <a:rPr lang="ru-RU" dirty="0"/>
              <a:t> </a:t>
            </a:r>
            <a:r>
              <a:rPr lang="ru-RU" dirty="0" err="1"/>
              <a:t>освітлення</a:t>
            </a:r>
            <a:r>
              <a:rPr lang="ru-RU" dirty="0"/>
              <a:t> (</a:t>
            </a:r>
            <a:r>
              <a:rPr lang="ru-RU" dirty="0" err="1"/>
              <a:t>люстри</a:t>
            </a:r>
            <a:r>
              <a:rPr lang="ru-RU" dirty="0"/>
              <a:t>) </a:t>
            </a:r>
            <a:r>
              <a:rPr lang="ru-RU" dirty="0" err="1"/>
              <a:t>створює</a:t>
            </a:r>
            <a:r>
              <a:rPr lang="ru-RU" dirty="0"/>
              <a:t> атмосферу </a:t>
            </a:r>
            <a:r>
              <a:rPr lang="ru-RU" dirty="0" err="1"/>
              <a:t>урочистості</a:t>
            </a:r>
            <a:r>
              <a:rPr lang="ru-RU" dirty="0"/>
              <a:t> та </a:t>
            </a:r>
            <a:r>
              <a:rPr lang="ru-RU" dirty="0" err="1"/>
              <a:t>піднесеної</a:t>
            </a:r>
            <a:r>
              <a:rPr lang="ru-RU" dirty="0"/>
              <a:t> </a:t>
            </a:r>
            <a:r>
              <a:rPr lang="ru-RU" dirty="0" err="1"/>
              <a:t>святковості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3816424" cy="572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5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23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0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ДЕКОРАТИВНЕ ОЗДОБЛЕННЯ СТОЛА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3322712" cy="4844751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Якісне</a:t>
            </a:r>
            <a:r>
              <a:rPr lang="ru-RU" dirty="0"/>
              <a:t> </a:t>
            </a:r>
            <a:r>
              <a:rPr lang="ru-RU" dirty="0" err="1"/>
              <a:t>сервірування</a:t>
            </a:r>
            <a:r>
              <a:rPr lang="ru-RU" dirty="0"/>
              <a:t> стола </a:t>
            </a:r>
            <a:r>
              <a:rPr lang="ru-RU" dirty="0" err="1"/>
              <a:t>неможливе</a:t>
            </a:r>
            <a:r>
              <a:rPr lang="ru-RU" dirty="0"/>
              <a:t> без декоративного </a:t>
            </a:r>
            <a:r>
              <a:rPr lang="ru-RU" dirty="0" err="1"/>
              <a:t>оформлення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є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заключним</a:t>
            </a:r>
            <a:r>
              <a:rPr lang="ru-RU" dirty="0"/>
              <a:t> </a:t>
            </a:r>
            <a:r>
              <a:rPr lang="ru-RU" dirty="0" err="1"/>
              <a:t>акордом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звучить</a:t>
            </a:r>
            <a:r>
              <a:rPr lang="ru-RU" dirty="0"/>
              <a:t> красою весь </a:t>
            </a:r>
            <a:r>
              <a:rPr lang="ru-RU" dirty="0" err="1"/>
              <a:t>стіл</a:t>
            </a:r>
            <a:r>
              <a:rPr lang="ru-RU" dirty="0"/>
              <a:t>.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рецептів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декоративного </a:t>
            </a:r>
            <a:r>
              <a:rPr lang="ru-RU" dirty="0" err="1"/>
              <a:t>вирішення</a:t>
            </a:r>
            <a:r>
              <a:rPr lang="ru-RU" dirty="0"/>
              <a:t> теми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стола.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розповісти</a:t>
            </a:r>
            <a:r>
              <a:rPr lang="ru-RU" dirty="0"/>
              <a:t> про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атрибути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для </a:t>
            </a:r>
            <a:r>
              <a:rPr lang="ru-RU" dirty="0" err="1"/>
              <a:t>оздоблення</a:t>
            </a:r>
            <a:r>
              <a:rPr lang="ru-RU" dirty="0"/>
              <a:t> стола.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832"/>
            <a:ext cx="4406626" cy="440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4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563625"/>
            <a:ext cx="3312368" cy="5544616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dirty="0"/>
              <a:t>КВІТИ</a:t>
            </a:r>
          </a:p>
          <a:p>
            <a:r>
              <a:rPr lang="ru-RU" dirty="0"/>
              <a:t>Для </a:t>
            </a:r>
            <a:r>
              <a:rPr lang="ru-RU" dirty="0" err="1"/>
              <a:t>оздоблення</a:t>
            </a:r>
            <a:r>
              <a:rPr lang="ru-RU" dirty="0"/>
              <a:t> стола </a:t>
            </a:r>
            <a:r>
              <a:rPr lang="ru-RU" dirty="0" err="1"/>
              <a:t>використовують</a:t>
            </a:r>
            <a:r>
              <a:rPr lang="ru-RU" dirty="0"/>
              <a:t>, як правило,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 — </a:t>
            </a:r>
            <a:r>
              <a:rPr lang="ru-RU" dirty="0" err="1"/>
              <a:t>зрізки</a:t>
            </a:r>
            <a:r>
              <a:rPr lang="ru-RU" dirty="0"/>
              <a:t> та зелень.</a:t>
            </a:r>
          </a:p>
          <a:p>
            <a:r>
              <a:rPr lang="ru-RU" dirty="0" err="1"/>
              <a:t>Розміщують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та </a:t>
            </a:r>
            <a:r>
              <a:rPr lang="ru-RU" dirty="0" err="1"/>
              <a:t>розташування</a:t>
            </a:r>
            <a:r>
              <a:rPr lang="ru-RU" dirty="0"/>
              <a:t>, </a:t>
            </a:r>
            <a:r>
              <a:rPr lang="ru-RU" dirty="0" err="1"/>
              <a:t>кольору</a:t>
            </a:r>
            <a:r>
              <a:rPr lang="ru-RU" dirty="0"/>
              <a:t> та </a:t>
            </a:r>
            <a:r>
              <a:rPr lang="ru-RU" dirty="0" err="1"/>
              <a:t>величини</a:t>
            </a:r>
            <a:r>
              <a:rPr lang="ru-RU" dirty="0"/>
              <a:t> стола.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традиційні</a:t>
            </a:r>
            <a:r>
              <a:rPr lang="ru-RU" dirty="0"/>
              <a:t> </a:t>
            </a:r>
            <a:r>
              <a:rPr lang="ru-RU" dirty="0" err="1"/>
              <a:t>букети</a:t>
            </a:r>
            <a:r>
              <a:rPr lang="ru-RU" dirty="0"/>
              <a:t> з одного виду </a:t>
            </a:r>
            <a:r>
              <a:rPr lang="ru-RU" dirty="0" err="1"/>
              <a:t>квітів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квіткові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квітів</a:t>
            </a:r>
            <a:r>
              <a:rPr lang="ru-RU" dirty="0"/>
              <a:t> та </a:t>
            </a:r>
            <a:r>
              <a:rPr lang="ru-RU" dirty="0" err="1"/>
              <a:t>зелені</a:t>
            </a:r>
            <a:r>
              <a:rPr lang="ru-RU" dirty="0"/>
              <a:t>.</a:t>
            </a:r>
          </a:p>
          <a:p>
            <a:r>
              <a:rPr lang="ru-RU" dirty="0" err="1"/>
              <a:t>Висота</a:t>
            </a:r>
            <a:r>
              <a:rPr lang="ru-RU" dirty="0"/>
              <a:t> </a:t>
            </a:r>
            <a:r>
              <a:rPr lang="ru-RU" dirty="0" err="1"/>
              <a:t>букетів</a:t>
            </a:r>
            <a:r>
              <a:rPr lang="ru-RU" dirty="0"/>
              <a:t> не повинна </a:t>
            </a:r>
            <a:r>
              <a:rPr lang="ru-RU" dirty="0" err="1"/>
              <a:t>перевищувати</a:t>
            </a:r>
            <a:r>
              <a:rPr lang="ru-RU" dirty="0"/>
              <a:t> 30 см, </a:t>
            </a:r>
            <a:r>
              <a:rPr lang="ru-RU" dirty="0" err="1"/>
              <a:t>інакше</a:t>
            </a:r>
            <a:r>
              <a:rPr lang="ru-RU" dirty="0"/>
              <a:t> вони </a:t>
            </a:r>
            <a:r>
              <a:rPr lang="ru-RU" dirty="0" err="1"/>
              <a:t>розділятимуть</a:t>
            </a:r>
            <a:r>
              <a:rPr lang="ru-RU" dirty="0"/>
              <a:t> гостей.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4704"/>
            <a:ext cx="4662925" cy="51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2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404664"/>
            <a:ext cx="8892480" cy="302433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Квіткові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 </a:t>
            </a:r>
            <a:r>
              <a:rPr lang="ru-RU" dirty="0" err="1"/>
              <a:t>прийшли</a:t>
            </a:r>
            <a:r>
              <a:rPr lang="ru-RU" dirty="0"/>
              <a:t> на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традиційним</a:t>
            </a:r>
            <a:r>
              <a:rPr lang="ru-RU" dirty="0"/>
              <a:t> букетам,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 є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мистецтвом</a:t>
            </a:r>
            <a:r>
              <a:rPr lang="ru-RU" dirty="0"/>
              <a:t>, основу </a:t>
            </a:r>
            <a:r>
              <a:rPr lang="ru-RU" dirty="0" err="1"/>
              <a:t>якого</a:t>
            </a:r>
            <a:r>
              <a:rPr lang="ru-RU" dirty="0"/>
              <a:t> заклали </a:t>
            </a:r>
            <a:r>
              <a:rPr lang="ru-RU" dirty="0" err="1"/>
              <a:t>японці</a:t>
            </a:r>
            <a:r>
              <a:rPr lang="ru-RU" dirty="0"/>
              <a:t> і </a:t>
            </a:r>
            <a:r>
              <a:rPr lang="ru-RU" dirty="0" err="1"/>
              <a:t>зветься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"</a:t>
            </a:r>
            <a:r>
              <a:rPr lang="ru-RU" dirty="0" err="1"/>
              <a:t>Ікебана</a:t>
            </a:r>
            <a:r>
              <a:rPr lang="ru-RU" dirty="0"/>
              <a:t>".</a:t>
            </a:r>
          </a:p>
          <a:p>
            <a:r>
              <a:rPr lang="ru-RU" dirty="0"/>
              <a:t>В "</a:t>
            </a:r>
            <a:r>
              <a:rPr lang="ru-RU" dirty="0" err="1"/>
              <a:t>Ікебані</a:t>
            </a:r>
            <a:r>
              <a:rPr lang="ru-RU" dirty="0"/>
              <a:t>"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квітка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символізує</a:t>
            </a:r>
            <a:r>
              <a:rPr lang="ru-RU" dirty="0"/>
              <a:t>.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, а й </a:t>
            </a:r>
            <a:r>
              <a:rPr lang="ru-RU" dirty="0" err="1"/>
              <a:t>гілочки</a:t>
            </a:r>
            <a:r>
              <a:rPr lang="ru-RU" dirty="0"/>
              <a:t>, прутики, </a:t>
            </a:r>
            <a:r>
              <a:rPr lang="ru-RU" dirty="0" err="1"/>
              <a:t>коріння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Висота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композицій</a:t>
            </a:r>
            <a:r>
              <a:rPr lang="ru-RU" dirty="0"/>
              <a:t> для стола </a:t>
            </a:r>
            <a:r>
              <a:rPr lang="ru-RU" dirty="0" err="1"/>
              <a:t>також</a:t>
            </a:r>
            <a:r>
              <a:rPr lang="ru-RU" dirty="0"/>
              <a:t> не повинна </a:t>
            </a:r>
            <a:r>
              <a:rPr lang="ru-RU" dirty="0" err="1"/>
              <a:t>перевищувати</a:t>
            </a:r>
            <a:r>
              <a:rPr lang="ru-RU" dirty="0"/>
              <a:t> ЗО см. </a:t>
            </a:r>
            <a:r>
              <a:rPr lang="ru-RU" dirty="0" err="1"/>
              <a:t>Розміщують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скляних</a:t>
            </a:r>
            <a:r>
              <a:rPr lang="ru-RU" dirty="0"/>
              <a:t> та </a:t>
            </a:r>
            <a:r>
              <a:rPr lang="ru-RU" dirty="0" err="1"/>
              <a:t>металевих</a:t>
            </a:r>
            <a:r>
              <a:rPr lang="ru-RU" dirty="0"/>
              <a:t> салатниках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 Для </a:t>
            </a:r>
            <a:r>
              <a:rPr lang="ru-RU" dirty="0" err="1"/>
              <a:t>кріплення</a:t>
            </a:r>
            <a:r>
              <a:rPr lang="ru-RU" dirty="0"/>
              <a:t> </a:t>
            </a:r>
            <a:r>
              <a:rPr lang="ru-RU" dirty="0" err="1"/>
              <a:t>квітів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металеві</a:t>
            </a:r>
            <a:r>
              <a:rPr lang="ru-RU" dirty="0"/>
              <a:t> наколки-</a:t>
            </a:r>
            <a:r>
              <a:rPr lang="ru-RU" dirty="0" err="1"/>
              <a:t>їжачки</a:t>
            </a:r>
            <a:r>
              <a:rPr lang="ru-RU" dirty="0"/>
              <a:t>, </a:t>
            </a:r>
            <a:r>
              <a:rPr lang="ru-RU" dirty="0" err="1"/>
              <a:t>дрібну</a:t>
            </a:r>
            <a:r>
              <a:rPr lang="ru-RU" dirty="0"/>
              <a:t> </a:t>
            </a:r>
            <a:r>
              <a:rPr lang="ru-RU" dirty="0" err="1"/>
              <a:t>промиту</a:t>
            </a:r>
            <a:r>
              <a:rPr lang="ru-RU" dirty="0"/>
              <a:t> гальку, </a:t>
            </a:r>
            <a:r>
              <a:rPr lang="ru-RU" dirty="0" err="1"/>
              <a:t>спеціальну</a:t>
            </a:r>
            <a:r>
              <a:rPr lang="ru-RU" dirty="0"/>
              <a:t> </a:t>
            </a:r>
            <a:r>
              <a:rPr lang="ru-RU" dirty="0" err="1"/>
              <a:t>гігроскопічну</a:t>
            </a:r>
            <a:r>
              <a:rPr lang="ru-RU" dirty="0"/>
              <a:t> губку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час </a:t>
            </a:r>
            <a:r>
              <a:rPr lang="ru-RU" dirty="0" err="1"/>
              <a:t>стояти</a:t>
            </a:r>
            <a:r>
              <a:rPr lang="ru-RU" dirty="0"/>
              <a:t> в </a:t>
            </a:r>
            <a:r>
              <a:rPr lang="ru-RU" dirty="0" err="1"/>
              <a:t>невеликій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води,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в'януть</a:t>
            </a:r>
            <a:r>
              <a:rPr lang="ru-RU" dirty="0"/>
              <a:t>. Треба </a:t>
            </a:r>
            <a:r>
              <a:rPr lang="ru-RU" dirty="0" err="1"/>
              <a:t>виходити</a:t>
            </a:r>
            <a:r>
              <a:rPr lang="ru-RU" dirty="0"/>
              <a:t> з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err="1"/>
              <a:t>застілля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прийоми</a:t>
            </a:r>
            <a:r>
              <a:rPr lang="ru-RU" dirty="0"/>
              <a:t> </a:t>
            </a:r>
            <a:r>
              <a:rPr lang="ru-RU" dirty="0" err="1"/>
              <a:t>тривають</a:t>
            </a:r>
            <a:r>
              <a:rPr lang="ru-RU" dirty="0"/>
              <a:t> не </a:t>
            </a:r>
            <a:r>
              <a:rPr lang="ru-RU" dirty="0" err="1"/>
              <a:t>більше</a:t>
            </a:r>
            <a:r>
              <a:rPr lang="ru-RU" dirty="0"/>
              <a:t> 3 годин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підбору</a:t>
            </a:r>
            <a:r>
              <a:rPr lang="ru-RU" dirty="0"/>
              <a:t> </a:t>
            </a:r>
            <a:r>
              <a:rPr lang="ru-RU" dirty="0" err="1"/>
              <a:t>квітів</a:t>
            </a:r>
            <a:r>
              <a:rPr lang="ru-RU" dirty="0"/>
              <a:t> не </a:t>
            </a:r>
            <a:r>
              <a:rPr lang="ru-RU" dirty="0" err="1"/>
              <a:t>обмежені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невеликій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води добре </a:t>
            </a:r>
            <a:r>
              <a:rPr lang="ru-RU" dirty="0" err="1"/>
              <a:t>зберігаються</a:t>
            </a:r>
            <a:r>
              <a:rPr lang="ru-RU" dirty="0"/>
              <a:t>: ромашки, </a:t>
            </a:r>
            <a:r>
              <a:rPr lang="ru-RU" dirty="0" err="1"/>
              <a:t>гіацинти</a:t>
            </a:r>
            <a:r>
              <a:rPr lang="ru-RU" dirty="0"/>
              <a:t>, </a:t>
            </a:r>
            <a:r>
              <a:rPr lang="ru-RU" dirty="0" err="1"/>
              <a:t>айстри</a:t>
            </a:r>
            <a:r>
              <a:rPr lang="ru-RU" dirty="0"/>
              <a:t>, </a:t>
            </a:r>
            <a:r>
              <a:rPr lang="ru-RU" dirty="0" err="1"/>
              <a:t>лілії</a:t>
            </a:r>
            <a:r>
              <a:rPr lang="ru-RU" dirty="0"/>
              <a:t>, кали, </a:t>
            </a:r>
            <a:r>
              <a:rPr lang="ru-RU" dirty="0" err="1"/>
              <a:t>жоржини</a:t>
            </a:r>
            <a:r>
              <a:rPr lang="ru-RU" dirty="0"/>
              <a:t> і т. 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29000"/>
            <a:ext cx="5398743" cy="318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7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8935" y="260648"/>
            <a:ext cx="8964488" cy="295232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нетривалих</a:t>
            </a:r>
            <a:r>
              <a:rPr lang="ru-RU" dirty="0"/>
              <a:t> </a:t>
            </a:r>
            <a:r>
              <a:rPr lang="ru-RU" dirty="0" err="1"/>
              <a:t>прийомів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 та зелень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викладати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на </a:t>
            </a:r>
            <a:r>
              <a:rPr lang="ru-RU" dirty="0" err="1"/>
              <a:t>столі</a:t>
            </a:r>
            <a:r>
              <a:rPr lang="ru-RU" dirty="0"/>
              <a:t>, </a:t>
            </a:r>
            <a:r>
              <a:rPr lang="ru-RU" dirty="0" err="1"/>
              <a:t>кріпити</a:t>
            </a:r>
            <a:r>
              <a:rPr lang="ru-RU" dirty="0"/>
              <a:t> на </a:t>
            </a:r>
            <a:r>
              <a:rPr lang="ru-RU" dirty="0" err="1"/>
              <a:t>спідничку</a:t>
            </a:r>
            <a:r>
              <a:rPr lang="ru-RU" dirty="0"/>
              <a:t> </a:t>
            </a:r>
            <a:r>
              <a:rPr lang="ru-RU" dirty="0" err="1"/>
              <a:t>скатертини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підходять</a:t>
            </a:r>
            <a:r>
              <a:rPr lang="ru-RU" dirty="0"/>
              <a:t> гвоздики, </a:t>
            </a:r>
            <a:r>
              <a:rPr lang="ru-RU" dirty="0" err="1"/>
              <a:t>гербери</a:t>
            </a:r>
            <a:r>
              <a:rPr lang="ru-RU" dirty="0"/>
              <a:t>, </a:t>
            </a:r>
            <a:r>
              <a:rPr lang="ru-RU" dirty="0" err="1"/>
              <a:t>хризантеми</a:t>
            </a:r>
            <a:r>
              <a:rPr lang="ru-RU" dirty="0"/>
              <a:t> і т. п.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зелені</a:t>
            </a:r>
            <a:r>
              <a:rPr lang="ru-RU" dirty="0"/>
              <a:t> </a:t>
            </a:r>
            <a:r>
              <a:rPr lang="ru-RU" dirty="0" err="1"/>
              <a:t>найдовше</a:t>
            </a:r>
            <a:r>
              <a:rPr lang="ru-RU" dirty="0"/>
              <a:t> </a:t>
            </a:r>
            <a:r>
              <a:rPr lang="ru-RU" dirty="0" err="1"/>
              <a:t>зберігає</a:t>
            </a:r>
            <a:r>
              <a:rPr lang="ru-RU" dirty="0"/>
              <a:t> </a:t>
            </a:r>
            <a:r>
              <a:rPr lang="ru-RU" dirty="0" err="1"/>
              <a:t>свіжий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аспарагус </a:t>
            </a:r>
            <a:r>
              <a:rPr lang="ru-RU" dirty="0" err="1"/>
              <a:t>горошечковий</a:t>
            </a:r>
            <a:r>
              <a:rPr lang="ru-RU" dirty="0"/>
              <a:t>, мирт, лавр, плющ і т. п.</a:t>
            </a:r>
          </a:p>
          <a:p>
            <a:r>
              <a:rPr lang="ru-RU" dirty="0" err="1"/>
              <a:t>Низькі</a:t>
            </a:r>
            <a:r>
              <a:rPr lang="ru-RU" dirty="0"/>
              <a:t> </a:t>
            </a:r>
            <a:r>
              <a:rPr lang="ru-RU" dirty="0" err="1"/>
              <a:t>вази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маскувати</a:t>
            </a:r>
            <a:r>
              <a:rPr lang="ru-RU" dirty="0"/>
              <a:t> гофре з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великою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зелені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ілюзію</a:t>
            </a:r>
            <a:r>
              <a:rPr lang="ru-RU" dirty="0"/>
              <a:t>,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 </a:t>
            </a:r>
            <a:r>
              <a:rPr lang="ru-RU" dirty="0" err="1"/>
              <a:t>покладені</a:t>
            </a:r>
            <a:r>
              <a:rPr lang="ru-RU" dirty="0"/>
              <a:t> на </a:t>
            </a:r>
            <a:r>
              <a:rPr lang="ru-RU" dirty="0" err="1"/>
              <a:t>стіл</a:t>
            </a:r>
            <a:r>
              <a:rPr lang="ru-RU" dirty="0"/>
              <a:t>.</a:t>
            </a:r>
          </a:p>
          <a:p>
            <a:r>
              <a:rPr lang="ru-RU" dirty="0" err="1"/>
              <a:t>Довше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 та зелень на </a:t>
            </a:r>
            <a:r>
              <a:rPr lang="ru-RU" dirty="0" err="1"/>
              <a:t>столі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вони </a:t>
            </a:r>
            <a:r>
              <a:rPr lang="ru-RU" dirty="0" err="1"/>
              <a:t>сплетені</a:t>
            </a:r>
            <a:r>
              <a:rPr lang="ru-RU" dirty="0"/>
              <a:t> у </a:t>
            </a:r>
            <a:r>
              <a:rPr lang="ru-RU" dirty="0" err="1"/>
              <a:t>вінок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підбиранні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</a:t>
            </a:r>
            <a:r>
              <a:rPr lang="ru-RU" dirty="0" err="1"/>
              <a:t>квітів</a:t>
            </a:r>
            <a:r>
              <a:rPr lang="ru-RU" dirty="0"/>
              <a:t> </a:t>
            </a:r>
            <a:r>
              <a:rPr lang="ru-RU" dirty="0" err="1"/>
              <a:t>пам'ятаймо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гармонійно</a:t>
            </a:r>
            <a:r>
              <a:rPr lang="ru-RU" dirty="0"/>
              <a:t> </a:t>
            </a:r>
            <a:r>
              <a:rPr lang="ru-RU" dirty="0" err="1"/>
              <a:t>поєднюватися</a:t>
            </a:r>
            <a:r>
              <a:rPr lang="ru-RU" dirty="0"/>
              <a:t> з </a:t>
            </a:r>
            <a:r>
              <a:rPr lang="ru-RU" dirty="0" err="1"/>
              <a:t>кольором</a:t>
            </a:r>
            <a:r>
              <a:rPr lang="ru-RU" dirty="0"/>
              <a:t>, </a:t>
            </a:r>
            <a:r>
              <a:rPr lang="ru-RU" dirty="0" err="1"/>
              <a:t>білизни</a:t>
            </a:r>
            <a:r>
              <a:rPr lang="ru-RU" dirty="0"/>
              <a:t>, посуду та </a:t>
            </a:r>
            <a:r>
              <a:rPr lang="ru-RU" dirty="0" err="1"/>
              <a:t>інтер'єром</a:t>
            </a:r>
            <a:r>
              <a:rPr lang="ru-RU" dirty="0"/>
              <a:t> залу.</a:t>
            </a:r>
          </a:p>
          <a:p>
            <a:r>
              <a:rPr lang="ru-RU" dirty="0"/>
              <a:t>При </a:t>
            </a:r>
            <a:r>
              <a:rPr lang="ru-RU" dirty="0" err="1"/>
              <a:t>декоруванні</a:t>
            </a:r>
            <a:r>
              <a:rPr lang="ru-RU" dirty="0"/>
              <a:t> залу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простежити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, </a:t>
            </a:r>
            <a:r>
              <a:rPr lang="ru-RU" dirty="0" err="1"/>
              <a:t>листя</a:t>
            </a:r>
            <a:r>
              <a:rPr lang="ru-RU" dirty="0"/>
              <a:t> та </a:t>
            </a:r>
            <a:r>
              <a:rPr lang="ru-RU" dirty="0" err="1"/>
              <a:t>стебла</a:t>
            </a:r>
            <a:r>
              <a:rPr lang="ru-RU" dirty="0"/>
              <a:t> не </a:t>
            </a:r>
            <a:r>
              <a:rPr lang="ru-RU" dirty="0" err="1"/>
              <a:t>закривали</a:t>
            </a:r>
            <a:r>
              <a:rPr lang="ru-RU" dirty="0"/>
              <a:t> </a:t>
            </a:r>
            <a:r>
              <a:rPr lang="ru-RU" dirty="0" err="1"/>
              <a:t>скла</a:t>
            </a:r>
            <a:r>
              <a:rPr lang="ru-RU" dirty="0"/>
              <a:t> та </a:t>
            </a:r>
            <a:r>
              <a:rPr lang="ru-RU" dirty="0" err="1"/>
              <a:t>приладдя</a:t>
            </a:r>
            <a:r>
              <a:rPr lang="ru-RU" dirty="0"/>
              <a:t>.</a:t>
            </a:r>
          </a:p>
          <a:p>
            <a:r>
              <a:rPr lang="ru-RU" dirty="0" err="1"/>
              <a:t>Букети</a:t>
            </a:r>
            <a:r>
              <a:rPr lang="ru-RU" dirty="0"/>
              <a:t> за формою і </a:t>
            </a:r>
            <a:r>
              <a:rPr lang="ru-RU" dirty="0" err="1"/>
              <a:t>кольором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. </a:t>
            </a:r>
            <a:r>
              <a:rPr lang="ru-RU" dirty="0" err="1"/>
              <a:t>Круглими</a:t>
            </a:r>
            <a:r>
              <a:rPr lang="ru-RU" dirty="0"/>
              <a:t> букетами </a:t>
            </a:r>
            <a:r>
              <a:rPr lang="ru-RU" dirty="0" err="1"/>
              <a:t>оформляють</a:t>
            </a:r>
            <a:r>
              <a:rPr lang="ru-RU" dirty="0"/>
              <a:t> зал для </a:t>
            </a:r>
            <a:r>
              <a:rPr lang="ru-RU" dirty="0" err="1"/>
              <a:t>урочистих</a:t>
            </a:r>
            <a:r>
              <a:rPr lang="ru-RU" dirty="0"/>
              <a:t> </a:t>
            </a:r>
            <a:r>
              <a:rPr lang="ru-RU" dirty="0" err="1"/>
              <a:t>прийомів</a:t>
            </a:r>
            <a:r>
              <a:rPr lang="ru-RU" dirty="0"/>
              <a:t> і </a:t>
            </a:r>
            <a:r>
              <a:rPr lang="ru-RU" dirty="0" err="1"/>
              <a:t>привітання</a:t>
            </a:r>
            <a:r>
              <a:rPr lang="ru-RU" dirty="0"/>
              <a:t> гостей,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видно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40967"/>
            <a:ext cx="5400600" cy="357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52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</TotalTime>
  <Words>975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Book Antiqua</vt:lpstr>
      <vt:lpstr>Century Gothic</vt:lpstr>
      <vt:lpstr>Аптека</vt:lpstr>
      <vt:lpstr>Естетика в сервіруванні стола </vt:lpstr>
      <vt:lpstr>Презентация PowerPoint</vt:lpstr>
      <vt:lpstr>Презентация PowerPoint</vt:lpstr>
      <vt:lpstr>Презентация PowerPoint</vt:lpstr>
      <vt:lpstr>Презентация PowerPoint</vt:lpstr>
      <vt:lpstr>ДЕКОРАТИВНЕ ОЗДОБЛЕННЯ СТОЛА</vt:lpstr>
      <vt:lpstr>Презентация PowerPoint</vt:lpstr>
      <vt:lpstr>Презентация PowerPoint</vt:lpstr>
      <vt:lpstr>Презентация PowerPoint</vt:lpstr>
      <vt:lpstr>Презентация PowerPoint</vt:lpstr>
      <vt:lpstr>Декоративні предмети </vt:lpstr>
      <vt:lpstr>Презентация PowerPoint</vt:lpstr>
      <vt:lpstr>Декоративні додатки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Естетика в сервіруванні стола </dc:title>
  <dc:creator>Александр</dc:creator>
  <cp:lastModifiedBy>Конох</cp:lastModifiedBy>
  <cp:revision>3</cp:revision>
  <dcterms:created xsi:type="dcterms:W3CDTF">2022-12-11T18:19:57Z</dcterms:created>
  <dcterms:modified xsi:type="dcterms:W3CDTF">2023-11-02T20:07:33Z</dcterms:modified>
</cp:coreProperties>
</file>