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8" r:id="rId4"/>
    <p:sldId id="262" r:id="rId5"/>
    <p:sldId id="263" r:id="rId6"/>
    <p:sldId id="258" r:id="rId7"/>
    <p:sldId id="264" r:id="rId8"/>
    <p:sldId id="269" r:id="rId9"/>
    <p:sldId id="271" r:id="rId10"/>
    <p:sldId id="259" r:id="rId11"/>
    <p:sldId id="265" r:id="rId12"/>
    <p:sldId id="261" r:id="rId13"/>
    <p:sldId id="272" r:id="rId14"/>
    <p:sldId id="274" r:id="rId15"/>
    <p:sldId id="267" r:id="rId16"/>
    <p:sldId id="273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9418A-F527-40E9-8551-3C0896BA9C41}" type="doc">
      <dgm:prSet loTypeId="urn:microsoft.com/office/officeart/2005/8/layout/radial3" loCatId="cycle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uk-UA"/>
        </a:p>
      </dgm:t>
    </dgm:pt>
    <dgm:pt modelId="{960625D7-DD5D-4F18-8795-425EE4AFFE14}">
      <dgm:prSet phldrT="[Текст]" custT="1"/>
      <dgm:spPr/>
      <dgm:t>
        <a:bodyPr/>
        <a:lstStyle/>
        <a:p>
          <a:r>
            <a:rPr lang="uk-UA" sz="2400" b="1">
              <a:latin typeface="Times New Roman" panose="02020603050405020304" pitchFamily="18" charset="0"/>
              <a:cs typeface="Times New Roman" panose="02020603050405020304" pitchFamily="18" charset="0"/>
            </a:rPr>
            <a:t>Антропоніми</a:t>
          </a:r>
          <a:endParaRPr lang="uk-UA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DBC701-B68B-46F9-A99F-4C5F3376A411}" type="parTrans" cxnId="{EAA9A8CB-7144-400E-A4F7-04ADEA9A774B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DDC86B-A660-4F8E-A06B-72644C76D915}" type="sibTrans" cxnId="{EAA9A8CB-7144-400E-A4F7-04ADEA9A774B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AD81CE-83E2-48D7-8940-6CDEA1D2149A}">
      <dgm:prSet phldrT="[Текст]"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Ім’я</a:t>
          </a:r>
        </a:p>
      </dgm:t>
    </dgm:pt>
    <dgm:pt modelId="{7BB70F81-DA46-4504-A35C-0B3259FA9F77}" type="parTrans" cxnId="{54786D2D-1856-4AF1-A562-FB600B4A4497}">
      <dgm:prSet custT="1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3D0E9D-5905-429E-94A1-658D23729705}" type="sibTrans" cxnId="{54786D2D-1856-4AF1-A562-FB600B4A4497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A9E124-113C-42ED-9754-0C508905E48E}">
      <dgm:prSet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Ім’я по-батькові</a:t>
          </a:r>
        </a:p>
      </dgm:t>
    </dgm:pt>
    <dgm:pt modelId="{98F063FB-5D6F-4EBB-885E-B6436388C10D}" type="parTrans" cxnId="{E30EDB8C-3117-4BF6-972F-B7A5D87A096A}">
      <dgm:prSet custT="1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C905E5-72B4-4A78-8BF1-0A82B5256B62}" type="sibTrans" cxnId="{E30EDB8C-3117-4BF6-972F-B7A5D87A096A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3E6225-570F-4AD4-891D-C4B38A17E9D6}">
      <dgm:prSet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Прізвище</a:t>
          </a:r>
        </a:p>
      </dgm:t>
    </dgm:pt>
    <dgm:pt modelId="{A93538F2-A90D-48EB-A4EE-D05E8C46F35F}" type="parTrans" cxnId="{D00F0460-C45D-4B96-8A94-831AC0CD21AB}">
      <dgm:prSet custT="1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6CD8BB-5646-40E8-B42A-5C8556FC1866}" type="sibTrans" cxnId="{D00F0460-C45D-4B96-8A94-831AC0CD21AB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A91A7F-4560-44D2-8D78-D52A022EBDA9}">
      <dgm:prSet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Прізвисько</a:t>
          </a:r>
        </a:p>
      </dgm:t>
    </dgm:pt>
    <dgm:pt modelId="{3093CEF4-6BC7-425A-8FDF-DF9E4DE7BD09}" type="parTrans" cxnId="{7A128874-7DB7-417D-BAE7-EC6404C6448E}">
      <dgm:prSet custT="1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F756CF-BBFF-4750-9A30-3EE7882BA9B2}" type="sibTrans" cxnId="{7A128874-7DB7-417D-BAE7-EC6404C6448E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171B2-EF95-4A48-9159-B3D581B2FDAF}">
      <dgm:prSet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Псевдонім</a:t>
          </a:r>
        </a:p>
      </dgm:t>
    </dgm:pt>
    <dgm:pt modelId="{37636E13-6E41-4583-A8D0-E4BF82A0EC23}" type="parTrans" cxnId="{9AABE30A-A598-47E0-BE78-31C38B5A1A02}">
      <dgm:prSet custT="1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3E3D8F-1BA2-43AD-A058-0FE8E5ADACDB}" type="sibTrans" cxnId="{9AABE30A-A598-47E0-BE78-31C38B5A1A02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B6D599-7A0B-42F1-91A9-83FEBC1C4CA8}">
      <dgm:prSet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Криптонім</a:t>
          </a:r>
        </a:p>
      </dgm:t>
    </dgm:pt>
    <dgm:pt modelId="{2033BA6E-4C76-43D3-B0F6-962B9B1E94E0}" type="parTrans" cxnId="{CC9E58F9-4211-44DB-8AD0-E085EE1E164E}">
      <dgm:prSet custT="1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F27974-E824-4949-859D-57677F31308A}" type="sibTrans" cxnId="{CC9E58F9-4211-44DB-8AD0-E085EE1E164E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5469A3-408B-49D0-B566-51CF5F88945C}">
      <dgm:prSet custT="1"/>
      <dgm:spPr/>
      <dgm:t>
        <a:bodyPr/>
        <a:lstStyle/>
        <a:p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Кличка</a:t>
          </a:r>
        </a:p>
      </dgm:t>
    </dgm:pt>
    <dgm:pt modelId="{FE9DD68F-6574-493B-AF94-691ACAE17EB1}" type="parTrans" cxnId="{C4B3FB22-C6E7-4A5A-8509-A6B3ED6B403D}">
      <dgm:prSet custT="1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80646C-FC88-4266-8A35-91FA948250A3}" type="sibTrans" cxnId="{C4B3FB22-C6E7-4A5A-8509-A6B3ED6B403D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303AF9-EA82-43ED-86A6-5E3237874615}">
      <dgm:prSet custT="1"/>
      <dgm:spPr/>
      <dgm:t>
        <a:bodyPr/>
        <a:lstStyle/>
        <a:p>
          <a:r>
            <a:rPr lang="uk-UA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Андронім</a:t>
          </a:r>
          <a:endParaRPr lang="uk-UA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5E7775-564A-4292-B1C1-DEECDB7CA757}" type="parTrans" cxnId="{995DBD2D-8B4A-4A32-81E7-DC622929B3AD}">
      <dgm:prSet custT="1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7DC99D-8C9F-4E61-9A84-2778546D88B2}" type="sibTrans" cxnId="{995DBD2D-8B4A-4A32-81E7-DC622929B3AD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050649-5E48-46FA-8264-620EFE918907}">
      <dgm:prSet custT="1"/>
      <dgm:spPr/>
      <dgm:t>
        <a:bodyPr/>
        <a:lstStyle/>
        <a:p>
          <a:r>
            <a:rPr lang="uk-UA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Гінеконім</a:t>
          </a:r>
          <a:endParaRPr lang="uk-UA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7BCD94-5C50-4B69-AB8B-80523752E79D}" type="parTrans" cxnId="{C5922240-5B9F-48B0-853A-FBFCB7B86D84}">
      <dgm:prSet custT="1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1AAD15-455A-483B-B5CC-4631535FDFEA}" type="sibTrans" cxnId="{C5922240-5B9F-48B0-853A-FBFCB7B86D84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7DDB3C-6F08-47E4-A3F1-5EA62FF35EEA}">
      <dgm:prSet custT="1"/>
      <dgm:spPr/>
      <dgm:t>
        <a:bodyPr/>
        <a:lstStyle/>
        <a:p>
          <a:r>
            <a:rPr lang="uk-UA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Патронім</a:t>
          </a:r>
          <a:endParaRPr lang="uk-UA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2257A1-6974-40C2-B4ED-99E16E2E3959}" type="parTrans" cxnId="{8BE91357-D3E1-4EB9-B885-7ABC24344BB4}">
      <dgm:prSet custT="1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2610C2-960F-4A9D-B7C1-70B2310AD253}" type="sibTrans" cxnId="{8BE91357-D3E1-4EB9-B885-7ABC24344BB4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4587E5-830C-4CC6-B319-CF2FEA18CA27}" type="pres">
      <dgm:prSet presAssocID="{3F79418A-F527-40E9-8551-3C0896BA9C41}" presName="composite" presStyleCnt="0">
        <dgm:presLayoutVars>
          <dgm:chMax val="1"/>
          <dgm:dir/>
          <dgm:resizeHandles val="exact"/>
        </dgm:presLayoutVars>
      </dgm:prSet>
      <dgm:spPr/>
    </dgm:pt>
    <dgm:pt modelId="{6BC5B590-B295-4F6B-A084-D9DE93A4ACE7}" type="pres">
      <dgm:prSet presAssocID="{3F79418A-F527-40E9-8551-3C0896BA9C41}" presName="radial" presStyleCnt="0">
        <dgm:presLayoutVars>
          <dgm:animLvl val="ctr"/>
        </dgm:presLayoutVars>
      </dgm:prSet>
      <dgm:spPr/>
    </dgm:pt>
    <dgm:pt modelId="{5ABEE061-99DA-4E84-BF75-F68B1A59F157}" type="pres">
      <dgm:prSet presAssocID="{960625D7-DD5D-4F18-8795-425EE4AFFE14}" presName="centerShape" presStyleLbl="vennNode1" presStyleIdx="0" presStyleCnt="11"/>
      <dgm:spPr/>
    </dgm:pt>
    <dgm:pt modelId="{D5DCD978-8FDD-4C65-909D-EA714857725B}" type="pres">
      <dgm:prSet presAssocID="{ADAD81CE-83E2-48D7-8940-6CDEA1D2149A}" presName="node" presStyleLbl="vennNode1" presStyleIdx="1" presStyleCnt="11">
        <dgm:presLayoutVars>
          <dgm:bulletEnabled val="1"/>
        </dgm:presLayoutVars>
      </dgm:prSet>
      <dgm:spPr/>
    </dgm:pt>
    <dgm:pt modelId="{EB72E378-0C31-4315-B9D7-A42E24E315A0}" type="pres">
      <dgm:prSet presAssocID="{94A9E124-113C-42ED-9754-0C508905E48E}" presName="node" presStyleLbl="vennNode1" presStyleIdx="2" presStyleCnt="11">
        <dgm:presLayoutVars>
          <dgm:bulletEnabled val="1"/>
        </dgm:presLayoutVars>
      </dgm:prSet>
      <dgm:spPr/>
    </dgm:pt>
    <dgm:pt modelId="{8584A643-E836-4662-9D82-7ECB79E77CF0}" type="pres">
      <dgm:prSet presAssocID="{633E6225-570F-4AD4-891D-C4B38A17E9D6}" presName="node" presStyleLbl="vennNode1" presStyleIdx="3" presStyleCnt="11">
        <dgm:presLayoutVars>
          <dgm:bulletEnabled val="1"/>
        </dgm:presLayoutVars>
      </dgm:prSet>
      <dgm:spPr/>
    </dgm:pt>
    <dgm:pt modelId="{2D1584DC-0CCD-4504-801A-083E000130DF}" type="pres">
      <dgm:prSet presAssocID="{ADA91A7F-4560-44D2-8D78-D52A022EBDA9}" presName="node" presStyleLbl="vennNode1" presStyleIdx="4" presStyleCnt="11">
        <dgm:presLayoutVars>
          <dgm:bulletEnabled val="1"/>
        </dgm:presLayoutVars>
      </dgm:prSet>
      <dgm:spPr/>
    </dgm:pt>
    <dgm:pt modelId="{0B637DA3-67B4-4C57-94C5-4607CA41C36E}" type="pres">
      <dgm:prSet presAssocID="{F57171B2-EF95-4A48-9159-B3D581B2FDAF}" presName="node" presStyleLbl="vennNode1" presStyleIdx="5" presStyleCnt="11">
        <dgm:presLayoutVars>
          <dgm:bulletEnabled val="1"/>
        </dgm:presLayoutVars>
      </dgm:prSet>
      <dgm:spPr/>
    </dgm:pt>
    <dgm:pt modelId="{9E303EC2-05CC-4C1B-A006-C8A180DAE715}" type="pres">
      <dgm:prSet presAssocID="{5FB6D599-7A0B-42F1-91A9-83FEBC1C4CA8}" presName="node" presStyleLbl="vennNode1" presStyleIdx="6" presStyleCnt="11">
        <dgm:presLayoutVars>
          <dgm:bulletEnabled val="1"/>
        </dgm:presLayoutVars>
      </dgm:prSet>
      <dgm:spPr/>
    </dgm:pt>
    <dgm:pt modelId="{98984D1D-4A7D-4620-BF2E-C5ED3AB04C8B}" type="pres">
      <dgm:prSet presAssocID="{F15469A3-408B-49D0-B566-51CF5F88945C}" presName="node" presStyleLbl="vennNode1" presStyleIdx="7" presStyleCnt="11">
        <dgm:presLayoutVars>
          <dgm:bulletEnabled val="1"/>
        </dgm:presLayoutVars>
      </dgm:prSet>
      <dgm:spPr/>
    </dgm:pt>
    <dgm:pt modelId="{7C344AC9-AE18-4294-82D5-2722594F59DB}" type="pres">
      <dgm:prSet presAssocID="{8A303AF9-EA82-43ED-86A6-5E3237874615}" presName="node" presStyleLbl="vennNode1" presStyleIdx="8" presStyleCnt="11">
        <dgm:presLayoutVars>
          <dgm:bulletEnabled val="1"/>
        </dgm:presLayoutVars>
      </dgm:prSet>
      <dgm:spPr/>
    </dgm:pt>
    <dgm:pt modelId="{D09B631E-99E2-4B8A-BC25-D66C502CA73E}" type="pres">
      <dgm:prSet presAssocID="{73050649-5E48-46FA-8264-620EFE918907}" presName="node" presStyleLbl="vennNode1" presStyleIdx="9" presStyleCnt="11">
        <dgm:presLayoutVars>
          <dgm:bulletEnabled val="1"/>
        </dgm:presLayoutVars>
      </dgm:prSet>
      <dgm:spPr/>
    </dgm:pt>
    <dgm:pt modelId="{434F4183-1BCB-462F-908A-4B7A33312150}" type="pres">
      <dgm:prSet presAssocID="{6B7DDB3C-6F08-47E4-A3F1-5EA62FF35EEA}" presName="node" presStyleLbl="vennNode1" presStyleIdx="10" presStyleCnt="11">
        <dgm:presLayoutVars>
          <dgm:bulletEnabled val="1"/>
        </dgm:presLayoutVars>
      </dgm:prSet>
      <dgm:spPr/>
    </dgm:pt>
  </dgm:ptLst>
  <dgm:cxnLst>
    <dgm:cxn modelId="{9AABE30A-A598-47E0-BE78-31C38B5A1A02}" srcId="{960625D7-DD5D-4F18-8795-425EE4AFFE14}" destId="{F57171B2-EF95-4A48-9159-B3D581B2FDAF}" srcOrd="4" destOrd="0" parTransId="{37636E13-6E41-4583-A8D0-E4BF82A0EC23}" sibTransId="{B53E3D8F-1BA2-43AD-A058-0FE8E5ADACDB}"/>
    <dgm:cxn modelId="{9508C41C-54EF-46FF-9D1F-5762CB1281CF}" type="presOf" srcId="{633E6225-570F-4AD4-891D-C4B38A17E9D6}" destId="{8584A643-E836-4662-9D82-7ECB79E77CF0}" srcOrd="0" destOrd="0" presId="urn:microsoft.com/office/officeart/2005/8/layout/radial3"/>
    <dgm:cxn modelId="{84C19A21-D04E-4B26-A759-E032D7AC4D50}" type="presOf" srcId="{ADAD81CE-83E2-48D7-8940-6CDEA1D2149A}" destId="{D5DCD978-8FDD-4C65-909D-EA714857725B}" srcOrd="0" destOrd="0" presId="urn:microsoft.com/office/officeart/2005/8/layout/radial3"/>
    <dgm:cxn modelId="{C4B3FB22-C6E7-4A5A-8509-A6B3ED6B403D}" srcId="{960625D7-DD5D-4F18-8795-425EE4AFFE14}" destId="{F15469A3-408B-49D0-B566-51CF5F88945C}" srcOrd="6" destOrd="0" parTransId="{FE9DD68F-6574-493B-AF94-691ACAE17EB1}" sibTransId="{CD80646C-FC88-4266-8A35-91FA948250A3}"/>
    <dgm:cxn modelId="{54786D2D-1856-4AF1-A562-FB600B4A4497}" srcId="{960625D7-DD5D-4F18-8795-425EE4AFFE14}" destId="{ADAD81CE-83E2-48D7-8940-6CDEA1D2149A}" srcOrd="0" destOrd="0" parTransId="{7BB70F81-DA46-4504-A35C-0B3259FA9F77}" sibTransId="{A43D0E9D-5905-429E-94A1-658D23729705}"/>
    <dgm:cxn modelId="{1557872D-8632-415B-9650-22D1D50F9613}" type="presOf" srcId="{73050649-5E48-46FA-8264-620EFE918907}" destId="{D09B631E-99E2-4B8A-BC25-D66C502CA73E}" srcOrd="0" destOrd="0" presId="urn:microsoft.com/office/officeart/2005/8/layout/radial3"/>
    <dgm:cxn modelId="{995DBD2D-8B4A-4A32-81E7-DC622929B3AD}" srcId="{960625D7-DD5D-4F18-8795-425EE4AFFE14}" destId="{8A303AF9-EA82-43ED-86A6-5E3237874615}" srcOrd="7" destOrd="0" parTransId="{C25E7775-564A-4292-B1C1-DEECDB7CA757}" sibTransId="{1A7DC99D-8C9F-4E61-9A84-2778546D88B2}"/>
    <dgm:cxn modelId="{C5922240-5B9F-48B0-853A-FBFCB7B86D84}" srcId="{960625D7-DD5D-4F18-8795-425EE4AFFE14}" destId="{73050649-5E48-46FA-8264-620EFE918907}" srcOrd="8" destOrd="0" parTransId="{797BCD94-5C50-4B69-AB8B-80523752E79D}" sibTransId="{991AAD15-455A-483B-B5CC-4631535FDFEA}"/>
    <dgm:cxn modelId="{D00F0460-C45D-4B96-8A94-831AC0CD21AB}" srcId="{960625D7-DD5D-4F18-8795-425EE4AFFE14}" destId="{633E6225-570F-4AD4-891D-C4B38A17E9D6}" srcOrd="2" destOrd="0" parTransId="{A93538F2-A90D-48EB-A4EE-D05E8C46F35F}" sibTransId="{476CD8BB-5646-40E8-B42A-5C8556FC1866}"/>
    <dgm:cxn modelId="{9603E644-4C01-408C-983E-7FA7935ECF5F}" type="presOf" srcId="{5FB6D599-7A0B-42F1-91A9-83FEBC1C4CA8}" destId="{9E303EC2-05CC-4C1B-A006-C8A180DAE715}" srcOrd="0" destOrd="0" presId="urn:microsoft.com/office/officeart/2005/8/layout/radial3"/>
    <dgm:cxn modelId="{C8B95E48-B5E1-4239-92A2-B5B38154262A}" type="presOf" srcId="{ADA91A7F-4560-44D2-8D78-D52A022EBDA9}" destId="{2D1584DC-0CCD-4504-801A-083E000130DF}" srcOrd="0" destOrd="0" presId="urn:microsoft.com/office/officeart/2005/8/layout/radial3"/>
    <dgm:cxn modelId="{E7D1C86E-154D-4BE4-9289-C19B8A0C7ABA}" type="presOf" srcId="{94A9E124-113C-42ED-9754-0C508905E48E}" destId="{EB72E378-0C31-4315-B9D7-A42E24E315A0}" srcOrd="0" destOrd="0" presId="urn:microsoft.com/office/officeart/2005/8/layout/radial3"/>
    <dgm:cxn modelId="{EB3A8772-82B2-4C22-B50A-B54B7143162F}" type="presOf" srcId="{F15469A3-408B-49D0-B566-51CF5F88945C}" destId="{98984D1D-4A7D-4620-BF2E-C5ED3AB04C8B}" srcOrd="0" destOrd="0" presId="urn:microsoft.com/office/officeart/2005/8/layout/radial3"/>
    <dgm:cxn modelId="{7A128874-7DB7-417D-BAE7-EC6404C6448E}" srcId="{960625D7-DD5D-4F18-8795-425EE4AFFE14}" destId="{ADA91A7F-4560-44D2-8D78-D52A022EBDA9}" srcOrd="3" destOrd="0" parTransId="{3093CEF4-6BC7-425A-8FDF-DF9E4DE7BD09}" sibTransId="{28F756CF-BBFF-4750-9A30-3EE7882BA9B2}"/>
    <dgm:cxn modelId="{8BE91357-D3E1-4EB9-B885-7ABC24344BB4}" srcId="{960625D7-DD5D-4F18-8795-425EE4AFFE14}" destId="{6B7DDB3C-6F08-47E4-A3F1-5EA62FF35EEA}" srcOrd="9" destOrd="0" parTransId="{D62257A1-6974-40C2-B4ED-99E16E2E3959}" sibTransId="{7A2610C2-960F-4A9D-B7C1-70B2310AD253}"/>
    <dgm:cxn modelId="{AD5E7079-C94B-4147-9E80-66D8785E1CBF}" type="presOf" srcId="{8A303AF9-EA82-43ED-86A6-5E3237874615}" destId="{7C344AC9-AE18-4294-82D5-2722594F59DB}" srcOrd="0" destOrd="0" presId="urn:microsoft.com/office/officeart/2005/8/layout/radial3"/>
    <dgm:cxn modelId="{E5DF5D7A-B44F-4DCD-A4EB-1F1881D505D3}" type="presOf" srcId="{F57171B2-EF95-4A48-9159-B3D581B2FDAF}" destId="{0B637DA3-67B4-4C57-94C5-4607CA41C36E}" srcOrd="0" destOrd="0" presId="urn:microsoft.com/office/officeart/2005/8/layout/radial3"/>
    <dgm:cxn modelId="{E30EDB8C-3117-4BF6-972F-B7A5D87A096A}" srcId="{960625D7-DD5D-4F18-8795-425EE4AFFE14}" destId="{94A9E124-113C-42ED-9754-0C508905E48E}" srcOrd="1" destOrd="0" parTransId="{98F063FB-5D6F-4EBB-885E-B6436388C10D}" sibTransId="{8BC905E5-72B4-4A78-8BF1-0A82B5256B62}"/>
    <dgm:cxn modelId="{228548B9-B494-4661-B768-85A82DEA718B}" type="presOf" srcId="{3F79418A-F527-40E9-8551-3C0896BA9C41}" destId="{494587E5-830C-4CC6-B319-CF2FEA18CA27}" srcOrd="0" destOrd="0" presId="urn:microsoft.com/office/officeart/2005/8/layout/radial3"/>
    <dgm:cxn modelId="{B23835C1-AC96-48CC-9FDE-E16BA80453FC}" type="presOf" srcId="{960625D7-DD5D-4F18-8795-425EE4AFFE14}" destId="{5ABEE061-99DA-4E84-BF75-F68B1A59F157}" srcOrd="0" destOrd="0" presId="urn:microsoft.com/office/officeart/2005/8/layout/radial3"/>
    <dgm:cxn modelId="{EAA9A8CB-7144-400E-A4F7-04ADEA9A774B}" srcId="{3F79418A-F527-40E9-8551-3C0896BA9C41}" destId="{960625D7-DD5D-4F18-8795-425EE4AFFE14}" srcOrd="0" destOrd="0" parTransId="{55DBC701-B68B-46F9-A99F-4C5F3376A411}" sibTransId="{86DDC86B-A660-4F8E-A06B-72644C76D915}"/>
    <dgm:cxn modelId="{3AD056F1-ADCA-4537-B5D6-08A620617F09}" type="presOf" srcId="{6B7DDB3C-6F08-47E4-A3F1-5EA62FF35EEA}" destId="{434F4183-1BCB-462F-908A-4B7A33312150}" srcOrd="0" destOrd="0" presId="urn:microsoft.com/office/officeart/2005/8/layout/radial3"/>
    <dgm:cxn modelId="{CC9E58F9-4211-44DB-8AD0-E085EE1E164E}" srcId="{960625D7-DD5D-4F18-8795-425EE4AFFE14}" destId="{5FB6D599-7A0B-42F1-91A9-83FEBC1C4CA8}" srcOrd="5" destOrd="0" parTransId="{2033BA6E-4C76-43D3-B0F6-962B9B1E94E0}" sibTransId="{5BF27974-E824-4949-859D-57677F31308A}"/>
    <dgm:cxn modelId="{5176E3FC-AD64-4F51-A0F5-45E58634FDAE}" type="presParOf" srcId="{494587E5-830C-4CC6-B319-CF2FEA18CA27}" destId="{6BC5B590-B295-4F6B-A084-D9DE93A4ACE7}" srcOrd="0" destOrd="0" presId="urn:microsoft.com/office/officeart/2005/8/layout/radial3"/>
    <dgm:cxn modelId="{7053C7AF-5275-45BE-82A8-86C1DA83DB33}" type="presParOf" srcId="{6BC5B590-B295-4F6B-A084-D9DE93A4ACE7}" destId="{5ABEE061-99DA-4E84-BF75-F68B1A59F157}" srcOrd="0" destOrd="0" presId="urn:microsoft.com/office/officeart/2005/8/layout/radial3"/>
    <dgm:cxn modelId="{C371F858-1B75-445F-9656-45DD5FA97A61}" type="presParOf" srcId="{6BC5B590-B295-4F6B-A084-D9DE93A4ACE7}" destId="{D5DCD978-8FDD-4C65-909D-EA714857725B}" srcOrd="1" destOrd="0" presId="urn:microsoft.com/office/officeart/2005/8/layout/radial3"/>
    <dgm:cxn modelId="{66AAA2F4-C3F8-43BD-B706-B9306545D5F0}" type="presParOf" srcId="{6BC5B590-B295-4F6B-A084-D9DE93A4ACE7}" destId="{EB72E378-0C31-4315-B9D7-A42E24E315A0}" srcOrd="2" destOrd="0" presId="urn:microsoft.com/office/officeart/2005/8/layout/radial3"/>
    <dgm:cxn modelId="{7BE6866A-8A12-4B03-BDE4-A117395C905A}" type="presParOf" srcId="{6BC5B590-B295-4F6B-A084-D9DE93A4ACE7}" destId="{8584A643-E836-4662-9D82-7ECB79E77CF0}" srcOrd="3" destOrd="0" presId="urn:microsoft.com/office/officeart/2005/8/layout/radial3"/>
    <dgm:cxn modelId="{91F9EBE9-5C25-464F-99DE-901746BD8E87}" type="presParOf" srcId="{6BC5B590-B295-4F6B-A084-D9DE93A4ACE7}" destId="{2D1584DC-0CCD-4504-801A-083E000130DF}" srcOrd="4" destOrd="0" presId="urn:microsoft.com/office/officeart/2005/8/layout/radial3"/>
    <dgm:cxn modelId="{C9A2700A-C7EE-4CFC-AE0B-2041D0CBD458}" type="presParOf" srcId="{6BC5B590-B295-4F6B-A084-D9DE93A4ACE7}" destId="{0B637DA3-67B4-4C57-94C5-4607CA41C36E}" srcOrd="5" destOrd="0" presId="urn:microsoft.com/office/officeart/2005/8/layout/radial3"/>
    <dgm:cxn modelId="{308EF842-AA42-4494-9CB7-912CD24D4BF3}" type="presParOf" srcId="{6BC5B590-B295-4F6B-A084-D9DE93A4ACE7}" destId="{9E303EC2-05CC-4C1B-A006-C8A180DAE715}" srcOrd="6" destOrd="0" presId="urn:microsoft.com/office/officeart/2005/8/layout/radial3"/>
    <dgm:cxn modelId="{57B8F4C9-E124-457F-AA71-6ADB638709DD}" type="presParOf" srcId="{6BC5B590-B295-4F6B-A084-D9DE93A4ACE7}" destId="{98984D1D-4A7D-4620-BF2E-C5ED3AB04C8B}" srcOrd="7" destOrd="0" presId="urn:microsoft.com/office/officeart/2005/8/layout/radial3"/>
    <dgm:cxn modelId="{9235940B-1EA3-4985-AB11-450326A6D113}" type="presParOf" srcId="{6BC5B590-B295-4F6B-A084-D9DE93A4ACE7}" destId="{7C344AC9-AE18-4294-82D5-2722594F59DB}" srcOrd="8" destOrd="0" presId="urn:microsoft.com/office/officeart/2005/8/layout/radial3"/>
    <dgm:cxn modelId="{5B64AC8D-2348-44E9-AACD-23818109BD09}" type="presParOf" srcId="{6BC5B590-B295-4F6B-A084-D9DE93A4ACE7}" destId="{D09B631E-99E2-4B8A-BC25-D66C502CA73E}" srcOrd="9" destOrd="0" presId="urn:microsoft.com/office/officeart/2005/8/layout/radial3"/>
    <dgm:cxn modelId="{F8693BBE-7A31-4B9F-897D-27CBDF5E50F8}" type="presParOf" srcId="{6BC5B590-B295-4F6B-A084-D9DE93A4ACE7}" destId="{434F4183-1BCB-462F-908A-4B7A33312150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A08F83-5943-4E3E-8820-E4AFBC272DD9}" type="doc">
      <dgm:prSet loTypeId="urn:microsoft.com/office/officeart/2005/8/layout/hierarchy5" loCatId="hierarchy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uk-UA"/>
        </a:p>
      </dgm:t>
    </dgm:pt>
    <dgm:pt modelId="{5C31960B-941D-4598-8F71-051B72F46DAC}">
      <dgm:prSet phldrT="[Текст]" custT="1"/>
      <dgm:spPr/>
      <dgm:t>
        <a:bodyPr/>
        <a:lstStyle/>
        <a:p>
          <a:r>
            <a:rPr lang="uk-UA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Топоніми</a:t>
          </a:r>
        </a:p>
      </dgm:t>
    </dgm:pt>
    <dgm:pt modelId="{5DAB9BE3-EE5C-4843-BFFD-CE2D949E98A0}" type="parTrans" cxnId="{F3B869B9-7A30-4EA8-9F79-B38DEC703A8E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2E4F2C-FE1D-43D2-BC93-87FF9B20CE4A}" type="sibTrans" cxnId="{F3B869B9-7A30-4EA8-9F79-B38DEC703A8E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9F572B-5220-474B-8BD7-22644F54CEAF}">
      <dgm:prSet phldrT="[Текст]" custT="1"/>
      <dgm:spPr/>
      <dgm:t>
        <a:bodyPr/>
        <a:lstStyle/>
        <a:p>
          <a:r>
            <a:rPr lang="uk-UA" sz="2200">
              <a:latin typeface="Times New Roman" panose="02020603050405020304" pitchFamily="18" charset="0"/>
              <a:cs typeface="Times New Roman" panose="02020603050405020304" pitchFamily="18" charset="0"/>
            </a:rPr>
            <a:t>Ойконіми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C349E1-E27C-4EC0-87AD-9EB83EC77087}" type="parTrans" cxnId="{C1551ED8-FF73-4025-8241-7EEB056512CE}">
      <dgm:prSet custT="1"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81950E-5DEC-457A-8569-78F158B8F6C4}" type="sibTrans" cxnId="{C1551ED8-FF73-4025-8241-7EEB056512CE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8C62BD-F654-41A4-B80F-50510AEFBB8A}">
      <dgm:prSet phldrT="[Текст]" custT="1"/>
      <dgm:spPr/>
      <dgm:t>
        <a:bodyPr/>
        <a:lstStyle/>
        <a:p>
          <a:r>
            <a:rPr lang="uk-UA" sz="2200">
              <a:latin typeface="Times New Roman" panose="02020603050405020304" pitchFamily="18" charset="0"/>
              <a:cs typeface="Times New Roman" panose="02020603050405020304" pitchFamily="18" charset="0"/>
            </a:rPr>
            <a:t>Урбаноніми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59D4-AC79-482B-85AE-A6E529D24D6F}" type="parTrans" cxnId="{DB3CB644-2FC4-4F84-AD22-723004943439}">
      <dgm:prSet custT="1"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D5F6D1-92FF-444F-82AC-2194A17D847A}" type="sibTrans" cxnId="{DB3CB644-2FC4-4F84-AD22-723004943439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4830F1-6D93-4718-8999-064A5FB67436}">
      <dgm:prSet phldrT="[Текст]" custT="1"/>
      <dgm:spPr/>
      <dgm:t>
        <a:bodyPr/>
        <a:lstStyle/>
        <a:p>
          <a:r>
            <a:rPr lang="uk-UA" sz="2200">
              <a:latin typeface="Times New Roman" panose="02020603050405020304" pitchFamily="18" charset="0"/>
              <a:cs typeface="Times New Roman" panose="02020603050405020304" pitchFamily="18" charset="0"/>
            </a:rPr>
            <a:t>Хороніми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0B5DAC-0084-4351-9E21-91AB5BCE803B}" type="parTrans" cxnId="{70F7AE00-E3D8-41BC-945D-65B3685712BF}">
      <dgm:prSet custT="1"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710F5-EDEA-4A6C-9835-819B6F675271}" type="sibTrans" cxnId="{70F7AE00-E3D8-41BC-945D-65B3685712BF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430EBC-BDE1-48BF-BCBF-A0A269B8202A}">
      <dgm:prSet custT="1"/>
      <dgm:spPr/>
      <dgm:t>
        <a:bodyPr/>
        <a:lstStyle/>
        <a:p>
          <a:r>
            <a:rPr lang="uk-UA" sz="2200">
              <a:latin typeface="Times New Roman" panose="02020603050405020304" pitchFamily="18" charset="0"/>
              <a:cs typeface="Times New Roman" panose="02020603050405020304" pitchFamily="18" charset="0"/>
            </a:rPr>
            <a:t>Гідроніми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8F8B9-3CF9-4D1A-9B26-21B41EF5F99F}" type="parTrans" cxnId="{53CBC13A-EBBF-497D-8A79-BC148D86BE14}">
      <dgm:prSet custT="1"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2970F1-16A2-432C-A73F-9A78DEE78F4B}" type="sibTrans" cxnId="{53CBC13A-EBBF-497D-8A79-BC148D86BE14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1DAD6D-62F6-401B-BF95-F2C2889E956F}">
      <dgm:prSet custT="1"/>
      <dgm:spPr/>
      <dgm:t>
        <a:bodyPr/>
        <a:lstStyle/>
        <a:p>
          <a:r>
            <a:rPr lang="uk-UA" sz="2200">
              <a:latin typeface="Times New Roman" panose="02020603050405020304" pitchFamily="18" charset="0"/>
              <a:cs typeface="Times New Roman" panose="02020603050405020304" pitchFamily="18" charset="0"/>
            </a:rPr>
            <a:t>Мікротопоніми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B88234-A622-48C1-A107-4C5C5C83A0DC}" type="parTrans" cxnId="{A0CB5B87-A9D0-4E0C-A80D-C9C746E90B84}">
      <dgm:prSet custT="1"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99BFF0-9451-4CAD-91A8-39439A61181A}" type="sibTrans" cxnId="{A0CB5B87-A9D0-4E0C-A80D-C9C746E90B84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8234FE-C949-4167-8CFD-56A86596694C}">
      <dgm:prSet custT="1"/>
      <dgm:spPr/>
      <dgm:t>
        <a:bodyPr/>
        <a:lstStyle/>
        <a:p>
          <a:r>
            <a:rPr lang="uk-UA" sz="2200">
              <a:latin typeface="Times New Roman" panose="02020603050405020304" pitchFamily="18" charset="0"/>
              <a:cs typeface="Times New Roman" panose="02020603050405020304" pitchFamily="18" charset="0"/>
            </a:rPr>
            <a:t>Ороніми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F3A307-E3EF-4A0C-992E-EBC8FA75A3EC}" type="parTrans" cxnId="{9074632B-3A60-4665-893D-5FEF109FFDA1}">
      <dgm:prSet custT="1"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682748-66A2-4856-95D6-365A3DFFD484}" type="sibTrans" cxnId="{9074632B-3A60-4665-893D-5FEF109FFDA1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C4CCA9-1C72-4FF8-BED9-DBF7F163CB98}">
      <dgm:prSet custT="1"/>
      <dgm:spPr/>
      <dgm:t>
        <a:bodyPr/>
        <a:lstStyle/>
        <a:p>
          <a:r>
            <a:rPr lang="uk-UA" sz="2200">
              <a:latin typeface="Times New Roman" panose="02020603050405020304" pitchFamily="18" charset="0"/>
              <a:cs typeface="Times New Roman" panose="02020603050405020304" pitchFamily="18" charset="0"/>
            </a:rPr>
            <a:t>Інсулоніми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78D8B0-6405-462D-A422-4F6AC5DABE29}" type="parTrans" cxnId="{E4C386DF-3F0F-4616-97F5-0915A5F889A6}">
      <dgm:prSet custT="1"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68A415-D53E-43FC-9837-159BA459A366}" type="sibTrans" cxnId="{E4C386DF-3F0F-4616-97F5-0915A5F889A6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E27274-0543-4DDA-9D6C-736B28EE0840}">
      <dgm:prSet custT="1"/>
      <dgm:spPr/>
      <dgm:t>
        <a:bodyPr/>
        <a:lstStyle/>
        <a:p>
          <a:r>
            <a:rPr lang="uk-UA" sz="2200">
              <a:latin typeface="Times New Roman" panose="02020603050405020304" pitchFamily="18" charset="0"/>
              <a:cs typeface="Times New Roman" panose="02020603050405020304" pitchFamily="18" charset="0"/>
            </a:rPr>
            <a:t>Спелеоніми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4B336E-0ADC-44E0-9AB5-50C8B1E6D9CA}" type="parTrans" cxnId="{73FB57E2-04FD-45E2-88F4-70331EF0EF3D}">
      <dgm:prSet custT="1"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A2123F-2698-4102-A711-6CB99859F4D5}" type="sibTrans" cxnId="{73FB57E2-04FD-45E2-88F4-70331EF0EF3D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C54DDB-B049-4CC5-B482-C964981ECA69}">
      <dgm:prSet custT="1"/>
      <dgm:spPr/>
      <dgm:t>
        <a:bodyPr/>
        <a:lstStyle/>
        <a:p>
          <a:r>
            <a:rPr lang="uk-UA" sz="2200">
              <a:latin typeface="Times New Roman" panose="02020603050405020304" pitchFamily="18" charset="0"/>
              <a:cs typeface="Times New Roman" panose="02020603050405020304" pitchFamily="18" charset="0"/>
            </a:rPr>
            <a:t>Дромоніми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914ECC-FD4F-448F-AEFF-2FB6FEA20773}" type="parTrans" cxnId="{645A9516-BA6F-4C30-9FA1-6E96C786C207}">
      <dgm:prSet custT="1"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852B6B-1C63-479C-9728-2ACCC8A260C3}" type="sibTrans" cxnId="{645A9516-BA6F-4C30-9FA1-6E96C786C207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826B2-2A73-46AF-ADAD-87E93E507623}">
      <dgm:prSet custT="1"/>
      <dgm:spPr/>
      <dgm:t>
        <a:bodyPr/>
        <a:lstStyle/>
        <a:p>
          <a:r>
            <a:rPr lang="uk-UA" sz="2200">
              <a:latin typeface="Times New Roman" panose="02020603050405020304" pitchFamily="18" charset="0"/>
              <a:cs typeface="Times New Roman" panose="02020603050405020304" pitchFamily="18" charset="0"/>
            </a:rPr>
            <a:t>Дримоніми</a:t>
          </a: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1A34F4-F8F4-4EA8-AFF5-216590F87EDF}" type="parTrans" cxnId="{91FC42D2-EC09-4F56-B246-D8EE4664AAFE}">
      <dgm:prSet custT="1"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7948D5-8EAD-4EDB-A270-6CC98CA7F3BA}" type="sibTrans" cxnId="{91FC42D2-EC09-4F56-B246-D8EE4664AAFE}">
      <dgm:prSet/>
      <dgm:spPr/>
      <dgm:t>
        <a:bodyPr/>
        <a:lstStyle/>
        <a:p>
          <a:endParaRPr lang="uk-UA" sz="2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90E0CE-24E9-4F50-B457-43CA120D45C6}" type="pres">
      <dgm:prSet presAssocID="{6DA08F83-5943-4E3E-8820-E4AFBC272DD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9969F9-5FAB-4DD7-93BE-82FA3740577B}" type="pres">
      <dgm:prSet presAssocID="{6DA08F83-5943-4E3E-8820-E4AFBC272DD9}" presName="hierFlow" presStyleCnt="0"/>
      <dgm:spPr/>
    </dgm:pt>
    <dgm:pt modelId="{2A31EE98-A38D-4B65-97F0-FFB539DAEDC0}" type="pres">
      <dgm:prSet presAssocID="{6DA08F83-5943-4E3E-8820-E4AFBC272DD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C12D3B7-FD11-4761-8650-9CAA49653AAF}" type="pres">
      <dgm:prSet presAssocID="{5C31960B-941D-4598-8F71-051B72F46DAC}" presName="Name17" presStyleCnt="0"/>
      <dgm:spPr/>
    </dgm:pt>
    <dgm:pt modelId="{F48AE36C-C789-4FDF-9FD4-25CAD505B14D}" type="pres">
      <dgm:prSet presAssocID="{5C31960B-941D-4598-8F71-051B72F46DAC}" presName="level1Shape" presStyleLbl="node0" presStyleIdx="0" presStyleCnt="1" custScaleX="138171" custScaleY="78955" custLinFactX="-100000" custLinFactNeighborX="-120730" custLinFactNeighborY="-11776">
        <dgm:presLayoutVars>
          <dgm:chPref val="3"/>
        </dgm:presLayoutVars>
      </dgm:prSet>
      <dgm:spPr/>
    </dgm:pt>
    <dgm:pt modelId="{3778EF17-DFF1-4341-94E3-F5C47CF032A7}" type="pres">
      <dgm:prSet presAssocID="{5C31960B-941D-4598-8F71-051B72F46DAC}" presName="hierChild2" presStyleCnt="0"/>
      <dgm:spPr/>
    </dgm:pt>
    <dgm:pt modelId="{B6CBC565-6800-4E66-8A31-7A1AB442C4DB}" type="pres">
      <dgm:prSet presAssocID="{9BC349E1-E27C-4EC0-87AD-9EB83EC77087}" presName="Name25" presStyleLbl="parChTrans1D2" presStyleIdx="0" presStyleCnt="10"/>
      <dgm:spPr/>
    </dgm:pt>
    <dgm:pt modelId="{BD6B4BE7-AB59-4B28-BEC3-897CD52B3B08}" type="pres">
      <dgm:prSet presAssocID="{9BC349E1-E27C-4EC0-87AD-9EB83EC77087}" presName="connTx" presStyleLbl="parChTrans1D2" presStyleIdx="0" presStyleCnt="10"/>
      <dgm:spPr/>
    </dgm:pt>
    <dgm:pt modelId="{FE7F3702-4E52-4BBF-AA63-179C01D9DC5E}" type="pres">
      <dgm:prSet presAssocID="{EF9F572B-5220-474B-8BD7-22644F54CEAF}" presName="Name30" presStyleCnt="0"/>
      <dgm:spPr/>
    </dgm:pt>
    <dgm:pt modelId="{14872BCA-EBC4-4534-9035-5EA1124E9EFF}" type="pres">
      <dgm:prSet presAssocID="{EF9F572B-5220-474B-8BD7-22644F54CEAF}" presName="level2Shape" presStyleLbl="node2" presStyleIdx="0" presStyleCnt="10" custScaleX="138171" custScaleY="79013" custLinFactX="-78831" custLinFactNeighborX="-100000" custLinFactNeighborY="-12836"/>
      <dgm:spPr/>
    </dgm:pt>
    <dgm:pt modelId="{908ECA9A-ECEE-4CB7-8951-EAB52B75BA67}" type="pres">
      <dgm:prSet presAssocID="{EF9F572B-5220-474B-8BD7-22644F54CEAF}" presName="hierChild3" presStyleCnt="0"/>
      <dgm:spPr/>
    </dgm:pt>
    <dgm:pt modelId="{CD2D05EC-3FE2-4874-830B-AA3490011E9F}" type="pres">
      <dgm:prSet presAssocID="{9EF8F8B9-3CF9-4D1A-9B26-21B41EF5F99F}" presName="Name25" presStyleLbl="parChTrans1D2" presStyleIdx="1" presStyleCnt="10"/>
      <dgm:spPr/>
    </dgm:pt>
    <dgm:pt modelId="{40C96E31-9E94-4287-A459-723FFE2080BA}" type="pres">
      <dgm:prSet presAssocID="{9EF8F8B9-3CF9-4D1A-9B26-21B41EF5F99F}" presName="connTx" presStyleLbl="parChTrans1D2" presStyleIdx="1" presStyleCnt="10"/>
      <dgm:spPr/>
    </dgm:pt>
    <dgm:pt modelId="{61F16E36-7FD6-4E4D-9D62-8628409DC38D}" type="pres">
      <dgm:prSet presAssocID="{E6430EBC-BDE1-48BF-BCBF-A0A269B8202A}" presName="Name30" presStyleCnt="0"/>
      <dgm:spPr/>
    </dgm:pt>
    <dgm:pt modelId="{95E4ED06-B98C-46A6-973D-B55442FE497D}" type="pres">
      <dgm:prSet presAssocID="{E6430EBC-BDE1-48BF-BCBF-A0A269B8202A}" presName="level2Shape" presStyleLbl="node2" presStyleIdx="1" presStyleCnt="10" custScaleX="138034" custScaleY="78955" custLinFactNeighborX="-74250" custLinFactNeighborY="-25508"/>
      <dgm:spPr/>
    </dgm:pt>
    <dgm:pt modelId="{86944463-0D20-4502-89A2-4DF76DACF89C}" type="pres">
      <dgm:prSet presAssocID="{E6430EBC-BDE1-48BF-BCBF-A0A269B8202A}" presName="hierChild3" presStyleCnt="0"/>
      <dgm:spPr/>
    </dgm:pt>
    <dgm:pt modelId="{14E029EC-D6F0-4D51-81F1-C99DCFF59DAA}" type="pres">
      <dgm:prSet presAssocID="{A6B88234-A622-48C1-A107-4C5C5C83A0DC}" presName="Name25" presStyleLbl="parChTrans1D2" presStyleIdx="2" presStyleCnt="10"/>
      <dgm:spPr/>
    </dgm:pt>
    <dgm:pt modelId="{67E299A7-4A90-4550-A3C5-05C8DA048C6E}" type="pres">
      <dgm:prSet presAssocID="{A6B88234-A622-48C1-A107-4C5C5C83A0DC}" presName="connTx" presStyleLbl="parChTrans1D2" presStyleIdx="2" presStyleCnt="10"/>
      <dgm:spPr/>
    </dgm:pt>
    <dgm:pt modelId="{BF545D71-1A37-45B3-98A2-05B9946AADE1}" type="pres">
      <dgm:prSet presAssocID="{271DAD6D-62F6-401B-BF95-F2C2889E956F}" presName="Name30" presStyleCnt="0"/>
      <dgm:spPr/>
    </dgm:pt>
    <dgm:pt modelId="{353B701D-8914-4F44-9A50-410867BB778D}" type="pres">
      <dgm:prSet presAssocID="{271DAD6D-62F6-401B-BF95-F2C2889E956F}" presName="level2Shape" presStyleLbl="node2" presStyleIdx="2" presStyleCnt="10" custScaleX="203974" custScaleY="98164" custLinFactNeighborX="12902" custLinFactNeighborY="-26502"/>
      <dgm:spPr/>
    </dgm:pt>
    <dgm:pt modelId="{6312D318-61EB-40D4-B1AE-DA0516CBABBC}" type="pres">
      <dgm:prSet presAssocID="{271DAD6D-62F6-401B-BF95-F2C2889E956F}" presName="hierChild3" presStyleCnt="0"/>
      <dgm:spPr/>
    </dgm:pt>
    <dgm:pt modelId="{D05210F5-C95F-4367-820C-4F47CDB274B1}" type="pres">
      <dgm:prSet presAssocID="{5CF3A307-E3EF-4A0C-992E-EBC8FA75A3EC}" presName="Name25" presStyleLbl="parChTrans1D2" presStyleIdx="3" presStyleCnt="10"/>
      <dgm:spPr/>
    </dgm:pt>
    <dgm:pt modelId="{20AD528E-4285-4D4F-BD24-853274E975E9}" type="pres">
      <dgm:prSet presAssocID="{5CF3A307-E3EF-4A0C-992E-EBC8FA75A3EC}" presName="connTx" presStyleLbl="parChTrans1D2" presStyleIdx="3" presStyleCnt="10"/>
      <dgm:spPr/>
    </dgm:pt>
    <dgm:pt modelId="{7BBCD188-7508-4C4C-85B8-A5EF3C331DFA}" type="pres">
      <dgm:prSet presAssocID="{D68234FE-C949-4167-8CFD-56A86596694C}" presName="Name30" presStyleCnt="0"/>
      <dgm:spPr/>
    </dgm:pt>
    <dgm:pt modelId="{07E7705F-C16A-481C-9560-D6B742139074}" type="pres">
      <dgm:prSet presAssocID="{D68234FE-C949-4167-8CFD-56A86596694C}" presName="level2Shape" presStyleLbl="node2" presStyleIdx="3" presStyleCnt="10" custScaleX="133556" custScaleY="76301" custLinFactX="100000" custLinFactNeighborX="110444" custLinFactNeighborY="-23464"/>
      <dgm:spPr/>
    </dgm:pt>
    <dgm:pt modelId="{7C664DF5-9A80-4FAD-8657-0C2BE6734098}" type="pres">
      <dgm:prSet presAssocID="{D68234FE-C949-4167-8CFD-56A86596694C}" presName="hierChild3" presStyleCnt="0"/>
      <dgm:spPr/>
    </dgm:pt>
    <dgm:pt modelId="{04DB2630-7B96-44E0-8B85-7FC7988BB6D8}" type="pres">
      <dgm:prSet presAssocID="{B678D8B0-6405-462D-A422-4F6AC5DABE29}" presName="Name25" presStyleLbl="parChTrans1D2" presStyleIdx="4" presStyleCnt="10"/>
      <dgm:spPr/>
    </dgm:pt>
    <dgm:pt modelId="{E2EC9116-763F-4277-B8A2-BF7048A4A59B}" type="pres">
      <dgm:prSet presAssocID="{B678D8B0-6405-462D-A422-4F6AC5DABE29}" presName="connTx" presStyleLbl="parChTrans1D2" presStyleIdx="4" presStyleCnt="10"/>
      <dgm:spPr/>
    </dgm:pt>
    <dgm:pt modelId="{77683E70-0871-47FB-B9D5-E61933A41236}" type="pres">
      <dgm:prSet presAssocID="{5DC4CCA9-1C72-4FF8-BED9-DBF7F163CB98}" presName="Name30" presStyleCnt="0"/>
      <dgm:spPr/>
    </dgm:pt>
    <dgm:pt modelId="{9D6227E1-D1A0-444B-85C2-2587C19F8A42}" type="pres">
      <dgm:prSet presAssocID="{5DC4CCA9-1C72-4FF8-BED9-DBF7F163CB98}" presName="level2Shape" presStyleLbl="node2" presStyleIdx="4" presStyleCnt="10" custScaleX="131213" custScaleY="75023" custLinFactX="98824" custLinFactNeighborX="100000" custLinFactNeighborY="1437"/>
      <dgm:spPr/>
    </dgm:pt>
    <dgm:pt modelId="{6E80AFCC-7465-403A-A2C8-66A3C6B546ED}" type="pres">
      <dgm:prSet presAssocID="{5DC4CCA9-1C72-4FF8-BED9-DBF7F163CB98}" presName="hierChild3" presStyleCnt="0"/>
      <dgm:spPr/>
    </dgm:pt>
    <dgm:pt modelId="{844B8570-0B31-4654-A6B4-C869628285B8}" type="pres">
      <dgm:prSet presAssocID="{AB1C59D4-AC79-482B-85AE-A6E529D24D6F}" presName="Name25" presStyleLbl="parChTrans1D2" presStyleIdx="5" presStyleCnt="10"/>
      <dgm:spPr/>
    </dgm:pt>
    <dgm:pt modelId="{919A0704-A929-4A8C-A40D-DA93CDC2C578}" type="pres">
      <dgm:prSet presAssocID="{AB1C59D4-AC79-482B-85AE-A6E529D24D6F}" presName="connTx" presStyleLbl="parChTrans1D2" presStyleIdx="5" presStyleCnt="10"/>
      <dgm:spPr/>
    </dgm:pt>
    <dgm:pt modelId="{DA0F8F80-C285-4D45-A511-DD31910F17A7}" type="pres">
      <dgm:prSet presAssocID="{1D8C62BD-F654-41A4-B80F-50510AEFBB8A}" presName="Name30" presStyleCnt="0"/>
      <dgm:spPr/>
    </dgm:pt>
    <dgm:pt modelId="{D04F0B17-D4D9-44A0-8DD9-565A01418D03}" type="pres">
      <dgm:prSet presAssocID="{1D8C62BD-F654-41A4-B80F-50510AEFBB8A}" presName="level2Shape" presStyleLbl="node2" presStyleIdx="5" presStyleCnt="10" custScaleX="131029" custScaleY="74859" custLinFactX="46533" custLinFactNeighborX="100000" custLinFactNeighborY="4375"/>
      <dgm:spPr/>
    </dgm:pt>
    <dgm:pt modelId="{87469918-4D54-483F-A1B1-DC4EF59A5B76}" type="pres">
      <dgm:prSet presAssocID="{1D8C62BD-F654-41A4-B80F-50510AEFBB8A}" presName="hierChild3" presStyleCnt="0"/>
      <dgm:spPr/>
    </dgm:pt>
    <dgm:pt modelId="{F8C57F79-70DB-4C79-A586-ECB03B2CBCD4}" type="pres">
      <dgm:prSet presAssocID="{140B5DAC-0084-4351-9E21-91AB5BCE803B}" presName="Name25" presStyleLbl="parChTrans1D2" presStyleIdx="6" presStyleCnt="10"/>
      <dgm:spPr/>
    </dgm:pt>
    <dgm:pt modelId="{2C11AED2-6CF9-43C0-8A1C-361E58E92DA3}" type="pres">
      <dgm:prSet presAssocID="{140B5DAC-0084-4351-9E21-91AB5BCE803B}" presName="connTx" presStyleLbl="parChTrans1D2" presStyleIdx="6" presStyleCnt="10"/>
      <dgm:spPr/>
    </dgm:pt>
    <dgm:pt modelId="{46DD8DB0-4145-47A8-9072-43C580F0374B}" type="pres">
      <dgm:prSet presAssocID="{3C4830F1-6D93-4718-8999-064A5FB67436}" presName="Name30" presStyleCnt="0"/>
      <dgm:spPr/>
    </dgm:pt>
    <dgm:pt modelId="{90219361-7919-4DBC-98A3-1E36E10D3A83}" type="pres">
      <dgm:prSet presAssocID="{3C4830F1-6D93-4718-8999-064A5FB67436}" presName="level2Shape" presStyleLbl="node2" presStyleIdx="6" presStyleCnt="10" custScaleX="130250" custScaleY="74475" custLinFactNeighborX="82623" custLinFactNeighborY="-4143"/>
      <dgm:spPr/>
    </dgm:pt>
    <dgm:pt modelId="{9230564C-AE91-4F54-8800-262BDE931AEE}" type="pres">
      <dgm:prSet presAssocID="{3C4830F1-6D93-4718-8999-064A5FB67436}" presName="hierChild3" presStyleCnt="0"/>
      <dgm:spPr/>
    </dgm:pt>
    <dgm:pt modelId="{6C15A65B-5F1E-4931-B3EE-3D905A381814}" type="pres">
      <dgm:prSet presAssocID="{B64B336E-0ADC-44E0-9AB5-50C8B1E6D9CA}" presName="Name25" presStyleLbl="parChTrans1D2" presStyleIdx="7" presStyleCnt="10"/>
      <dgm:spPr/>
    </dgm:pt>
    <dgm:pt modelId="{B2D46358-A0D2-451B-AA0C-265A3AC8B429}" type="pres">
      <dgm:prSet presAssocID="{B64B336E-0ADC-44E0-9AB5-50C8B1E6D9CA}" presName="connTx" presStyleLbl="parChTrans1D2" presStyleIdx="7" presStyleCnt="10"/>
      <dgm:spPr/>
    </dgm:pt>
    <dgm:pt modelId="{18FCA66F-D102-45B3-B763-DF3BB8D117A4}" type="pres">
      <dgm:prSet presAssocID="{B1E27274-0543-4DDA-9D6C-736B28EE0840}" presName="Name30" presStyleCnt="0"/>
      <dgm:spPr/>
    </dgm:pt>
    <dgm:pt modelId="{359DE15C-5948-4BC9-8D80-6F127D9C2A58}" type="pres">
      <dgm:prSet presAssocID="{B1E27274-0543-4DDA-9D6C-736B28EE0840}" presName="level2Shape" presStyleLbl="node2" presStyleIdx="7" presStyleCnt="10" custScaleX="126199" custScaleY="72163" custLinFactNeighborX="-16149" custLinFactNeighborY="-12277"/>
      <dgm:spPr/>
    </dgm:pt>
    <dgm:pt modelId="{90ADAFD8-764F-428E-A809-EDD8DFCE55F7}" type="pres">
      <dgm:prSet presAssocID="{B1E27274-0543-4DDA-9D6C-736B28EE0840}" presName="hierChild3" presStyleCnt="0"/>
      <dgm:spPr/>
    </dgm:pt>
    <dgm:pt modelId="{B22EFBCF-00E3-4C69-8317-32A353359FD0}" type="pres">
      <dgm:prSet presAssocID="{7D914ECC-FD4F-448F-AEFF-2FB6FEA20773}" presName="Name25" presStyleLbl="parChTrans1D2" presStyleIdx="8" presStyleCnt="10"/>
      <dgm:spPr/>
    </dgm:pt>
    <dgm:pt modelId="{729297D6-0F2C-4195-9937-424FB0C43AE5}" type="pres">
      <dgm:prSet presAssocID="{7D914ECC-FD4F-448F-AEFF-2FB6FEA20773}" presName="connTx" presStyleLbl="parChTrans1D2" presStyleIdx="8" presStyleCnt="10"/>
      <dgm:spPr/>
    </dgm:pt>
    <dgm:pt modelId="{B5A2C62B-0EBD-4AF3-91DB-AC07B2A67A1D}" type="pres">
      <dgm:prSet presAssocID="{6CC54DDB-B049-4CC5-B482-C964981ECA69}" presName="Name30" presStyleCnt="0"/>
      <dgm:spPr/>
    </dgm:pt>
    <dgm:pt modelId="{0D608290-25C4-40A6-80EB-99C01F0C1CD6}" type="pres">
      <dgm:prSet presAssocID="{6CC54DDB-B049-4CC5-B482-C964981ECA69}" presName="level2Shape" presStyleLbl="node2" presStyleIdx="8" presStyleCnt="10" custScaleX="122788" custScaleY="70218" custLinFactX="-9110" custLinFactNeighborX="-100000" custLinFactNeighborY="-6478"/>
      <dgm:spPr/>
    </dgm:pt>
    <dgm:pt modelId="{9AC3927E-FEF8-4343-A631-57F228B50228}" type="pres">
      <dgm:prSet presAssocID="{6CC54DDB-B049-4CC5-B482-C964981ECA69}" presName="hierChild3" presStyleCnt="0"/>
      <dgm:spPr/>
    </dgm:pt>
    <dgm:pt modelId="{2E799F79-6B50-445B-A4E0-B4C5D27ED206}" type="pres">
      <dgm:prSet presAssocID="{DF1A34F4-F8F4-4EA8-AFF5-216590F87EDF}" presName="Name25" presStyleLbl="parChTrans1D2" presStyleIdx="9" presStyleCnt="10"/>
      <dgm:spPr/>
    </dgm:pt>
    <dgm:pt modelId="{4476C7E0-B848-4DB9-8C1E-71124B660C66}" type="pres">
      <dgm:prSet presAssocID="{DF1A34F4-F8F4-4EA8-AFF5-216590F87EDF}" presName="connTx" presStyleLbl="parChTrans1D2" presStyleIdx="9" presStyleCnt="10"/>
      <dgm:spPr/>
    </dgm:pt>
    <dgm:pt modelId="{416295BD-1D20-4F2F-893A-5E550F61ED34}" type="pres">
      <dgm:prSet presAssocID="{2A9826B2-2A73-46AF-ADAD-87E93E507623}" presName="Name30" presStyleCnt="0"/>
      <dgm:spPr/>
    </dgm:pt>
    <dgm:pt modelId="{33D4FB7F-04FC-4C7A-A10B-8F60712F57E4}" type="pres">
      <dgm:prSet presAssocID="{2A9826B2-2A73-46AF-ADAD-87E93E507623}" presName="level2Shape" presStyleLbl="node2" presStyleIdx="9" presStyleCnt="10" custScaleX="121998" custScaleY="69770" custLinFactX="-96261" custLinFactNeighborX="-100000" custLinFactNeighborY="1265"/>
      <dgm:spPr/>
    </dgm:pt>
    <dgm:pt modelId="{C7BB65DD-B5BE-43F9-8161-7CA1D0EDC072}" type="pres">
      <dgm:prSet presAssocID="{2A9826B2-2A73-46AF-ADAD-87E93E507623}" presName="hierChild3" presStyleCnt="0"/>
      <dgm:spPr/>
    </dgm:pt>
    <dgm:pt modelId="{EE06B6D5-04C2-43E5-A7A1-3AF66115D667}" type="pres">
      <dgm:prSet presAssocID="{6DA08F83-5943-4E3E-8820-E4AFBC272DD9}" presName="bgShapesFlow" presStyleCnt="0"/>
      <dgm:spPr/>
    </dgm:pt>
  </dgm:ptLst>
  <dgm:cxnLst>
    <dgm:cxn modelId="{70F7AE00-E3D8-41BC-945D-65B3685712BF}" srcId="{5C31960B-941D-4598-8F71-051B72F46DAC}" destId="{3C4830F1-6D93-4718-8999-064A5FB67436}" srcOrd="6" destOrd="0" parTransId="{140B5DAC-0084-4351-9E21-91AB5BCE803B}" sibTransId="{A15710F5-EDEA-4A6C-9835-819B6F675271}"/>
    <dgm:cxn modelId="{86553201-F926-47E6-9F41-530EF2195497}" type="presOf" srcId="{DF1A34F4-F8F4-4EA8-AFF5-216590F87EDF}" destId="{4476C7E0-B848-4DB9-8C1E-71124B660C66}" srcOrd="1" destOrd="0" presId="urn:microsoft.com/office/officeart/2005/8/layout/hierarchy5"/>
    <dgm:cxn modelId="{466BD202-93D2-49F7-8984-F771550AD940}" type="presOf" srcId="{5DC4CCA9-1C72-4FF8-BED9-DBF7F163CB98}" destId="{9D6227E1-D1A0-444B-85C2-2587C19F8A42}" srcOrd="0" destOrd="0" presId="urn:microsoft.com/office/officeart/2005/8/layout/hierarchy5"/>
    <dgm:cxn modelId="{84A40204-DB69-433A-B468-828D57A9ECEE}" type="presOf" srcId="{7D914ECC-FD4F-448F-AEFF-2FB6FEA20773}" destId="{729297D6-0F2C-4195-9937-424FB0C43AE5}" srcOrd="1" destOrd="0" presId="urn:microsoft.com/office/officeart/2005/8/layout/hierarchy5"/>
    <dgm:cxn modelId="{F5C23A05-CC60-4485-8B75-D3BE0DF22A3B}" type="presOf" srcId="{A6B88234-A622-48C1-A107-4C5C5C83A0DC}" destId="{67E299A7-4A90-4550-A3C5-05C8DA048C6E}" srcOrd="1" destOrd="0" presId="urn:microsoft.com/office/officeart/2005/8/layout/hierarchy5"/>
    <dgm:cxn modelId="{0C2DA80B-44DA-4CF8-9CB2-546874FBB2E6}" type="presOf" srcId="{EF9F572B-5220-474B-8BD7-22644F54CEAF}" destId="{14872BCA-EBC4-4534-9035-5EA1124E9EFF}" srcOrd="0" destOrd="0" presId="urn:microsoft.com/office/officeart/2005/8/layout/hierarchy5"/>
    <dgm:cxn modelId="{E7105A10-05E1-4A89-9C83-806FDB2D9754}" type="presOf" srcId="{A6B88234-A622-48C1-A107-4C5C5C83A0DC}" destId="{14E029EC-D6F0-4D51-81F1-C99DCFF59DAA}" srcOrd="0" destOrd="0" presId="urn:microsoft.com/office/officeart/2005/8/layout/hierarchy5"/>
    <dgm:cxn modelId="{55CA4915-E697-40F3-9538-6D5F673355BD}" type="presOf" srcId="{D68234FE-C949-4167-8CFD-56A86596694C}" destId="{07E7705F-C16A-481C-9560-D6B742139074}" srcOrd="0" destOrd="0" presId="urn:microsoft.com/office/officeart/2005/8/layout/hierarchy5"/>
    <dgm:cxn modelId="{645A9516-BA6F-4C30-9FA1-6E96C786C207}" srcId="{5C31960B-941D-4598-8F71-051B72F46DAC}" destId="{6CC54DDB-B049-4CC5-B482-C964981ECA69}" srcOrd="8" destOrd="0" parTransId="{7D914ECC-FD4F-448F-AEFF-2FB6FEA20773}" sibTransId="{76852B6B-1C63-479C-9728-2ACCC8A260C3}"/>
    <dgm:cxn modelId="{07457C1E-3E88-4972-9F67-5190D0EB3C50}" type="presOf" srcId="{9EF8F8B9-3CF9-4D1A-9B26-21B41EF5F99F}" destId="{CD2D05EC-3FE2-4874-830B-AA3490011E9F}" srcOrd="0" destOrd="0" presId="urn:microsoft.com/office/officeart/2005/8/layout/hierarchy5"/>
    <dgm:cxn modelId="{9074632B-3A60-4665-893D-5FEF109FFDA1}" srcId="{5C31960B-941D-4598-8F71-051B72F46DAC}" destId="{D68234FE-C949-4167-8CFD-56A86596694C}" srcOrd="3" destOrd="0" parTransId="{5CF3A307-E3EF-4A0C-992E-EBC8FA75A3EC}" sibTransId="{E1682748-66A2-4856-95D6-365A3DFFD484}"/>
    <dgm:cxn modelId="{53CBC13A-EBBF-497D-8A79-BC148D86BE14}" srcId="{5C31960B-941D-4598-8F71-051B72F46DAC}" destId="{E6430EBC-BDE1-48BF-BCBF-A0A269B8202A}" srcOrd="1" destOrd="0" parTransId="{9EF8F8B9-3CF9-4D1A-9B26-21B41EF5F99F}" sibTransId="{1B2970F1-16A2-432C-A73F-9A78DEE78F4B}"/>
    <dgm:cxn modelId="{9B7E9240-EB79-441D-B7F5-93B630DCE9DD}" type="presOf" srcId="{AB1C59D4-AC79-482B-85AE-A6E529D24D6F}" destId="{919A0704-A929-4A8C-A40D-DA93CDC2C578}" srcOrd="1" destOrd="0" presId="urn:microsoft.com/office/officeart/2005/8/layout/hierarchy5"/>
    <dgm:cxn modelId="{E1F09941-15A8-4C12-B343-E646F4FEA728}" type="presOf" srcId="{140B5DAC-0084-4351-9E21-91AB5BCE803B}" destId="{F8C57F79-70DB-4C79-A586-ECB03B2CBCD4}" srcOrd="0" destOrd="0" presId="urn:microsoft.com/office/officeart/2005/8/layout/hierarchy5"/>
    <dgm:cxn modelId="{DB3CB644-2FC4-4F84-AD22-723004943439}" srcId="{5C31960B-941D-4598-8F71-051B72F46DAC}" destId="{1D8C62BD-F654-41A4-B80F-50510AEFBB8A}" srcOrd="5" destOrd="0" parTransId="{AB1C59D4-AC79-482B-85AE-A6E529D24D6F}" sibTransId="{BED5F6D1-92FF-444F-82AC-2194A17D847A}"/>
    <dgm:cxn modelId="{4B03F36A-4563-4DAD-B535-78EF525F1E18}" type="presOf" srcId="{5CF3A307-E3EF-4A0C-992E-EBC8FA75A3EC}" destId="{D05210F5-C95F-4367-820C-4F47CDB274B1}" srcOrd="0" destOrd="0" presId="urn:microsoft.com/office/officeart/2005/8/layout/hierarchy5"/>
    <dgm:cxn modelId="{BAB6FD6B-CBB1-40F9-8D9C-BF28B466C386}" type="presOf" srcId="{5CF3A307-E3EF-4A0C-992E-EBC8FA75A3EC}" destId="{20AD528E-4285-4D4F-BD24-853274E975E9}" srcOrd="1" destOrd="0" presId="urn:microsoft.com/office/officeart/2005/8/layout/hierarchy5"/>
    <dgm:cxn modelId="{3114214C-A80C-4EA3-9715-3B106ADA54F3}" type="presOf" srcId="{AB1C59D4-AC79-482B-85AE-A6E529D24D6F}" destId="{844B8570-0B31-4654-A6B4-C869628285B8}" srcOrd="0" destOrd="0" presId="urn:microsoft.com/office/officeart/2005/8/layout/hierarchy5"/>
    <dgm:cxn modelId="{4383034F-5B4F-4D07-8258-4E2F6D89BC8C}" type="presOf" srcId="{9BC349E1-E27C-4EC0-87AD-9EB83EC77087}" destId="{BD6B4BE7-AB59-4B28-BEC3-897CD52B3B08}" srcOrd="1" destOrd="0" presId="urn:microsoft.com/office/officeart/2005/8/layout/hierarchy5"/>
    <dgm:cxn modelId="{F94E4873-190A-4F6C-B8E7-193FE3593938}" type="presOf" srcId="{B1E27274-0543-4DDA-9D6C-736B28EE0840}" destId="{359DE15C-5948-4BC9-8D80-6F127D9C2A58}" srcOrd="0" destOrd="0" presId="urn:microsoft.com/office/officeart/2005/8/layout/hierarchy5"/>
    <dgm:cxn modelId="{9BD1D657-90FA-426E-BCED-53B221B62186}" type="presOf" srcId="{9BC349E1-E27C-4EC0-87AD-9EB83EC77087}" destId="{B6CBC565-6800-4E66-8A31-7A1AB442C4DB}" srcOrd="0" destOrd="0" presId="urn:microsoft.com/office/officeart/2005/8/layout/hierarchy5"/>
    <dgm:cxn modelId="{CDDA6358-C6BA-4FD0-B191-641C13CC65F5}" type="presOf" srcId="{1D8C62BD-F654-41A4-B80F-50510AEFBB8A}" destId="{D04F0B17-D4D9-44A0-8DD9-565A01418D03}" srcOrd="0" destOrd="0" presId="urn:microsoft.com/office/officeart/2005/8/layout/hierarchy5"/>
    <dgm:cxn modelId="{29CE5A78-1A83-47B7-BD74-841744BB79B8}" type="presOf" srcId="{2A9826B2-2A73-46AF-ADAD-87E93E507623}" destId="{33D4FB7F-04FC-4C7A-A10B-8F60712F57E4}" srcOrd="0" destOrd="0" presId="urn:microsoft.com/office/officeart/2005/8/layout/hierarchy5"/>
    <dgm:cxn modelId="{3E47E87C-ADFD-4F6E-817B-9E7A81A1F59D}" type="presOf" srcId="{9EF8F8B9-3CF9-4D1A-9B26-21B41EF5F99F}" destId="{40C96E31-9E94-4287-A459-723FFE2080BA}" srcOrd="1" destOrd="0" presId="urn:microsoft.com/office/officeart/2005/8/layout/hierarchy5"/>
    <dgm:cxn modelId="{04F7387E-9BA8-4AC6-9B55-9884EB2C4C28}" type="presOf" srcId="{140B5DAC-0084-4351-9E21-91AB5BCE803B}" destId="{2C11AED2-6CF9-43C0-8A1C-361E58E92DA3}" srcOrd="1" destOrd="0" presId="urn:microsoft.com/office/officeart/2005/8/layout/hierarchy5"/>
    <dgm:cxn modelId="{7D8A767E-760A-448F-BDA0-6CA57FDA690C}" type="presOf" srcId="{6CC54DDB-B049-4CC5-B482-C964981ECA69}" destId="{0D608290-25C4-40A6-80EB-99C01F0C1CD6}" srcOrd="0" destOrd="0" presId="urn:microsoft.com/office/officeart/2005/8/layout/hierarchy5"/>
    <dgm:cxn modelId="{8A673A87-4C6E-4B0D-A9AD-2B3302BE496E}" type="presOf" srcId="{B678D8B0-6405-462D-A422-4F6AC5DABE29}" destId="{E2EC9116-763F-4277-B8A2-BF7048A4A59B}" srcOrd="1" destOrd="0" presId="urn:microsoft.com/office/officeart/2005/8/layout/hierarchy5"/>
    <dgm:cxn modelId="{A0CB5B87-A9D0-4E0C-A80D-C9C746E90B84}" srcId="{5C31960B-941D-4598-8F71-051B72F46DAC}" destId="{271DAD6D-62F6-401B-BF95-F2C2889E956F}" srcOrd="2" destOrd="0" parTransId="{A6B88234-A622-48C1-A107-4C5C5C83A0DC}" sibTransId="{FA99BFF0-9451-4CAD-91A8-39439A61181A}"/>
    <dgm:cxn modelId="{26AFF288-6514-4D0D-BC86-2122661175D0}" type="presOf" srcId="{6DA08F83-5943-4E3E-8820-E4AFBC272DD9}" destId="{5E90E0CE-24E9-4F50-B457-43CA120D45C6}" srcOrd="0" destOrd="0" presId="urn:microsoft.com/office/officeart/2005/8/layout/hierarchy5"/>
    <dgm:cxn modelId="{AC7BA297-4033-4556-9B7B-F8CC119006EC}" type="presOf" srcId="{5C31960B-941D-4598-8F71-051B72F46DAC}" destId="{F48AE36C-C789-4FDF-9FD4-25CAD505B14D}" srcOrd="0" destOrd="0" presId="urn:microsoft.com/office/officeart/2005/8/layout/hierarchy5"/>
    <dgm:cxn modelId="{8BA7D7A7-BF2A-4CC1-8287-97149195F736}" type="presOf" srcId="{B64B336E-0ADC-44E0-9AB5-50C8B1E6D9CA}" destId="{B2D46358-A0D2-451B-AA0C-265A3AC8B429}" srcOrd="1" destOrd="0" presId="urn:microsoft.com/office/officeart/2005/8/layout/hierarchy5"/>
    <dgm:cxn modelId="{F3B869B9-7A30-4EA8-9F79-B38DEC703A8E}" srcId="{6DA08F83-5943-4E3E-8820-E4AFBC272DD9}" destId="{5C31960B-941D-4598-8F71-051B72F46DAC}" srcOrd="0" destOrd="0" parTransId="{5DAB9BE3-EE5C-4843-BFFD-CE2D949E98A0}" sibTransId="{1E2E4F2C-FE1D-43D2-BC93-87FF9B20CE4A}"/>
    <dgm:cxn modelId="{B0A569BA-8792-4C29-9CA7-7EE70B34723C}" type="presOf" srcId="{3C4830F1-6D93-4718-8999-064A5FB67436}" destId="{90219361-7919-4DBC-98A3-1E36E10D3A83}" srcOrd="0" destOrd="0" presId="urn:microsoft.com/office/officeart/2005/8/layout/hierarchy5"/>
    <dgm:cxn modelId="{88E761BF-1361-4E01-B9FD-7359E2631EC1}" type="presOf" srcId="{B64B336E-0ADC-44E0-9AB5-50C8B1E6D9CA}" destId="{6C15A65B-5F1E-4931-B3EE-3D905A381814}" srcOrd="0" destOrd="0" presId="urn:microsoft.com/office/officeart/2005/8/layout/hierarchy5"/>
    <dgm:cxn modelId="{E8CC9FC3-8191-4A35-95D8-9487CDCC2AEF}" type="presOf" srcId="{DF1A34F4-F8F4-4EA8-AFF5-216590F87EDF}" destId="{2E799F79-6B50-445B-A4E0-B4C5D27ED206}" srcOrd="0" destOrd="0" presId="urn:microsoft.com/office/officeart/2005/8/layout/hierarchy5"/>
    <dgm:cxn modelId="{91FC42D2-EC09-4F56-B246-D8EE4664AAFE}" srcId="{5C31960B-941D-4598-8F71-051B72F46DAC}" destId="{2A9826B2-2A73-46AF-ADAD-87E93E507623}" srcOrd="9" destOrd="0" parTransId="{DF1A34F4-F8F4-4EA8-AFF5-216590F87EDF}" sibTransId="{B37948D5-8EAD-4EDB-A270-6CC98CA7F3BA}"/>
    <dgm:cxn modelId="{42CEC1D3-145C-4379-A9EF-0BAC6DB386BC}" type="presOf" srcId="{B678D8B0-6405-462D-A422-4F6AC5DABE29}" destId="{04DB2630-7B96-44E0-8B85-7FC7988BB6D8}" srcOrd="0" destOrd="0" presId="urn:microsoft.com/office/officeart/2005/8/layout/hierarchy5"/>
    <dgm:cxn modelId="{C1551ED8-FF73-4025-8241-7EEB056512CE}" srcId="{5C31960B-941D-4598-8F71-051B72F46DAC}" destId="{EF9F572B-5220-474B-8BD7-22644F54CEAF}" srcOrd="0" destOrd="0" parTransId="{9BC349E1-E27C-4EC0-87AD-9EB83EC77087}" sibTransId="{5281950E-5DEC-457A-8569-78F158B8F6C4}"/>
    <dgm:cxn modelId="{E4C386DF-3F0F-4616-97F5-0915A5F889A6}" srcId="{5C31960B-941D-4598-8F71-051B72F46DAC}" destId="{5DC4CCA9-1C72-4FF8-BED9-DBF7F163CB98}" srcOrd="4" destOrd="0" parTransId="{B678D8B0-6405-462D-A422-4F6AC5DABE29}" sibTransId="{9568A415-D53E-43FC-9837-159BA459A366}"/>
    <dgm:cxn modelId="{73FB57E2-04FD-45E2-88F4-70331EF0EF3D}" srcId="{5C31960B-941D-4598-8F71-051B72F46DAC}" destId="{B1E27274-0543-4DDA-9D6C-736B28EE0840}" srcOrd="7" destOrd="0" parTransId="{B64B336E-0ADC-44E0-9AB5-50C8B1E6D9CA}" sibTransId="{38A2123F-2698-4102-A711-6CB99859F4D5}"/>
    <dgm:cxn modelId="{48CAECEB-45C0-4814-8344-FC8C009D453E}" type="presOf" srcId="{271DAD6D-62F6-401B-BF95-F2C2889E956F}" destId="{353B701D-8914-4F44-9A50-410867BB778D}" srcOrd="0" destOrd="0" presId="urn:microsoft.com/office/officeart/2005/8/layout/hierarchy5"/>
    <dgm:cxn modelId="{28446AFE-13A3-460F-A429-7DECDBF52275}" type="presOf" srcId="{E6430EBC-BDE1-48BF-BCBF-A0A269B8202A}" destId="{95E4ED06-B98C-46A6-973D-B55442FE497D}" srcOrd="0" destOrd="0" presId="urn:microsoft.com/office/officeart/2005/8/layout/hierarchy5"/>
    <dgm:cxn modelId="{665D60FF-1C7F-485E-B4CC-DA3F9E9E3031}" type="presOf" srcId="{7D914ECC-FD4F-448F-AEFF-2FB6FEA20773}" destId="{B22EFBCF-00E3-4C69-8317-32A353359FD0}" srcOrd="0" destOrd="0" presId="urn:microsoft.com/office/officeart/2005/8/layout/hierarchy5"/>
    <dgm:cxn modelId="{8EE0A672-E627-4C3D-9418-DF3323AB18EB}" type="presParOf" srcId="{5E90E0CE-24E9-4F50-B457-43CA120D45C6}" destId="{239969F9-5FAB-4DD7-93BE-82FA3740577B}" srcOrd="0" destOrd="0" presId="urn:microsoft.com/office/officeart/2005/8/layout/hierarchy5"/>
    <dgm:cxn modelId="{701F3C4A-F409-4DF8-A8D2-75186FE14711}" type="presParOf" srcId="{239969F9-5FAB-4DD7-93BE-82FA3740577B}" destId="{2A31EE98-A38D-4B65-97F0-FFB539DAEDC0}" srcOrd="0" destOrd="0" presId="urn:microsoft.com/office/officeart/2005/8/layout/hierarchy5"/>
    <dgm:cxn modelId="{1A5E9268-CBC6-4090-8EB8-3EDADAF7E7E3}" type="presParOf" srcId="{2A31EE98-A38D-4B65-97F0-FFB539DAEDC0}" destId="{1C12D3B7-FD11-4761-8650-9CAA49653AAF}" srcOrd="0" destOrd="0" presId="urn:microsoft.com/office/officeart/2005/8/layout/hierarchy5"/>
    <dgm:cxn modelId="{7C711FB4-89F0-4757-AF45-7470C1FB57AE}" type="presParOf" srcId="{1C12D3B7-FD11-4761-8650-9CAA49653AAF}" destId="{F48AE36C-C789-4FDF-9FD4-25CAD505B14D}" srcOrd="0" destOrd="0" presId="urn:microsoft.com/office/officeart/2005/8/layout/hierarchy5"/>
    <dgm:cxn modelId="{60CC0D19-D54E-4C07-9C4C-24E6FB88079E}" type="presParOf" srcId="{1C12D3B7-FD11-4761-8650-9CAA49653AAF}" destId="{3778EF17-DFF1-4341-94E3-F5C47CF032A7}" srcOrd="1" destOrd="0" presId="urn:microsoft.com/office/officeart/2005/8/layout/hierarchy5"/>
    <dgm:cxn modelId="{266EE5B2-6C69-4D70-B3A0-E0190B101375}" type="presParOf" srcId="{3778EF17-DFF1-4341-94E3-F5C47CF032A7}" destId="{B6CBC565-6800-4E66-8A31-7A1AB442C4DB}" srcOrd="0" destOrd="0" presId="urn:microsoft.com/office/officeart/2005/8/layout/hierarchy5"/>
    <dgm:cxn modelId="{1B25F9FA-0A9E-4028-B593-CFC564085E5F}" type="presParOf" srcId="{B6CBC565-6800-4E66-8A31-7A1AB442C4DB}" destId="{BD6B4BE7-AB59-4B28-BEC3-897CD52B3B08}" srcOrd="0" destOrd="0" presId="urn:microsoft.com/office/officeart/2005/8/layout/hierarchy5"/>
    <dgm:cxn modelId="{FFE7948C-4E01-49B7-8AC9-56124197E561}" type="presParOf" srcId="{3778EF17-DFF1-4341-94E3-F5C47CF032A7}" destId="{FE7F3702-4E52-4BBF-AA63-179C01D9DC5E}" srcOrd="1" destOrd="0" presId="urn:microsoft.com/office/officeart/2005/8/layout/hierarchy5"/>
    <dgm:cxn modelId="{B7654D7F-4B99-4554-825E-F9AF429982DB}" type="presParOf" srcId="{FE7F3702-4E52-4BBF-AA63-179C01D9DC5E}" destId="{14872BCA-EBC4-4534-9035-5EA1124E9EFF}" srcOrd="0" destOrd="0" presId="urn:microsoft.com/office/officeart/2005/8/layout/hierarchy5"/>
    <dgm:cxn modelId="{A10F0AB4-F7F4-4186-BB8D-01D7E89AF585}" type="presParOf" srcId="{FE7F3702-4E52-4BBF-AA63-179C01D9DC5E}" destId="{908ECA9A-ECEE-4CB7-8951-EAB52B75BA67}" srcOrd="1" destOrd="0" presId="urn:microsoft.com/office/officeart/2005/8/layout/hierarchy5"/>
    <dgm:cxn modelId="{6E0036E3-F309-4162-9F84-6F1E21ACE2FC}" type="presParOf" srcId="{3778EF17-DFF1-4341-94E3-F5C47CF032A7}" destId="{CD2D05EC-3FE2-4874-830B-AA3490011E9F}" srcOrd="2" destOrd="0" presId="urn:microsoft.com/office/officeart/2005/8/layout/hierarchy5"/>
    <dgm:cxn modelId="{3E8F4626-493C-4576-A481-79FF4897EB05}" type="presParOf" srcId="{CD2D05EC-3FE2-4874-830B-AA3490011E9F}" destId="{40C96E31-9E94-4287-A459-723FFE2080BA}" srcOrd="0" destOrd="0" presId="urn:microsoft.com/office/officeart/2005/8/layout/hierarchy5"/>
    <dgm:cxn modelId="{0CEA7393-36C6-4104-8E70-7DA079A30BBB}" type="presParOf" srcId="{3778EF17-DFF1-4341-94E3-F5C47CF032A7}" destId="{61F16E36-7FD6-4E4D-9D62-8628409DC38D}" srcOrd="3" destOrd="0" presId="urn:microsoft.com/office/officeart/2005/8/layout/hierarchy5"/>
    <dgm:cxn modelId="{F58E2C5A-EC29-4B24-B04F-47EB4E3E1E5F}" type="presParOf" srcId="{61F16E36-7FD6-4E4D-9D62-8628409DC38D}" destId="{95E4ED06-B98C-46A6-973D-B55442FE497D}" srcOrd="0" destOrd="0" presId="urn:microsoft.com/office/officeart/2005/8/layout/hierarchy5"/>
    <dgm:cxn modelId="{5CE08171-7803-41B1-8C2C-420815913209}" type="presParOf" srcId="{61F16E36-7FD6-4E4D-9D62-8628409DC38D}" destId="{86944463-0D20-4502-89A2-4DF76DACF89C}" srcOrd="1" destOrd="0" presId="urn:microsoft.com/office/officeart/2005/8/layout/hierarchy5"/>
    <dgm:cxn modelId="{1AC1AB7C-9AD4-49CF-9DD6-92164C9D94C2}" type="presParOf" srcId="{3778EF17-DFF1-4341-94E3-F5C47CF032A7}" destId="{14E029EC-D6F0-4D51-81F1-C99DCFF59DAA}" srcOrd="4" destOrd="0" presId="urn:microsoft.com/office/officeart/2005/8/layout/hierarchy5"/>
    <dgm:cxn modelId="{6436B2D3-F773-45CF-99CF-86654684A210}" type="presParOf" srcId="{14E029EC-D6F0-4D51-81F1-C99DCFF59DAA}" destId="{67E299A7-4A90-4550-A3C5-05C8DA048C6E}" srcOrd="0" destOrd="0" presId="urn:microsoft.com/office/officeart/2005/8/layout/hierarchy5"/>
    <dgm:cxn modelId="{395E39F3-1507-4F16-B5A6-3515387AFD85}" type="presParOf" srcId="{3778EF17-DFF1-4341-94E3-F5C47CF032A7}" destId="{BF545D71-1A37-45B3-98A2-05B9946AADE1}" srcOrd="5" destOrd="0" presId="urn:microsoft.com/office/officeart/2005/8/layout/hierarchy5"/>
    <dgm:cxn modelId="{843C9BBD-7B3D-425B-8D54-462E93F89E0D}" type="presParOf" srcId="{BF545D71-1A37-45B3-98A2-05B9946AADE1}" destId="{353B701D-8914-4F44-9A50-410867BB778D}" srcOrd="0" destOrd="0" presId="urn:microsoft.com/office/officeart/2005/8/layout/hierarchy5"/>
    <dgm:cxn modelId="{C943EBA3-8E06-498E-B8AE-FA1F63D44615}" type="presParOf" srcId="{BF545D71-1A37-45B3-98A2-05B9946AADE1}" destId="{6312D318-61EB-40D4-B1AE-DA0516CBABBC}" srcOrd="1" destOrd="0" presId="urn:microsoft.com/office/officeart/2005/8/layout/hierarchy5"/>
    <dgm:cxn modelId="{A1C037F6-7E0D-4CAE-A9D3-9143EB21357A}" type="presParOf" srcId="{3778EF17-DFF1-4341-94E3-F5C47CF032A7}" destId="{D05210F5-C95F-4367-820C-4F47CDB274B1}" srcOrd="6" destOrd="0" presId="urn:microsoft.com/office/officeart/2005/8/layout/hierarchy5"/>
    <dgm:cxn modelId="{6A5DC060-9583-491F-B5E5-82C15D541F7B}" type="presParOf" srcId="{D05210F5-C95F-4367-820C-4F47CDB274B1}" destId="{20AD528E-4285-4D4F-BD24-853274E975E9}" srcOrd="0" destOrd="0" presId="urn:microsoft.com/office/officeart/2005/8/layout/hierarchy5"/>
    <dgm:cxn modelId="{06741B7C-035A-480C-BC0E-B339FE6CBE45}" type="presParOf" srcId="{3778EF17-DFF1-4341-94E3-F5C47CF032A7}" destId="{7BBCD188-7508-4C4C-85B8-A5EF3C331DFA}" srcOrd="7" destOrd="0" presId="urn:microsoft.com/office/officeart/2005/8/layout/hierarchy5"/>
    <dgm:cxn modelId="{8A20DF22-CF1A-41AD-9FDA-72EC2A13CB7F}" type="presParOf" srcId="{7BBCD188-7508-4C4C-85B8-A5EF3C331DFA}" destId="{07E7705F-C16A-481C-9560-D6B742139074}" srcOrd="0" destOrd="0" presId="urn:microsoft.com/office/officeart/2005/8/layout/hierarchy5"/>
    <dgm:cxn modelId="{2204331C-D4A4-4856-884D-5D4F867C4784}" type="presParOf" srcId="{7BBCD188-7508-4C4C-85B8-A5EF3C331DFA}" destId="{7C664DF5-9A80-4FAD-8657-0C2BE6734098}" srcOrd="1" destOrd="0" presId="urn:microsoft.com/office/officeart/2005/8/layout/hierarchy5"/>
    <dgm:cxn modelId="{023871C5-2780-4D16-9CCF-4CDE1E3D65E4}" type="presParOf" srcId="{3778EF17-DFF1-4341-94E3-F5C47CF032A7}" destId="{04DB2630-7B96-44E0-8B85-7FC7988BB6D8}" srcOrd="8" destOrd="0" presId="urn:microsoft.com/office/officeart/2005/8/layout/hierarchy5"/>
    <dgm:cxn modelId="{D0BB31C7-8EEA-41BC-8A98-08F00F23F140}" type="presParOf" srcId="{04DB2630-7B96-44E0-8B85-7FC7988BB6D8}" destId="{E2EC9116-763F-4277-B8A2-BF7048A4A59B}" srcOrd="0" destOrd="0" presId="urn:microsoft.com/office/officeart/2005/8/layout/hierarchy5"/>
    <dgm:cxn modelId="{8C963498-F9C5-46FB-81F9-26FAB4680D32}" type="presParOf" srcId="{3778EF17-DFF1-4341-94E3-F5C47CF032A7}" destId="{77683E70-0871-47FB-B9D5-E61933A41236}" srcOrd="9" destOrd="0" presId="urn:microsoft.com/office/officeart/2005/8/layout/hierarchy5"/>
    <dgm:cxn modelId="{7557EE77-D1A8-4EEA-955C-425B2AB8427A}" type="presParOf" srcId="{77683E70-0871-47FB-B9D5-E61933A41236}" destId="{9D6227E1-D1A0-444B-85C2-2587C19F8A42}" srcOrd="0" destOrd="0" presId="urn:microsoft.com/office/officeart/2005/8/layout/hierarchy5"/>
    <dgm:cxn modelId="{A79B83E7-0723-461E-BF1F-51E0A822FC48}" type="presParOf" srcId="{77683E70-0871-47FB-B9D5-E61933A41236}" destId="{6E80AFCC-7465-403A-A2C8-66A3C6B546ED}" srcOrd="1" destOrd="0" presId="urn:microsoft.com/office/officeart/2005/8/layout/hierarchy5"/>
    <dgm:cxn modelId="{DBA208BC-1850-42FF-98AC-6C72986867AE}" type="presParOf" srcId="{3778EF17-DFF1-4341-94E3-F5C47CF032A7}" destId="{844B8570-0B31-4654-A6B4-C869628285B8}" srcOrd="10" destOrd="0" presId="urn:microsoft.com/office/officeart/2005/8/layout/hierarchy5"/>
    <dgm:cxn modelId="{417E4EB7-8FF9-46D1-B6E3-0FD0E8FFCF04}" type="presParOf" srcId="{844B8570-0B31-4654-A6B4-C869628285B8}" destId="{919A0704-A929-4A8C-A40D-DA93CDC2C578}" srcOrd="0" destOrd="0" presId="urn:microsoft.com/office/officeart/2005/8/layout/hierarchy5"/>
    <dgm:cxn modelId="{D7FAF36D-3C0B-49D4-BA32-402B02C78413}" type="presParOf" srcId="{3778EF17-DFF1-4341-94E3-F5C47CF032A7}" destId="{DA0F8F80-C285-4D45-A511-DD31910F17A7}" srcOrd="11" destOrd="0" presId="urn:microsoft.com/office/officeart/2005/8/layout/hierarchy5"/>
    <dgm:cxn modelId="{49E4BABE-0A41-47DF-90AE-FBF6F0C7D4F9}" type="presParOf" srcId="{DA0F8F80-C285-4D45-A511-DD31910F17A7}" destId="{D04F0B17-D4D9-44A0-8DD9-565A01418D03}" srcOrd="0" destOrd="0" presId="urn:microsoft.com/office/officeart/2005/8/layout/hierarchy5"/>
    <dgm:cxn modelId="{2BBA1446-A073-4D96-AAD3-92756E005877}" type="presParOf" srcId="{DA0F8F80-C285-4D45-A511-DD31910F17A7}" destId="{87469918-4D54-483F-A1B1-DC4EF59A5B76}" srcOrd="1" destOrd="0" presId="urn:microsoft.com/office/officeart/2005/8/layout/hierarchy5"/>
    <dgm:cxn modelId="{9D90971C-085E-4DA5-AB6C-70D0D6B1094A}" type="presParOf" srcId="{3778EF17-DFF1-4341-94E3-F5C47CF032A7}" destId="{F8C57F79-70DB-4C79-A586-ECB03B2CBCD4}" srcOrd="12" destOrd="0" presId="urn:microsoft.com/office/officeart/2005/8/layout/hierarchy5"/>
    <dgm:cxn modelId="{5C7A8648-EE33-43E8-A86D-DAAD3ABCF4F7}" type="presParOf" srcId="{F8C57F79-70DB-4C79-A586-ECB03B2CBCD4}" destId="{2C11AED2-6CF9-43C0-8A1C-361E58E92DA3}" srcOrd="0" destOrd="0" presId="urn:microsoft.com/office/officeart/2005/8/layout/hierarchy5"/>
    <dgm:cxn modelId="{C6724842-4259-4A83-B100-BEAAECB307AC}" type="presParOf" srcId="{3778EF17-DFF1-4341-94E3-F5C47CF032A7}" destId="{46DD8DB0-4145-47A8-9072-43C580F0374B}" srcOrd="13" destOrd="0" presId="urn:microsoft.com/office/officeart/2005/8/layout/hierarchy5"/>
    <dgm:cxn modelId="{B5964BDD-7048-40E7-8F7F-97B11A6BE4CB}" type="presParOf" srcId="{46DD8DB0-4145-47A8-9072-43C580F0374B}" destId="{90219361-7919-4DBC-98A3-1E36E10D3A83}" srcOrd="0" destOrd="0" presId="urn:microsoft.com/office/officeart/2005/8/layout/hierarchy5"/>
    <dgm:cxn modelId="{729EF8BF-A9AF-4C02-A349-E2999C9B7580}" type="presParOf" srcId="{46DD8DB0-4145-47A8-9072-43C580F0374B}" destId="{9230564C-AE91-4F54-8800-262BDE931AEE}" srcOrd="1" destOrd="0" presId="urn:microsoft.com/office/officeart/2005/8/layout/hierarchy5"/>
    <dgm:cxn modelId="{F0D7B19E-3B89-4D0C-A48D-7F2AD3EB5DD4}" type="presParOf" srcId="{3778EF17-DFF1-4341-94E3-F5C47CF032A7}" destId="{6C15A65B-5F1E-4931-B3EE-3D905A381814}" srcOrd="14" destOrd="0" presId="urn:microsoft.com/office/officeart/2005/8/layout/hierarchy5"/>
    <dgm:cxn modelId="{15FB3387-295F-4516-AA6E-C9DFB1E665E1}" type="presParOf" srcId="{6C15A65B-5F1E-4931-B3EE-3D905A381814}" destId="{B2D46358-A0D2-451B-AA0C-265A3AC8B429}" srcOrd="0" destOrd="0" presId="urn:microsoft.com/office/officeart/2005/8/layout/hierarchy5"/>
    <dgm:cxn modelId="{5C54DB1C-83E8-4866-B977-8EBF58886C5C}" type="presParOf" srcId="{3778EF17-DFF1-4341-94E3-F5C47CF032A7}" destId="{18FCA66F-D102-45B3-B763-DF3BB8D117A4}" srcOrd="15" destOrd="0" presId="urn:microsoft.com/office/officeart/2005/8/layout/hierarchy5"/>
    <dgm:cxn modelId="{2B335DD9-9EBB-45F2-8B0E-C478C2AE5CE1}" type="presParOf" srcId="{18FCA66F-D102-45B3-B763-DF3BB8D117A4}" destId="{359DE15C-5948-4BC9-8D80-6F127D9C2A58}" srcOrd="0" destOrd="0" presId="urn:microsoft.com/office/officeart/2005/8/layout/hierarchy5"/>
    <dgm:cxn modelId="{050A8DC3-AAC9-4D39-8EF1-BB22159F5E8F}" type="presParOf" srcId="{18FCA66F-D102-45B3-B763-DF3BB8D117A4}" destId="{90ADAFD8-764F-428E-A809-EDD8DFCE55F7}" srcOrd="1" destOrd="0" presId="urn:microsoft.com/office/officeart/2005/8/layout/hierarchy5"/>
    <dgm:cxn modelId="{27259E1B-89C1-4D6F-ABB5-B04C0153DE8A}" type="presParOf" srcId="{3778EF17-DFF1-4341-94E3-F5C47CF032A7}" destId="{B22EFBCF-00E3-4C69-8317-32A353359FD0}" srcOrd="16" destOrd="0" presId="urn:microsoft.com/office/officeart/2005/8/layout/hierarchy5"/>
    <dgm:cxn modelId="{B5C34ED4-8F66-4B51-8DC2-CE0873908EE5}" type="presParOf" srcId="{B22EFBCF-00E3-4C69-8317-32A353359FD0}" destId="{729297D6-0F2C-4195-9937-424FB0C43AE5}" srcOrd="0" destOrd="0" presId="urn:microsoft.com/office/officeart/2005/8/layout/hierarchy5"/>
    <dgm:cxn modelId="{0A105987-C336-4299-97C8-9BEF784672A4}" type="presParOf" srcId="{3778EF17-DFF1-4341-94E3-F5C47CF032A7}" destId="{B5A2C62B-0EBD-4AF3-91DB-AC07B2A67A1D}" srcOrd="17" destOrd="0" presId="urn:microsoft.com/office/officeart/2005/8/layout/hierarchy5"/>
    <dgm:cxn modelId="{63BBC314-A83A-416F-A366-333368B6C444}" type="presParOf" srcId="{B5A2C62B-0EBD-4AF3-91DB-AC07B2A67A1D}" destId="{0D608290-25C4-40A6-80EB-99C01F0C1CD6}" srcOrd="0" destOrd="0" presId="urn:microsoft.com/office/officeart/2005/8/layout/hierarchy5"/>
    <dgm:cxn modelId="{09EE9D51-D7AA-4A44-95D4-FC27BF405C1D}" type="presParOf" srcId="{B5A2C62B-0EBD-4AF3-91DB-AC07B2A67A1D}" destId="{9AC3927E-FEF8-4343-A631-57F228B50228}" srcOrd="1" destOrd="0" presId="urn:microsoft.com/office/officeart/2005/8/layout/hierarchy5"/>
    <dgm:cxn modelId="{2D4793B7-61A9-47D5-9E91-0E00CFF993AB}" type="presParOf" srcId="{3778EF17-DFF1-4341-94E3-F5C47CF032A7}" destId="{2E799F79-6B50-445B-A4E0-B4C5D27ED206}" srcOrd="18" destOrd="0" presId="urn:microsoft.com/office/officeart/2005/8/layout/hierarchy5"/>
    <dgm:cxn modelId="{D5D8A351-EBFB-4A6A-BBEC-23CF37DC1167}" type="presParOf" srcId="{2E799F79-6B50-445B-A4E0-B4C5D27ED206}" destId="{4476C7E0-B848-4DB9-8C1E-71124B660C66}" srcOrd="0" destOrd="0" presId="urn:microsoft.com/office/officeart/2005/8/layout/hierarchy5"/>
    <dgm:cxn modelId="{23E5BD3F-7409-4B08-9EA4-6F409CE9DA81}" type="presParOf" srcId="{3778EF17-DFF1-4341-94E3-F5C47CF032A7}" destId="{416295BD-1D20-4F2F-893A-5E550F61ED34}" srcOrd="19" destOrd="0" presId="urn:microsoft.com/office/officeart/2005/8/layout/hierarchy5"/>
    <dgm:cxn modelId="{116C359B-66C7-4E6C-AC67-7EF96DD8A118}" type="presParOf" srcId="{416295BD-1D20-4F2F-893A-5E550F61ED34}" destId="{33D4FB7F-04FC-4C7A-A10B-8F60712F57E4}" srcOrd="0" destOrd="0" presId="urn:microsoft.com/office/officeart/2005/8/layout/hierarchy5"/>
    <dgm:cxn modelId="{14ABAF80-C4C7-4B8B-9BDB-BE3AFF30E861}" type="presParOf" srcId="{416295BD-1D20-4F2F-893A-5E550F61ED34}" destId="{C7BB65DD-B5BE-43F9-8161-7CA1D0EDC072}" srcOrd="1" destOrd="0" presId="urn:microsoft.com/office/officeart/2005/8/layout/hierarchy5"/>
    <dgm:cxn modelId="{ABC9C9BC-0B1B-41C1-B3BB-AEB62B23928D}" type="presParOf" srcId="{5E90E0CE-24E9-4F50-B457-43CA120D45C6}" destId="{EE06B6D5-04C2-43E5-A7A1-3AF66115D667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990F0E-306E-4CA2-905C-980337F53A3F}" type="doc">
      <dgm:prSet loTypeId="urn:microsoft.com/office/officeart/2005/8/layout/radial1" loCatId="cycle" qsTypeId="urn:microsoft.com/office/officeart/2005/8/quickstyle/3d4" qsCatId="3D" csTypeId="urn:microsoft.com/office/officeart/2005/8/colors/accent2_3" csCatId="accent2" phldr="1"/>
      <dgm:spPr/>
      <dgm:t>
        <a:bodyPr/>
        <a:lstStyle/>
        <a:p>
          <a:endParaRPr lang="uk-UA"/>
        </a:p>
      </dgm:t>
    </dgm:pt>
    <dgm:pt modelId="{D6E3F4A7-FA38-4088-8378-7EE6041110CD}">
      <dgm:prSet phldrT="[Текст]" custT="1"/>
      <dgm:spPr/>
      <dgm:t>
        <a:bodyPr/>
        <a:lstStyle/>
        <a:p>
          <a:r>
            <a:rPr lang="uk-U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Фонові оніми</a:t>
          </a:r>
        </a:p>
      </dgm:t>
    </dgm:pt>
    <dgm:pt modelId="{3CDACEF2-9112-47B2-A511-27627D63959E}" type="parTrans" cxnId="{1CE9CA52-048F-422A-B8FF-7BAA790BB460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BECB1A-E63D-4371-BD36-397660E0F9AC}" type="sibTrans" cxnId="{1CE9CA52-048F-422A-B8FF-7BAA790BB460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B1F726-B6DA-49EC-B0EF-C43290A65906}">
      <dgm:prSet phldrT="[Текст]" custT="1"/>
      <dgm:spPr/>
      <dgm:t>
        <a:bodyPr/>
        <a:lstStyle/>
        <a:p>
          <a:r>
            <a:rPr lang="uk-UA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Теонім</a:t>
          </a:r>
          <a:endParaRPr lang="uk-UA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BD9B8A-2116-4382-8174-FF120C9B24AE}" type="parTrans" cxnId="{3E00FFB9-FB4D-476B-B7CE-11ADFD2B9404}">
      <dgm:prSet custT="1"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C84D6E-7DF3-4BED-996B-DF529BCA7A6F}" type="sibTrans" cxnId="{3E00FFB9-FB4D-476B-B7CE-11ADFD2B9404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872B9B-0BAD-46A9-932A-A1242F153E79}">
      <dgm:prSet phldrT="[Текст]" custT="1"/>
      <dgm:spPr/>
      <dgm:t>
        <a:bodyPr/>
        <a:lstStyle/>
        <a:p>
          <a:r>
            <a:rPr lang="uk-UA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Космонім</a:t>
          </a:r>
          <a:endParaRPr lang="uk-UA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9E0980-275E-4FAF-90F9-FD1B0C3C2F31}" type="parTrans" cxnId="{11FD8ED3-3AA0-4099-927A-4E2FAB141CA8}">
      <dgm:prSet custT="1"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A07855-29E5-4734-AC71-63FE9D6A6376}" type="sibTrans" cxnId="{11FD8ED3-3AA0-4099-927A-4E2FAB141CA8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7425CD-2D05-48B9-9643-8C855DD7BF24}">
      <dgm:prSet phldrT="[Текст]" custT="1"/>
      <dgm:spPr/>
      <dgm:t>
        <a:bodyPr/>
        <a:lstStyle/>
        <a:p>
          <a:r>
            <a:rPr lang="uk-UA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Еортонім</a:t>
          </a:r>
          <a:endParaRPr lang="uk-UA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93589C-4378-48BE-A00C-80157DD023A3}" type="parTrans" cxnId="{A944107A-04DE-406B-886A-A6D4F4B771F5}">
      <dgm:prSet custT="1"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E33AD6-4C98-4721-8091-0F7E445576AE}" type="sibTrans" cxnId="{A944107A-04DE-406B-886A-A6D4F4B771F5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011BB1-EDA5-4035-A4A4-B3775E2E9719}">
      <dgm:prSet custT="1"/>
      <dgm:spPr/>
      <dgm:t>
        <a:bodyPr/>
        <a:lstStyle/>
        <a:p>
          <a:r>
            <a:rPr lang="uk-UA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Міфонім</a:t>
          </a:r>
          <a:endParaRPr lang="uk-UA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7622A3-B272-4090-AB96-D33EC568A1AA}" type="parTrans" cxnId="{EE5ACBDF-2CB7-41AC-B48C-349F9B32094D}">
      <dgm:prSet custT="1"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A6DC15-D2C7-44D5-B456-2423F21913A6}" type="sibTrans" cxnId="{EE5ACBDF-2CB7-41AC-B48C-349F9B32094D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E5D9D4-1F5E-47DA-9E88-4FDC758C55C7}">
      <dgm:prSet custT="1"/>
      <dgm:spPr/>
      <dgm:t>
        <a:bodyPr/>
        <a:lstStyle/>
        <a:p>
          <a:r>
            <a:rPr lang="uk-UA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Еклезіонім</a:t>
          </a:r>
          <a:endParaRPr lang="uk-UA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2BD83A-7B20-435D-90CE-EDF8F7AC280A}" type="parTrans" cxnId="{B2583DEB-6E52-48CA-A97E-D86E7B5F019B}">
      <dgm:prSet custT="1"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B0745D-9ECC-45F2-BCCE-B5F71358DACE}" type="sibTrans" cxnId="{B2583DEB-6E52-48CA-A97E-D86E7B5F019B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7FACBA-97F7-4071-89ED-3B536137CB8D}">
      <dgm:prSet custT="1"/>
      <dgm:spPr/>
      <dgm:t>
        <a:bodyPr/>
        <a:lstStyle/>
        <a:p>
          <a:r>
            <a:rPr lang="uk-UA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Зоонім</a:t>
          </a:r>
          <a:endParaRPr lang="uk-UA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1FC91C-32E7-47CD-AEFA-8C4D9782FC5F}" type="parTrans" cxnId="{D88BEB79-9F70-463C-8E28-A203E466F849}">
      <dgm:prSet custT="1"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C23D04-A805-4262-B60A-1BEB198DE7D5}" type="sibTrans" cxnId="{D88BEB79-9F70-463C-8E28-A203E466F849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4C6C56-644C-4F6E-AF20-679C2C7292C6}">
      <dgm:prSet custT="1"/>
      <dgm:spPr/>
      <dgm:t>
        <a:bodyPr/>
        <a:lstStyle/>
        <a:p>
          <a:r>
            <a:rPr lang="uk-UA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Ідеонім</a:t>
          </a:r>
          <a:endParaRPr lang="uk-UA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14D7CD-CB7E-4AFD-83A4-2BA08B9E6062}" type="parTrans" cxnId="{F93CD12A-3AFD-4C65-967F-282C834903FC}">
      <dgm:prSet custT="1"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3B6C54-CD7E-48B1-B93C-86A83A947983}" type="sibTrans" cxnId="{F93CD12A-3AFD-4C65-967F-282C834903FC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8603C9-2C6A-4169-A535-0AADD8C600DE}">
      <dgm:prSet custT="1"/>
      <dgm:spPr/>
      <dgm:t>
        <a:bodyPr/>
        <a:lstStyle/>
        <a:p>
          <a:r>
            <a:rPr lang="uk-UA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Агіонім</a:t>
          </a:r>
          <a:endParaRPr lang="uk-UA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351138-44CE-4209-9DAC-88648B24322F}" type="parTrans" cxnId="{A6FFD6D7-CB5A-42B9-BBAC-2E2468320DE6}">
      <dgm:prSet custT="1"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9969F8-1E94-44FD-8995-8311F90A6759}" type="sibTrans" cxnId="{A6FFD6D7-CB5A-42B9-BBAC-2E2468320DE6}">
      <dgm:prSet/>
      <dgm:spPr/>
      <dgm:t>
        <a:bodyPr/>
        <a:lstStyle/>
        <a:p>
          <a:endParaRPr lang="uk-UA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66657D-4C00-4562-8A1F-336EA3789AFA}" type="pres">
      <dgm:prSet presAssocID="{AC990F0E-306E-4CA2-905C-980337F53A3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3C0D923-0754-4FFF-816E-1CB245EC1EB8}" type="pres">
      <dgm:prSet presAssocID="{D6E3F4A7-FA38-4088-8378-7EE6041110CD}" presName="centerShape" presStyleLbl="node0" presStyleIdx="0" presStyleCnt="1"/>
      <dgm:spPr/>
    </dgm:pt>
    <dgm:pt modelId="{CDE6EA33-747E-4B97-834E-16A53DA786E5}" type="pres">
      <dgm:prSet presAssocID="{9EBD9B8A-2116-4382-8174-FF120C9B24AE}" presName="Name9" presStyleLbl="parChTrans1D2" presStyleIdx="0" presStyleCnt="8"/>
      <dgm:spPr/>
    </dgm:pt>
    <dgm:pt modelId="{422E154F-9963-4EA9-86D4-368499EBE440}" type="pres">
      <dgm:prSet presAssocID="{9EBD9B8A-2116-4382-8174-FF120C9B24AE}" presName="connTx" presStyleLbl="parChTrans1D2" presStyleIdx="0" presStyleCnt="8"/>
      <dgm:spPr/>
    </dgm:pt>
    <dgm:pt modelId="{A50616D0-F3DD-4074-A134-085C16DCF64C}" type="pres">
      <dgm:prSet presAssocID="{78B1F726-B6DA-49EC-B0EF-C43290A65906}" presName="node" presStyleLbl="node1" presStyleIdx="0" presStyleCnt="8" custScaleX="115266" custScaleY="104772">
        <dgm:presLayoutVars>
          <dgm:bulletEnabled val="1"/>
        </dgm:presLayoutVars>
      </dgm:prSet>
      <dgm:spPr/>
    </dgm:pt>
    <dgm:pt modelId="{942261E0-1AE5-461A-8DD0-261520E2BB60}" type="pres">
      <dgm:prSet presAssocID="{EE7622A3-B272-4090-AB96-D33EC568A1AA}" presName="Name9" presStyleLbl="parChTrans1D2" presStyleIdx="1" presStyleCnt="8"/>
      <dgm:spPr/>
    </dgm:pt>
    <dgm:pt modelId="{A7B8565C-DCCF-4E7F-B03F-BED98BA7BA89}" type="pres">
      <dgm:prSet presAssocID="{EE7622A3-B272-4090-AB96-D33EC568A1AA}" presName="connTx" presStyleLbl="parChTrans1D2" presStyleIdx="1" presStyleCnt="8"/>
      <dgm:spPr/>
    </dgm:pt>
    <dgm:pt modelId="{E0192D01-7FDA-4B86-B534-5FC3DECCA5EB}" type="pres">
      <dgm:prSet presAssocID="{37011BB1-EDA5-4035-A4A4-B3775E2E9719}" presName="node" presStyleLbl="node1" presStyleIdx="1" presStyleCnt="8" custScaleX="115658" custScaleY="92743">
        <dgm:presLayoutVars>
          <dgm:bulletEnabled val="1"/>
        </dgm:presLayoutVars>
      </dgm:prSet>
      <dgm:spPr/>
    </dgm:pt>
    <dgm:pt modelId="{600AAB78-74BE-4281-AB42-56E9ABDEED7A}" type="pres">
      <dgm:prSet presAssocID="{262BD83A-7B20-435D-90CE-EDF8F7AC280A}" presName="Name9" presStyleLbl="parChTrans1D2" presStyleIdx="2" presStyleCnt="8"/>
      <dgm:spPr/>
    </dgm:pt>
    <dgm:pt modelId="{0783AD06-6D8D-4894-BB1F-32206045DF9A}" type="pres">
      <dgm:prSet presAssocID="{262BD83A-7B20-435D-90CE-EDF8F7AC280A}" presName="connTx" presStyleLbl="parChTrans1D2" presStyleIdx="2" presStyleCnt="8"/>
      <dgm:spPr/>
    </dgm:pt>
    <dgm:pt modelId="{B65C9C79-A66B-40D2-98FF-DF109E39FB08}" type="pres">
      <dgm:prSet presAssocID="{9AE5D9D4-1F5E-47DA-9E88-4FDC758C55C7}" presName="node" presStyleLbl="node1" presStyleIdx="2" presStyleCnt="8" custScaleX="133037" custScaleY="104091">
        <dgm:presLayoutVars>
          <dgm:bulletEnabled val="1"/>
        </dgm:presLayoutVars>
      </dgm:prSet>
      <dgm:spPr/>
    </dgm:pt>
    <dgm:pt modelId="{7FD4B225-9CFA-4F76-8CEA-BDC19A630BEC}" type="pres">
      <dgm:prSet presAssocID="{0E1FC91C-32E7-47CD-AEFA-8C4D9782FC5F}" presName="Name9" presStyleLbl="parChTrans1D2" presStyleIdx="3" presStyleCnt="8"/>
      <dgm:spPr/>
    </dgm:pt>
    <dgm:pt modelId="{905B62A1-BEDA-4A0F-B747-70AFC7768708}" type="pres">
      <dgm:prSet presAssocID="{0E1FC91C-32E7-47CD-AEFA-8C4D9782FC5F}" presName="connTx" presStyleLbl="parChTrans1D2" presStyleIdx="3" presStyleCnt="8"/>
      <dgm:spPr/>
    </dgm:pt>
    <dgm:pt modelId="{CAC74C62-3E3B-4C82-A1EC-729A19EE2FF5}" type="pres">
      <dgm:prSet presAssocID="{727FACBA-97F7-4071-89ED-3B536137CB8D}" presName="node" presStyleLbl="node1" presStyleIdx="3" presStyleCnt="8" custScaleX="115658" custScaleY="102097">
        <dgm:presLayoutVars>
          <dgm:bulletEnabled val="1"/>
        </dgm:presLayoutVars>
      </dgm:prSet>
      <dgm:spPr/>
    </dgm:pt>
    <dgm:pt modelId="{247AAE8F-48B5-4AEF-8E53-98D6E4610C94}" type="pres">
      <dgm:prSet presAssocID="{7614D7CD-CB7E-4AFD-83A4-2BA08B9E6062}" presName="Name9" presStyleLbl="parChTrans1D2" presStyleIdx="4" presStyleCnt="8"/>
      <dgm:spPr/>
    </dgm:pt>
    <dgm:pt modelId="{11C0FA8E-DDA7-408B-A8A0-AD0503DBA510}" type="pres">
      <dgm:prSet presAssocID="{7614D7CD-CB7E-4AFD-83A4-2BA08B9E6062}" presName="connTx" presStyleLbl="parChTrans1D2" presStyleIdx="4" presStyleCnt="8"/>
      <dgm:spPr/>
    </dgm:pt>
    <dgm:pt modelId="{EB971371-7E8B-417C-9961-BCBF95707ACA}" type="pres">
      <dgm:prSet presAssocID="{AB4C6C56-644C-4F6E-AF20-679C2C7292C6}" presName="node" presStyleLbl="node1" presStyleIdx="4" presStyleCnt="8" custScaleX="115266" custScaleY="90067">
        <dgm:presLayoutVars>
          <dgm:bulletEnabled val="1"/>
        </dgm:presLayoutVars>
      </dgm:prSet>
      <dgm:spPr/>
    </dgm:pt>
    <dgm:pt modelId="{CBA36026-3FE5-4B62-99B6-78C28D2A3CCE}" type="pres">
      <dgm:prSet presAssocID="{1C9E0980-275E-4FAF-90F9-FD1B0C3C2F31}" presName="Name9" presStyleLbl="parChTrans1D2" presStyleIdx="5" presStyleCnt="8"/>
      <dgm:spPr/>
    </dgm:pt>
    <dgm:pt modelId="{AB5EB77D-46F5-4AAD-8BDA-4648A9698F94}" type="pres">
      <dgm:prSet presAssocID="{1C9E0980-275E-4FAF-90F9-FD1B0C3C2F31}" presName="connTx" presStyleLbl="parChTrans1D2" presStyleIdx="5" presStyleCnt="8"/>
      <dgm:spPr/>
    </dgm:pt>
    <dgm:pt modelId="{3746833E-E0CA-4614-BFBE-F7A7A5834078}" type="pres">
      <dgm:prSet presAssocID="{75872B9B-0BAD-46A9-932A-A1242F153E79}" presName="node" presStyleLbl="node1" presStyleIdx="5" presStyleCnt="8" custScaleX="120482" custScaleY="93526">
        <dgm:presLayoutVars>
          <dgm:bulletEnabled val="1"/>
        </dgm:presLayoutVars>
      </dgm:prSet>
      <dgm:spPr/>
    </dgm:pt>
    <dgm:pt modelId="{BAB3797E-0057-4FDD-B004-8B584584D545}" type="pres">
      <dgm:prSet presAssocID="{9993589C-4378-48BE-A00C-80157DD023A3}" presName="Name9" presStyleLbl="parChTrans1D2" presStyleIdx="6" presStyleCnt="8"/>
      <dgm:spPr/>
    </dgm:pt>
    <dgm:pt modelId="{D3421B69-C53A-4ACC-A2F1-546356645D24}" type="pres">
      <dgm:prSet presAssocID="{9993589C-4378-48BE-A00C-80157DD023A3}" presName="connTx" presStyleLbl="parChTrans1D2" presStyleIdx="6" presStyleCnt="8"/>
      <dgm:spPr/>
    </dgm:pt>
    <dgm:pt modelId="{1C598372-7386-47BB-AF95-BB3D27381D2A}" type="pres">
      <dgm:prSet presAssocID="{F67425CD-2D05-48B9-9643-8C855DD7BF24}" presName="node" presStyleLbl="node1" presStyleIdx="6" presStyleCnt="8" custScaleX="121644" custScaleY="104091">
        <dgm:presLayoutVars>
          <dgm:bulletEnabled val="1"/>
        </dgm:presLayoutVars>
      </dgm:prSet>
      <dgm:spPr/>
    </dgm:pt>
    <dgm:pt modelId="{C5B2DF66-296E-461A-8518-B13B44827079}" type="pres">
      <dgm:prSet presAssocID="{B7351138-44CE-4209-9DAC-88648B24322F}" presName="Name9" presStyleLbl="parChTrans1D2" presStyleIdx="7" presStyleCnt="8"/>
      <dgm:spPr/>
    </dgm:pt>
    <dgm:pt modelId="{40FEC629-8C47-4C1E-8D5E-1A2ECC9BAA4C}" type="pres">
      <dgm:prSet presAssocID="{B7351138-44CE-4209-9DAC-88648B24322F}" presName="connTx" presStyleLbl="parChTrans1D2" presStyleIdx="7" presStyleCnt="8"/>
      <dgm:spPr/>
    </dgm:pt>
    <dgm:pt modelId="{CCAB9288-C80B-49FA-91A0-252216C86D0B}" type="pres">
      <dgm:prSet presAssocID="{0E8603C9-2C6A-4169-A535-0AADD8C600DE}" presName="node" presStyleLbl="node1" presStyleIdx="7" presStyleCnt="8" custScaleX="114875" custScaleY="92743">
        <dgm:presLayoutVars>
          <dgm:bulletEnabled val="1"/>
        </dgm:presLayoutVars>
      </dgm:prSet>
      <dgm:spPr/>
    </dgm:pt>
  </dgm:ptLst>
  <dgm:cxnLst>
    <dgm:cxn modelId="{5C8EA907-E9D2-4C51-B88B-8BA5082373B1}" type="presOf" srcId="{7614D7CD-CB7E-4AFD-83A4-2BA08B9E6062}" destId="{11C0FA8E-DDA7-408B-A8A0-AD0503DBA510}" srcOrd="1" destOrd="0" presId="urn:microsoft.com/office/officeart/2005/8/layout/radial1"/>
    <dgm:cxn modelId="{15005514-F25D-4CA5-B1C4-A2CD98304C4D}" type="presOf" srcId="{9EBD9B8A-2116-4382-8174-FF120C9B24AE}" destId="{CDE6EA33-747E-4B97-834E-16A53DA786E5}" srcOrd="0" destOrd="0" presId="urn:microsoft.com/office/officeart/2005/8/layout/radial1"/>
    <dgm:cxn modelId="{1AAB0019-75F2-49A6-AB4C-DBAF2303D946}" type="presOf" srcId="{9AE5D9D4-1F5E-47DA-9E88-4FDC758C55C7}" destId="{B65C9C79-A66B-40D2-98FF-DF109E39FB08}" srcOrd="0" destOrd="0" presId="urn:microsoft.com/office/officeart/2005/8/layout/radial1"/>
    <dgm:cxn modelId="{09B4371C-62B2-4537-A0AE-B64CA2A1567D}" type="presOf" srcId="{37011BB1-EDA5-4035-A4A4-B3775E2E9719}" destId="{E0192D01-7FDA-4B86-B534-5FC3DECCA5EB}" srcOrd="0" destOrd="0" presId="urn:microsoft.com/office/officeart/2005/8/layout/radial1"/>
    <dgm:cxn modelId="{A324D123-8FDE-435C-A27E-4BA774299A57}" type="presOf" srcId="{EE7622A3-B272-4090-AB96-D33EC568A1AA}" destId="{942261E0-1AE5-461A-8DD0-261520E2BB60}" srcOrd="0" destOrd="0" presId="urn:microsoft.com/office/officeart/2005/8/layout/radial1"/>
    <dgm:cxn modelId="{F93CD12A-3AFD-4C65-967F-282C834903FC}" srcId="{D6E3F4A7-FA38-4088-8378-7EE6041110CD}" destId="{AB4C6C56-644C-4F6E-AF20-679C2C7292C6}" srcOrd="4" destOrd="0" parTransId="{7614D7CD-CB7E-4AFD-83A4-2BA08B9E6062}" sibTransId="{933B6C54-CD7E-48B1-B93C-86A83A947983}"/>
    <dgm:cxn modelId="{A02E472F-0B1B-44F4-B71D-570AA5EB603B}" type="presOf" srcId="{0E8603C9-2C6A-4169-A535-0AADD8C600DE}" destId="{CCAB9288-C80B-49FA-91A0-252216C86D0B}" srcOrd="0" destOrd="0" presId="urn:microsoft.com/office/officeart/2005/8/layout/radial1"/>
    <dgm:cxn modelId="{B0E65760-F5DF-469A-A7CB-CACAEDD84CE8}" type="presOf" srcId="{9993589C-4378-48BE-A00C-80157DD023A3}" destId="{D3421B69-C53A-4ACC-A2F1-546356645D24}" srcOrd="1" destOrd="0" presId="urn:microsoft.com/office/officeart/2005/8/layout/radial1"/>
    <dgm:cxn modelId="{06238546-F2EB-48B2-9F68-4A7836A0A2F1}" type="presOf" srcId="{9993589C-4378-48BE-A00C-80157DD023A3}" destId="{BAB3797E-0057-4FDD-B004-8B584584D545}" srcOrd="0" destOrd="0" presId="urn:microsoft.com/office/officeart/2005/8/layout/radial1"/>
    <dgm:cxn modelId="{69CDE34D-8C05-4E17-88D0-754D76DC75A8}" type="presOf" srcId="{B7351138-44CE-4209-9DAC-88648B24322F}" destId="{40FEC629-8C47-4C1E-8D5E-1A2ECC9BAA4C}" srcOrd="1" destOrd="0" presId="urn:microsoft.com/office/officeart/2005/8/layout/radial1"/>
    <dgm:cxn modelId="{58985E50-CE07-49FF-86DA-138609FBF732}" type="presOf" srcId="{F67425CD-2D05-48B9-9643-8C855DD7BF24}" destId="{1C598372-7386-47BB-AF95-BB3D27381D2A}" srcOrd="0" destOrd="0" presId="urn:microsoft.com/office/officeart/2005/8/layout/radial1"/>
    <dgm:cxn modelId="{1CE9CA52-048F-422A-B8FF-7BAA790BB460}" srcId="{AC990F0E-306E-4CA2-905C-980337F53A3F}" destId="{D6E3F4A7-FA38-4088-8378-7EE6041110CD}" srcOrd="0" destOrd="0" parTransId="{3CDACEF2-9112-47B2-A511-27627D63959E}" sibTransId="{7EBECB1A-E63D-4371-BD36-397660E0F9AC}"/>
    <dgm:cxn modelId="{FEB83575-116F-4C62-B622-2920D4E5B120}" type="presOf" srcId="{78B1F726-B6DA-49EC-B0EF-C43290A65906}" destId="{A50616D0-F3DD-4074-A134-085C16DCF64C}" srcOrd="0" destOrd="0" presId="urn:microsoft.com/office/officeart/2005/8/layout/radial1"/>
    <dgm:cxn modelId="{E81E3778-4048-4C83-BE53-3CCB61BE614F}" type="presOf" srcId="{B7351138-44CE-4209-9DAC-88648B24322F}" destId="{C5B2DF66-296E-461A-8518-B13B44827079}" srcOrd="0" destOrd="0" presId="urn:microsoft.com/office/officeart/2005/8/layout/radial1"/>
    <dgm:cxn modelId="{741A4B58-205C-4E32-B50E-0E5CAC1F4B65}" type="presOf" srcId="{1C9E0980-275E-4FAF-90F9-FD1B0C3C2F31}" destId="{AB5EB77D-46F5-4AAD-8BDA-4648A9698F94}" srcOrd="1" destOrd="0" presId="urn:microsoft.com/office/officeart/2005/8/layout/radial1"/>
    <dgm:cxn modelId="{D88BEB79-9F70-463C-8E28-A203E466F849}" srcId="{D6E3F4A7-FA38-4088-8378-7EE6041110CD}" destId="{727FACBA-97F7-4071-89ED-3B536137CB8D}" srcOrd="3" destOrd="0" parTransId="{0E1FC91C-32E7-47CD-AEFA-8C4D9782FC5F}" sibTransId="{23C23D04-A805-4262-B60A-1BEB198DE7D5}"/>
    <dgm:cxn modelId="{A944107A-04DE-406B-886A-A6D4F4B771F5}" srcId="{D6E3F4A7-FA38-4088-8378-7EE6041110CD}" destId="{F67425CD-2D05-48B9-9643-8C855DD7BF24}" srcOrd="6" destOrd="0" parTransId="{9993589C-4378-48BE-A00C-80157DD023A3}" sibTransId="{D7E33AD6-4C98-4721-8091-0F7E445576AE}"/>
    <dgm:cxn modelId="{2490EA7A-A0EB-47EE-92A5-80089FDA9D9D}" type="presOf" srcId="{75872B9B-0BAD-46A9-932A-A1242F153E79}" destId="{3746833E-E0CA-4614-BFBE-F7A7A5834078}" srcOrd="0" destOrd="0" presId="urn:microsoft.com/office/officeart/2005/8/layout/radial1"/>
    <dgm:cxn modelId="{13D6A282-CC34-42C1-B882-231CFDB90AD6}" type="presOf" srcId="{0E1FC91C-32E7-47CD-AEFA-8C4D9782FC5F}" destId="{7FD4B225-9CFA-4F76-8CEA-BDC19A630BEC}" srcOrd="0" destOrd="0" presId="urn:microsoft.com/office/officeart/2005/8/layout/radial1"/>
    <dgm:cxn modelId="{70DBAB91-79E5-42E6-A7E9-8A004A9397B4}" type="presOf" srcId="{1C9E0980-275E-4FAF-90F9-FD1B0C3C2F31}" destId="{CBA36026-3FE5-4B62-99B6-78C28D2A3CCE}" srcOrd="0" destOrd="0" presId="urn:microsoft.com/office/officeart/2005/8/layout/radial1"/>
    <dgm:cxn modelId="{3D8F519E-F2F9-4413-A60D-8F87169F7B95}" type="presOf" srcId="{262BD83A-7B20-435D-90CE-EDF8F7AC280A}" destId="{0783AD06-6D8D-4894-BB1F-32206045DF9A}" srcOrd="1" destOrd="0" presId="urn:microsoft.com/office/officeart/2005/8/layout/radial1"/>
    <dgm:cxn modelId="{A024DFA3-1291-4294-BC29-535C8E4050A5}" type="presOf" srcId="{727FACBA-97F7-4071-89ED-3B536137CB8D}" destId="{CAC74C62-3E3B-4C82-A1EC-729A19EE2FF5}" srcOrd="0" destOrd="0" presId="urn:microsoft.com/office/officeart/2005/8/layout/radial1"/>
    <dgm:cxn modelId="{F13AD2B4-9C35-41D4-9FC6-84CC3BBE854F}" type="presOf" srcId="{D6E3F4A7-FA38-4088-8378-7EE6041110CD}" destId="{A3C0D923-0754-4FFF-816E-1CB245EC1EB8}" srcOrd="0" destOrd="0" presId="urn:microsoft.com/office/officeart/2005/8/layout/radial1"/>
    <dgm:cxn modelId="{3E00FFB9-FB4D-476B-B7CE-11ADFD2B9404}" srcId="{D6E3F4A7-FA38-4088-8378-7EE6041110CD}" destId="{78B1F726-B6DA-49EC-B0EF-C43290A65906}" srcOrd="0" destOrd="0" parTransId="{9EBD9B8A-2116-4382-8174-FF120C9B24AE}" sibTransId="{24C84D6E-7DF3-4BED-996B-DF529BCA7A6F}"/>
    <dgm:cxn modelId="{C93E47C0-5F2A-46C3-AFD3-BBF0F1DCA4EF}" type="presOf" srcId="{7614D7CD-CB7E-4AFD-83A4-2BA08B9E6062}" destId="{247AAE8F-48B5-4AEF-8E53-98D6E4610C94}" srcOrd="0" destOrd="0" presId="urn:microsoft.com/office/officeart/2005/8/layout/radial1"/>
    <dgm:cxn modelId="{32CE43CA-AB5A-4D93-9FFE-28621C215571}" type="presOf" srcId="{AB4C6C56-644C-4F6E-AF20-679C2C7292C6}" destId="{EB971371-7E8B-417C-9961-BCBF95707ACA}" srcOrd="0" destOrd="0" presId="urn:microsoft.com/office/officeart/2005/8/layout/radial1"/>
    <dgm:cxn modelId="{11FD8ED3-3AA0-4099-927A-4E2FAB141CA8}" srcId="{D6E3F4A7-FA38-4088-8378-7EE6041110CD}" destId="{75872B9B-0BAD-46A9-932A-A1242F153E79}" srcOrd="5" destOrd="0" parTransId="{1C9E0980-275E-4FAF-90F9-FD1B0C3C2F31}" sibTransId="{52A07855-29E5-4734-AC71-63FE9D6A6376}"/>
    <dgm:cxn modelId="{A6FFD6D7-CB5A-42B9-BBAC-2E2468320DE6}" srcId="{D6E3F4A7-FA38-4088-8378-7EE6041110CD}" destId="{0E8603C9-2C6A-4169-A535-0AADD8C600DE}" srcOrd="7" destOrd="0" parTransId="{B7351138-44CE-4209-9DAC-88648B24322F}" sibTransId="{309969F8-1E94-44FD-8995-8311F90A6759}"/>
    <dgm:cxn modelId="{EE5ACBDF-2CB7-41AC-B48C-349F9B32094D}" srcId="{D6E3F4A7-FA38-4088-8378-7EE6041110CD}" destId="{37011BB1-EDA5-4035-A4A4-B3775E2E9719}" srcOrd="1" destOrd="0" parTransId="{EE7622A3-B272-4090-AB96-D33EC568A1AA}" sibTransId="{05A6DC15-D2C7-44D5-B456-2423F21913A6}"/>
    <dgm:cxn modelId="{95FDCDE6-EED2-421C-98EF-5BCFF1650A77}" type="presOf" srcId="{0E1FC91C-32E7-47CD-AEFA-8C4D9782FC5F}" destId="{905B62A1-BEDA-4A0F-B747-70AFC7768708}" srcOrd="1" destOrd="0" presId="urn:microsoft.com/office/officeart/2005/8/layout/radial1"/>
    <dgm:cxn modelId="{B39E7CE8-9528-403F-B45D-05E54AD06411}" type="presOf" srcId="{262BD83A-7B20-435D-90CE-EDF8F7AC280A}" destId="{600AAB78-74BE-4281-AB42-56E9ABDEED7A}" srcOrd="0" destOrd="0" presId="urn:microsoft.com/office/officeart/2005/8/layout/radial1"/>
    <dgm:cxn modelId="{B2583DEB-6E52-48CA-A97E-D86E7B5F019B}" srcId="{D6E3F4A7-FA38-4088-8378-7EE6041110CD}" destId="{9AE5D9D4-1F5E-47DA-9E88-4FDC758C55C7}" srcOrd="2" destOrd="0" parTransId="{262BD83A-7B20-435D-90CE-EDF8F7AC280A}" sibTransId="{69B0745D-9ECC-45F2-BCCE-B5F71358DACE}"/>
    <dgm:cxn modelId="{7AA826F0-F4C8-46EF-BC5C-2C5CABA19873}" type="presOf" srcId="{9EBD9B8A-2116-4382-8174-FF120C9B24AE}" destId="{422E154F-9963-4EA9-86D4-368499EBE440}" srcOrd="1" destOrd="0" presId="urn:microsoft.com/office/officeart/2005/8/layout/radial1"/>
    <dgm:cxn modelId="{2D2DD8F1-061B-4AA1-9045-79F4390C7161}" type="presOf" srcId="{EE7622A3-B272-4090-AB96-D33EC568A1AA}" destId="{A7B8565C-DCCF-4E7F-B03F-BED98BA7BA89}" srcOrd="1" destOrd="0" presId="urn:microsoft.com/office/officeart/2005/8/layout/radial1"/>
    <dgm:cxn modelId="{E89792FC-E782-4D11-865C-4369A4F98B41}" type="presOf" srcId="{AC990F0E-306E-4CA2-905C-980337F53A3F}" destId="{1366657D-4C00-4562-8A1F-336EA3789AFA}" srcOrd="0" destOrd="0" presId="urn:microsoft.com/office/officeart/2005/8/layout/radial1"/>
    <dgm:cxn modelId="{1853FA93-82AB-45A2-8863-7C7D9830B7A7}" type="presParOf" srcId="{1366657D-4C00-4562-8A1F-336EA3789AFA}" destId="{A3C0D923-0754-4FFF-816E-1CB245EC1EB8}" srcOrd="0" destOrd="0" presId="urn:microsoft.com/office/officeart/2005/8/layout/radial1"/>
    <dgm:cxn modelId="{BAD0A419-A8AB-4357-B324-AEAD84440D22}" type="presParOf" srcId="{1366657D-4C00-4562-8A1F-336EA3789AFA}" destId="{CDE6EA33-747E-4B97-834E-16A53DA786E5}" srcOrd="1" destOrd="0" presId="urn:microsoft.com/office/officeart/2005/8/layout/radial1"/>
    <dgm:cxn modelId="{7C9BDCFA-446B-44C1-BFFF-69CEF21E7EAB}" type="presParOf" srcId="{CDE6EA33-747E-4B97-834E-16A53DA786E5}" destId="{422E154F-9963-4EA9-86D4-368499EBE440}" srcOrd="0" destOrd="0" presId="urn:microsoft.com/office/officeart/2005/8/layout/radial1"/>
    <dgm:cxn modelId="{EC56EFCB-90C7-4B41-9E33-9CB3A52DB16B}" type="presParOf" srcId="{1366657D-4C00-4562-8A1F-336EA3789AFA}" destId="{A50616D0-F3DD-4074-A134-085C16DCF64C}" srcOrd="2" destOrd="0" presId="urn:microsoft.com/office/officeart/2005/8/layout/radial1"/>
    <dgm:cxn modelId="{92BFC71F-6A70-4D69-A7B8-03B0B4112B6D}" type="presParOf" srcId="{1366657D-4C00-4562-8A1F-336EA3789AFA}" destId="{942261E0-1AE5-461A-8DD0-261520E2BB60}" srcOrd="3" destOrd="0" presId="urn:microsoft.com/office/officeart/2005/8/layout/radial1"/>
    <dgm:cxn modelId="{B1CE56F2-66BA-41A1-A79E-2DECDD666A38}" type="presParOf" srcId="{942261E0-1AE5-461A-8DD0-261520E2BB60}" destId="{A7B8565C-DCCF-4E7F-B03F-BED98BA7BA89}" srcOrd="0" destOrd="0" presId="urn:microsoft.com/office/officeart/2005/8/layout/radial1"/>
    <dgm:cxn modelId="{451AF48E-D7CD-4109-BD47-ABEB9C36E908}" type="presParOf" srcId="{1366657D-4C00-4562-8A1F-336EA3789AFA}" destId="{E0192D01-7FDA-4B86-B534-5FC3DECCA5EB}" srcOrd="4" destOrd="0" presId="urn:microsoft.com/office/officeart/2005/8/layout/radial1"/>
    <dgm:cxn modelId="{B75F989D-DE95-43C1-A187-7FC81164904C}" type="presParOf" srcId="{1366657D-4C00-4562-8A1F-336EA3789AFA}" destId="{600AAB78-74BE-4281-AB42-56E9ABDEED7A}" srcOrd="5" destOrd="0" presId="urn:microsoft.com/office/officeart/2005/8/layout/radial1"/>
    <dgm:cxn modelId="{88FE44D5-E7E8-48B4-815E-873BD31360C8}" type="presParOf" srcId="{600AAB78-74BE-4281-AB42-56E9ABDEED7A}" destId="{0783AD06-6D8D-4894-BB1F-32206045DF9A}" srcOrd="0" destOrd="0" presId="urn:microsoft.com/office/officeart/2005/8/layout/radial1"/>
    <dgm:cxn modelId="{9150E322-0AC0-44E5-AED8-0B31BCE9B6BD}" type="presParOf" srcId="{1366657D-4C00-4562-8A1F-336EA3789AFA}" destId="{B65C9C79-A66B-40D2-98FF-DF109E39FB08}" srcOrd="6" destOrd="0" presId="urn:microsoft.com/office/officeart/2005/8/layout/radial1"/>
    <dgm:cxn modelId="{39DFD25D-49D5-4ECC-85D1-85E7D4967225}" type="presParOf" srcId="{1366657D-4C00-4562-8A1F-336EA3789AFA}" destId="{7FD4B225-9CFA-4F76-8CEA-BDC19A630BEC}" srcOrd="7" destOrd="0" presId="urn:microsoft.com/office/officeart/2005/8/layout/radial1"/>
    <dgm:cxn modelId="{D2916CA9-9835-440D-BFD5-8245695D2112}" type="presParOf" srcId="{7FD4B225-9CFA-4F76-8CEA-BDC19A630BEC}" destId="{905B62A1-BEDA-4A0F-B747-70AFC7768708}" srcOrd="0" destOrd="0" presId="urn:microsoft.com/office/officeart/2005/8/layout/radial1"/>
    <dgm:cxn modelId="{1E98C222-D52C-4472-8298-8C6CAC25CE84}" type="presParOf" srcId="{1366657D-4C00-4562-8A1F-336EA3789AFA}" destId="{CAC74C62-3E3B-4C82-A1EC-729A19EE2FF5}" srcOrd="8" destOrd="0" presId="urn:microsoft.com/office/officeart/2005/8/layout/radial1"/>
    <dgm:cxn modelId="{31B200BD-124D-425D-908C-7124A0208D6D}" type="presParOf" srcId="{1366657D-4C00-4562-8A1F-336EA3789AFA}" destId="{247AAE8F-48B5-4AEF-8E53-98D6E4610C94}" srcOrd="9" destOrd="0" presId="urn:microsoft.com/office/officeart/2005/8/layout/radial1"/>
    <dgm:cxn modelId="{4A6E164B-E96F-49CF-9C9A-58711C17D1AB}" type="presParOf" srcId="{247AAE8F-48B5-4AEF-8E53-98D6E4610C94}" destId="{11C0FA8E-DDA7-408B-A8A0-AD0503DBA510}" srcOrd="0" destOrd="0" presId="urn:microsoft.com/office/officeart/2005/8/layout/radial1"/>
    <dgm:cxn modelId="{6152F3FB-3EAC-443A-B369-5656CA74B019}" type="presParOf" srcId="{1366657D-4C00-4562-8A1F-336EA3789AFA}" destId="{EB971371-7E8B-417C-9961-BCBF95707ACA}" srcOrd="10" destOrd="0" presId="urn:microsoft.com/office/officeart/2005/8/layout/radial1"/>
    <dgm:cxn modelId="{4B527651-41AE-406F-A756-23DCA88078DD}" type="presParOf" srcId="{1366657D-4C00-4562-8A1F-336EA3789AFA}" destId="{CBA36026-3FE5-4B62-99B6-78C28D2A3CCE}" srcOrd="11" destOrd="0" presId="urn:microsoft.com/office/officeart/2005/8/layout/radial1"/>
    <dgm:cxn modelId="{583D4DAA-8184-4D43-9C52-665F4A5ED1C7}" type="presParOf" srcId="{CBA36026-3FE5-4B62-99B6-78C28D2A3CCE}" destId="{AB5EB77D-46F5-4AAD-8BDA-4648A9698F94}" srcOrd="0" destOrd="0" presId="urn:microsoft.com/office/officeart/2005/8/layout/radial1"/>
    <dgm:cxn modelId="{90B1F030-4B4A-455F-8181-D8E8CFE0ACAD}" type="presParOf" srcId="{1366657D-4C00-4562-8A1F-336EA3789AFA}" destId="{3746833E-E0CA-4614-BFBE-F7A7A5834078}" srcOrd="12" destOrd="0" presId="urn:microsoft.com/office/officeart/2005/8/layout/radial1"/>
    <dgm:cxn modelId="{698F4EA6-6C44-4C64-932F-E1F2CE153C55}" type="presParOf" srcId="{1366657D-4C00-4562-8A1F-336EA3789AFA}" destId="{BAB3797E-0057-4FDD-B004-8B584584D545}" srcOrd="13" destOrd="0" presId="urn:microsoft.com/office/officeart/2005/8/layout/radial1"/>
    <dgm:cxn modelId="{E8A90994-3642-454A-BDA8-BF4C614C2D14}" type="presParOf" srcId="{BAB3797E-0057-4FDD-B004-8B584584D545}" destId="{D3421B69-C53A-4ACC-A2F1-546356645D24}" srcOrd="0" destOrd="0" presId="urn:microsoft.com/office/officeart/2005/8/layout/radial1"/>
    <dgm:cxn modelId="{2FF6E970-4F16-4625-B131-01DD660BDD53}" type="presParOf" srcId="{1366657D-4C00-4562-8A1F-336EA3789AFA}" destId="{1C598372-7386-47BB-AF95-BB3D27381D2A}" srcOrd="14" destOrd="0" presId="urn:microsoft.com/office/officeart/2005/8/layout/radial1"/>
    <dgm:cxn modelId="{9E971082-060D-4814-9767-5629DED810E7}" type="presParOf" srcId="{1366657D-4C00-4562-8A1F-336EA3789AFA}" destId="{C5B2DF66-296E-461A-8518-B13B44827079}" srcOrd="15" destOrd="0" presId="urn:microsoft.com/office/officeart/2005/8/layout/radial1"/>
    <dgm:cxn modelId="{B9EFC842-46A3-4776-851E-3F5B1506DCDF}" type="presParOf" srcId="{C5B2DF66-296E-461A-8518-B13B44827079}" destId="{40FEC629-8C47-4C1E-8D5E-1A2ECC9BAA4C}" srcOrd="0" destOrd="0" presId="urn:microsoft.com/office/officeart/2005/8/layout/radial1"/>
    <dgm:cxn modelId="{AB9B24BB-EE42-4FAD-93BC-E2D4E089113B}" type="presParOf" srcId="{1366657D-4C00-4562-8A1F-336EA3789AFA}" destId="{CCAB9288-C80B-49FA-91A0-252216C86D0B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EE061-99DA-4E84-BF75-F68B1A59F157}">
      <dsp:nvSpPr>
        <dsp:cNvPr id="0" name=""/>
        <dsp:cNvSpPr/>
      </dsp:nvSpPr>
      <dsp:spPr>
        <a:xfrm>
          <a:off x="2466836" y="1314708"/>
          <a:ext cx="3275238" cy="3275238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Антропоніми</a:t>
          </a:r>
          <a:endParaRPr lang="uk-UA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6484" y="1794356"/>
        <a:ext cx="2315942" cy="2315942"/>
      </dsp:txXfrm>
    </dsp:sp>
    <dsp:sp modelId="{D5DCD978-8FDD-4C65-909D-EA714857725B}">
      <dsp:nvSpPr>
        <dsp:cNvPr id="0" name=""/>
        <dsp:cNvSpPr/>
      </dsp:nvSpPr>
      <dsp:spPr>
        <a:xfrm>
          <a:off x="3285646" y="584"/>
          <a:ext cx="1637619" cy="1637619"/>
        </a:xfrm>
        <a:prstGeom prst="ellipse">
          <a:avLst/>
        </a:prstGeom>
        <a:solidFill>
          <a:schemeClr val="accent2">
            <a:shade val="80000"/>
            <a:alpha val="50000"/>
            <a:hueOff val="-3587"/>
            <a:satOff val="-402"/>
            <a:lumOff val="2568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Ім’я</a:t>
          </a:r>
        </a:p>
      </dsp:txBody>
      <dsp:txXfrm>
        <a:off x="3525470" y="240408"/>
        <a:ext cx="1157971" cy="1157971"/>
      </dsp:txXfrm>
    </dsp:sp>
    <dsp:sp modelId="{EB72E378-0C31-4315-B9D7-A42E24E315A0}">
      <dsp:nvSpPr>
        <dsp:cNvPr id="0" name=""/>
        <dsp:cNvSpPr/>
      </dsp:nvSpPr>
      <dsp:spPr>
        <a:xfrm>
          <a:off x="4539353" y="407938"/>
          <a:ext cx="1637619" cy="1637619"/>
        </a:xfrm>
        <a:prstGeom prst="ellipse">
          <a:avLst/>
        </a:prstGeom>
        <a:solidFill>
          <a:schemeClr val="accent2">
            <a:shade val="80000"/>
            <a:alpha val="50000"/>
            <a:hueOff val="-7174"/>
            <a:satOff val="-805"/>
            <a:lumOff val="513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Ім’я по-батькові</a:t>
          </a:r>
        </a:p>
      </dsp:txBody>
      <dsp:txXfrm>
        <a:off x="4779177" y="647762"/>
        <a:ext cx="1157971" cy="1157971"/>
      </dsp:txXfrm>
    </dsp:sp>
    <dsp:sp modelId="{8584A643-E836-4662-9D82-7ECB79E77CF0}">
      <dsp:nvSpPr>
        <dsp:cNvPr id="0" name=""/>
        <dsp:cNvSpPr/>
      </dsp:nvSpPr>
      <dsp:spPr>
        <a:xfrm>
          <a:off x="5314186" y="1474405"/>
          <a:ext cx="1637619" cy="1637619"/>
        </a:xfrm>
        <a:prstGeom prst="ellipse">
          <a:avLst/>
        </a:prstGeom>
        <a:solidFill>
          <a:schemeClr val="accent2">
            <a:shade val="80000"/>
            <a:alpha val="50000"/>
            <a:hueOff val="-10762"/>
            <a:satOff val="-1207"/>
            <a:lumOff val="7704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Прізвище</a:t>
          </a:r>
        </a:p>
      </dsp:txBody>
      <dsp:txXfrm>
        <a:off x="5554010" y="1714229"/>
        <a:ext cx="1157971" cy="1157971"/>
      </dsp:txXfrm>
    </dsp:sp>
    <dsp:sp modelId="{2D1584DC-0CCD-4504-801A-083E000130DF}">
      <dsp:nvSpPr>
        <dsp:cNvPr id="0" name=""/>
        <dsp:cNvSpPr/>
      </dsp:nvSpPr>
      <dsp:spPr>
        <a:xfrm>
          <a:off x="5314186" y="2792631"/>
          <a:ext cx="1637619" cy="1637619"/>
        </a:xfrm>
        <a:prstGeom prst="ellipse">
          <a:avLst/>
        </a:prstGeom>
        <a:solidFill>
          <a:schemeClr val="accent2">
            <a:shade val="80000"/>
            <a:alpha val="50000"/>
            <a:hueOff val="-14349"/>
            <a:satOff val="-1610"/>
            <a:lumOff val="1027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Прізвисько</a:t>
          </a:r>
        </a:p>
      </dsp:txBody>
      <dsp:txXfrm>
        <a:off x="5554010" y="3032455"/>
        <a:ext cx="1157971" cy="1157971"/>
      </dsp:txXfrm>
    </dsp:sp>
    <dsp:sp modelId="{0B637DA3-67B4-4C57-94C5-4607CA41C36E}">
      <dsp:nvSpPr>
        <dsp:cNvPr id="0" name=""/>
        <dsp:cNvSpPr/>
      </dsp:nvSpPr>
      <dsp:spPr>
        <a:xfrm>
          <a:off x="4539353" y="3859097"/>
          <a:ext cx="1637619" cy="1637619"/>
        </a:xfrm>
        <a:prstGeom prst="ellipse">
          <a:avLst/>
        </a:prstGeom>
        <a:solidFill>
          <a:schemeClr val="accent2">
            <a:shade val="80000"/>
            <a:alpha val="50000"/>
            <a:hueOff val="-17936"/>
            <a:satOff val="-2012"/>
            <a:lumOff val="1284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Псевдонім</a:t>
          </a:r>
        </a:p>
      </dsp:txBody>
      <dsp:txXfrm>
        <a:off x="4779177" y="4098921"/>
        <a:ext cx="1157971" cy="1157971"/>
      </dsp:txXfrm>
    </dsp:sp>
    <dsp:sp modelId="{9E303EC2-05CC-4C1B-A006-C8A180DAE715}">
      <dsp:nvSpPr>
        <dsp:cNvPr id="0" name=""/>
        <dsp:cNvSpPr/>
      </dsp:nvSpPr>
      <dsp:spPr>
        <a:xfrm>
          <a:off x="3285646" y="4266451"/>
          <a:ext cx="1637619" cy="1637619"/>
        </a:xfrm>
        <a:prstGeom prst="ellipse">
          <a:avLst/>
        </a:prstGeom>
        <a:solidFill>
          <a:schemeClr val="accent2">
            <a:shade val="80000"/>
            <a:alpha val="50000"/>
            <a:hueOff val="-21523"/>
            <a:satOff val="-2414"/>
            <a:lumOff val="15408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Криптонім</a:t>
          </a:r>
        </a:p>
      </dsp:txBody>
      <dsp:txXfrm>
        <a:off x="3525470" y="4506275"/>
        <a:ext cx="1157971" cy="1157971"/>
      </dsp:txXfrm>
    </dsp:sp>
    <dsp:sp modelId="{98984D1D-4A7D-4620-BF2E-C5ED3AB04C8B}">
      <dsp:nvSpPr>
        <dsp:cNvPr id="0" name=""/>
        <dsp:cNvSpPr/>
      </dsp:nvSpPr>
      <dsp:spPr>
        <a:xfrm>
          <a:off x="2031939" y="3859097"/>
          <a:ext cx="1637619" cy="1637619"/>
        </a:xfrm>
        <a:prstGeom prst="ellipse">
          <a:avLst/>
        </a:prstGeom>
        <a:solidFill>
          <a:schemeClr val="accent2">
            <a:shade val="80000"/>
            <a:alpha val="50000"/>
            <a:hueOff val="-25110"/>
            <a:satOff val="-2817"/>
            <a:lumOff val="1797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Кличка</a:t>
          </a:r>
        </a:p>
      </dsp:txBody>
      <dsp:txXfrm>
        <a:off x="2271763" y="4098921"/>
        <a:ext cx="1157971" cy="1157971"/>
      </dsp:txXfrm>
    </dsp:sp>
    <dsp:sp modelId="{7C344AC9-AE18-4294-82D5-2722594F59DB}">
      <dsp:nvSpPr>
        <dsp:cNvPr id="0" name=""/>
        <dsp:cNvSpPr/>
      </dsp:nvSpPr>
      <dsp:spPr>
        <a:xfrm>
          <a:off x="1257105" y="2792631"/>
          <a:ext cx="1637619" cy="1637619"/>
        </a:xfrm>
        <a:prstGeom prst="ellipse">
          <a:avLst/>
        </a:prstGeom>
        <a:solidFill>
          <a:schemeClr val="accent2">
            <a:shade val="80000"/>
            <a:alpha val="50000"/>
            <a:hueOff val="-28698"/>
            <a:satOff val="-3219"/>
            <a:lumOff val="20544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Андронім</a:t>
          </a:r>
          <a:endParaRPr lang="uk-UA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96929" y="3032455"/>
        <a:ext cx="1157971" cy="1157971"/>
      </dsp:txXfrm>
    </dsp:sp>
    <dsp:sp modelId="{D09B631E-99E2-4B8A-BC25-D66C502CA73E}">
      <dsp:nvSpPr>
        <dsp:cNvPr id="0" name=""/>
        <dsp:cNvSpPr/>
      </dsp:nvSpPr>
      <dsp:spPr>
        <a:xfrm>
          <a:off x="1257105" y="1474405"/>
          <a:ext cx="1637619" cy="1637619"/>
        </a:xfrm>
        <a:prstGeom prst="ellipse">
          <a:avLst/>
        </a:prstGeom>
        <a:solidFill>
          <a:schemeClr val="accent2">
            <a:shade val="80000"/>
            <a:alpha val="50000"/>
            <a:hueOff val="-32285"/>
            <a:satOff val="-3622"/>
            <a:lumOff val="2311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Гінеконім</a:t>
          </a:r>
          <a:endParaRPr lang="uk-UA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96929" y="1714229"/>
        <a:ext cx="1157971" cy="1157971"/>
      </dsp:txXfrm>
    </dsp:sp>
    <dsp:sp modelId="{434F4183-1BCB-462F-908A-4B7A33312150}">
      <dsp:nvSpPr>
        <dsp:cNvPr id="0" name=""/>
        <dsp:cNvSpPr/>
      </dsp:nvSpPr>
      <dsp:spPr>
        <a:xfrm>
          <a:off x="2031939" y="407938"/>
          <a:ext cx="1637619" cy="1637619"/>
        </a:xfrm>
        <a:prstGeom prst="ellipse">
          <a:avLst/>
        </a:prstGeom>
        <a:solidFill>
          <a:schemeClr val="accent2">
            <a:shade val="80000"/>
            <a:alpha val="50000"/>
            <a:hueOff val="-35872"/>
            <a:satOff val="-4024"/>
            <a:lumOff val="2568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Патронім</a:t>
          </a:r>
          <a:endParaRPr lang="uk-UA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71763" y="647762"/>
        <a:ext cx="1157971" cy="11579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AE36C-C789-4FDF-9FD4-25CAD505B14D}">
      <dsp:nvSpPr>
        <dsp:cNvPr id="0" name=""/>
        <dsp:cNvSpPr/>
      </dsp:nvSpPr>
      <dsp:spPr>
        <a:xfrm>
          <a:off x="0" y="2562711"/>
          <a:ext cx="1712439" cy="4892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8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Топоніми</a:t>
          </a:r>
        </a:p>
      </dsp:txBody>
      <dsp:txXfrm>
        <a:off x="14330" y="2577041"/>
        <a:ext cx="1683779" cy="460609"/>
      </dsp:txXfrm>
    </dsp:sp>
    <dsp:sp modelId="{B6CBC565-6800-4E66-8A31-7A1AB442C4DB}">
      <dsp:nvSpPr>
        <dsp:cNvPr id="0" name=""/>
        <dsp:cNvSpPr/>
      </dsp:nvSpPr>
      <dsp:spPr>
        <a:xfrm rot="16221137">
          <a:off x="439027" y="1516399"/>
          <a:ext cx="2562579" cy="19362"/>
        </a:xfrm>
        <a:custGeom>
          <a:avLst/>
          <a:gdLst/>
          <a:ahLst/>
          <a:cxnLst/>
          <a:rect l="0" t="0" r="0" b="0"/>
          <a:pathLst>
            <a:path>
              <a:moveTo>
                <a:pt x="0" y="9681"/>
              </a:moveTo>
              <a:lnTo>
                <a:pt x="2562579" y="96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56252" y="1462016"/>
        <a:ext cx="128128" cy="128128"/>
      </dsp:txXfrm>
    </dsp:sp>
    <dsp:sp modelId="{14872BCA-EBC4-4534-9035-5EA1124E9EFF}">
      <dsp:nvSpPr>
        <dsp:cNvPr id="0" name=""/>
        <dsp:cNvSpPr/>
      </dsp:nvSpPr>
      <dsp:spPr>
        <a:xfrm>
          <a:off x="1728195" y="1"/>
          <a:ext cx="1712439" cy="4896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Ойконіми</a:t>
          </a: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42536" y="14342"/>
        <a:ext cx="1683757" cy="460946"/>
      </dsp:txXfrm>
    </dsp:sp>
    <dsp:sp modelId="{CD2D05EC-3FE2-4874-830B-AA3490011E9F}">
      <dsp:nvSpPr>
        <dsp:cNvPr id="0" name=""/>
        <dsp:cNvSpPr/>
      </dsp:nvSpPr>
      <dsp:spPr>
        <a:xfrm rot="18150457">
          <a:off x="1147820" y="1768337"/>
          <a:ext cx="2441132" cy="19362"/>
        </a:xfrm>
        <a:custGeom>
          <a:avLst/>
          <a:gdLst/>
          <a:ahLst/>
          <a:cxnLst/>
          <a:rect l="0" t="0" r="0" b="0"/>
          <a:pathLst>
            <a:path>
              <a:moveTo>
                <a:pt x="0" y="9681"/>
              </a:moveTo>
              <a:lnTo>
                <a:pt x="2441132" y="96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07357" y="1716990"/>
        <a:ext cx="122056" cy="122056"/>
      </dsp:txXfrm>
    </dsp:sp>
    <dsp:sp modelId="{95E4ED06-B98C-46A6-973D-B55442FE497D}">
      <dsp:nvSpPr>
        <dsp:cNvPr id="0" name=""/>
        <dsp:cNvSpPr/>
      </dsp:nvSpPr>
      <dsp:spPr>
        <a:xfrm>
          <a:off x="3024332" y="504056"/>
          <a:ext cx="1710741" cy="4892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Гідроніми</a:t>
          </a: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38662" y="518386"/>
        <a:ext cx="1682081" cy="460609"/>
      </dsp:txXfrm>
    </dsp:sp>
    <dsp:sp modelId="{14E029EC-D6F0-4D51-81F1-C99DCFF59DAA}">
      <dsp:nvSpPr>
        <dsp:cNvPr id="0" name=""/>
        <dsp:cNvSpPr/>
      </dsp:nvSpPr>
      <dsp:spPr>
        <a:xfrm rot="19755029">
          <a:off x="1516786" y="2086126"/>
          <a:ext cx="2783328" cy="19362"/>
        </a:xfrm>
        <a:custGeom>
          <a:avLst/>
          <a:gdLst/>
          <a:ahLst/>
          <a:cxnLst/>
          <a:rect l="0" t="0" r="0" b="0"/>
          <a:pathLst>
            <a:path>
              <a:moveTo>
                <a:pt x="0" y="9681"/>
              </a:moveTo>
              <a:lnTo>
                <a:pt x="2783328" y="96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8867" y="2026224"/>
        <a:ext cx="139166" cy="139166"/>
      </dsp:txXfrm>
    </dsp:sp>
    <dsp:sp modelId="{353B701D-8914-4F44-9A50-410867BB778D}">
      <dsp:nvSpPr>
        <dsp:cNvPr id="0" name=""/>
        <dsp:cNvSpPr/>
      </dsp:nvSpPr>
      <dsp:spPr>
        <a:xfrm>
          <a:off x="4104462" y="1080118"/>
          <a:ext cx="2527977" cy="6083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Мікротопоніми</a:t>
          </a: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2279" y="1097935"/>
        <a:ext cx="2492343" cy="572669"/>
      </dsp:txXfrm>
    </dsp:sp>
    <dsp:sp modelId="{D05210F5-C95F-4367-820C-4F47CDB274B1}">
      <dsp:nvSpPr>
        <dsp:cNvPr id="0" name=""/>
        <dsp:cNvSpPr/>
      </dsp:nvSpPr>
      <dsp:spPr>
        <a:xfrm rot="21057153">
          <a:off x="1681950" y="2412297"/>
          <a:ext cx="4901263" cy="19362"/>
        </a:xfrm>
        <a:custGeom>
          <a:avLst/>
          <a:gdLst/>
          <a:ahLst/>
          <a:cxnLst/>
          <a:rect l="0" t="0" r="0" b="0"/>
          <a:pathLst>
            <a:path>
              <a:moveTo>
                <a:pt x="0" y="9681"/>
              </a:moveTo>
              <a:lnTo>
                <a:pt x="4901263" y="96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10050" y="2299447"/>
        <a:ext cx="245063" cy="245063"/>
      </dsp:txXfrm>
    </dsp:sp>
    <dsp:sp modelId="{07E7705F-C16A-481C-9560-D6B742139074}">
      <dsp:nvSpPr>
        <dsp:cNvPr id="0" name=""/>
        <dsp:cNvSpPr/>
      </dsp:nvSpPr>
      <dsp:spPr>
        <a:xfrm>
          <a:off x="6552723" y="1800200"/>
          <a:ext cx="1655243" cy="472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Ороніми</a:t>
          </a: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6572" y="1814049"/>
        <a:ext cx="1627545" cy="445125"/>
      </dsp:txXfrm>
    </dsp:sp>
    <dsp:sp modelId="{04DB2630-7B96-44E0-8B85-7FC7988BB6D8}">
      <dsp:nvSpPr>
        <dsp:cNvPr id="0" name=""/>
        <dsp:cNvSpPr/>
      </dsp:nvSpPr>
      <dsp:spPr>
        <a:xfrm rot="21560025">
          <a:off x="1712280" y="2770358"/>
          <a:ext cx="4696587" cy="19362"/>
        </a:xfrm>
        <a:custGeom>
          <a:avLst/>
          <a:gdLst/>
          <a:ahLst/>
          <a:cxnLst/>
          <a:rect l="0" t="0" r="0" b="0"/>
          <a:pathLst>
            <a:path>
              <a:moveTo>
                <a:pt x="0" y="9681"/>
              </a:moveTo>
              <a:lnTo>
                <a:pt x="4696587" y="96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43160" y="2662625"/>
        <a:ext cx="234829" cy="234829"/>
      </dsp:txXfrm>
    </dsp:sp>
    <dsp:sp modelId="{9D6227E1-D1A0-444B-85C2-2587C19F8A42}">
      <dsp:nvSpPr>
        <dsp:cNvPr id="0" name=""/>
        <dsp:cNvSpPr/>
      </dsp:nvSpPr>
      <dsp:spPr>
        <a:xfrm>
          <a:off x="6408709" y="2520282"/>
          <a:ext cx="1626204" cy="4649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Інсулоніми</a:t>
          </a: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22326" y="2533899"/>
        <a:ext cx="1598970" cy="437669"/>
      </dsp:txXfrm>
    </dsp:sp>
    <dsp:sp modelId="{844B8570-0B31-4654-A6B4-C869628285B8}">
      <dsp:nvSpPr>
        <dsp:cNvPr id="0" name=""/>
        <dsp:cNvSpPr/>
      </dsp:nvSpPr>
      <dsp:spPr>
        <a:xfrm rot="439968">
          <a:off x="1695749" y="3058135"/>
          <a:ext cx="4081576" cy="19362"/>
        </a:xfrm>
        <a:custGeom>
          <a:avLst/>
          <a:gdLst/>
          <a:ahLst/>
          <a:cxnLst/>
          <a:rect l="0" t="0" r="0" b="0"/>
          <a:pathLst>
            <a:path>
              <a:moveTo>
                <a:pt x="0" y="9681"/>
              </a:moveTo>
              <a:lnTo>
                <a:pt x="4081576" y="96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34497" y="2965777"/>
        <a:ext cx="204078" cy="204078"/>
      </dsp:txXfrm>
    </dsp:sp>
    <dsp:sp modelId="{D04F0B17-D4D9-44A0-8DD9-565A01418D03}">
      <dsp:nvSpPr>
        <dsp:cNvPr id="0" name=""/>
        <dsp:cNvSpPr/>
      </dsp:nvSpPr>
      <dsp:spPr>
        <a:xfrm>
          <a:off x="5760634" y="3096343"/>
          <a:ext cx="1623924" cy="4638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Урбаноніми</a:t>
          </a: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4221" y="3109930"/>
        <a:ext cx="1596750" cy="436713"/>
      </dsp:txXfrm>
    </dsp:sp>
    <dsp:sp modelId="{F8C57F79-70DB-4C79-A586-ECB03B2CBCD4}">
      <dsp:nvSpPr>
        <dsp:cNvPr id="0" name=""/>
        <dsp:cNvSpPr/>
      </dsp:nvSpPr>
      <dsp:spPr>
        <a:xfrm rot="1047268">
          <a:off x="1633858" y="3309568"/>
          <a:ext cx="3413281" cy="19362"/>
        </a:xfrm>
        <a:custGeom>
          <a:avLst/>
          <a:gdLst/>
          <a:ahLst/>
          <a:cxnLst/>
          <a:rect l="0" t="0" r="0" b="0"/>
          <a:pathLst>
            <a:path>
              <a:moveTo>
                <a:pt x="0" y="9681"/>
              </a:moveTo>
              <a:lnTo>
                <a:pt x="3413281" y="96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55166" y="3233917"/>
        <a:ext cx="170664" cy="170664"/>
      </dsp:txXfrm>
    </dsp:sp>
    <dsp:sp modelId="{90219361-7919-4DBC-98A3-1E36E10D3A83}">
      <dsp:nvSpPr>
        <dsp:cNvPr id="0" name=""/>
        <dsp:cNvSpPr/>
      </dsp:nvSpPr>
      <dsp:spPr>
        <a:xfrm>
          <a:off x="4968558" y="3600398"/>
          <a:ext cx="1614269" cy="4615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Хороніми</a:t>
          </a: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82075" y="3613915"/>
        <a:ext cx="1587235" cy="434473"/>
      </dsp:txXfrm>
    </dsp:sp>
    <dsp:sp modelId="{6C15A65B-5F1E-4931-B3EE-3D905A381814}">
      <dsp:nvSpPr>
        <dsp:cNvPr id="0" name=""/>
        <dsp:cNvSpPr/>
      </dsp:nvSpPr>
      <dsp:spPr>
        <a:xfrm rot="2208636">
          <a:off x="1459427" y="3558013"/>
          <a:ext cx="2538000" cy="19362"/>
        </a:xfrm>
        <a:custGeom>
          <a:avLst/>
          <a:gdLst/>
          <a:ahLst/>
          <a:cxnLst/>
          <a:rect l="0" t="0" r="0" b="0"/>
          <a:pathLst>
            <a:path>
              <a:moveTo>
                <a:pt x="0" y="9681"/>
              </a:moveTo>
              <a:lnTo>
                <a:pt x="2538000" y="96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64977" y="3504245"/>
        <a:ext cx="126900" cy="126900"/>
      </dsp:txXfrm>
    </dsp:sp>
    <dsp:sp modelId="{359DE15C-5948-4BC9-8D80-6F127D9C2A58}">
      <dsp:nvSpPr>
        <dsp:cNvPr id="0" name=""/>
        <dsp:cNvSpPr/>
      </dsp:nvSpPr>
      <dsp:spPr>
        <a:xfrm>
          <a:off x="3744414" y="4104453"/>
          <a:ext cx="1564063" cy="447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Спелеоніми</a:t>
          </a: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57511" y="4117550"/>
        <a:ext cx="1537869" cy="420986"/>
      </dsp:txXfrm>
    </dsp:sp>
    <dsp:sp modelId="{B22EFBCF-00E3-4C69-8317-32A353359FD0}">
      <dsp:nvSpPr>
        <dsp:cNvPr id="0" name=""/>
        <dsp:cNvSpPr/>
      </dsp:nvSpPr>
      <dsp:spPr>
        <a:xfrm rot="4030623">
          <a:off x="1018199" y="3843034"/>
          <a:ext cx="2268332" cy="19362"/>
        </a:xfrm>
        <a:custGeom>
          <a:avLst/>
          <a:gdLst/>
          <a:ahLst/>
          <a:cxnLst/>
          <a:rect l="0" t="0" r="0" b="0"/>
          <a:pathLst>
            <a:path>
              <a:moveTo>
                <a:pt x="0" y="9681"/>
              </a:moveTo>
              <a:lnTo>
                <a:pt x="2268332" y="96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5657" y="3796007"/>
        <a:ext cx="113416" cy="113416"/>
      </dsp:txXfrm>
    </dsp:sp>
    <dsp:sp modelId="{0D608290-25C4-40A6-80EB-99C01F0C1CD6}">
      <dsp:nvSpPr>
        <dsp:cNvPr id="0" name=""/>
        <dsp:cNvSpPr/>
      </dsp:nvSpPr>
      <dsp:spPr>
        <a:xfrm>
          <a:off x="2592291" y="4680521"/>
          <a:ext cx="1521788" cy="4351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Дромоніми</a:t>
          </a: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5035" y="4693265"/>
        <a:ext cx="1496300" cy="409639"/>
      </dsp:txXfrm>
    </dsp:sp>
    <dsp:sp modelId="{2E799F79-6B50-445B-A4E0-B4C5D27ED206}">
      <dsp:nvSpPr>
        <dsp:cNvPr id="0" name=""/>
        <dsp:cNvSpPr/>
      </dsp:nvSpPr>
      <dsp:spPr>
        <a:xfrm rot="5657810">
          <a:off x="275843" y="4130371"/>
          <a:ext cx="2672926" cy="19362"/>
        </a:xfrm>
        <a:custGeom>
          <a:avLst/>
          <a:gdLst/>
          <a:ahLst/>
          <a:cxnLst/>
          <a:rect l="0" t="0" r="0" b="0"/>
          <a:pathLst>
            <a:path>
              <a:moveTo>
                <a:pt x="0" y="9681"/>
              </a:moveTo>
              <a:lnTo>
                <a:pt x="2672926" y="9681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545483" y="4073229"/>
        <a:ext cx="133646" cy="133646"/>
      </dsp:txXfrm>
    </dsp:sp>
    <dsp:sp modelId="{33D4FB7F-04FC-4C7A-A10B-8F60712F57E4}">
      <dsp:nvSpPr>
        <dsp:cNvPr id="0" name=""/>
        <dsp:cNvSpPr/>
      </dsp:nvSpPr>
      <dsp:spPr>
        <a:xfrm>
          <a:off x="1512174" y="5256583"/>
          <a:ext cx="1511997" cy="432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2">
                <a:alpha val="70000"/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Дримоніми</a:t>
          </a: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4837" y="5269246"/>
        <a:ext cx="1486671" cy="4070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0D923-0754-4FFF-816E-1CB245EC1EB8}">
      <dsp:nvSpPr>
        <dsp:cNvPr id="0" name=""/>
        <dsp:cNvSpPr/>
      </dsp:nvSpPr>
      <dsp:spPr>
        <a:xfrm>
          <a:off x="3409829" y="2307454"/>
          <a:ext cx="1314379" cy="1314379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Фонові оніми</a:t>
          </a:r>
        </a:p>
      </dsp:txBody>
      <dsp:txXfrm>
        <a:off x="3602315" y="2499940"/>
        <a:ext cx="929407" cy="929407"/>
      </dsp:txXfrm>
    </dsp:sp>
    <dsp:sp modelId="{CDE6EA33-747E-4B97-834E-16A53DA786E5}">
      <dsp:nvSpPr>
        <dsp:cNvPr id="0" name=""/>
        <dsp:cNvSpPr/>
      </dsp:nvSpPr>
      <dsp:spPr>
        <a:xfrm rot="16200000">
          <a:off x="3621527" y="1847551"/>
          <a:ext cx="890983" cy="28820"/>
        </a:xfrm>
        <a:custGeom>
          <a:avLst/>
          <a:gdLst/>
          <a:ahLst/>
          <a:cxnLst/>
          <a:rect l="0" t="0" r="0" b="0"/>
          <a:pathLst>
            <a:path>
              <a:moveTo>
                <a:pt x="0" y="14410"/>
              </a:moveTo>
              <a:lnTo>
                <a:pt x="890983" y="14410"/>
              </a:lnTo>
            </a:path>
          </a:pathLst>
        </a:custGeom>
        <a:noFill/>
        <a:ln w="1587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44744" y="1839687"/>
        <a:ext cx="44549" cy="44549"/>
      </dsp:txXfrm>
    </dsp:sp>
    <dsp:sp modelId="{A50616D0-F3DD-4074-A134-085C16DCF64C}">
      <dsp:nvSpPr>
        <dsp:cNvPr id="0" name=""/>
        <dsp:cNvSpPr/>
      </dsp:nvSpPr>
      <dsp:spPr>
        <a:xfrm>
          <a:off x="3309502" y="39368"/>
          <a:ext cx="1515032" cy="1377101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Теонім</a:t>
          </a:r>
          <a:endParaRPr lang="uk-UA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31373" y="241040"/>
        <a:ext cx="1071290" cy="973757"/>
      </dsp:txXfrm>
    </dsp:sp>
    <dsp:sp modelId="{942261E0-1AE5-461A-8DD0-261520E2BB60}">
      <dsp:nvSpPr>
        <dsp:cNvPr id="0" name=""/>
        <dsp:cNvSpPr/>
      </dsp:nvSpPr>
      <dsp:spPr>
        <a:xfrm rot="18900000">
          <a:off x="4398884" y="2164831"/>
          <a:ext cx="907071" cy="28820"/>
        </a:xfrm>
        <a:custGeom>
          <a:avLst/>
          <a:gdLst/>
          <a:ahLst/>
          <a:cxnLst/>
          <a:rect l="0" t="0" r="0" b="0"/>
          <a:pathLst>
            <a:path>
              <a:moveTo>
                <a:pt x="0" y="14410"/>
              </a:moveTo>
              <a:lnTo>
                <a:pt x="907071" y="14410"/>
              </a:lnTo>
            </a:path>
          </a:pathLst>
        </a:custGeom>
        <a:noFill/>
        <a:ln w="1587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9744" y="2156565"/>
        <a:ext cx="45353" cy="45353"/>
      </dsp:txXfrm>
    </dsp:sp>
    <dsp:sp modelId="{E0192D01-7FDA-4B86-B534-5FC3DECCA5EB}">
      <dsp:nvSpPr>
        <dsp:cNvPr id="0" name=""/>
        <dsp:cNvSpPr/>
      </dsp:nvSpPr>
      <dsp:spPr>
        <a:xfrm>
          <a:off x="4888529" y="773543"/>
          <a:ext cx="1520185" cy="1218995"/>
        </a:xfrm>
        <a:prstGeom prst="ellipse">
          <a:avLst/>
        </a:prstGeom>
        <a:solidFill>
          <a:schemeClr val="accent2">
            <a:shade val="80000"/>
            <a:hueOff val="-5125"/>
            <a:satOff val="-575"/>
            <a:lumOff val="366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Міфонім</a:t>
          </a:r>
          <a:endParaRPr lang="uk-UA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11155" y="952061"/>
        <a:ext cx="1074933" cy="861959"/>
      </dsp:txXfrm>
    </dsp:sp>
    <dsp:sp modelId="{600AAB78-74BE-4281-AB42-56E9ABDEED7A}">
      <dsp:nvSpPr>
        <dsp:cNvPr id="0" name=""/>
        <dsp:cNvSpPr/>
      </dsp:nvSpPr>
      <dsp:spPr>
        <a:xfrm>
          <a:off x="4724209" y="2950233"/>
          <a:ext cx="705229" cy="28820"/>
        </a:xfrm>
        <a:custGeom>
          <a:avLst/>
          <a:gdLst/>
          <a:ahLst/>
          <a:cxnLst/>
          <a:rect l="0" t="0" r="0" b="0"/>
          <a:pathLst>
            <a:path>
              <a:moveTo>
                <a:pt x="0" y="14410"/>
              </a:moveTo>
              <a:lnTo>
                <a:pt x="705229" y="14410"/>
              </a:lnTo>
            </a:path>
          </a:pathLst>
        </a:custGeom>
        <a:noFill/>
        <a:ln w="1587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59192" y="2947013"/>
        <a:ext cx="35261" cy="35261"/>
      </dsp:txXfrm>
    </dsp:sp>
    <dsp:sp modelId="{B65C9C79-A66B-40D2-98FF-DF109E39FB08}">
      <dsp:nvSpPr>
        <dsp:cNvPr id="0" name=""/>
        <dsp:cNvSpPr/>
      </dsp:nvSpPr>
      <dsp:spPr>
        <a:xfrm>
          <a:off x="5429438" y="2280568"/>
          <a:ext cx="1748611" cy="1368151"/>
        </a:xfrm>
        <a:prstGeom prst="ellipse">
          <a:avLst/>
        </a:prstGeom>
        <a:solidFill>
          <a:schemeClr val="accent2">
            <a:shade val="80000"/>
            <a:hueOff val="-10249"/>
            <a:satOff val="-1150"/>
            <a:lumOff val="733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Еклезіонім</a:t>
          </a:r>
          <a:endParaRPr lang="uk-UA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85516" y="2480929"/>
        <a:ext cx="1236455" cy="967429"/>
      </dsp:txXfrm>
    </dsp:sp>
    <dsp:sp modelId="{7FD4B225-9CFA-4F76-8CEA-BDC19A630BEC}">
      <dsp:nvSpPr>
        <dsp:cNvPr id="0" name=""/>
        <dsp:cNvSpPr/>
      </dsp:nvSpPr>
      <dsp:spPr>
        <a:xfrm rot="2700000">
          <a:off x="4404584" y="3721876"/>
          <a:ext cx="868156" cy="28820"/>
        </a:xfrm>
        <a:custGeom>
          <a:avLst/>
          <a:gdLst/>
          <a:ahLst/>
          <a:cxnLst/>
          <a:rect l="0" t="0" r="0" b="0"/>
          <a:pathLst>
            <a:path>
              <a:moveTo>
                <a:pt x="0" y="14410"/>
              </a:moveTo>
              <a:lnTo>
                <a:pt x="868156" y="14410"/>
              </a:lnTo>
            </a:path>
          </a:pathLst>
        </a:custGeom>
        <a:noFill/>
        <a:ln w="1587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16958" y="3714582"/>
        <a:ext cx="43407" cy="43407"/>
      </dsp:txXfrm>
    </dsp:sp>
    <dsp:sp modelId="{CAC74C62-3E3B-4C82-A1EC-729A19EE2FF5}">
      <dsp:nvSpPr>
        <dsp:cNvPr id="0" name=""/>
        <dsp:cNvSpPr/>
      </dsp:nvSpPr>
      <dsp:spPr>
        <a:xfrm>
          <a:off x="4888529" y="3875275"/>
          <a:ext cx="1520185" cy="1341942"/>
        </a:xfrm>
        <a:prstGeom prst="ellipse">
          <a:avLst/>
        </a:prstGeom>
        <a:solidFill>
          <a:schemeClr val="accent2">
            <a:shade val="80000"/>
            <a:hueOff val="-15374"/>
            <a:satOff val="-1725"/>
            <a:lumOff val="1100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Зоонім</a:t>
          </a:r>
          <a:endParaRPr lang="uk-UA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11155" y="4071798"/>
        <a:ext cx="1074933" cy="948896"/>
      </dsp:txXfrm>
    </dsp:sp>
    <dsp:sp modelId="{247AAE8F-48B5-4AEF-8E53-98D6E4610C94}">
      <dsp:nvSpPr>
        <dsp:cNvPr id="0" name=""/>
        <dsp:cNvSpPr/>
      </dsp:nvSpPr>
      <dsp:spPr>
        <a:xfrm rot="5400000">
          <a:off x="3573207" y="4101235"/>
          <a:ext cx="987623" cy="28820"/>
        </a:xfrm>
        <a:custGeom>
          <a:avLst/>
          <a:gdLst/>
          <a:ahLst/>
          <a:cxnLst/>
          <a:rect l="0" t="0" r="0" b="0"/>
          <a:pathLst>
            <a:path>
              <a:moveTo>
                <a:pt x="0" y="14410"/>
              </a:moveTo>
              <a:lnTo>
                <a:pt x="987623" y="14410"/>
              </a:lnTo>
            </a:path>
          </a:pathLst>
        </a:custGeom>
        <a:noFill/>
        <a:ln w="1587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42328" y="4090954"/>
        <a:ext cx="49381" cy="49381"/>
      </dsp:txXfrm>
    </dsp:sp>
    <dsp:sp modelId="{EB971371-7E8B-417C-9961-BCBF95707ACA}">
      <dsp:nvSpPr>
        <dsp:cNvPr id="0" name=""/>
        <dsp:cNvSpPr/>
      </dsp:nvSpPr>
      <dsp:spPr>
        <a:xfrm>
          <a:off x="3309502" y="4609457"/>
          <a:ext cx="1515032" cy="1183822"/>
        </a:xfrm>
        <a:prstGeom prst="ellipse">
          <a:avLst/>
        </a:prstGeom>
        <a:solidFill>
          <a:schemeClr val="accent2">
            <a:shade val="80000"/>
            <a:hueOff val="-20498"/>
            <a:satOff val="-2299"/>
            <a:lumOff val="1467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Ідеонім</a:t>
          </a:r>
          <a:endParaRPr lang="uk-UA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31373" y="4782824"/>
        <a:ext cx="1071290" cy="837088"/>
      </dsp:txXfrm>
    </dsp:sp>
    <dsp:sp modelId="{CBA36026-3FE5-4B62-99B6-78C28D2A3CCE}">
      <dsp:nvSpPr>
        <dsp:cNvPr id="0" name=""/>
        <dsp:cNvSpPr/>
      </dsp:nvSpPr>
      <dsp:spPr>
        <a:xfrm rot="8100000">
          <a:off x="2840179" y="3730623"/>
          <a:ext cx="892897" cy="28820"/>
        </a:xfrm>
        <a:custGeom>
          <a:avLst/>
          <a:gdLst/>
          <a:ahLst/>
          <a:cxnLst/>
          <a:rect l="0" t="0" r="0" b="0"/>
          <a:pathLst>
            <a:path>
              <a:moveTo>
                <a:pt x="0" y="14410"/>
              </a:moveTo>
              <a:lnTo>
                <a:pt x="892897" y="14410"/>
              </a:lnTo>
            </a:path>
          </a:pathLst>
        </a:custGeom>
        <a:noFill/>
        <a:ln w="1587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264306" y="3722711"/>
        <a:ext cx="44644" cy="44644"/>
      </dsp:txXfrm>
    </dsp:sp>
    <dsp:sp modelId="{3746833E-E0CA-4614-BFBE-F7A7A5834078}">
      <dsp:nvSpPr>
        <dsp:cNvPr id="0" name=""/>
        <dsp:cNvSpPr/>
      </dsp:nvSpPr>
      <dsp:spPr>
        <a:xfrm>
          <a:off x="1693620" y="3931603"/>
          <a:ext cx="1583591" cy="1229286"/>
        </a:xfrm>
        <a:prstGeom prst="ellipse">
          <a:avLst/>
        </a:prstGeom>
        <a:solidFill>
          <a:schemeClr val="accent2">
            <a:shade val="80000"/>
            <a:hueOff val="-25623"/>
            <a:satOff val="-2874"/>
            <a:lumOff val="1834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Космонім</a:t>
          </a:r>
          <a:endParaRPr lang="uk-UA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25532" y="4111628"/>
        <a:ext cx="1119767" cy="869236"/>
      </dsp:txXfrm>
    </dsp:sp>
    <dsp:sp modelId="{BAB3797E-0057-4FDD-B004-8B584584D545}">
      <dsp:nvSpPr>
        <dsp:cNvPr id="0" name=""/>
        <dsp:cNvSpPr/>
      </dsp:nvSpPr>
      <dsp:spPr>
        <a:xfrm rot="10800000">
          <a:off x="2629726" y="2950233"/>
          <a:ext cx="780102" cy="28820"/>
        </a:xfrm>
        <a:custGeom>
          <a:avLst/>
          <a:gdLst/>
          <a:ahLst/>
          <a:cxnLst/>
          <a:rect l="0" t="0" r="0" b="0"/>
          <a:pathLst>
            <a:path>
              <a:moveTo>
                <a:pt x="0" y="14410"/>
              </a:moveTo>
              <a:lnTo>
                <a:pt x="780102" y="14410"/>
              </a:lnTo>
            </a:path>
          </a:pathLst>
        </a:custGeom>
        <a:noFill/>
        <a:ln w="1587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000275" y="2945141"/>
        <a:ext cx="39005" cy="39005"/>
      </dsp:txXfrm>
    </dsp:sp>
    <dsp:sp modelId="{1C598372-7386-47BB-AF95-BB3D27381D2A}">
      <dsp:nvSpPr>
        <dsp:cNvPr id="0" name=""/>
        <dsp:cNvSpPr/>
      </dsp:nvSpPr>
      <dsp:spPr>
        <a:xfrm>
          <a:off x="1030862" y="2280568"/>
          <a:ext cx="1598864" cy="1368151"/>
        </a:xfrm>
        <a:prstGeom prst="ellipse">
          <a:avLst/>
        </a:prstGeom>
        <a:solidFill>
          <a:schemeClr val="accent2">
            <a:shade val="80000"/>
            <a:hueOff val="-30747"/>
            <a:satOff val="-3449"/>
            <a:lumOff val="2201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Еортонім</a:t>
          </a:r>
          <a:endParaRPr lang="uk-UA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65010" y="2480929"/>
        <a:ext cx="1130568" cy="967429"/>
      </dsp:txXfrm>
    </dsp:sp>
    <dsp:sp modelId="{C5B2DF66-296E-461A-8518-B13B44827079}">
      <dsp:nvSpPr>
        <dsp:cNvPr id="0" name=""/>
        <dsp:cNvSpPr/>
      </dsp:nvSpPr>
      <dsp:spPr>
        <a:xfrm rot="13500000">
          <a:off x="2826551" y="2164197"/>
          <a:ext cx="908864" cy="28820"/>
        </a:xfrm>
        <a:custGeom>
          <a:avLst/>
          <a:gdLst/>
          <a:ahLst/>
          <a:cxnLst/>
          <a:rect l="0" t="0" r="0" b="0"/>
          <a:pathLst>
            <a:path>
              <a:moveTo>
                <a:pt x="0" y="14410"/>
              </a:moveTo>
              <a:lnTo>
                <a:pt x="908864" y="14410"/>
              </a:lnTo>
            </a:path>
          </a:pathLst>
        </a:custGeom>
        <a:noFill/>
        <a:ln w="1587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258261" y="2155886"/>
        <a:ext cx="45443" cy="45443"/>
      </dsp:txXfrm>
    </dsp:sp>
    <dsp:sp modelId="{CCAB9288-C80B-49FA-91A0-252216C86D0B}">
      <dsp:nvSpPr>
        <dsp:cNvPr id="0" name=""/>
        <dsp:cNvSpPr/>
      </dsp:nvSpPr>
      <dsp:spPr>
        <a:xfrm>
          <a:off x="1730469" y="773543"/>
          <a:ext cx="1509893" cy="1218995"/>
        </a:xfrm>
        <a:prstGeom prst="ellipse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Агіонім</a:t>
          </a:r>
          <a:endParaRPr lang="uk-UA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51588" y="952061"/>
        <a:ext cx="1067655" cy="861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4C8B2CE-6897-4633-959D-FB38F0D6EA12}" type="datetimeFigureOut">
              <a:rPr lang="uk-UA" smtClean="0"/>
              <a:t>08.10.2024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4811B69-63B1-47DF-B4C7-52C4AB32BB4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1" y="2708476"/>
            <a:ext cx="3672408" cy="1702160"/>
          </a:xfrm>
        </p:spPr>
        <p:txBody>
          <a:bodyPr>
            <a:noAutofit/>
          </a:bodyPr>
          <a:lstStyle/>
          <a:p>
            <a:pPr algn="ctr"/>
            <a:r>
              <a:rPr lang="uk-UA" b="1" dirty="0"/>
              <a:t>Ономастична термінологія</a:t>
            </a:r>
          </a:p>
        </p:txBody>
      </p:sp>
    </p:spTree>
    <p:extLst>
      <p:ext uri="{BB962C8B-B14F-4D97-AF65-F5344CB8AC3E}">
        <p14:creationId xmlns:p14="http://schemas.microsoft.com/office/powerpoint/2010/main" val="249274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33856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Ойконім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топоніма, власна назва будь-якого поселення: міста, села, а також назви хуторів,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висілків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Гідронім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топоніма, власна назва будь-якого водного об’єкта, природного чи створеного людиною.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топоніма, власна назва будь-якого елемента рельєфу земної поверхні.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Інсулонім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власна назва будь-якого острова. 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8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Мікротопонім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власна назва невеличкого найчастіше природного фізико-географічного, рідше створеного людиною об’єкта, земельної ділянки господарського призначення, яка (назва) має вузьку сферу застосування.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Дромонім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топоніма, власна назва будь-якого шляху сполучення: наземного, водного, підземного, повітряного.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Дримонім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топоніма, власна назва будь-якої лісової ділянки, бору, гаю.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6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33856"/>
            <a:ext cx="81369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Урбанонім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топоніма, власна назва будь-якого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внутріміського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об’єкта: вулиці, площі, парку, скверу, окремого будинку (театру, церкви, будинку культури), стадіону, кладовища.  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топоніма, власна назва будь-якої території, області, району, краю.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Спелеонім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топоніма, назва будь-якого природного підземного утворення у верхньому шарі земної кори, яке має вхідний отвір на поверхні Землі, в т. ч. найменування печери, підземної ріки, струмка, водоспаду, озера, колодязя.</a:t>
            </a:r>
          </a:p>
        </p:txBody>
      </p:sp>
    </p:spTree>
    <p:extLst>
      <p:ext uri="{BB962C8B-B14F-4D97-AF65-F5344CB8AC3E}">
        <p14:creationId xmlns:p14="http://schemas.microsoft.com/office/powerpoint/2010/main" val="274619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ая выноска 3"/>
          <p:cNvSpPr/>
          <p:nvPr/>
        </p:nvSpPr>
        <p:spPr>
          <a:xfrm>
            <a:off x="899592" y="980728"/>
            <a:ext cx="7488832" cy="3240360"/>
          </a:xfrm>
          <a:prstGeom prst="wedgeRectCallout">
            <a:avLst>
              <a:gd name="adj1" fmla="val -53393"/>
              <a:gd name="adj2" fmla="val 8522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Фонові оніми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другорядний пласт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онімної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лексики, що створює фон оповіді; увиразнюють розповідь, надають достовірності зображуваним подіям і виступають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мовними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символами. Використання тих чи інших розрядів залежить від тематики та жанру певного твору.</a:t>
            </a:r>
          </a:p>
          <a:p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784977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77745499"/>
              </p:ext>
            </p:extLst>
          </p:nvPr>
        </p:nvGraphicFramePr>
        <p:xfrm>
          <a:off x="467544" y="692696"/>
          <a:ext cx="820891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622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3C0D923-0754-4FFF-816E-1CB245EC1E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3C0D923-0754-4FFF-816E-1CB245EC1E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DE6EA33-747E-4B97-834E-16A53DA786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CDE6EA33-747E-4B97-834E-16A53DA786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50616D0-F3DD-4074-A134-085C16DCF6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A50616D0-F3DD-4074-A134-085C16DCF6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2261E0-1AE5-461A-8DD0-261520E2B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942261E0-1AE5-461A-8DD0-261520E2BB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0192D01-7FDA-4B86-B534-5FC3DECCA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E0192D01-7FDA-4B86-B534-5FC3DECCA5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00AAB78-74BE-4281-AB42-56E9ABDEED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600AAB78-74BE-4281-AB42-56E9ABDEED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65C9C79-A66B-40D2-98FF-DF109E39FB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B65C9C79-A66B-40D2-98FF-DF109E39FB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FD4B225-9CFA-4F76-8CEA-BDC19A630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7FD4B225-9CFA-4F76-8CEA-BDC19A630B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AC74C62-3E3B-4C82-A1EC-729A19EE2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CAC74C62-3E3B-4C82-A1EC-729A19EE2F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47AAE8F-48B5-4AEF-8E53-98D6E4610C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>
                                            <p:graphicEl>
                                              <a:dgm id="{247AAE8F-48B5-4AEF-8E53-98D6E4610C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B971371-7E8B-417C-9961-BCBF95707A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EB971371-7E8B-417C-9961-BCBF95707A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BA36026-3FE5-4B62-99B6-78C28D2A3C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graphicEl>
                                              <a:dgm id="{CBA36026-3FE5-4B62-99B6-78C28D2A3C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746833E-E0CA-4614-BFBE-F7A7A5834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3746833E-E0CA-4614-BFBE-F7A7A5834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AB3797E-0057-4FDD-B004-8B584584D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">
                                            <p:graphicEl>
                                              <a:dgm id="{BAB3797E-0057-4FDD-B004-8B584584D5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598372-7386-47BB-AF95-BB3D27381D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1C598372-7386-47BB-AF95-BB3D27381D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5B2DF66-296E-461A-8518-B13B448270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">
                                            <p:graphicEl>
                                              <a:dgm id="{C5B2DF66-296E-461A-8518-B13B448270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CAB9288-C80B-49FA-91A0-252216C86D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">
                                            <p:graphicEl>
                                              <a:dgm id="{CCAB9288-C80B-49FA-91A0-252216C86D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92088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власна назва Бога, божества в будь-якій релігії, міфології, пантеоні. 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Міфонім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власна назва будь-якого видуманого об’єкта онімного простору; назви богів, духів, героїв, надприродних сил, які вживаються в міфах, епопеях, казках, билинах.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Еклезіонім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власна назва місця проведення обряду, місця поклоніння в будь-якій релігії; назва церкви, каплиці,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костела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монастиря. 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власна назва (кличка) домашньої чи дикої тварини. 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7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33856"/>
            <a:ext cx="79208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власна назва окремого об’єкта культури, науки, мистецтва, взагалі духовності, інакше назви художніх, музичних творів, наукових, релігійних, публіцистичних праць, найменування картин, скульптур, кінофільмів. 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Космонім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власна назва будь-якого об’єкта космічного простору – зірок, сузір’їв, галактик, планет, їх супутників.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Еортонім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власна назва церковного свята.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Агіонім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ім’я святого. 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6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ая выноска 3"/>
          <p:cNvSpPr/>
          <p:nvPr/>
        </p:nvSpPr>
        <p:spPr>
          <a:xfrm>
            <a:off x="1259632" y="980728"/>
            <a:ext cx="6624736" cy="3096344"/>
          </a:xfrm>
          <a:prstGeom prst="wedgeRectCallout">
            <a:avLst>
              <a:gd name="adj1" fmla="val -56034"/>
              <a:gd name="adj2" fmla="val 848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Антропонім</a:t>
            </a:r>
            <a:r>
              <a:rPr lang="uk-UA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вид </a:t>
            </a:r>
            <a:r>
              <a:rPr lang="uk-UA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оніма</a:t>
            </a:r>
            <a:r>
              <a:rPr lang="uk-UA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будь-яка власна назва людини (чи групи людей), в </a:t>
            </a:r>
            <a:r>
              <a:rPr lang="uk-UA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uk-UA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ім’я, ім’я по-батькові, прізвище, прізвисько, псевдонім, криптонім, кличка, </a:t>
            </a:r>
            <a:r>
              <a:rPr lang="uk-UA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андронім</a:t>
            </a:r>
            <a:r>
              <a:rPr lang="uk-UA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гінеконім</a:t>
            </a:r>
            <a:r>
              <a:rPr lang="uk-UA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патронім</a:t>
            </a:r>
            <a:r>
              <a:rPr lang="uk-UA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159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87860590"/>
              </p:ext>
            </p:extLst>
          </p:nvPr>
        </p:nvGraphicFramePr>
        <p:xfrm>
          <a:off x="467544" y="620688"/>
          <a:ext cx="820891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302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ABEE061-99DA-4E84-BF75-F68B1A59F1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5ABEE061-99DA-4E84-BF75-F68B1A59F1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DCD978-8FDD-4C65-909D-EA7148577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5DCD978-8FDD-4C65-909D-EA71485772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B72E378-0C31-4315-B9D7-A42E24E31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EB72E378-0C31-4315-B9D7-A42E24E315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584A643-E836-4662-9D82-7ECB79E77C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8584A643-E836-4662-9D82-7ECB79E77C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D1584DC-0CCD-4504-801A-083E000130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2D1584DC-0CCD-4504-801A-083E000130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B637DA3-67B4-4C57-94C5-4607CA41C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dgm id="{0B637DA3-67B4-4C57-94C5-4607CA41C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E303EC2-05CC-4C1B-A006-C8A180DAE7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9E303EC2-05CC-4C1B-A006-C8A180DAE7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8984D1D-4A7D-4620-BF2E-C5ED3AB04C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dgm id="{98984D1D-4A7D-4620-BF2E-C5ED3AB04C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C344AC9-AE18-4294-82D5-2722594F5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7C344AC9-AE18-4294-82D5-2722594F59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09B631E-99E2-4B8A-BC25-D66C502CA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D09B631E-99E2-4B8A-BC25-D66C502CA7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34F4183-1BCB-462F-908A-4B7A333121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graphicEl>
                                              <a:dgm id="{434F4183-1BCB-462F-908A-4B7A333121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3050" y="692696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антропоніма, індивідуальне, персональне ім’я людини, надане їй при хрещенні або лише при записі в ЗАГСІ, як це було в радянський період, а в рідкісних випадках у дорослому віці (при зміні імені); ім’я може бути вживане в офіційній повній і неофіційній скороченій формі.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Ім’я по батькові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вид антропоніма, іменування чоловіка або жінки крім імені ще й за іменем батька; таке іменування утворюють за допомогою суфіксів -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ич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ович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івна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ївна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176958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04771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антропоніма, спадкова офіційна назва, яка вказує на приналежність людини до певної сім’ї; прізвище додається до імені для уточнення названої особи: історично ім’я особи є первинним, прізвище – вторинним; відмінність між іменем особи та прізвищем функціональна, соціальна та частково структурна.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Прізвисько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антропоніма, додаткова, неофіційна назва, дана людині оточенням за визначальними рисами її характеру, фізичними ознаками, звичками, походженням.</a:t>
            </a:r>
          </a:p>
        </p:txBody>
      </p:sp>
    </p:spTree>
    <p:extLst>
      <p:ext uri="{BB962C8B-B14F-4D97-AF65-F5344CB8AC3E}">
        <p14:creationId xmlns:p14="http://schemas.microsoft.com/office/powerpoint/2010/main" val="250367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9928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антропоніма, особисто вигадане, прибране конкретною особою прізвище (іноді й ім’я), щоб скрити своє справжнє найменування й уникнути переслідування себе й свої рідних існуючою владою.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антропоніма, таємна назва, зашифроване літерою чи літерами прізвище, ім’я автора, різновид псевдоніма.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Кличка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1) те саме, що й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2) конспіративне прізвище (прізвисько) члена комуністичної партії Росії, партійна кличка.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59157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антропоніма, найменування жінки за іменем, прізвиськом, прізвищем чи заняттям чоловіка.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Гінеконім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антропоніма, найменування чоловіка за іменем чи прізвиськом матері чи дружини, яке може стати його прізвищем.</a:t>
            </a:r>
          </a:p>
          <a:p>
            <a:pPr algn="ctr"/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Патронім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вид антропоніма, найменування людини, утворене від імені, прізвища чи прізвиська батька або предків по батьківській лінії.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5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ая выноска 3"/>
          <p:cNvSpPr/>
          <p:nvPr/>
        </p:nvSpPr>
        <p:spPr>
          <a:xfrm>
            <a:off x="1259632" y="980728"/>
            <a:ext cx="6984776" cy="3240360"/>
          </a:xfrm>
          <a:prstGeom prst="wedgeRectCallout">
            <a:avLst>
              <a:gd name="adj1" fmla="val -56034"/>
              <a:gd name="adj2" fmla="val 848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Топонім</a:t>
            </a:r>
            <a:r>
              <a:rPr lang="uk-UA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вид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оніма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власна назва природного або створеного людиною об’єкта на Землі; за характером іменованих об’єктів їх власні назви поділяють на ойконіми, гідроніми,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мікротопоніми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ороніми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інсулоніми,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урбаноніми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хороніми,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спелеоніми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дромоніми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дримоніми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47795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85188576"/>
              </p:ext>
            </p:extLst>
          </p:nvPr>
        </p:nvGraphicFramePr>
        <p:xfrm>
          <a:off x="467544" y="692696"/>
          <a:ext cx="820891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83478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48AE36C-C789-4FDF-9FD4-25CAD505B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F48AE36C-C789-4FDF-9FD4-25CAD505B1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CBC565-6800-4E66-8A31-7A1AB442C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B6CBC565-6800-4E66-8A31-7A1AB442C4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4872BCA-EBC4-4534-9035-5EA1124E9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14872BCA-EBC4-4534-9035-5EA1124E9E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D2D05EC-3FE2-4874-830B-AA3490011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CD2D05EC-3FE2-4874-830B-AA3490011E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E4ED06-B98C-46A6-973D-B55442FE49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95E4ED06-B98C-46A6-973D-B55442FE49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4E029EC-D6F0-4D51-81F1-C99DCFF59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14E029EC-D6F0-4D51-81F1-C99DCFF59D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53B701D-8914-4F44-9A50-410867BB77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353B701D-8914-4F44-9A50-410867BB77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05210F5-C95F-4367-820C-4F47CDB274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D05210F5-C95F-4367-820C-4F47CDB274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7E7705F-C16A-481C-9560-D6B7421390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07E7705F-C16A-481C-9560-D6B7421390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4DB2630-7B96-44E0-8B85-7FC7988BB6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04DB2630-7B96-44E0-8B85-7FC7988BB6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D6227E1-D1A0-444B-85C2-2587C19F8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9D6227E1-D1A0-444B-85C2-2587C19F8A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44B8570-0B31-4654-A6B4-C869628285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844B8570-0B31-4654-A6B4-C869628285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04F0B17-D4D9-44A0-8DD9-565A01418D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graphicEl>
                                              <a:dgm id="{D04F0B17-D4D9-44A0-8DD9-565A01418D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8C57F79-70DB-4C79-A586-ECB03B2CB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graphicEl>
                                              <a:dgm id="{F8C57F79-70DB-4C79-A586-ECB03B2CBC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0219361-7919-4DBC-98A3-1E36E10D3A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">
                                            <p:graphicEl>
                                              <a:dgm id="{90219361-7919-4DBC-98A3-1E36E10D3A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C15A65B-5F1E-4931-B3EE-3D905A3818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">
                                            <p:graphicEl>
                                              <a:dgm id="{6C15A65B-5F1E-4931-B3EE-3D905A3818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59DE15C-5948-4BC9-8D80-6F127D9C2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">
                                            <p:graphicEl>
                                              <a:dgm id="{359DE15C-5948-4BC9-8D80-6F127D9C2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22EFBCF-00E3-4C69-8317-32A353359F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">
                                            <p:graphicEl>
                                              <a:dgm id="{B22EFBCF-00E3-4C69-8317-32A353359F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D608290-25C4-40A6-80EB-99C01F0C1C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">
                                            <p:graphicEl>
                                              <a:dgm id="{0D608290-25C4-40A6-80EB-99C01F0C1C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E799F79-6B50-445B-A4E0-B4C5D27ED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">
                                            <p:graphicEl>
                                              <a:dgm id="{2E799F79-6B50-445B-A4E0-B4C5D27ED2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3D4FB7F-04FC-4C7A-A10B-8F60712F57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">
                                            <p:graphicEl>
                                              <a:dgm id="{33D4FB7F-04FC-4C7A-A10B-8F60712F57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198</TotalTime>
  <Words>821</Words>
  <Application>Microsoft Office PowerPoint</Application>
  <PresentationFormat>Экран (4:3)</PresentationFormat>
  <Paragraphs>85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Century Gothic</vt:lpstr>
      <vt:lpstr>Times New Roman</vt:lpstr>
      <vt:lpstr>Wingdings 2</vt:lpstr>
      <vt:lpstr>Остин</vt:lpstr>
      <vt:lpstr>Ономастична термінологія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Ономастична термінологія</dc:title>
  <dc:creator>Windows User</dc:creator>
  <cp:lastModifiedBy>Ирина</cp:lastModifiedBy>
  <cp:revision>18</cp:revision>
  <dcterms:created xsi:type="dcterms:W3CDTF">2022-01-26T21:39:24Z</dcterms:created>
  <dcterms:modified xsi:type="dcterms:W3CDTF">2024-10-08T14:06:27Z</dcterms:modified>
</cp:coreProperties>
</file>