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C86F3-8F1E-412A-8F9E-1E15526BE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8767" y="528236"/>
            <a:ext cx="7766936" cy="1096899"/>
          </a:xfrm>
        </p:spPr>
        <p:txBody>
          <a:bodyPr/>
          <a:lstStyle/>
          <a:p>
            <a:pPr algn="ctr"/>
            <a:r>
              <a:rPr lang="uk-UA" dirty="0"/>
              <a:t>Електронна комерція 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B376A1-0F1B-450A-AE34-2C345B8D2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2767" y="32126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Віртуальні підприємства: сутність та види</a:t>
            </a:r>
          </a:p>
          <a:p>
            <a:pPr algn="ctr"/>
            <a:r>
              <a:rPr lang="uk-UA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</a:t>
            </a:r>
            <a:r>
              <a:rPr lang="ru-RU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uk-UA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464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022DF38-A408-4EB2-9C9A-D49E18275D18}"/>
              </a:ext>
            </a:extLst>
          </p:cNvPr>
          <p:cNvSpPr txBox="1"/>
          <p:nvPr/>
        </p:nvSpPr>
        <p:spPr>
          <a:xfrm>
            <a:off x="1320800" y="3167390"/>
            <a:ext cx="90233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Типи та форми віртуальних підприємств</a:t>
            </a:r>
          </a:p>
        </p:txBody>
      </p:sp>
    </p:spTree>
    <p:extLst>
      <p:ext uri="{BB962C8B-B14F-4D97-AF65-F5344CB8AC3E}">
        <p14:creationId xmlns:p14="http://schemas.microsoft.com/office/powerpoint/2010/main" val="1806264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92DE549-9137-4386-8EBE-43B4DCDEEAE1}"/>
              </a:ext>
            </a:extLst>
          </p:cNvPr>
          <p:cNvSpPr txBox="1"/>
          <p:nvPr/>
        </p:nvSpPr>
        <p:spPr>
          <a:xfrm>
            <a:off x="7766050" y="393184"/>
            <a:ext cx="13779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7397D0A-0A35-4EBB-AB48-EF21E8CAD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0150"/>
            <a:ext cx="9619384" cy="335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942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676CE2B-BD60-4427-B9CB-ACFFAB973B66}"/>
              </a:ext>
            </a:extLst>
          </p:cNvPr>
          <p:cNvSpPr txBox="1"/>
          <p:nvPr/>
        </p:nvSpPr>
        <p:spPr>
          <a:xfrm>
            <a:off x="723900" y="2349501"/>
            <a:ext cx="84391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віртуальних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772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5239C11-80B9-4A3B-9952-5EF3804BDFB2}"/>
              </a:ext>
            </a:extLst>
          </p:cNvPr>
          <p:cNvSpPr txBox="1"/>
          <p:nvPr/>
        </p:nvSpPr>
        <p:spPr>
          <a:xfrm>
            <a:off x="2406650" y="600023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6. Функціональні можливості ВП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EEAEC9-81D8-4D6B-96C2-88B993C049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074" y="165100"/>
            <a:ext cx="8619541" cy="5390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40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F0CD985-1AB8-4EA6-8209-0D08FE4735AD}"/>
              </a:ext>
            </a:extLst>
          </p:cNvPr>
          <p:cNvSpPr txBox="1"/>
          <p:nvPr/>
        </p:nvSpPr>
        <p:spPr>
          <a:xfrm>
            <a:off x="2889250" y="570178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7.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ВП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275DE78-A307-4554-83A7-E50C02B1C6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83" y="0"/>
            <a:ext cx="9034379" cy="553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33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06B8CF-72B7-4ABA-B069-91892A295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647701"/>
            <a:ext cx="9042400" cy="5393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Віртуальне підприємство: суть та значення в сучасній економіці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Особливості створення і функціонування віртуальних 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Типи та форми віртуальних підприємств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Функціональні можливості віртуальних підприємств, їх переваги та недоліки</a:t>
            </a:r>
          </a:p>
        </p:txBody>
      </p:sp>
    </p:spTree>
    <p:extLst>
      <p:ext uri="{BB962C8B-B14F-4D97-AF65-F5344CB8AC3E}">
        <p14:creationId xmlns:p14="http://schemas.microsoft.com/office/powerpoint/2010/main" val="2777363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E67D612-CFA0-443D-A843-5B44DCC10F17}"/>
              </a:ext>
            </a:extLst>
          </p:cNvPr>
          <p:cNvSpPr txBox="1"/>
          <p:nvPr/>
        </p:nvSpPr>
        <p:spPr>
          <a:xfrm>
            <a:off x="323850" y="2474893"/>
            <a:ext cx="92519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Віртуальне підприємство: суть та значення в сучасній </a:t>
            </a:r>
          </a:p>
          <a:p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</a:p>
        </p:txBody>
      </p:sp>
    </p:spTree>
    <p:extLst>
      <p:ext uri="{BB962C8B-B14F-4D97-AF65-F5344CB8AC3E}">
        <p14:creationId xmlns:p14="http://schemas.microsoft.com/office/powerpoint/2010/main" val="4041330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0F75140-3A29-493A-8250-E265D0E3D0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7" y="596900"/>
            <a:ext cx="9139238" cy="33782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DDF1D3-C19D-48BB-9D39-A5489B3455E8}"/>
              </a:ext>
            </a:extLst>
          </p:cNvPr>
          <p:cNvSpPr txBox="1"/>
          <p:nvPr/>
        </p:nvSpPr>
        <p:spPr>
          <a:xfrm>
            <a:off x="1600200" y="4152900"/>
            <a:ext cx="66992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84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F7F9DB3-F09D-43E1-B0C0-C3EC1E74B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7693920" cy="683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5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ED51FC-6B3F-4AD0-BDC2-907CE4D4C679}"/>
              </a:ext>
            </a:extLst>
          </p:cNvPr>
          <p:cNvSpPr txBox="1"/>
          <p:nvPr/>
        </p:nvSpPr>
        <p:spPr>
          <a:xfrm>
            <a:off x="901700" y="3167390"/>
            <a:ext cx="8763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Особливості створення і функціонування віртуальних СЕД</a:t>
            </a:r>
          </a:p>
        </p:txBody>
      </p:sp>
    </p:spTree>
    <p:extLst>
      <p:ext uri="{BB962C8B-B14F-4D97-AF65-F5344CB8AC3E}">
        <p14:creationId xmlns:p14="http://schemas.microsoft.com/office/powerpoint/2010/main" val="4030310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20644E1-FA02-4431-8DD3-ADA91B359024}"/>
              </a:ext>
            </a:extLst>
          </p:cNvPr>
          <p:cNvSpPr txBox="1"/>
          <p:nvPr/>
        </p:nvSpPr>
        <p:spPr>
          <a:xfrm>
            <a:off x="2762250" y="2269579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Структурні умови існування ВП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4F6A239-B0D7-4A25-969D-E7E9A5006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174" y="0"/>
            <a:ext cx="6383867" cy="2311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30721AF-D231-4627-A33D-ECF4DBBCF4EA}"/>
              </a:ext>
            </a:extLst>
          </p:cNvPr>
          <p:cNvSpPr txBox="1"/>
          <p:nvPr/>
        </p:nvSpPr>
        <p:spPr>
          <a:xfrm>
            <a:off x="2172757" y="636218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етапи створення ВП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757AFC7-8B04-48E1-A3CF-CD15467500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500" y="2869744"/>
            <a:ext cx="5417408" cy="349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018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CD54FA-00BD-4EC9-9C05-01B2393F5335}"/>
              </a:ext>
            </a:extLst>
          </p:cNvPr>
          <p:cNvSpPr txBox="1"/>
          <p:nvPr/>
        </p:nvSpPr>
        <p:spPr>
          <a:xfrm>
            <a:off x="673099" y="4629150"/>
            <a:ext cx="88519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Аспекти, що дослідження ВП господарювання для просування в сфері е-комерції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1724C60-0CD5-4636-99D2-DB71A9B9F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099" y="100693"/>
            <a:ext cx="7924801" cy="4528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025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A75287-8200-43D0-A137-C112B6002EEC}"/>
              </a:ext>
            </a:extLst>
          </p:cNvPr>
          <p:cNvSpPr txBox="1"/>
          <p:nvPr/>
        </p:nvSpPr>
        <p:spPr>
          <a:xfrm>
            <a:off x="1809750" y="2668785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5. Типи товарів за рівнем маржі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37674E4-2E35-4C5D-8032-AD3E4244F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095" y="443626"/>
            <a:ext cx="8337305" cy="22251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702D59-63C1-49CC-B435-EF04AFA2A17F}"/>
              </a:ext>
            </a:extLst>
          </p:cNvPr>
          <p:cNvSpPr txBox="1"/>
          <p:nvPr/>
        </p:nvSpPr>
        <p:spPr>
          <a:xfrm>
            <a:off x="1809750" y="631138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6. Що потрібно знати про конкурента?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6DF4653-7721-4D5E-9789-B7A6C1B36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095" y="3395406"/>
            <a:ext cx="7714824" cy="279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06631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380</TotalTime>
  <Words>160</Words>
  <Application>Microsoft Office PowerPoint</Application>
  <PresentationFormat>Широкоэкранный</PresentationFormat>
  <Paragraphs>23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Аспект</vt:lpstr>
      <vt:lpstr>Електронна комерція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Електронна комерція  Лекція 4</dc:title>
  <dc:creator>Иванов</dc:creator>
  <cp:lastModifiedBy>M Ivanov</cp:lastModifiedBy>
  <cp:revision>27</cp:revision>
  <dcterms:created xsi:type="dcterms:W3CDTF">2022-10-04T07:06:58Z</dcterms:created>
  <dcterms:modified xsi:type="dcterms:W3CDTF">2023-10-31T06:33:52Z</dcterms:modified>
</cp:coreProperties>
</file>