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74" r:id="rId5"/>
    <p:sldId id="275" r:id="rId6"/>
    <p:sldId id="272" r:id="rId7"/>
    <p:sldId id="27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560840" cy="2736304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+mj-lt"/>
              </a:rPr>
              <a:t>Презента</a:t>
            </a:r>
            <a:r>
              <a:rPr lang="uk-UA" sz="4400" dirty="0" err="1" smtClean="0">
                <a:latin typeface="+mj-lt"/>
              </a:rPr>
              <a:t>ція</a:t>
            </a:r>
            <a:r>
              <a:rPr lang="uk-UA" sz="4400" dirty="0" smtClean="0">
                <a:latin typeface="+mj-lt"/>
              </a:rPr>
              <a:t> курсу «Екологічна паспортизація територій та підприємств»</a:t>
            </a:r>
            <a:endParaRPr lang="ru-RU" sz="4400" dirty="0"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5589240"/>
            <a:ext cx="4427984" cy="1663179"/>
          </a:xfrm>
        </p:spPr>
        <p:txBody>
          <a:bodyPr>
            <a:normAutofit/>
          </a:bodyPr>
          <a:lstStyle/>
          <a:p>
            <a:endParaRPr lang="uk-UA" dirty="0" smtClean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23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71184" cy="11955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1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639553"/>
            <a:ext cx="4572000" cy="157889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Дисципліна „Екологічна паспортизація територій і підприємств” є варіативною складовою стандарту вищого навчального закладу для студентів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бакалаврату</a:t>
            </a:r>
            <a:r>
              <a:rPr lang="uk-UA" sz="1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освітньою програмою «Екологія та охорона навколишнього середовища» і забезпечує підготовку фахівця-еколога як практика та формує фундамент для інших нормативних і вибіркових професійних дисциплін, що вивчаються студентами пізніше. 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5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Метою викладання навчальної дисципліни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«Екологічна паспортизація територій і підприємств» є отримання студентами знань щодо паспортизації об'єктів навколишнього середовища – як процесу послідовного збирання, узагальнення та зберігання відомостей про кожний конкретний об'єкт: промислове підприємство, промислову ділянку, річку, відходи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тощо,а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також формування знань про паспорт – як документ реєстраційний і технологічний, що містить основні умовно-постійні відомості про якийсь об'єкт (підприємство, устаткування тощо); оволодіння основними напрямками дослідження проблем природокористування, методами контролю за екологічним станом компонентів довкілля. Засвоєння цього курсу допоможе студентам в проведенні екологічного картографування на основі статистичних і практичних матеріалів промислових комплексів, складанні програми моніторингових досліджень довкілля.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42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468544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6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 завданнями вивчення дисципліни   «Екологічна паспортизація територій та підприємств» є:</a:t>
            </a:r>
            <a:r>
              <a:rPr lang="uk-UA" sz="36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15000"/>
              </a:lnSpc>
            </a:pPr>
            <a:r>
              <a:rPr lang="uk-UA" b="1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3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обґрунтування необхідності паспортизації як ефективного засобу управління природокористуванням; - вивчення наявних нормативних вимог до змісту, структури і оформлення екологічного паспорту чи аналогічних документів; - отримання практичних умінь в розробці екологічного паспорту. </a:t>
            </a:r>
            <a:endParaRPr lang="ru-RU" sz="32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08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2088232"/>
          </a:xfrm>
        </p:spPr>
        <p:txBody>
          <a:bodyPr/>
          <a:lstStyle/>
          <a:p>
            <a:pPr lvl="0" algn="just">
              <a:lnSpc>
                <a:spcPct val="115000"/>
              </a:lnSpc>
            </a:pP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 вивчення навчальної дисципліни «Екологічна паспортизація територій та підприємств» у майбутнього фахівця-еколога повинні бути сформовані наступні знання та вміння.</a:t>
            </a: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40000" lnSpcReduction="20000"/>
          </a:bodyPr>
          <a:lstStyle/>
          <a:p>
            <a:pPr lvl="0" indent="0" algn="just">
              <a:lnSpc>
                <a:spcPct val="115000"/>
              </a:lnSpc>
              <a:buNone/>
            </a:pPr>
            <a:endParaRPr lang="uk-UA" sz="800" dirty="0" smtClean="0">
              <a:solidFill>
                <a:prstClr val="black">
                  <a:lumMod val="50000"/>
                  <a:lumOff val="50000"/>
                </a:prst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15000"/>
              </a:lnSpc>
              <a:buNone/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3800" b="1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знати</a:t>
            </a:r>
            <a:r>
              <a:rPr lang="uk-UA" sz="38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Основну мету, завдання, об’єкти дослідження екологічної паспортизації;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паспортизації всіх компонентів навколишнього середовища;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екологічної паспортизації підприємств;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ландшафтних </a:t>
            </a:r>
            <a:r>
              <a:rPr lang="uk-UA" sz="38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меліоративно</a:t>
            </a: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-екологічних підприємств.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indent="450215">
              <a:lnSpc>
                <a:spcPct val="115000"/>
              </a:lnSpc>
            </a:pPr>
            <a:r>
              <a:rPr lang="uk-UA" sz="38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15000"/>
              </a:lnSpc>
            </a:pPr>
            <a:r>
              <a:rPr lang="uk-UA" sz="38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вміти:</a:t>
            </a: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Times New Roman" panose="02020603050405020304" pitchFamily="18" charset="0"/>
              <a:buChar char="-"/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Здійснити візуальний аналіз, опис, виміри та інші операції для отримання уявлення про стан лісових ресурсів;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Створити карту джерел забруднення атмосферного повітря;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Скласти картосхему підприємства за видами джерел забруднення і зонуванням території за ступенем забруднення;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Дослідити особливості розміщення та впливу на стан довкілля відвалів промислових відходів на підприємстві;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Користуватись екологічними паспортами, складати їх;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Організовувати процес паспортизації;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38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Здійснити контроль за станом екологічної паспортизації підприємств, працювати з документацією.</a:t>
            </a:r>
            <a:endParaRPr lang="ru-RU" sz="3800" dirty="0">
              <a:solidFill>
                <a:prstClr val="black">
                  <a:lumMod val="50000"/>
                  <a:lumOff val="50000"/>
                </a:prstClr>
              </a:solidFill>
              <a:ea typeface="MS Mincho" panose="02020609040205080304" pitchFamily="49" charset="-128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23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 завданнями вивчення дисципліни   «Екологічна паспортизація територій та підприємств» є: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обґрунтування необхідності паспортизації як ефективного засобу управління природокористуванням; - вивчення наявних нормативних вимог до змісту, структури і оформлення екологічного паспорту чи аналогічних документів; - отримання практичних умінь в розробці екологічного паспорту.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результаті вивчення навчальної дисципліни «Екологічна паспортизація територій та підприємств» у майбутнього фахівця-еколога повинні бути сформовані наступні знання та вміння.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знати: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Основну мету, завдання, об’єкти дослідження екологічної паспортизації;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паспортизації всіх компонентів навколишнього середовища;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екологічної паспортизації підприємств;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ландшафтних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меліоративно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-екологічних підприємств.</a:t>
            </a:r>
            <a:endParaRPr lang="ru-RU" dirty="0">
              <a:ea typeface="MS Mincho" panose="02020609040205080304" pitchFamily="49" charset="-128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вміти:</a:t>
            </a:r>
            <a:r>
              <a:rPr lang="uk-UA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Здійснити візуальний аналіз, опис, виміри та інші операції для отримання уявлення про стан лісових ресурсів;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Створити карту джерел забруднення атмосферного повітря;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Скласти картосхему підприємства за видами джерел забруднення і зонуванням території за ступенем забруднення;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Дослідити особливості розміщення та впливу на стан довкілля відвалів промислових відходів на підприємстві;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Користуватись екологічними паспортами, складати їх;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Організовувати процес паспортизації;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Здійснити контроль за станом екологічної паспортизації підприємств, працювати з документацією.</a:t>
            </a:r>
            <a:endParaRPr lang="ru-RU" dirty="0">
              <a:ea typeface="MS Mincho" panose="02020609040205080304" pitchFamily="49" charset="-128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a typeface="MS Mincho" panose="02020609040205080304" pitchFamily="49" charset="-128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Згідно з вимогами освітньої програми студенти повинні досягти таких результатів навчання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компетентностей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dirty="0"/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</a:rPr>
              <a:t>а) здатність демонструвати поглиблені знання  про: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паспортизації всіх компонентів навколишнього середовища; </a:t>
            </a:r>
            <a:r>
              <a:rPr lang="uk-UA" dirty="0">
                <a:latin typeface="Times New Roman" panose="02020603050405020304" pitchFamily="18" charset="0"/>
              </a:rPr>
              <a:t> наявні нормативні вимоги до змісту, структури і оформлення екологічного паспорту чи аналогічних документів; структуру та зміст екологічного паспорту підприємства  порядок складання та затвердження екологічного паспорту підприємства; структуру та зміст екологічного паспорту території;</a:t>
            </a:r>
            <a:endParaRPr lang="ru-RU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б)  навички: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обгрунтовувати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необхідність паспортизації як ефективного засобу управління природокористуванням; розробляти екологічний паспорт підприємств та територій; аналізувати екологічні паспорти територій та підприємств.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Здійснити візуальний аналіз, опис, виміри та інші операції для отримання уявлення про стан лісових ресурсів. Створити карту джерел забруднення атмосферного повітря. Скласти картосхему підприємства за видами джерел забруднення і зонуванням території за ступенем забруднення. Дослідити особливості розміщення та впливу на стан довкілля відвалів промислових відходів на підприємстві.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a typeface="MS Mincho" panose="02020609040205080304" pitchFamily="49" charset="-128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943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74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74</TotalTime>
  <Words>691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MS Mincho</vt:lpstr>
      <vt:lpstr>Arial</vt:lpstr>
      <vt:lpstr>Calibri</vt:lpstr>
      <vt:lpstr>Century Gothic</vt:lpstr>
      <vt:lpstr>Courier New</vt:lpstr>
      <vt:lpstr>Palatino Linotype</vt:lpstr>
      <vt:lpstr>Times New Roman</vt:lpstr>
      <vt:lpstr>Исполнительная</vt:lpstr>
      <vt:lpstr>Презентація курсу «Екологічна паспортизація територій та підприємств»</vt:lpstr>
      <vt:lpstr>Презентация PowerPoint</vt:lpstr>
      <vt:lpstr>Презентация PowerPoint</vt:lpstr>
      <vt:lpstr>Основними завданнями вивчення дисципліни   «Екологічна паспортизація територій та підприємств» є: </vt:lpstr>
      <vt:lpstr>     У результаті вивчення навчальної дисципліни «Екологічна паспортизація територій та підприємств» у майбутнього фахівця-еколога повинні бути сформовані наступні знання та вміння.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Фізичне забруднення навколишнього середовища</dc:title>
  <dc:creator>USER</dc:creator>
  <cp:lastModifiedBy>User</cp:lastModifiedBy>
  <cp:revision>12</cp:revision>
  <dcterms:created xsi:type="dcterms:W3CDTF">2017-12-05T19:04:32Z</dcterms:created>
  <dcterms:modified xsi:type="dcterms:W3CDTF">2020-09-07T11:31:20Z</dcterms:modified>
</cp:coreProperties>
</file>