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1B8F1-F1C6-4ADB-8F24-42D2161F3F58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DBAFE7F7-99CA-4E51-B027-15FF4F58A64F}">
      <dgm:prSet phldrT="[Текст]"/>
      <dgm:spPr/>
      <dgm:t>
        <a:bodyPr/>
        <a:lstStyle/>
        <a:p>
          <a:r>
            <a:rPr lang="uk-UA" dirty="0" smtClean="0"/>
            <a:t>цар</a:t>
          </a:r>
          <a:endParaRPr lang="ru-RU" dirty="0"/>
        </a:p>
      </dgm:t>
    </dgm:pt>
    <dgm:pt modelId="{FE2ABFE1-9E2B-4B9E-A3D4-17B2FAB1493B}" type="parTrans" cxnId="{12A482BC-1DA7-4207-B0EA-1D888C047238}">
      <dgm:prSet/>
      <dgm:spPr/>
      <dgm:t>
        <a:bodyPr/>
        <a:lstStyle/>
        <a:p>
          <a:endParaRPr lang="ru-RU"/>
        </a:p>
      </dgm:t>
    </dgm:pt>
    <dgm:pt modelId="{17C39937-2F1F-4302-A67B-68F646F5CEFC}" type="sibTrans" cxnId="{12A482BC-1DA7-4207-B0EA-1D888C047238}">
      <dgm:prSet/>
      <dgm:spPr/>
      <dgm:t>
        <a:bodyPr/>
        <a:lstStyle/>
        <a:p>
          <a:endParaRPr lang="ru-RU"/>
        </a:p>
      </dgm:t>
    </dgm:pt>
    <dgm:pt modelId="{C138CAB7-4C4F-4D53-93B4-75EC0020F2CE}">
      <dgm:prSet phldrT="[Текст]"/>
      <dgm:spPr/>
      <dgm:t>
        <a:bodyPr/>
        <a:lstStyle/>
        <a:p>
          <a:r>
            <a:rPr lang="uk-UA" dirty="0" smtClean="0"/>
            <a:t>Князі, бояри</a:t>
          </a:r>
          <a:endParaRPr lang="ru-RU" dirty="0"/>
        </a:p>
      </dgm:t>
    </dgm:pt>
    <dgm:pt modelId="{855EAAA0-C628-4F40-8AD5-AE626FB21213}" type="parTrans" cxnId="{BE3BE563-55BC-4B96-8396-9081E7BA8085}">
      <dgm:prSet/>
      <dgm:spPr/>
      <dgm:t>
        <a:bodyPr/>
        <a:lstStyle/>
        <a:p>
          <a:endParaRPr lang="ru-RU"/>
        </a:p>
      </dgm:t>
    </dgm:pt>
    <dgm:pt modelId="{0C483F11-1CF5-4627-8FF0-221584FDA9AC}" type="sibTrans" cxnId="{BE3BE563-55BC-4B96-8396-9081E7BA8085}">
      <dgm:prSet/>
      <dgm:spPr/>
      <dgm:t>
        <a:bodyPr/>
        <a:lstStyle/>
        <a:p>
          <a:endParaRPr lang="ru-RU"/>
        </a:p>
      </dgm:t>
    </dgm:pt>
    <dgm:pt modelId="{D9202F8F-F4D8-40E6-9224-82C0442BFF6D}">
      <dgm:prSet phldrT="[Текст]"/>
      <dgm:spPr/>
      <dgm:t>
        <a:bodyPr/>
        <a:lstStyle/>
        <a:p>
          <a:r>
            <a:rPr lang="uk-UA" dirty="0" smtClean="0"/>
            <a:t>Військова знать</a:t>
          </a:r>
          <a:endParaRPr lang="ru-RU" dirty="0"/>
        </a:p>
      </dgm:t>
    </dgm:pt>
    <dgm:pt modelId="{E8F4ECB8-A5B5-4B99-9B8E-370F4C2AF1BB}" type="parTrans" cxnId="{0C9ECD2A-DFB7-4FF3-8FDD-EA6E9CCC02F0}">
      <dgm:prSet/>
      <dgm:spPr/>
      <dgm:t>
        <a:bodyPr/>
        <a:lstStyle/>
        <a:p>
          <a:endParaRPr lang="ru-RU"/>
        </a:p>
      </dgm:t>
    </dgm:pt>
    <dgm:pt modelId="{97A095BE-4D8C-4FA2-8773-28453BD63F80}" type="sibTrans" cxnId="{0C9ECD2A-DFB7-4FF3-8FDD-EA6E9CCC02F0}">
      <dgm:prSet/>
      <dgm:spPr/>
      <dgm:t>
        <a:bodyPr/>
        <a:lstStyle/>
        <a:p>
          <a:endParaRPr lang="ru-RU"/>
        </a:p>
      </dgm:t>
    </dgm:pt>
    <dgm:pt modelId="{9B468E68-1B20-4818-B1E6-CD6AEC07FC9E}">
      <dgm:prSet/>
      <dgm:spPr/>
      <dgm:t>
        <a:bodyPr/>
        <a:lstStyle/>
        <a:p>
          <a:r>
            <a:rPr lang="uk-UA" dirty="0" smtClean="0"/>
            <a:t>Купецтво, духовні чини</a:t>
          </a:r>
          <a:endParaRPr lang="ru-RU" dirty="0"/>
        </a:p>
      </dgm:t>
    </dgm:pt>
    <dgm:pt modelId="{DA7D3083-2147-4AE8-8EED-F4853BAE09F2}" type="parTrans" cxnId="{050DADBC-F7C4-4F8F-A412-10864842AEA6}">
      <dgm:prSet/>
      <dgm:spPr/>
      <dgm:t>
        <a:bodyPr/>
        <a:lstStyle/>
        <a:p>
          <a:endParaRPr lang="ru-RU"/>
        </a:p>
      </dgm:t>
    </dgm:pt>
    <dgm:pt modelId="{6732788B-18B4-4C1D-BAEF-66A7E9522E2A}" type="sibTrans" cxnId="{050DADBC-F7C4-4F8F-A412-10864842AEA6}">
      <dgm:prSet/>
      <dgm:spPr/>
      <dgm:t>
        <a:bodyPr/>
        <a:lstStyle/>
        <a:p>
          <a:endParaRPr lang="ru-RU"/>
        </a:p>
      </dgm:t>
    </dgm:pt>
    <dgm:pt modelId="{CAF4E601-A0C9-4160-943B-35BEB21C004B}">
      <dgm:prSet/>
      <dgm:spPr/>
      <dgm:t>
        <a:bodyPr/>
        <a:lstStyle/>
        <a:p>
          <a:r>
            <a:rPr lang="uk-UA" dirty="0" smtClean="0"/>
            <a:t>Посполиті - народ</a:t>
          </a:r>
          <a:endParaRPr lang="ru-RU" dirty="0"/>
        </a:p>
      </dgm:t>
    </dgm:pt>
    <dgm:pt modelId="{743BFF13-2B7E-4398-AFD2-0EAA9D624F86}" type="parTrans" cxnId="{F997A79A-490E-44BC-AF73-D03585DD6654}">
      <dgm:prSet/>
      <dgm:spPr/>
      <dgm:t>
        <a:bodyPr/>
        <a:lstStyle/>
        <a:p>
          <a:endParaRPr lang="ru-RU"/>
        </a:p>
      </dgm:t>
    </dgm:pt>
    <dgm:pt modelId="{E6A8A666-44B0-472E-B3DF-AC88C46BC642}" type="sibTrans" cxnId="{F997A79A-490E-44BC-AF73-D03585DD6654}">
      <dgm:prSet/>
      <dgm:spPr/>
      <dgm:t>
        <a:bodyPr/>
        <a:lstStyle/>
        <a:p>
          <a:endParaRPr lang="ru-RU"/>
        </a:p>
      </dgm:t>
    </dgm:pt>
    <dgm:pt modelId="{4AF24DEA-FF37-4347-9478-0C42B2464E7D}" type="pres">
      <dgm:prSet presAssocID="{8F01B8F1-F1C6-4ADB-8F24-42D2161F3F58}" presName="Name0" presStyleCnt="0">
        <dgm:presLayoutVars>
          <dgm:dir/>
          <dgm:animLvl val="lvl"/>
          <dgm:resizeHandles val="exact"/>
        </dgm:presLayoutVars>
      </dgm:prSet>
      <dgm:spPr/>
    </dgm:pt>
    <dgm:pt modelId="{6C46647A-2866-4701-8EC7-D55D92E08B18}" type="pres">
      <dgm:prSet presAssocID="{DBAFE7F7-99CA-4E51-B027-15FF4F58A64F}" presName="Name8" presStyleCnt="0"/>
      <dgm:spPr/>
    </dgm:pt>
    <dgm:pt modelId="{13B555EC-3A38-4BF4-AB0B-1EA4B9189146}" type="pres">
      <dgm:prSet presAssocID="{DBAFE7F7-99CA-4E51-B027-15FF4F58A64F}" presName="level" presStyleLbl="node1" presStyleIdx="0" presStyleCnt="5">
        <dgm:presLayoutVars>
          <dgm:chMax val="1"/>
          <dgm:bulletEnabled val="1"/>
        </dgm:presLayoutVars>
      </dgm:prSet>
      <dgm:spPr/>
    </dgm:pt>
    <dgm:pt modelId="{CFAF6794-6D38-4EF5-9AF4-F2FB0A1E7902}" type="pres">
      <dgm:prSet presAssocID="{DBAFE7F7-99CA-4E51-B027-15FF4F58A6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076169B-8C16-4BF5-ABDB-42D8B328E938}" type="pres">
      <dgm:prSet presAssocID="{C138CAB7-4C4F-4D53-93B4-75EC0020F2CE}" presName="Name8" presStyleCnt="0"/>
      <dgm:spPr/>
    </dgm:pt>
    <dgm:pt modelId="{8611CBDE-BCF3-45EF-B0DB-F8C4796080F8}" type="pres">
      <dgm:prSet presAssocID="{C138CAB7-4C4F-4D53-93B4-75EC0020F2CE}" presName="level" presStyleLbl="node1" presStyleIdx="1" presStyleCnt="5">
        <dgm:presLayoutVars>
          <dgm:chMax val="1"/>
          <dgm:bulletEnabled val="1"/>
        </dgm:presLayoutVars>
      </dgm:prSet>
      <dgm:spPr/>
    </dgm:pt>
    <dgm:pt modelId="{0B5A3271-B1BB-4B53-9434-6FCFB71A6D64}" type="pres">
      <dgm:prSet presAssocID="{C138CAB7-4C4F-4D53-93B4-75EC0020F2C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C5AA7FD-67F3-41B1-BBE3-9FBB025DE1C2}" type="pres">
      <dgm:prSet presAssocID="{D9202F8F-F4D8-40E6-9224-82C0442BFF6D}" presName="Name8" presStyleCnt="0"/>
      <dgm:spPr/>
    </dgm:pt>
    <dgm:pt modelId="{87A185A0-7778-4295-B623-B262648091D2}" type="pres">
      <dgm:prSet presAssocID="{D9202F8F-F4D8-40E6-9224-82C0442BFF6D}" presName="level" presStyleLbl="node1" presStyleIdx="2" presStyleCnt="5">
        <dgm:presLayoutVars>
          <dgm:chMax val="1"/>
          <dgm:bulletEnabled val="1"/>
        </dgm:presLayoutVars>
      </dgm:prSet>
      <dgm:spPr/>
    </dgm:pt>
    <dgm:pt modelId="{37E16AD4-0B77-4701-9844-EAAE1E55C183}" type="pres">
      <dgm:prSet presAssocID="{D9202F8F-F4D8-40E6-9224-82C0442BFF6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4F0D36B-04B1-45B8-AF54-36C611DA80C3}" type="pres">
      <dgm:prSet presAssocID="{9B468E68-1B20-4818-B1E6-CD6AEC07FC9E}" presName="Name8" presStyleCnt="0"/>
      <dgm:spPr/>
    </dgm:pt>
    <dgm:pt modelId="{B4C9A81E-68A4-4871-8C3F-D0385DCF9F6C}" type="pres">
      <dgm:prSet presAssocID="{9B468E68-1B20-4818-B1E6-CD6AEC07FC9E}" presName="level" presStyleLbl="node1" presStyleIdx="3" presStyleCnt="5">
        <dgm:presLayoutVars>
          <dgm:chMax val="1"/>
          <dgm:bulletEnabled val="1"/>
        </dgm:presLayoutVars>
      </dgm:prSet>
      <dgm:spPr/>
    </dgm:pt>
    <dgm:pt modelId="{56C7AA4E-A582-4FD6-B9E9-4B1693667C2A}" type="pres">
      <dgm:prSet presAssocID="{9B468E68-1B20-4818-B1E6-CD6AEC07FC9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A64F249-C580-4B1F-8DC7-B704290CFDF8}" type="pres">
      <dgm:prSet presAssocID="{CAF4E601-A0C9-4160-943B-35BEB21C004B}" presName="Name8" presStyleCnt="0"/>
      <dgm:spPr/>
    </dgm:pt>
    <dgm:pt modelId="{9910C3FB-7931-4539-8216-5403ABB8B049}" type="pres">
      <dgm:prSet presAssocID="{CAF4E601-A0C9-4160-943B-35BEB21C004B}" presName="level" presStyleLbl="node1" presStyleIdx="4" presStyleCnt="5">
        <dgm:presLayoutVars>
          <dgm:chMax val="1"/>
          <dgm:bulletEnabled val="1"/>
        </dgm:presLayoutVars>
      </dgm:prSet>
      <dgm:spPr/>
    </dgm:pt>
    <dgm:pt modelId="{76D36BB3-4C2F-44CA-AABB-9F9FDA408BEF}" type="pres">
      <dgm:prSet presAssocID="{CAF4E601-A0C9-4160-943B-35BEB21C004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D2A6343-ACC1-4C45-9259-E9997DFE676C}" type="presOf" srcId="{9B468E68-1B20-4818-B1E6-CD6AEC07FC9E}" destId="{B4C9A81E-68A4-4871-8C3F-D0385DCF9F6C}" srcOrd="0" destOrd="0" presId="urn:microsoft.com/office/officeart/2005/8/layout/pyramid1"/>
    <dgm:cxn modelId="{21E093F7-7EAB-47E4-B3DA-2172BB94C8FD}" type="presOf" srcId="{DBAFE7F7-99CA-4E51-B027-15FF4F58A64F}" destId="{CFAF6794-6D38-4EF5-9AF4-F2FB0A1E7902}" srcOrd="1" destOrd="0" presId="urn:microsoft.com/office/officeart/2005/8/layout/pyramid1"/>
    <dgm:cxn modelId="{4C3E8CF1-EF17-45A7-BA9C-5640947650C9}" type="presOf" srcId="{D9202F8F-F4D8-40E6-9224-82C0442BFF6D}" destId="{37E16AD4-0B77-4701-9844-EAAE1E55C183}" srcOrd="1" destOrd="0" presId="urn:microsoft.com/office/officeart/2005/8/layout/pyramid1"/>
    <dgm:cxn modelId="{7996BA66-DF1A-4EE2-A183-88988F55EB78}" type="presOf" srcId="{C138CAB7-4C4F-4D53-93B4-75EC0020F2CE}" destId="{0B5A3271-B1BB-4B53-9434-6FCFB71A6D64}" srcOrd="1" destOrd="0" presId="urn:microsoft.com/office/officeart/2005/8/layout/pyramid1"/>
    <dgm:cxn modelId="{050DADBC-F7C4-4F8F-A412-10864842AEA6}" srcId="{8F01B8F1-F1C6-4ADB-8F24-42D2161F3F58}" destId="{9B468E68-1B20-4818-B1E6-CD6AEC07FC9E}" srcOrd="3" destOrd="0" parTransId="{DA7D3083-2147-4AE8-8EED-F4853BAE09F2}" sibTransId="{6732788B-18B4-4C1D-BAEF-66A7E9522E2A}"/>
    <dgm:cxn modelId="{0C9ECD2A-DFB7-4FF3-8FDD-EA6E9CCC02F0}" srcId="{8F01B8F1-F1C6-4ADB-8F24-42D2161F3F58}" destId="{D9202F8F-F4D8-40E6-9224-82C0442BFF6D}" srcOrd="2" destOrd="0" parTransId="{E8F4ECB8-A5B5-4B99-9B8E-370F4C2AF1BB}" sibTransId="{97A095BE-4D8C-4FA2-8773-28453BD63F80}"/>
    <dgm:cxn modelId="{F997A79A-490E-44BC-AF73-D03585DD6654}" srcId="{8F01B8F1-F1C6-4ADB-8F24-42D2161F3F58}" destId="{CAF4E601-A0C9-4160-943B-35BEB21C004B}" srcOrd="4" destOrd="0" parTransId="{743BFF13-2B7E-4398-AFD2-0EAA9D624F86}" sibTransId="{E6A8A666-44B0-472E-B3DF-AC88C46BC642}"/>
    <dgm:cxn modelId="{9D0E602F-BC46-4524-8E7D-8704B3721D1C}" type="presOf" srcId="{9B468E68-1B20-4818-B1E6-CD6AEC07FC9E}" destId="{56C7AA4E-A582-4FD6-B9E9-4B1693667C2A}" srcOrd="1" destOrd="0" presId="urn:microsoft.com/office/officeart/2005/8/layout/pyramid1"/>
    <dgm:cxn modelId="{12A482BC-1DA7-4207-B0EA-1D888C047238}" srcId="{8F01B8F1-F1C6-4ADB-8F24-42D2161F3F58}" destId="{DBAFE7F7-99CA-4E51-B027-15FF4F58A64F}" srcOrd="0" destOrd="0" parTransId="{FE2ABFE1-9E2B-4B9E-A3D4-17B2FAB1493B}" sibTransId="{17C39937-2F1F-4302-A67B-68F646F5CEFC}"/>
    <dgm:cxn modelId="{05EDADF4-33B9-4170-8854-24C24059B4F1}" type="presOf" srcId="{D9202F8F-F4D8-40E6-9224-82C0442BFF6D}" destId="{87A185A0-7778-4295-B623-B262648091D2}" srcOrd="0" destOrd="0" presId="urn:microsoft.com/office/officeart/2005/8/layout/pyramid1"/>
    <dgm:cxn modelId="{B044E235-7413-47D0-BF01-799BF235F738}" type="presOf" srcId="{DBAFE7F7-99CA-4E51-B027-15FF4F58A64F}" destId="{13B555EC-3A38-4BF4-AB0B-1EA4B9189146}" srcOrd="0" destOrd="0" presId="urn:microsoft.com/office/officeart/2005/8/layout/pyramid1"/>
    <dgm:cxn modelId="{BE3BE563-55BC-4B96-8396-9081E7BA8085}" srcId="{8F01B8F1-F1C6-4ADB-8F24-42D2161F3F58}" destId="{C138CAB7-4C4F-4D53-93B4-75EC0020F2CE}" srcOrd="1" destOrd="0" parTransId="{855EAAA0-C628-4F40-8AD5-AE626FB21213}" sibTransId="{0C483F11-1CF5-4627-8FF0-221584FDA9AC}"/>
    <dgm:cxn modelId="{B3EC5524-C6CB-49B0-9F46-DF32638E3ECA}" type="presOf" srcId="{CAF4E601-A0C9-4160-943B-35BEB21C004B}" destId="{9910C3FB-7931-4539-8216-5403ABB8B049}" srcOrd="0" destOrd="0" presId="urn:microsoft.com/office/officeart/2005/8/layout/pyramid1"/>
    <dgm:cxn modelId="{8C1C31D7-449E-4868-AF1A-A2B539F26C61}" type="presOf" srcId="{8F01B8F1-F1C6-4ADB-8F24-42D2161F3F58}" destId="{4AF24DEA-FF37-4347-9478-0C42B2464E7D}" srcOrd="0" destOrd="0" presId="urn:microsoft.com/office/officeart/2005/8/layout/pyramid1"/>
    <dgm:cxn modelId="{9108CA15-3455-4346-BD13-868D3974A238}" type="presOf" srcId="{CAF4E601-A0C9-4160-943B-35BEB21C004B}" destId="{76D36BB3-4C2F-44CA-AABB-9F9FDA408BEF}" srcOrd="1" destOrd="0" presId="urn:microsoft.com/office/officeart/2005/8/layout/pyramid1"/>
    <dgm:cxn modelId="{EEDC6AE8-A9C2-4C1F-9E64-27385941C79A}" type="presOf" srcId="{C138CAB7-4C4F-4D53-93B4-75EC0020F2CE}" destId="{8611CBDE-BCF3-45EF-B0DB-F8C4796080F8}" srcOrd="0" destOrd="0" presId="urn:microsoft.com/office/officeart/2005/8/layout/pyramid1"/>
    <dgm:cxn modelId="{23A97D49-F6BE-4B3A-B76D-61F1F23DE556}" type="presParOf" srcId="{4AF24DEA-FF37-4347-9478-0C42B2464E7D}" destId="{6C46647A-2866-4701-8EC7-D55D92E08B18}" srcOrd="0" destOrd="0" presId="urn:microsoft.com/office/officeart/2005/8/layout/pyramid1"/>
    <dgm:cxn modelId="{1C334886-456A-448D-B072-35295FA323AD}" type="presParOf" srcId="{6C46647A-2866-4701-8EC7-D55D92E08B18}" destId="{13B555EC-3A38-4BF4-AB0B-1EA4B9189146}" srcOrd="0" destOrd="0" presId="urn:microsoft.com/office/officeart/2005/8/layout/pyramid1"/>
    <dgm:cxn modelId="{687469B0-B221-4B92-95C0-75E6396BDBDB}" type="presParOf" srcId="{6C46647A-2866-4701-8EC7-D55D92E08B18}" destId="{CFAF6794-6D38-4EF5-9AF4-F2FB0A1E7902}" srcOrd="1" destOrd="0" presId="urn:microsoft.com/office/officeart/2005/8/layout/pyramid1"/>
    <dgm:cxn modelId="{08E5A243-84D9-4367-B71D-1311D9FAD7D4}" type="presParOf" srcId="{4AF24DEA-FF37-4347-9478-0C42B2464E7D}" destId="{B076169B-8C16-4BF5-ABDB-42D8B328E938}" srcOrd="1" destOrd="0" presId="urn:microsoft.com/office/officeart/2005/8/layout/pyramid1"/>
    <dgm:cxn modelId="{64BEB67D-F33C-4FA6-83BC-882928BF3030}" type="presParOf" srcId="{B076169B-8C16-4BF5-ABDB-42D8B328E938}" destId="{8611CBDE-BCF3-45EF-B0DB-F8C4796080F8}" srcOrd="0" destOrd="0" presId="urn:microsoft.com/office/officeart/2005/8/layout/pyramid1"/>
    <dgm:cxn modelId="{0B0677B6-9492-4BEA-89CC-DDEEEEE2CAFD}" type="presParOf" srcId="{B076169B-8C16-4BF5-ABDB-42D8B328E938}" destId="{0B5A3271-B1BB-4B53-9434-6FCFB71A6D64}" srcOrd="1" destOrd="0" presId="urn:microsoft.com/office/officeart/2005/8/layout/pyramid1"/>
    <dgm:cxn modelId="{FA3B426E-892F-4133-8ACE-15D495BE4EB0}" type="presParOf" srcId="{4AF24DEA-FF37-4347-9478-0C42B2464E7D}" destId="{3C5AA7FD-67F3-41B1-BBE3-9FBB025DE1C2}" srcOrd="2" destOrd="0" presId="urn:microsoft.com/office/officeart/2005/8/layout/pyramid1"/>
    <dgm:cxn modelId="{1AFB2537-70D4-43B5-92B7-65463487B671}" type="presParOf" srcId="{3C5AA7FD-67F3-41B1-BBE3-9FBB025DE1C2}" destId="{87A185A0-7778-4295-B623-B262648091D2}" srcOrd="0" destOrd="0" presId="urn:microsoft.com/office/officeart/2005/8/layout/pyramid1"/>
    <dgm:cxn modelId="{EBC41DE9-1387-427E-B3F5-E6CB69920C32}" type="presParOf" srcId="{3C5AA7FD-67F3-41B1-BBE3-9FBB025DE1C2}" destId="{37E16AD4-0B77-4701-9844-EAAE1E55C183}" srcOrd="1" destOrd="0" presId="urn:microsoft.com/office/officeart/2005/8/layout/pyramid1"/>
    <dgm:cxn modelId="{B3FF542F-17BA-44C8-8302-F53DF8B4C835}" type="presParOf" srcId="{4AF24DEA-FF37-4347-9478-0C42B2464E7D}" destId="{64F0D36B-04B1-45B8-AF54-36C611DA80C3}" srcOrd="3" destOrd="0" presId="urn:microsoft.com/office/officeart/2005/8/layout/pyramid1"/>
    <dgm:cxn modelId="{2F86E72D-A503-4F29-88EC-366FB28169C4}" type="presParOf" srcId="{64F0D36B-04B1-45B8-AF54-36C611DA80C3}" destId="{B4C9A81E-68A4-4871-8C3F-D0385DCF9F6C}" srcOrd="0" destOrd="0" presId="urn:microsoft.com/office/officeart/2005/8/layout/pyramid1"/>
    <dgm:cxn modelId="{8EA9729C-3A1E-4A12-9243-1C6A86E3F4D9}" type="presParOf" srcId="{64F0D36B-04B1-45B8-AF54-36C611DA80C3}" destId="{56C7AA4E-A582-4FD6-B9E9-4B1693667C2A}" srcOrd="1" destOrd="0" presId="urn:microsoft.com/office/officeart/2005/8/layout/pyramid1"/>
    <dgm:cxn modelId="{600EF6AA-7B2D-4523-9566-D5383F437AB7}" type="presParOf" srcId="{4AF24DEA-FF37-4347-9478-0C42B2464E7D}" destId="{1A64F249-C580-4B1F-8DC7-B704290CFDF8}" srcOrd="4" destOrd="0" presId="urn:microsoft.com/office/officeart/2005/8/layout/pyramid1"/>
    <dgm:cxn modelId="{2D0457DC-C262-4A31-AC6F-05F0B6CF5DD2}" type="presParOf" srcId="{1A64F249-C580-4B1F-8DC7-B704290CFDF8}" destId="{9910C3FB-7931-4539-8216-5403ABB8B049}" srcOrd="0" destOrd="0" presId="urn:microsoft.com/office/officeart/2005/8/layout/pyramid1"/>
    <dgm:cxn modelId="{D6C1D4CB-6F88-4334-A754-500C6F4BC51A}" type="presParOf" srcId="{1A64F249-C580-4B1F-8DC7-B704290CFDF8}" destId="{76D36BB3-4C2F-44CA-AABB-9F9FDA408BE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B12759-1363-484D-9365-B11B254949E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8A076CC-E186-41A6-9748-5B894157D244}">
      <dgm:prSet phldrT="[Текст]"/>
      <dgm:spPr/>
      <dgm:t>
        <a:bodyPr/>
        <a:lstStyle/>
        <a:p>
          <a:r>
            <a:rPr lang="uk-UA" dirty="0" smtClean="0"/>
            <a:t>аристократія</a:t>
          </a:r>
          <a:endParaRPr lang="ru-RU" dirty="0"/>
        </a:p>
      </dgm:t>
    </dgm:pt>
    <dgm:pt modelId="{2BC811A4-967B-42CB-BD91-EA84B7FE5A2C}" type="parTrans" cxnId="{FDE74917-89E5-46AD-8A61-0BF391775EA0}">
      <dgm:prSet/>
      <dgm:spPr/>
      <dgm:t>
        <a:bodyPr/>
        <a:lstStyle/>
        <a:p>
          <a:endParaRPr lang="ru-RU"/>
        </a:p>
      </dgm:t>
    </dgm:pt>
    <dgm:pt modelId="{90CFBE2D-DB45-4D4B-BA6D-1A4EB6E27D3B}" type="sibTrans" cxnId="{FDE74917-89E5-46AD-8A61-0BF391775EA0}">
      <dgm:prSet/>
      <dgm:spPr/>
      <dgm:t>
        <a:bodyPr/>
        <a:lstStyle/>
        <a:p>
          <a:endParaRPr lang="ru-RU"/>
        </a:p>
      </dgm:t>
    </dgm:pt>
    <dgm:pt modelId="{67E8C1A7-7EF2-43AA-869E-F3EAD7E2C30F}">
      <dgm:prSet phldrT="[Текст]"/>
      <dgm:spPr/>
      <dgm:t>
        <a:bodyPr/>
        <a:lstStyle/>
        <a:p>
          <a:r>
            <a:rPr lang="uk-UA" dirty="0" smtClean="0"/>
            <a:t>Прості люди</a:t>
          </a:r>
          <a:endParaRPr lang="ru-RU" dirty="0"/>
        </a:p>
      </dgm:t>
    </dgm:pt>
    <dgm:pt modelId="{2DA62279-7B8B-4FEF-BDD5-C6A5EC2586ED}" type="parTrans" cxnId="{ABB086BE-D58B-4A6F-8B6A-88A360748C2B}">
      <dgm:prSet/>
      <dgm:spPr/>
      <dgm:t>
        <a:bodyPr/>
        <a:lstStyle/>
        <a:p>
          <a:endParaRPr lang="ru-RU"/>
        </a:p>
      </dgm:t>
    </dgm:pt>
    <dgm:pt modelId="{968CEF9D-8148-4760-9644-92113E13E3B5}" type="sibTrans" cxnId="{ABB086BE-D58B-4A6F-8B6A-88A360748C2B}">
      <dgm:prSet/>
      <dgm:spPr/>
      <dgm:t>
        <a:bodyPr/>
        <a:lstStyle/>
        <a:p>
          <a:endParaRPr lang="ru-RU"/>
        </a:p>
      </dgm:t>
    </dgm:pt>
    <dgm:pt modelId="{9B250E83-8C23-4C9B-B46C-8109F7A55E12}">
      <dgm:prSet phldrT="[Текст]" custT="1"/>
      <dgm:spPr/>
      <dgm:t>
        <a:bodyPr/>
        <a:lstStyle/>
        <a:p>
          <a:r>
            <a:rPr lang="uk-UA" sz="1800" dirty="0" smtClean="0"/>
            <a:t>духовенство</a:t>
          </a:r>
          <a:endParaRPr lang="ru-RU" sz="1800" dirty="0"/>
        </a:p>
      </dgm:t>
    </dgm:pt>
    <dgm:pt modelId="{32E53BA7-E5CA-4F77-B4E8-B4C860935C5F}" type="parTrans" cxnId="{3FA7E160-6C2B-4EBC-855B-AB16B360C229}">
      <dgm:prSet/>
      <dgm:spPr/>
      <dgm:t>
        <a:bodyPr/>
        <a:lstStyle/>
        <a:p>
          <a:endParaRPr lang="ru-RU"/>
        </a:p>
      </dgm:t>
    </dgm:pt>
    <dgm:pt modelId="{197DBBE5-CA8D-4F61-B5C4-22A1766B402B}" type="sibTrans" cxnId="{3FA7E160-6C2B-4EBC-855B-AB16B360C229}">
      <dgm:prSet/>
      <dgm:spPr/>
      <dgm:t>
        <a:bodyPr/>
        <a:lstStyle/>
        <a:p>
          <a:endParaRPr lang="ru-RU"/>
        </a:p>
      </dgm:t>
    </dgm:pt>
    <dgm:pt modelId="{0C691EEA-028C-4E79-9F8E-2C80AC48D918}">
      <dgm:prSet/>
      <dgm:spPr/>
      <dgm:t>
        <a:bodyPr/>
        <a:lstStyle/>
        <a:p>
          <a:r>
            <a:rPr lang="uk-UA" dirty="0" smtClean="0"/>
            <a:t>військові</a:t>
          </a:r>
          <a:endParaRPr lang="ru-RU" dirty="0"/>
        </a:p>
      </dgm:t>
    </dgm:pt>
    <dgm:pt modelId="{2A570FEE-7E5D-4EEE-8FBE-D870B2DB6DF1}" type="parTrans" cxnId="{C3244416-7F18-4CFE-95E5-3E25EE81BC07}">
      <dgm:prSet/>
      <dgm:spPr/>
      <dgm:t>
        <a:bodyPr/>
        <a:lstStyle/>
        <a:p>
          <a:endParaRPr lang="ru-RU"/>
        </a:p>
      </dgm:t>
    </dgm:pt>
    <dgm:pt modelId="{87FAA429-CB7F-4648-8560-3FF9E0005E7E}" type="sibTrans" cxnId="{C3244416-7F18-4CFE-95E5-3E25EE81BC07}">
      <dgm:prSet/>
      <dgm:spPr/>
      <dgm:t>
        <a:bodyPr/>
        <a:lstStyle/>
        <a:p>
          <a:endParaRPr lang="ru-RU"/>
        </a:p>
      </dgm:t>
    </dgm:pt>
    <dgm:pt modelId="{A25AFBF4-C522-4EE4-BF36-1820E1C9DE4D}" type="pres">
      <dgm:prSet presAssocID="{CFB12759-1363-484D-9365-B11B254949EE}" presName="compositeShape" presStyleCnt="0">
        <dgm:presLayoutVars>
          <dgm:chMax val="7"/>
          <dgm:dir/>
          <dgm:resizeHandles val="exact"/>
        </dgm:presLayoutVars>
      </dgm:prSet>
      <dgm:spPr/>
    </dgm:pt>
    <dgm:pt modelId="{B6887ACC-0B84-4DEA-BF32-77624BE43E5D}" type="pres">
      <dgm:prSet presAssocID="{D8A076CC-E186-41A6-9748-5B894157D244}" presName="circ1" presStyleLbl="vennNode1" presStyleIdx="0" presStyleCnt="4"/>
      <dgm:spPr/>
    </dgm:pt>
    <dgm:pt modelId="{54B91352-4B42-421D-A519-07988F023C46}" type="pres">
      <dgm:prSet presAssocID="{D8A076CC-E186-41A6-9748-5B894157D24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CBA08E0-CE9E-4B29-AB9E-3363066F4AC1}" type="pres">
      <dgm:prSet presAssocID="{0C691EEA-028C-4E79-9F8E-2C80AC48D918}" presName="circ2" presStyleLbl="vennNode1" presStyleIdx="1" presStyleCnt="4"/>
      <dgm:spPr/>
    </dgm:pt>
    <dgm:pt modelId="{FA338770-9F6B-49EE-87AA-ED2FB090522F}" type="pres">
      <dgm:prSet presAssocID="{0C691EEA-028C-4E79-9F8E-2C80AC48D91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B6EB9C6-65FD-46FA-AC61-4AB84AFA812D}" type="pres">
      <dgm:prSet presAssocID="{67E8C1A7-7EF2-43AA-869E-F3EAD7E2C30F}" presName="circ3" presStyleLbl="vennNode1" presStyleIdx="2" presStyleCnt="4"/>
      <dgm:spPr/>
    </dgm:pt>
    <dgm:pt modelId="{D8A98F04-D4AC-49A0-973E-76358144C056}" type="pres">
      <dgm:prSet presAssocID="{67E8C1A7-7EF2-43AA-869E-F3EAD7E2C3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6DBDABB-6D6B-4278-B875-A50F62916CDE}" type="pres">
      <dgm:prSet presAssocID="{9B250E83-8C23-4C9B-B46C-8109F7A55E12}" presName="circ4" presStyleLbl="vennNode1" presStyleIdx="3" presStyleCnt="4"/>
      <dgm:spPr/>
      <dgm:t>
        <a:bodyPr/>
        <a:lstStyle/>
        <a:p>
          <a:endParaRPr lang="ru-RU"/>
        </a:p>
      </dgm:t>
    </dgm:pt>
    <dgm:pt modelId="{F0AE7D22-ADDE-49AF-B011-FEAAC55943E4}" type="pres">
      <dgm:prSet presAssocID="{9B250E83-8C23-4C9B-B46C-8109F7A55E1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645641-3D6C-4DD2-892B-F47129461560}" type="presOf" srcId="{67E8C1A7-7EF2-43AA-869E-F3EAD7E2C30F}" destId="{D8A98F04-D4AC-49A0-973E-76358144C056}" srcOrd="1" destOrd="0" presId="urn:microsoft.com/office/officeart/2005/8/layout/venn1"/>
    <dgm:cxn modelId="{24397438-F518-42C9-8AFA-1041D603D893}" type="presOf" srcId="{9B250E83-8C23-4C9B-B46C-8109F7A55E12}" destId="{66DBDABB-6D6B-4278-B875-A50F62916CDE}" srcOrd="0" destOrd="0" presId="urn:microsoft.com/office/officeart/2005/8/layout/venn1"/>
    <dgm:cxn modelId="{CE17EE65-EE93-4638-85D2-376E87C59AB3}" type="presOf" srcId="{CFB12759-1363-484D-9365-B11B254949EE}" destId="{A25AFBF4-C522-4EE4-BF36-1820E1C9DE4D}" srcOrd="0" destOrd="0" presId="urn:microsoft.com/office/officeart/2005/8/layout/venn1"/>
    <dgm:cxn modelId="{3751E1C8-5AC5-4988-8B9E-D9CDBFD32ED5}" type="presOf" srcId="{9B250E83-8C23-4C9B-B46C-8109F7A55E12}" destId="{F0AE7D22-ADDE-49AF-B011-FEAAC55943E4}" srcOrd="1" destOrd="0" presId="urn:microsoft.com/office/officeart/2005/8/layout/venn1"/>
    <dgm:cxn modelId="{ABB086BE-D58B-4A6F-8B6A-88A360748C2B}" srcId="{CFB12759-1363-484D-9365-B11B254949EE}" destId="{67E8C1A7-7EF2-43AA-869E-F3EAD7E2C30F}" srcOrd="2" destOrd="0" parTransId="{2DA62279-7B8B-4FEF-BDD5-C6A5EC2586ED}" sibTransId="{968CEF9D-8148-4760-9644-92113E13E3B5}"/>
    <dgm:cxn modelId="{B8F02554-36FE-4A54-949B-D4D8791990EC}" type="presOf" srcId="{D8A076CC-E186-41A6-9748-5B894157D244}" destId="{54B91352-4B42-421D-A519-07988F023C46}" srcOrd="1" destOrd="0" presId="urn:microsoft.com/office/officeart/2005/8/layout/venn1"/>
    <dgm:cxn modelId="{F661518C-5E3A-4C4B-AAB5-2B7FDE62FD6A}" type="presOf" srcId="{0C691EEA-028C-4E79-9F8E-2C80AC48D918}" destId="{3CBA08E0-CE9E-4B29-AB9E-3363066F4AC1}" srcOrd="0" destOrd="0" presId="urn:microsoft.com/office/officeart/2005/8/layout/venn1"/>
    <dgm:cxn modelId="{3FA7E160-6C2B-4EBC-855B-AB16B360C229}" srcId="{CFB12759-1363-484D-9365-B11B254949EE}" destId="{9B250E83-8C23-4C9B-B46C-8109F7A55E12}" srcOrd="3" destOrd="0" parTransId="{32E53BA7-E5CA-4F77-B4E8-B4C860935C5F}" sibTransId="{197DBBE5-CA8D-4F61-B5C4-22A1766B402B}"/>
    <dgm:cxn modelId="{C3244416-7F18-4CFE-95E5-3E25EE81BC07}" srcId="{CFB12759-1363-484D-9365-B11B254949EE}" destId="{0C691EEA-028C-4E79-9F8E-2C80AC48D918}" srcOrd="1" destOrd="0" parTransId="{2A570FEE-7E5D-4EEE-8FBE-D870B2DB6DF1}" sibTransId="{87FAA429-CB7F-4648-8560-3FF9E0005E7E}"/>
    <dgm:cxn modelId="{548E2E99-78DA-4013-863C-3A7D0C9E3254}" type="presOf" srcId="{D8A076CC-E186-41A6-9748-5B894157D244}" destId="{B6887ACC-0B84-4DEA-BF32-77624BE43E5D}" srcOrd="0" destOrd="0" presId="urn:microsoft.com/office/officeart/2005/8/layout/venn1"/>
    <dgm:cxn modelId="{484FFC80-0AB5-47A7-A5F8-7DCF910DC516}" type="presOf" srcId="{67E8C1A7-7EF2-43AA-869E-F3EAD7E2C30F}" destId="{8B6EB9C6-65FD-46FA-AC61-4AB84AFA812D}" srcOrd="0" destOrd="0" presId="urn:microsoft.com/office/officeart/2005/8/layout/venn1"/>
    <dgm:cxn modelId="{FDE74917-89E5-46AD-8A61-0BF391775EA0}" srcId="{CFB12759-1363-484D-9365-B11B254949EE}" destId="{D8A076CC-E186-41A6-9748-5B894157D244}" srcOrd="0" destOrd="0" parTransId="{2BC811A4-967B-42CB-BD91-EA84B7FE5A2C}" sibTransId="{90CFBE2D-DB45-4D4B-BA6D-1A4EB6E27D3B}"/>
    <dgm:cxn modelId="{9BBC035C-4AEB-49A4-B906-9C48AFEBF788}" type="presOf" srcId="{0C691EEA-028C-4E79-9F8E-2C80AC48D918}" destId="{FA338770-9F6B-49EE-87AA-ED2FB090522F}" srcOrd="1" destOrd="0" presId="urn:microsoft.com/office/officeart/2005/8/layout/venn1"/>
    <dgm:cxn modelId="{3B46FF1E-8C3B-4E80-8526-3BEC9E3A7984}" type="presParOf" srcId="{A25AFBF4-C522-4EE4-BF36-1820E1C9DE4D}" destId="{B6887ACC-0B84-4DEA-BF32-77624BE43E5D}" srcOrd="0" destOrd="0" presId="urn:microsoft.com/office/officeart/2005/8/layout/venn1"/>
    <dgm:cxn modelId="{DBEC4BBB-ACE5-450E-8702-0727D403B8FD}" type="presParOf" srcId="{A25AFBF4-C522-4EE4-BF36-1820E1C9DE4D}" destId="{54B91352-4B42-421D-A519-07988F023C46}" srcOrd="1" destOrd="0" presId="urn:microsoft.com/office/officeart/2005/8/layout/venn1"/>
    <dgm:cxn modelId="{703AFFA5-14A5-4E19-9260-091DF792E01E}" type="presParOf" srcId="{A25AFBF4-C522-4EE4-BF36-1820E1C9DE4D}" destId="{3CBA08E0-CE9E-4B29-AB9E-3363066F4AC1}" srcOrd="2" destOrd="0" presId="urn:microsoft.com/office/officeart/2005/8/layout/venn1"/>
    <dgm:cxn modelId="{014BB1CD-579D-462D-9AC7-1A42EF71A341}" type="presParOf" srcId="{A25AFBF4-C522-4EE4-BF36-1820E1C9DE4D}" destId="{FA338770-9F6B-49EE-87AA-ED2FB090522F}" srcOrd="3" destOrd="0" presId="urn:microsoft.com/office/officeart/2005/8/layout/venn1"/>
    <dgm:cxn modelId="{FC667498-443C-4C0E-9299-5F67CC375322}" type="presParOf" srcId="{A25AFBF4-C522-4EE4-BF36-1820E1C9DE4D}" destId="{8B6EB9C6-65FD-46FA-AC61-4AB84AFA812D}" srcOrd="4" destOrd="0" presId="urn:microsoft.com/office/officeart/2005/8/layout/venn1"/>
    <dgm:cxn modelId="{53EA8E5F-E2B8-4E40-89C9-7AB36C2FD5D6}" type="presParOf" srcId="{A25AFBF4-C522-4EE4-BF36-1820E1C9DE4D}" destId="{D8A98F04-D4AC-49A0-973E-76358144C056}" srcOrd="5" destOrd="0" presId="urn:microsoft.com/office/officeart/2005/8/layout/venn1"/>
    <dgm:cxn modelId="{E79E6192-13E8-4544-98A5-0592E285DB70}" type="presParOf" srcId="{A25AFBF4-C522-4EE4-BF36-1820E1C9DE4D}" destId="{66DBDABB-6D6B-4278-B875-A50F62916CDE}" srcOrd="6" destOrd="0" presId="urn:microsoft.com/office/officeart/2005/8/layout/venn1"/>
    <dgm:cxn modelId="{FFFB5D77-FF7C-492E-8449-A144B3B2BEB4}" type="presParOf" srcId="{A25AFBF4-C522-4EE4-BF36-1820E1C9DE4D}" destId="{F0AE7D22-ADDE-49AF-B011-FEAAC55943E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555EC-3A38-4BF4-AB0B-1EA4B9189146}">
      <dsp:nvSpPr>
        <dsp:cNvPr id="0" name=""/>
        <dsp:cNvSpPr/>
      </dsp:nvSpPr>
      <dsp:spPr>
        <a:xfrm>
          <a:off x="3401695" y="0"/>
          <a:ext cx="1700847" cy="914400"/>
        </a:xfrm>
        <a:prstGeom prst="trapezoid">
          <a:avLst>
            <a:gd name="adj" fmla="val 9300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цар</a:t>
          </a:r>
          <a:endParaRPr lang="ru-RU" sz="3200" kern="1200" dirty="0"/>
        </a:p>
      </dsp:txBody>
      <dsp:txXfrm>
        <a:off x="3401695" y="0"/>
        <a:ext cx="1700847" cy="914400"/>
      </dsp:txXfrm>
    </dsp:sp>
    <dsp:sp modelId="{8611CBDE-BCF3-45EF-B0DB-F8C4796080F8}">
      <dsp:nvSpPr>
        <dsp:cNvPr id="0" name=""/>
        <dsp:cNvSpPr/>
      </dsp:nvSpPr>
      <dsp:spPr>
        <a:xfrm>
          <a:off x="2551271" y="914399"/>
          <a:ext cx="3401695" cy="914400"/>
        </a:xfrm>
        <a:prstGeom prst="trapezoid">
          <a:avLst>
            <a:gd name="adj" fmla="val 9300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Князі, бояри</a:t>
          </a:r>
          <a:endParaRPr lang="ru-RU" sz="3200" kern="1200" dirty="0"/>
        </a:p>
      </dsp:txBody>
      <dsp:txXfrm>
        <a:off x="3146568" y="914399"/>
        <a:ext cx="2211101" cy="914400"/>
      </dsp:txXfrm>
    </dsp:sp>
    <dsp:sp modelId="{87A185A0-7778-4295-B623-B262648091D2}">
      <dsp:nvSpPr>
        <dsp:cNvPr id="0" name=""/>
        <dsp:cNvSpPr/>
      </dsp:nvSpPr>
      <dsp:spPr>
        <a:xfrm>
          <a:off x="1700847" y="1828799"/>
          <a:ext cx="5102542" cy="914400"/>
        </a:xfrm>
        <a:prstGeom prst="trapezoid">
          <a:avLst>
            <a:gd name="adj" fmla="val 9300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Військова знать</a:t>
          </a:r>
          <a:endParaRPr lang="ru-RU" sz="3200" kern="1200" dirty="0"/>
        </a:p>
      </dsp:txBody>
      <dsp:txXfrm>
        <a:off x="2593792" y="1828799"/>
        <a:ext cx="3316652" cy="914400"/>
      </dsp:txXfrm>
    </dsp:sp>
    <dsp:sp modelId="{B4C9A81E-68A4-4871-8C3F-D0385DCF9F6C}">
      <dsp:nvSpPr>
        <dsp:cNvPr id="0" name=""/>
        <dsp:cNvSpPr/>
      </dsp:nvSpPr>
      <dsp:spPr>
        <a:xfrm>
          <a:off x="850423" y="2743199"/>
          <a:ext cx="6803390" cy="914400"/>
        </a:xfrm>
        <a:prstGeom prst="trapezoid">
          <a:avLst>
            <a:gd name="adj" fmla="val 9300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Купецтво, духовні чини</a:t>
          </a:r>
          <a:endParaRPr lang="ru-RU" sz="3200" kern="1200" dirty="0"/>
        </a:p>
      </dsp:txBody>
      <dsp:txXfrm>
        <a:off x="2041017" y="2743199"/>
        <a:ext cx="4422203" cy="914400"/>
      </dsp:txXfrm>
    </dsp:sp>
    <dsp:sp modelId="{9910C3FB-7931-4539-8216-5403ABB8B049}">
      <dsp:nvSpPr>
        <dsp:cNvPr id="0" name=""/>
        <dsp:cNvSpPr/>
      </dsp:nvSpPr>
      <dsp:spPr>
        <a:xfrm>
          <a:off x="0" y="3657600"/>
          <a:ext cx="8504238" cy="914400"/>
        </a:xfrm>
        <a:prstGeom prst="trapezoid">
          <a:avLst>
            <a:gd name="adj" fmla="val 9300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Посполиті - народ</a:t>
          </a:r>
          <a:endParaRPr lang="ru-RU" sz="3200" kern="1200" dirty="0"/>
        </a:p>
      </dsp:txBody>
      <dsp:txXfrm>
        <a:off x="1488241" y="3657600"/>
        <a:ext cx="5527754" cy="914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887ACC-0B84-4DEA-BF32-77624BE43E5D}">
      <dsp:nvSpPr>
        <dsp:cNvPr id="0" name=""/>
        <dsp:cNvSpPr/>
      </dsp:nvSpPr>
      <dsp:spPr>
        <a:xfrm>
          <a:off x="3063398" y="45719"/>
          <a:ext cx="2377440" cy="2377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аристократія</a:t>
          </a:r>
          <a:endParaRPr lang="ru-RU" sz="1600" kern="1200" dirty="0"/>
        </a:p>
      </dsp:txBody>
      <dsp:txXfrm>
        <a:off x="3337719" y="365759"/>
        <a:ext cx="1828800" cy="754380"/>
      </dsp:txXfrm>
    </dsp:sp>
    <dsp:sp modelId="{3CBA08E0-CE9E-4B29-AB9E-3363066F4AC1}">
      <dsp:nvSpPr>
        <dsp:cNvPr id="0" name=""/>
        <dsp:cNvSpPr/>
      </dsp:nvSpPr>
      <dsp:spPr>
        <a:xfrm>
          <a:off x="4114959" y="1097279"/>
          <a:ext cx="2377440" cy="2377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військові</a:t>
          </a:r>
          <a:endParaRPr lang="ru-RU" sz="1600" kern="1200" dirty="0"/>
        </a:p>
      </dsp:txBody>
      <dsp:txXfrm>
        <a:off x="5395119" y="1371600"/>
        <a:ext cx="914400" cy="1828800"/>
      </dsp:txXfrm>
    </dsp:sp>
    <dsp:sp modelId="{8B6EB9C6-65FD-46FA-AC61-4AB84AFA812D}">
      <dsp:nvSpPr>
        <dsp:cNvPr id="0" name=""/>
        <dsp:cNvSpPr/>
      </dsp:nvSpPr>
      <dsp:spPr>
        <a:xfrm>
          <a:off x="3063398" y="2148840"/>
          <a:ext cx="2377440" cy="2377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Прості люди</a:t>
          </a:r>
          <a:endParaRPr lang="ru-RU" sz="1600" kern="1200" dirty="0"/>
        </a:p>
      </dsp:txBody>
      <dsp:txXfrm>
        <a:off x="3337719" y="3451860"/>
        <a:ext cx="1828800" cy="754380"/>
      </dsp:txXfrm>
    </dsp:sp>
    <dsp:sp modelId="{66DBDABB-6D6B-4278-B875-A50F62916CDE}">
      <dsp:nvSpPr>
        <dsp:cNvPr id="0" name=""/>
        <dsp:cNvSpPr/>
      </dsp:nvSpPr>
      <dsp:spPr>
        <a:xfrm>
          <a:off x="2011838" y="1097279"/>
          <a:ext cx="2377440" cy="23774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духовенство</a:t>
          </a:r>
          <a:endParaRPr lang="ru-RU" sz="1800" kern="1200" dirty="0"/>
        </a:p>
      </dsp:txBody>
      <dsp:txXfrm>
        <a:off x="2194719" y="1371600"/>
        <a:ext cx="914400" cy="1828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2501B-D162-4E82-9910-E5DBC64178EC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B50D4-AF79-41D0-AE3E-425EE65861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667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B50D4-AF79-41D0-AE3E-425EE65861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2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Українська політична думка у 18 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241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Теорія природного права і договірна теорія походження 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Люди утворюють державу через поклик совісті</a:t>
            </a:r>
          </a:p>
          <a:p>
            <a:endParaRPr lang="uk-UA" dirty="0"/>
          </a:p>
          <a:p>
            <a:r>
              <a:rPr lang="uk-UA" dirty="0" smtClean="0"/>
              <a:t>Завдання держави - Захист прав 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010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Освічений абсолютизм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arenR"/>
            </a:pPr>
            <a:r>
              <a:rPr lang="uk-UA" dirty="0" smtClean="0"/>
              <a:t>Народ виконує все, що велить самодержець</a:t>
            </a:r>
          </a:p>
          <a:p>
            <a:pPr marL="624078" indent="-514350">
              <a:buFont typeface="+mj-lt"/>
              <a:buAutoNum type="arabicParenR"/>
            </a:pPr>
            <a:r>
              <a:rPr lang="uk-UA" dirty="0" smtClean="0"/>
              <a:t>Народ не може судити про справи володаря</a:t>
            </a:r>
          </a:p>
          <a:p>
            <a:pPr marL="624078" indent="-514350">
              <a:buFont typeface="+mj-lt"/>
              <a:buAutoNum type="arabicParenR"/>
            </a:pPr>
            <a:r>
              <a:rPr lang="uk-UA" dirty="0" smtClean="0"/>
              <a:t>Тим більше нічого не наказує йому</a:t>
            </a:r>
          </a:p>
          <a:p>
            <a:pPr marL="624078" indent="-514350">
              <a:buFont typeface="+mj-lt"/>
              <a:buAutoNum type="arabicParenR"/>
            </a:pPr>
            <a:endParaRPr lang="uk-UA" dirty="0"/>
          </a:p>
          <a:p>
            <a:pPr marL="624078" indent="-514350">
              <a:buFont typeface="+mj-lt"/>
              <a:buAutoNum type="arabicParenR"/>
            </a:pPr>
            <a:r>
              <a:rPr lang="uk-UA" dirty="0" smtClean="0"/>
              <a:t>Монарх – вище закону</a:t>
            </a:r>
          </a:p>
          <a:p>
            <a:pPr marL="624078" indent="-514350">
              <a:buFont typeface="+mj-lt"/>
              <a:buAutoNum type="arabicParenR"/>
            </a:pPr>
            <a:r>
              <a:rPr lang="uk-UA" dirty="0" smtClean="0"/>
              <a:t>Ідеал – абсолютна спадкова монархія з освіченим правителем на троні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4950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Роль освіти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600" dirty="0" smtClean="0"/>
              <a:t>Шлях подолання неуцтва, аморальності, жебрацтва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67046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Василь </a:t>
            </a:r>
            <a:r>
              <a:rPr lang="ru-RU" dirty="0" err="1" smtClean="0"/>
              <a:t>Каразін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1773-1842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1804 – «Царство </a:t>
            </a:r>
            <a:r>
              <a:rPr lang="ru-RU" dirty="0" err="1" smtClean="0"/>
              <a:t>слов’ян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Засновник</a:t>
            </a:r>
            <a:r>
              <a:rPr lang="ru-RU" dirty="0" smtClean="0"/>
              <a:t> </a:t>
            </a:r>
            <a:r>
              <a:rPr lang="ru-RU" dirty="0" err="1" smtClean="0"/>
              <a:t>Харківського</a:t>
            </a:r>
            <a:r>
              <a:rPr lang="ru-RU" dirty="0" smtClean="0"/>
              <a:t> ун-ту</a:t>
            </a:r>
          </a:p>
          <a:p>
            <a:endParaRPr lang="ru-RU" dirty="0"/>
          </a:p>
        </p:txBody>
      </p:sp>
      <p:pic>
        <p:nvPicPr>
          <p:cNvPr id="4098" name="Picture 2" descr="C:\Users\User\Desktop\338px-Karazin_-_Engrav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088" y="2830513"/>
            <a:ext cx="3219450" cy="372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679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Монархія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Краща форма</a:t>
            </a:r>
          </a:p>
          <a:p>
            <a:r>
              <a:rPr lang="uk-UA" dirty="0" smtClean="0"/>
              <a:t>Природний характер влади</a:t>
            </a:r>
          </a:p>
          <a:p>
            <a:r>
              <a:rPr lang="uk-UA" dirty="0" smtClean="0"/>
              <a:t>Ідея «єдиноначальності» – всі підпорядковуються волі монарха</a:t>
            </a:r>
          </a:p>
          <a:p>
            <a:endParaRPr lang="uk-UA" dirty="0"/>
          </a:p>
          <a:p>
            <a:r>
              <a:rPr lang="uk-UA" dirty="0" smtClean="0"/>
              <a:t>Державна дума – представницький орган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27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Кріпосне право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Не засуджував, але закликав поміщиків до самовдосконалення</a:t>
            </a:r>
          </a:p>
          <a:p>
            <a:endParaRPr lang="uk-UA" dirty="0"/>
          </a:p>
          <a:p>
            <a:r>
              <a:rPr lang="uk-UA" dirty="0" smtClean="0"/>
              <a:t>Створення великої слов’янської держави на сербських землях</a:t>
            </a:r>
            <a:r>
              <a:rPr lang="uk-UA" dirty="0"/>
              <a:t> </a:t>
            </a:r>
            <a:r>
              <a:rPr lang="uk-UA" dirty="0" smtClean="0"/>
              <a:t>- конституційна монархія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876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Яків </a:t>
            </a:r>
            <a:r>
              <a:rPr lang="uk-UA" dirty="0" err="1" smtClean="0"/>
              <a:t>Козельський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«Філософічні пропонування» (1768)</a:t>
            </a:r>
          </a:p>
          <a:p>
            <a:r>
              <a:rPr lang="uk-UA" dirty="0"/>
              <a:t> </a:t>
            </a:r>
            <a:r>
              <a:rPr lang="uk-UA" dirty="0" smtClean="0"/>
              <a:t> </a:t>
            </a:r>
          </a:p>
          <a:p>
            <a:r>
              <a:rPr lang="uk-UA" dirty="0" smtClean="0"/>
              <a:t>Політика – наука запроваджувати праведні наміри найдосконалішими і праведними намірами у дійство</a:t>
            </a:r>
            <a:endParaRPr lang="uk-UA" dirty="0"/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поділ права на:</a:t>
            </a:r>
          </a:p>
          <a:p>
            <a:r>
              <a:rPr lang="uk-UA" dirty="0" smtClean="0"/>
              <a:t>Природне</a:t>
            </a:r>
          </a:p>
          <a:p>
            <a:r>
              <a:rPr lang="uk-UA" dirty="0" smtClean="0"/>
              <a:t>Громадянське</a:t>
            </a:r>
          </a:p>
          <a:p>
            <a:r>
              <a:rPr lang="uk-UA" dirty="0" smtClean="0"/>
              <a:t>Всесвітнє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873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Договірна теорія держави і суспільства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Замість втрати природної рівності набувається моральна і правова</a:t>
            </a:r>
          </a:p>
          <a:p>
            <a:endParaRPr lang="uk-UA" dirty="0"/>
          </a:p>
          <a:p>
            <a:r>
              <a:rPr lang="uk-UA" dirty="0" smtClean="0"/>
              <a:t>Людина не втрачає природних прав, а ще набуває громадянських</a:t>
            </a:r>
          </a:p>
          <a:p>
            <a:endParaRPr lang="uk-UA" dirty="0"/>
          </a:p>
          <a:p>
            <a:r>
              <a:rPr lang="uk-UA" dirty="0" smtClean="0"/>
              <a:t>Монархія – найкраща, має бути становий устрій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332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Семен </a:t>
            </a:r>
            <a:r>
              <a:rPr lang="uk-UA" dirty="0"/>
              <a:t>Д</a:t>
            </a:r>
            <a:r>
              <a:rPr lang="uk-UA" dirty="0" smtClean="0"/>
              <a:t>есницький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Особисті права: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Натуральні – для захисту честі, гідності, тіла, власності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Набуті – між батьками і дітьми, між суддею і підсудними (між різними станами)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Правові (власність, спадок)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Ті, що належать до благоустрою і добробуту</a:t>
            </a:r>
          </a:p>
          <a:p>
            <a:pPr marL="514350" indent="-514350">
              <a:buFont typeface="+mj-lt"/>
              <a:buAutoNum type="arabicPeriod"/>
            </a:pPr>
            <a:endParaRPr lang="uk-UA" dirty="0"/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Схвалював становий поділ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275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Пропозиції в галузі судочинства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Рівність всіх</a:t>
            </a:r>
          </a:p>
          <a:p>
            <a:r>
              <a:rPr lang="uk-UA" dirty="0" smtClean="0"/>
              <a:t>Пропорційність покарання тяжкості злочину</a:t>
            </a:r>
          </a:p>
          <a:p>
            <a:r>
              <a:rPr lang="uk-UA" dirty="0" smtClean="0"/>
              <a:t>Смертна кара – за умисне вбивство і зраду батьківщині</a:t>
            </a:r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23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1. Політичні погляди представників духовенства (С. </a:t>
            </a:r>
            <a:r>
              <a:rPr lang="uk-UA" dirty="0" err="1" smtClean="0"/>
              <a:t>Яворський</a:t>
            </a:r>
            <a:r>
              <a:rPr lang="uk-UA" dirty="0" smtClean="0"/>
              <a:t>, Ф. Прокопович)</a:t>
            </a:r>
          </a:p>
          <a:p>
            <a:r>
              <a:rPr lang="uk-UA" dirty="0" smtClean="0"/>
              <a:t>2. Політичні погляди українських просвітителів.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329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(Мануїл) </a:t>
            </a:r>
            <a:r>
              <a:rPr lang="uk-UA" dirty="0" err="1" smtClean="0"/>
              <a:t>Козачинський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1738 – «Суспільна політика»</a:t>
            </a:r>
          </a:p>
          <a:p>
            <a:r>
              <a:rPr lang="uk-UA" dirty="0" smtClean="0"/>
              <a:t>Освіта – основний рушій суспільного розвитку</a:t>
            </a:r>
          </a:p>
          <a:p>
            <a:endParaRPr lang="uk-UA" dirty="0"/>
          </a:p>
          <a:p>
            <a:r>
              <a:rPr lang="uk-UA" dirty="0" smtClean="0"/>
              <a:t>Розум – вищий суддя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«Добра структура» особистості складається з розсудливості, справедливості, поміркованості, хоробрості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785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Правові погляди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Природне право</a:t>
            </a:r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Поділ законів на:</a:t>
            </a:r>
          </a:p>
          <a:p>
            <a:r>
              <a:rPr lang="uk-UA" dirty="0" smtClean="0"/>
              <a:t>Людські (суспільні)           канонічні (божі)</a:t>
            </a:r>
          </a:p>
          <a:p>
            <a:endParaRPr lang="uk-UA" dirty="0"/>
          </a:p>
          <a:p>
            <a:r>
              <a:rPr lang="uk-UA" dirty="0" smtClean="0"/>
              <a:t>Виправдовує соціальну нерівність</a:t>
            </a:r>
          </a:p>
          <a:p>
            <a:endParaRPr lang="uk-UA" dirty="0"/>
          </a:p>
          <a:p>
            <a:pPr algn="ctr"/>
            <a:r>
              <a:rPr lang="uk-UA" dirty="0" smtClean="0">
                <a:solidFill>
                  <a:srgbClr val="FF0000"/>
                </a:solidFill>
              </a:rPr>
              <a:t>Класифікація війн:</a:t>
            </a:r>
          </a:p>
          <a:p>
            <a:r>
              <a:rPr lang="uk-UA" dirty="0" smtClean="0"/>
              <a:t>Внутрішня, зовнішня, громадянська, оборонна, агресивна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846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1062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Листи</a:t>
            </a:r>
            <a:r>
              <a:rPr lang="ru-RU" dirty="0"/>
              <a:t> до </a:t>
            </a:r>
            <a:r>
              <a:rPr lang="ru-RU" dirty="0" err="1" smtClean="0"/>
              <a:t>Михайла</a:t>
            </a:r>
            <a:r>
              <a:rPr lang="ru-RU" dirty="0" smtClean="0"/>
              <a:t> </a:t>
            </a:r>
            <a:r>
              <a:rPr lang="ru-RU" dirty="0" err="1"/>
              <a:t>Ковалинського</a:t>
            </a:r>
            <a:r>
              <a:rPr lang="ru-RU" dirty="0"/>
              <a:t>» (1761–1767), </a:t>
            </a:r>
            <a:r>
              <a:rPr lang="ru-RU" dirty="0" err="1"/>
              <a:t>діалоги</a:t>
            </a:r>
            <a:r>
              <a:rPr lang="ru-RU" dirty="0"/>
              <a:t> «</a:t>
            </a:r>
            <a:r>
              <a:rPr lang="ru-RU" dirty="0" err="1"/>
              <a:t>Розмова</a:t>
            </a:r>
            <a:r>
              <a:rPr lang="ru-RU" dirty="0"/>
              <a:t>, звана </a:t>
            </a:r>
            <a:r>
              <a:rPr lang="ru-RU" dirty="0" err="1"/>
              <a:t>Алфавіт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Буквар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» (1774), «Байки </a:t>
            </a:r>
            <a:r>
              <a:rPr lang="ru-RU" dirty="0" err="1"/>
              <a:t>харківські</a:t>
            </a:r>
            <a:r>
              <a:rPr lang="ru-RU" dirty="0"/>
              <a:t>» (1774), цикл </a:t>
            </a:r>
            <a:r>
              <a:rPr lang="ru-RU" dirty="0" err="1"/>
              <a:t>поезій</a:t>
            </a:r>
            <a:r>
              <a:rPr lang="ru-RU" dirty="0"/>
              <a:t> «Сад </a:t>
            </a:r>
            <a:r>
              <a:rPr lang="ru-RU" dirty="0" err="1"/>
              <a:t>Божественних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» (1785). Сковорода </a:t>
            </a:r>
            <a:r>
              <a:rPr lang="ru-RU" dirty="0" err="1"/>
              <a:t>переклав</a:t>
            </a:r>
            <a:r>
              <a:rPr lang="ru-RU" dirty="0"/>
              <a:t> твори </a:t>
            </a:r>
            <a:r>
              <a:rPr lang="ru-RU" dirty="0" err="1"/>
              <a:t>Горація</a:t>
            </a:r>
            <a:r>
              <a:rPr lang="ru-RU" dirty="0"/>
              <a:t>, </a:t>
            </a:r>
            <a:r>
              <a:rPr lang="ru-RU" dirty="0" err="1" smtClean="0"/>
              <a:t>Овідія</a:t>
            </a:r>
            <a:r>
              <a:rPr lang="ru-RU" dirty="0"/>
              <a:t>, </a:t>
            </a:r>
            <a:r>
              <a:rPr lang="ru-RU" dirty="0" err="1"/>
              <a:t>Віргілія</a:t>
            </a:r>
            <a:r>
              <a:rPr lang="ru-RU" dirty="0"/>
              <a:t> з </a:t>
            </a:r>
            <a:r>
              <a:rPr lang="ru-RU" dirty="0" err="1"/>
              <a:t>латини</a:t>
            </a:r>
            <a:r>
              <a:rPr lang="ru-RU" dirty="0"/>
              <a:t>, писав </a:t>
            </a:r>
            <a:r>
              <a:rPr lang="ru-RU" dirty="0" err="1"/>
              <a:t>оригінальні</a:t>
            </a:r>
            <a:r>
              <a:rPr lang="ru-RU" dirty="0"/>
              <a:t> та </a:t>
            </a:r>
            <a:r>
              <a:rPr lang="ru-RU" dirty="0" err="1"/>
              <a:t>перекладні</a:t>
            </a:r>
            <a:r>
              <a:rPr lang="ru-RU" dirty="0"/>
              <a:t> </a:t>
            </a:r>
            <a:r>
              <a:rPr lang="ru-RU" dirty="0" err="1"/>
              <a:t>епіграми</a:t>
            </a:r>
            <a:r>
              <a:rPr lang="ru-RU" dirty="0"/>
              <a:t> «мертвою </a:t>
            </a:r>
            <a:r>
              <a:rPr lang="ru-RU" dirty="0" err="1"/>
              <a:t>мовою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67614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проблема </a:t>
            </a:r>
            <a:r>
              <a:rPr lang="ru-RU" dirty="0" err="1"/>
              <a:t>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етико-моралістична</a:t>
            </a:r>
            <a:r>
              <a:rPr lang="ru-RU" dirty="0" smtClean="0"/>
              <a:t> система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Щастя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пізнанні</a:t>
            </a:r>
            <a:r>
              <a:rPr lang="ru-RU" dirty="0"/>
              <a:t> </a:t>
            </a:r>
            <a:r>
              <a:rPr lang="ru-RU" dirty="0" err="1"/>
              <a:t>істини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у </a:t>
            </a:r>
            <a:r>
              <a:rPr lang="ru-RU" dirty="0" err="1"/>
              <a:t>пізнанні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себе й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. </a:t>
            </a:r>
            <a:endParaRPr lang="ru-RU" dirty="0" smtClean="0"/>
          </a:p>
          <a:p>
            <a:endParaRPr lang="uk-UA" dirty="0"/>
          </a:p>
          <a:p>
            <a:r>
              <a:rPr lang="ru-RU" dirty="0" err="1" smtClean="0">
                <a:solidFill>
                  <a:srgbClr val="FF0000"/>
                </a:solidFill>
              </a:rPr>
              <a:t>теорія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«сродности» </a:t>
            </a:r>
            <a:r>
              <a:rPr lang="ru-RU" dirty="0"/>
              <a:t>– </a:t>
            </a:r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долі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</a:t>
            </a:r>
            <a:r>
              <a:rPr lang="ru-RU" dirty="0" err="1" smtClean="0"/>
              <a:t>здібностям</a:t>
            </a:r>
            <a:endParaRPr lang="ru-RU" dirty="0" smtClean="0"/>
          </a:p>
          <a:p>
            <a:pPr algn="just"/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dirty="0" err="1">
                <a:solidFill>
                  <a:srgbClr val="FF0000"/>
                </a:solidFill>
              </a:rPr>
              <a:t>краще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померти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ніж</a:t>
            </a:r>
            <a:r>
              <a:rPr lang="ru-RU" dirty="0">
                <a:solidFill>
                  <a:srgbClr val="FF0000"/>
                </a:solidFill>
              </a:rPr>
              <a:t> усе </a:t>
            </a:r>
            <a:r>
              <a:rPr lang="ru-RU" dirty="0" err="1">
                <a:solidFill>
                  <a:srgbClr val="FF0000"/>
                </a:solidFill>
              </a:rPr>
              <a:t>життя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жити</a:t>
            </a:r>
            <a:r>
              <a:rPr lang="ru-RU" dirty="0">
                <a:solidFill>
                  <a:srgbClr val="FF0000"/>
                </a:solidFill>
              </a:rPr>
              <a:t> в </a:t>
            </a:r>
            <a:r>
              <a:rPr lang="ru-RU" dirty="0" err="1">
                <a:solidFill>
                  <a:srgbClr val="FF0000"/>
                </a:solidFill>
              </a:rPr>
              <a:t>несродностях</a:t>
            </a:r>
            <a:r>
              <a:rPr lang="ru-RU" dirty="0">
                <a:solidFill>
                  <a:srgbClr val="FF000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34855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За </a:t>
            </a:r>
            <a:r>
              <a:rPr lang="ru-RU" dirty="0" err="1"/>
              <a:t>своєю</a:t>
            </a:r>
            <a:r>
              <a:rPr lang="ru-RU" dirty="0"/>
              <a:t> природою люди – </a:t>
            </a:r>
            <a:r>
              <a:rPr lang="ru-RU" dirty="0" smtClean="0"/>
              <a:t>«</a:t>
            </a:r>
            <a:r>
              <a:rPr lang="ru-RU" dirty="0" err="1"/>
              <a:t>філософи</a:t>
            </a:r>
            <a:r>
              <a:rPr lang="ru-RU" dirty="0"/>
              <a:t>», «</a:t>
            </a:r>
            <a:r>
              <a:rPr lang="ru-RU" dirty="0" err="1"/>
              <a:t>богослови</a:t>
            </a:r>
            <a:r>
              <a:rPr lang="ru-RU" dirty="0"/>
              <a:t>», «</a:t>
            </a:r>
            <a:r>
              <a:rPr lang="ru-RU" dirty="0" err="1"/>
              <a:t>арх</a:t>
            </a:r>
            <a:r>
              <a:rPr lang="en-GB" dirty="0" err="1"/>
              <a:t>i</a:t>
            </a:r>
            <a:r>
              <a:rPr lang="ru-RU" dirty="0" err="1"/>
              <a:t>тектори</a:t>
            </a:r>
            <a:r>
              <a:rPr lang="ru-RU" dirty="0"/>
              <a:t>, </a:t>
            </a:r>
            <a:r>
              <a:rPr lang="ru-RU" dirty="0" err="1"/>
              <a:t>письменники</a:t>
            </a:r>
            <a:r>
              <a:rPr lang="ru-RU" dirty="0"/>
              <a:t> та л</a:t>
            </a:r>
            <a:r>
              <a:rPr lang="en-GB" dirty="0" err="1"/>
              <a:t>i</a:t>
            </a:r>
            <a:r>
              <a:rPr lang="ru-RU" dirty="0"/>
              <a:t>кар</a:t>
            </a:r>
            <a:r>
              <a:rPr lang="en-GB" dirty="0" err="1"/>
              <a:t>i</a:t>
            </a:r>
            <a:r>
              <a:rPr lang="en-GB" dirty="0"/>
              <a:t>», «</a:t>
            </a:r>
            <a:r>
              <a:rPr lang="ru-RU" dirty="0" err="1"/>
              <a:t>пропов</a:t>
            </a:r>
            <a:r>
              <a:rPr lang="en-GB" dirty="0" err="1"/>
              <a:t>i</a:t>
            </a:r>
            <a:r>
              <a:rPr lang="ru-RU" dirty="0" err="1"/>
              <a:t>дники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оратори</a:t>
            </a:r>
            <a:r>
              <a:rPr lang="ru-RU" dirty="0"/>
              <a:t>», «</a:t>
            </a:r>
            <a:r>
              <a:rPr lang="ru-RU" dirty="0" err="1"/>
              <a:t>солдати</a:t>
            </a:r>
            <a:r>
              <a:rPr lang="ru-RU" dirty="0"/>
              <a:t> кавалер</a:t>
            </a:r>
            <a:r>
              <a:rPr lang="en-GB" dirty="0" err="1"/>
              <a:t>i</a:t>
            </a:r>
            <a:r>
              <a:rPr lang="ru-RU" dirty="0"/>
              <a:t>ї й п</a:t>
            </a:r>
            <a:r>
              <a:rPr lang="en-GB" dirty="0" err="1"/>
              <a:t>i</a:t>
            </a:r>
            <a:r>
              <a:rPr lang="ru-RU" dirty="0"/>
              <a:t>хоти», «</a:t>
            </a:r>
            <a:r>
              <a:rPr lang="ru-RU" dirty="0" err="1"/>
              <a:t>землероби</a:t>
            </a:r>
            <a:r>
              <a:rPr lang="ru-RU" dirty="0"/>
              <a:t> й гончар</a:t>
            </a:r>
            <a:r>
              <a:rPr lang="en-GB" dirty="0" err="1"/>
              <a:t>i</a:t>
            </a:r>
            <a:r>
              <a:rPr lang="en-GB" dirty="0"/>
              <a:t>». </a:t>
            </a:r>
            <a:endParaRPr lang="uk-UA" dirty="0" smtClean="0"/>
          </a:p>
          <a:p>
            <a:endParaRPr lang="uk-UA" dirty="0"/>
          </a:p>
          <a:p>
            <a:r>
              <a:rPr lang="en-GB" dirty="0" smtClean="0"/>
              <a:t>«</a:t>
            </a:r>
            <a:r>
              <a:rPr lang="ru-RU" dirty="0" err="1"/>
              <a:t>Скільки</a:t>
            </a:r>
            <a:r>
              <a:rPr lang="ru-RU" dirty="0"/>
              <a:t> посад,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спорідностей</a:t>
            </a:r>
            <a:r>
              <a:rPr lang="ru-RU" dirty="0" smtClean="0"/>
              <a:t>»</a:t>
            </a:r>
          </a:p>
          <a:p>
            <a:endParaRPr lang="uk-UA" dirty="0"/>
          </a:p>
          <a:p>
            <a:r>
              <a:rPr lang="ru-RU" dirty="0">
                <a:solidFill>
                  <a:srgbClr val="FF0000"/>
                </a:solidFill>
              </a:rPr>
              <a:t>«</a:t>
            </a:r>
            <a:r>
              <a:rPr lang="ru-RU" dirty="0" err="1">
                <a:solidFill>
                  <a:srgbClr val="FF0000"/>
                </a:solidFill>
              </a:rPr>
              <a:t>солодкі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тоді</a:t>
            </a:r>
            <a:r>
              <a:rPr lang="ru-RU" dirty="0">
                <a:solidFill>
                  <a:srgbClr val="FF0000"/>
                </a:solidFill>
              </a:rPr>
              <a:t> труд </a:t>
            </a:r>
            <a:r>
              <a:rPr lang="ru-RU" dirty="0" err="1">
                <a:solidFill>
                  <a:srgbClr val="FF0000"/>
                </a:solidFill>
              </a:rPr>
              <a:t>тілесний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терпіння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тіла</a:t>
            </a:r>
            <a:r>
              <a:rPr lang="ru-RU" dirty="0">
                <a:solidFill>
                  <a:srgbClr val="FF0000"/>
                </a:solidFill>
              </a:rPr>
              <a:t> й </a:t>
            </a:r>
            <a:r>
              <a:rPr lang="ru-RU" dirty="0" err="1">
                <a:solidFill>
                  <a:srgbClr val="FF0000"/>
                </a:solidFill>
              </a:rPr>
              <a:t>навіть</a:t>
            </a:r>
            <a:r>
              <a:rPr lang="ru-RU" dirty="0">
                <a:solidFill>
                  <a:srgbClr val="FF0000"/>
                </a:solidFill>
              </a:rPr>
              <a:t> смерть, коли душа, </a:t>
            </a:r>
            <a:r>
              <a:rPr lang="ru-RU" dirty="0" err="1">
                <a:solidFill>
                  <a:srgbClr val="FF0000"/>
                </a:solidFill>
              </a:rPr>
              <a:t>володарка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людини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насолоджується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спорідненою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собі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працею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767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посiсти</a:t>
            </a:r>
            <a:r>
              <a:rPr lang="ru-RU" dirty="0"/>
              <a:t> </a:t>
            </a:r>
            <a:r>
              <a:rPr lang="ru-RU" dirty="0" err="1"/>
              <a:t>скромне</a:t>
            </a:r>
            <a:r>
              <a:rPr lang="ru-RU" dirty="0"/>
              <a:t> </a:t>
            </a:r>
            <a:r>
              <a:rPr lang="ru-RU" dirty="0" err="1"/>
              <a:t>мiсце</a:t>
            </a:r>
            <a:r>
              <a:rPr lang="ru-RU" dirty="0"/>
              <a:t> в </a:t>
            </a:r>
            <a:r>
              <a:rPr lang="ru-RU" dirty="0" err="1"/>
              <a:t>життi</a:t>
            </a:r>
            <a:r>
              <a:rPr lang="ru-RU" dirty="0"/>
              <a:t> та в </a:t>
            </a:r>
            <a:r>
              <a:rPr lang="ru-RU" dirty="0" err="1"/>
              <a:t>незнатнiй</a:t>
            </a:r>
            <a:r>
              <a:rPr lang="ru-RU" dirty="0"/>
              <a:t> </a:t>
            </a:r>
            <a:r>
              <a:rPr lang="ru-RU" dirty="0" err="1"/>
              <a:t>нiщостi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сродно, </a:t>
            </a:r>
            <a:r>
              <a:rPr lang="ru-RU" dirty="0" err="1"/>
              <a:t>аніж</a:t>
            </a:r>
            <a:r>
              <a:rPr lang="ru-RU" dirty="0"/>
              <a:t> </a:t>
            </a:r>
            <a:r>
              <a:rPr lang="ru-RU" dirty="0" err="1"/>
              <a:t>високе</a:t>
            </a:r>
            <a:r>
              <a:rPr lang="ru-RU" dirty="0"/>
              <a:t> в </a:t>
            </a:r>
            <a:r>
              <a:rPr lang="ru-RU" dirty="0" err="1"/>
              <a:t>несродному</a:t>
            </a:r>
            <a:r>
              <a:rPr lang="ru-RU" dirty="0"/>
              <a:t> </a:t>
            </a:r>
            <a:r>
              <a:rPr lang="ru-RU" dirty="0" err="1"/>
              <a:t>дiлi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 err="1">
                <a:solidFill>
                  <a:srgbClr val="FF0000"/>
                </a:solidFill>
              </a:rPr>
              <a:t>Краще</a:t>
            </a:r>
            <a:r>
              <a:rPr lang="ru-RU" dirty="0">
                <a:solidFill>
                  <a:srgbClr val="FF0000"/>
                </a:solidFill>
              </a:rPr>
              <a:t> бути </a:t>
            </a:r>
            <a:r>
              <a:rPr lang="ru-RU" dirty="0" err="1">
                <a:solidFill>
                  <a:srgbClr val="FF0000"/>
                </a:solidFill>
              </a:rPr>
              <a:t>натуральним</a:t>
            </a:r>
            <a:r>
              <a:rPr lang="ru-RU" dirty="0">
                <a:solidFill>
                  <a:srgbClr val="FF0000"/>
                </a:solidFill>
              </a:rPr>
              <a:t> котом, </a:t>
            </a:r>
            <a:r>
              <a:rPr lang="ru-RU" dirty="0" err="1">
                <a:solidFill>
                  <a:srgbClr val="FF0000"/>
                </a:solidFill>
              </a:rPr>
              <a:t>ніж</a:t>
            </a:r>
            <a:r>
              <a:rPr lang="ru-RU" dirty="0">
                <a:solidFill>
                  <a:srgbClr val="FF0000"/>
                </a:solidFill>
              </a:rPr>
              <a:t> левом з </a:t>
            </a:r>
            <a:r>
              <a:rPr lang="ru-RU" dirty="0" err="1">
                <a:solidFill>
                  <a:srgbClr val="FF0000"/>
                </a:solidFill>
              </a:rPr>
              <a:t>ослячою</a:t>
            </a:r>
            <a:r>
              <a:rPr lang="ru-RU" dirty="0">
                <a:solidFill>
                  <a:srgbClr val="FF0000"/>
                </a:solidFill>
              </a:rPr>
              <a:t> природою».</a:t>
            </a:r>
          </a:p>
        </p:txBody>
      </p:sp>
    </p:spTree>
    <p:extLst>
      <p:ext uri="{BB962C8B-B14F-4D97-AF65-F5344CB8AC3E}">
        <p14:creationId xmlns:p14="http://schemas.microsoft.com/office/powerpoint/2010/main" val="30986104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/>
              <a:t>через </a:t>
            </a:r>
            <a:r>
              <a:rPr lang="ru-RU" dirty="0" err="1"/>
              <a:t>самопізнання</a:t>
            </a:r>
            <a:r>
              <a:rPr lang="ru-RU" dirty="0"/>
              <a:t>, </a:t>
            </a:r>
            <a:r>
              <a:rPr lang="ru-RU" dirty="0" err="1"/>
              <a:t>наполегливу</a:t>
            </a:r>
            <a:r>
              <a:rPr lang="ru-RU" dirty="0"/>
              <a:t> </a:t>
            </a:r>
            <a:r>
              <a:rPr lang="ru-RU" dirty="0" err="1"/>
              <a:t>працю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у </a:t>
            </a:r>
            <a:r>
              <a:rPr lang="ru-RU" dirty="0" err="1"/>
              <a:t>житті</a:t>
            </a:r>
            <a:r>
              <a:rPr lang="ru-RU" dirty="0"/>
              <a:t>, </a:t>
            </a:r>
            <a:r>
              <a:rPr lang="ru-RU" dirty="0" err="1"/>
              <a:t>відкрити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50145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064896" cy="3422104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Доля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 </a:t>
            </a:r>
            <a:r>
              <a:rPr lang="ru-RU" sz="3200" dirty="0" err="1"/>
              <a:t>цілком</a:t>
            </a:r>
            <a:r>
              <a:rPr lang="ru-RU" sz="3200" dirty="0"/>
              <a:t> </a:t>
            </a:r>
            <a:r>
              <a:rPr lang="ru-RU" sz="3200" dirty="0" err="1"/>
              <a:t>залежить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невидимої</a:t>
            </a:r>
            <a:r>
              <a:rPr lang="ru-RU" sz="3200" dirty="0"/>
              <a:t> </a:t>
            </a:r>
            <a:r>
              <a:rPr lang="ru-RU" sz="3200" dirty="0" err="1"/>
              <a:t>сили</a:t>
            </a:r>
            <a:r>
              <a:rPr lang="ru-RU" sz="3200" dirty="0"/>
              <a:t> (Бог – природа</a:t>
            </a:r>
            <a:r>
              <a:rPr lang="ru-RU" sz="3200" dirty="0" smtClean="0"/>
              <a:t>)</a:t>
            </a:r>
          </a:p>
          <a:p>
            <a:endParaRPr lang="uk-UA" sz="3200" dirty="0"/>
          </a:p>
          <a:p>
            <a:endParaRPr lang="ru-RU" sz="3200" dirty="0" smtClean="0"/>
          </a:p>
          <a:p>
            <a:r>
              <a:rPr lang="ru-RU" sz="3200" dirty="0" err="1"/>
              <a:t>людське</a:t>
            </a:r>
            <a:r>
              <a:rPr lang="ru-RU" sz="3200" dirty="0"/>
              <a:t> </a:t>
            </a:r>
            <a:r>
              <a:rPr lang="ru-RU" sz="3200" dirty="0" err="1"/>
              <a:t>суспільство</a:t>
            </a:r>
            <a:r>
              <a:rPr lang="ru-RU" sz="3200" dirty="0"/>
              <a:t> є простою сумою людей, </a:t>
            </a:r>
            <a:r>
              <a:rPr lang="ru-RU" sz="3200" dirty="0" err="1"/>
              <a:t>підлеглих</a:t>
            </a:r>
            <a:r>
              <a:rPr lang="ru-RU" sz="3200" dirty="0"/>
              <a:t> </a:t>
            </a:r>
            <a:r>
              <a:rPr lang="ru-RU" sz="3200" dirty="0" err="1"/>
              <a:t>природі</a:t>
            </a:r>
            <a:r>
              <a:rPr lang="ru-RU" sz="3200" dirty="0"/>
              <a:t> – </a:t>
            </a:r>
            <a:r>
              <a:rPr lang="ru-RU" sz="3200" dirty="0" err="1"/>
              <a:t>Богові</a:t>
            </a:r>
            <a:r>
              <a:rPr lang="ru-RU" sz="32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Суспільно-політичні погляди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895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Держава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природна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 smtClean="0"/>
              <a:t>необхідна</a:t>
            </a:r>
            <a:endParaRPr lang="ru-RU" dirty="0" smtClean="0"/>
          </a:p>
          <a:p>
            <a:endParaRPr lang="uk-UA" dirty="0"/>
          </a:p>
          <a:p>
            <a:endParaRPr lang="ru-RU" dirty="0"/>
          </a:p>
          <a:p>
            <a:r>
              <a:rPr lang="ru-RU" dirty="0" smtClean="0"/>
              <a:t>Не </a:t>
            </a:r>
            <a:r>
              <a:rPr lang="ru-RU" dirty="0" err="1" smtClean="0"/>
              <a:t>сприймав</a:t>
            </a:r>
            <a:r>
              <a:rPr lang="ru-RU" dirty="0" smtClean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злочинної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яка становить результат </a:t>
            </a:r>
            <a:r>
              <a:rPr lang="ru-RU" dirty="0" err="1"/>
              <a:t>перетворення</a:t>
            </a:r>
            <a:r>
              <a:rPr lang="ru-RU" dirty="0"/>
              <a:t> природного на </a:t>
            </a:r>
            <a:r>
              <a:rPr lang="ru-RU" dirty="0" err="1"/>
              <a:t>неприродне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err="1" smtClean="0"/>
              <a:t>Краща</a:t>
            </a:r>
            <a:r>
              <a:rPr lang="ru-RU" dirty="0" smtClean="0"/>
              <a:t> форма </a:t>
            </a:r>
            <a:r>
              <a:rPr lang="ru-RU" dirty="0" err="1"/>
              <a:t>правління</a:t>
            </a:r>
            <a:r>
              <a:rPr lang="ru-RU" dirty="0"/>
              <a:t> (в </a:t>
            </a:r>
            <a:r>
              <a:rPr lang="ru-RU" dirty="0" err="1"/>
              <a:t>ідеалі</a:t>
            </a:r>
            <a:r>
              <a:rPr lang="ru-RU" dirty="0"/>
              <a:t>) </a:t>
            </a:r>
            <a:r>
              <a:rPr lang="ru-RU" dirty="0" smtClean="0"/>
              <a:t>– демократична </a:t>
            </a:r>
            <a:r>
              <a:rPr lang="ru-RU" dirty="0" err="1"/>
              <a:t>республіка</a:t>
            </a:r>
            <a:r>
              <a:rPr lang="ru-RU" dirty="0"/>
              <a:t>, де </a:t>
            </a:r>
            <a:r>
              <a:rPr lang="ru-RU" dirty="0" err="1" smtClean="0"/>
              <a:t>забезпечуватиметься</a:t>
            </a:r>
            <a:r>
              <a:rPr lang="ru-RU" dirty="0" smtClean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рівність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87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Стефан </a:t>
            </a:r>
            <a:r>
              <a:rPr lang="uk-UA" dirty="0" err="1" smtClean="0"/>
              <a:t>Яворський</a:t>
            </a:r>
            <a:r>
              <a:rPr lang="uk-UA" dirty="0" smtClean="0"/>
              <a:t> (1658-1722)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1715 – «Камінь віри»</a:t>
            </a:r>
            <a:endParaRPr lang="ru-RU" dirty="0"/>
          </a:p>
        </p:txBody>
      </p:sp>
      <p:pic>
        <p:nvPicPr>
          <p:cNvPr id="1026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4104455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0507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мотив «</a:t>
            </a:r>
            <a:r>
              <a:rPr lang="ru-RU" dirty="0" err="1"/>
              <a:t>золотої</a:t>
            </a:r>
            <a:r>
              <a:rPr lang="ru-RU" dirty="0"/>
              <a:t> </a:t>
            </a:r>
            <a:r>
              <a:rPr lang="ru-RU" dirty="0" err="1"/>
              <a:t>вольності</a:t>
            </a:r>
            <a:r>
              <a:rPr lang="ru-RU" dirty="0"/>
              <a:t>»</a:t>
            </a:r>
          </a:p>
          <a:p>
            <a:endParaRPr lang="ru-RU" dirty="0"/>
          </a:p>
          <a:p>
            <a:r>
              <a:rPr lang="ru-RU" dirty="0" err="1"/>
              <a:t>Уславлює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за свободу, </a:t>
            </a:r>
            <a:r>
              <a:rPr lang="ru-RU" dirty="0" err="1"/>
              <a:t>змальовує</a:t>
            </a:r>
            <a:r>
              <a:rPr lang="ru-RU" dirty="0"/>
              <a:t> образ Б. </a:t>
            </a:r>
            <a:r>
              <a:rPr lang="ru-RU" dirty="0" err="1"/>
              <a:t>Хмельницького</a:t>
            </a:r>
            <a:r>
              <a:rPr lang="ru-RU" dirty="0"/>
              <a:t> як «батька </a:t>
            </a:r>
            <a:r>
              <a:rPr lang="ru-RU" dirty="0" err="1"/>
              <a:t>вольності</a:t>
            </a:r>
            <a:r>
              <a:rPr lang="ru-RU" dirty="0"/>
              <a:t>»,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виводить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народ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неволі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45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Відносини церкви  і держави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sz="3200" dirty="0" smtClean="0"/>
              <a:t>Виступав проти підпорядкування церкви світській владі</a:t>
            </a:r>
          </a:p>
          <a:p>
            <a:pPr>
              <a:buFont typeface="Wingdings" pitchFamily="2" charset="2"/>
              <a:buChar char="v"/>
            </a:pPr>
            <a:endParaRPr lang="uk-UA" sz="3200" dirty="0"/>
          </a:p>
          <a:p>
            <a:pPr>
              <a:buFont typeface="Wingdings" pitchFamily="2" charset="2"/>
              <a:buChar char="v"/>
            </a:pPr>
            <a:endParaRPr lang="uk-UA" sz="3200" dirty="0" smtClean="0"/>
          </a:p>
          <a:p>
            <a:pPr>
              <a:buFont typeface="Wingdings" pitchFamily="2" charset="2"/>
              <a:buChar char="v"/>
            </a:pPr>
            <a:r>
              <a:rPr lang="uk-UA" sz="3200" dirty="0" smtClean="0"/>
              <a:t>Підтримував думку про рівноправність двох влад (цар дбає про тіло, церква – про душу)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407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Погляди на владу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sz="3600" dirty="0" smtClean="0"/>
              <a:t>Прихильник централізованої царської влади</a:t>
            </a:r>
          </a:p>
          <a:p>
            <a:endParaRPr lang="uk-UA" sz="3600" dirty="0" smtClean="0"/>
          </a:p>
          <a:p>
            <a:endParaRPr lang="uk-UA" sz="3600" dirty="0"/>
          </a:p>
          <a:p>
            <a:pPr marL="0" indent="0">
              <a:buNone/>
            </a:pPr>
            <a:endParaRPr lang="uk-UA" sz="3600" dirty="0"/>
          </a:p>
          <a:p>
            <a:r>
              <a:rPr lang="uk-UA" sz="3600" dirty="0" smtClean="0"/>
              <a:t>Закликав до послуху владі</a:t>
            </a:r>
            <a:endParaRPr lang="uk-UA" sz="3600" dirty="0"/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851920" y="2996952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36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Піраміда влади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0090437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31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Соціальна структура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6449625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469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Ставлення до влади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Схвалював реформи Петра І</a:t>
            </a:r>
          </a:p>
          <a:p>
            <a:r>
              <a:rPr lang="uk-UA" dirty="0" smtClean="0"/>
              <a:t>Засуджував тих українців, хто відвернувся від нього</a:t>
            </a:r>
          </a:p>
          <a:p>
            <a:endParaRPr lang="uk-UA" dirty="0"/>
          </a:p>
          <a:p>
            <a:r>
              <a:rPr lang="uk-UA" dirty="0" smtClean="0"/>
              <a:t>Намагався пристосувати православ’я до нових умов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61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Феофан Прокопович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1681-1736</a:t>
            </a:r>
          </a:p>
          <a:p>
            <a:endParaRPr lang="uk-UA" dirty="0"/>
          </a:p>
          <a:p>
            <a:r>
              <a:rPr lang="uk-UA" dirty="0" smtClean="0"/>
              <a:t>1722 – «Правда волі </a:t>
            </a:r>
          </a:p>
          <a:p>
            <a:r>
              <a:rPr lang="uk-UA" dirty="0" smtClean="0"/>
              <a:t>монаршої»</a:t>
            </a:r>
            <a:endParaRPr lang="ru-RU" dirty="0"/>
          </a:p>
        </p:txBody>
      </p:sp>
      <p:pic>
        <p:nvPicPr>
          <p:cNvPr id="2051" name="Picture 3" descr="C:\Users\User\Desktop\411px-Feofan_Prokopov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748" y="2060848"/>
            <a:ext cx="3914775" cy="408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8673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846</TotalTime>
  <Words>779</Words>
  <Application>Microsoft Office PowerPoint</Application>
  <PresentationFormat>Экран (4:3)</PresentationFormat>
  <Paragraphs>141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Официальная</vt:lpstr>
      <vt:lpstr>Українська політична думка у 18 ст.</vt:lpstr>
      <vt:lpstr>План</vt:lpstr>
      <vt:lpstr>Стефан Яворський (1658-1722)</vt:lpstr>
      <vt:lpstr>Відносини церкви  і держави </vt:lpstr>
      <vt:lpstr>Погляди на владу</vt:lpstr>
      <vt:lpstr>Піраміда влади</vt:lpstr>
      <vt:lpstr>Соціальна структура</vt:lpstr>
      <vt:lpstr>Ставлення до влади</vt:lpstr>
      <vt:lpstr>Феофан Прокопович </vt:lpstr>
      <vt:lpstr>Теорія природного права і договірна теорія походження держави</vt:lpstr>
      <vt:lpstr>Освічений абсолютизм</vt:lpstr>
      <vt:lpstr>Роль освіти</vt:lpstr>
      <vt:lpstr>Василь Каразін </vt:lpstr>
      <vt:lpstr>Монархія </vt:lpstr>
      <vt:lpstr>Кріпосне право</vt:lpstr>
      <vt:lpstr>Яків Козельський</vt:lpstr>
      <vt:lpstr>Договірна теорія держави і суспільства</vt:lpstr>
      <vt:lpstr>Семен Десницький </vt:lpstr>
      <vt:lpstr>Пропозиції в галузі судочинства</vt:lpstr>
      <vt:lpstr>Михайло (Мануїл) Козачинський</vt:lpstr>
      <vt:lpstr>Правові погляди</vt:lpstr>
      <vt:lpstr>Презентация PowerPoint</vt:lpstr>
      <vt:lpstr>Презентация PowerPoint</vt:lpstr>
      <vt:lpstr>проблема людини</vt:lpstr>
      <vt:lpstr>Презентация PowerPoint</vt:lpstr>
      <vt:lpstr>Презентация PowerPoint</vt:lpstr>
      <vt:lpstr>призначення людини</vt:lpstr>
      <vt:lpstr>Суспільно-політичні погляди</vt:lpstr>
      <vt:lpstr>Держава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політична думка у 18 ст.</dc:title>
  <dc:creator>User</dc:creator>
  <cp:lastModifiedBy>User</cp:lastModifiedBy>
  <cp:revision>12</cp:revision>
  <dcterms:created xsi:type="dcterms:W3CDTF">2021-03-14T20:34:15Z</dcterms:created>
  <dcterms:modified xsi:type="dcterms:W3CDTF">2021-03-15T10:46:26Z</dcterms:modified>
</cp:coreProperties>
</file>