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8F275-C9AA-45CD-B9A7-C7BB25AC8075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E63A-C992-4F4B-826E-CD92067CAC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E63A-C992-4F4B-826E-CD92067CAC4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7D49-27CB-422D-89A1-701553116817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C6FE-71DB-40D5-B361-4263E595CC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2957533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Вплив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технологічних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факторів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напівпровідникові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прилади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інтегральні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мікросхеми</a:t>
            </a:r>
            <a:r>
              <a:rPr lang="ru-RU" sz="4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Лекция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40854" t="58507" r="26203" b="8542"/>
          <a:stretch>
            <a:fillRect/>
          </a:stretch>
        </p:blipFill>
        <p:spPr bwMode="auto">
          <a:xfrm>
            <a:off x="1428728" y="214290"/>
            <a:ext cx="60007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196" t="18928" r="27009" b="12500"/>
          <a:stretch>
            <a:fillRect/>
          </a:stretch>
        </p:blipFill>
        <p:spPr bwMode="auto">
          <a:xfrm>
            <a:off x="2571736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866" t="16785" r="27009" b="15714"/>
          <a:stretch>
            <a:fillRect/>
          </a:stretch>
        </p:blipFill>
        <p:spPr bwMode="auto">
          <a:xfrm>
            <a:off x="2000232" y="0"/>
            <a:ext cx="578647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866" t="20000" r="27678" b="12500"/>
          <a:stretch>
            <a:fillRect/>
          </a:stretch>
        </p:blipFill>
        <p:spPr bwMode="auto">
          <a:xfrm>
            <a:off x="2143108" y="357166"/>
            <a:ext cx="557216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4866" t="15714" r="27009" b="14643"/>
          <a:stretch>
            <a:fillRect/>
          </a:stretch>
        </p:blipFill>
        <p:spPr bwMode="auto">
          <a:xfrm>
            <a:off x="2643174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4866" t="21071" r="27678" b="11428"/>
          <a:stretch>
            <a:fillRect/>
          </a:stretch>
        </p:blipFill>
        <p:spPr bwMode="auto">
          <a:xfrm>
            <a:off x="2071670" y="0"/>
            <a:ext cx="514353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45536" t="16785" r="27678" b="14643"/>
          <a:stretch>
            <a:fillRect/>
          </a:stretch>
        </p:blipFill>
        <p:spPr bwMode="auto">
          <a:xfrm>
            <a:off x="2214546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</Words>
  <Application>Microsoft Office PowerPoint</Application>
  <PresentationFormat>Экран (4:3)</PresentationFormat>
  <Paragraphs>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Вплив технологічних факторів на напівпровідникові прилади і інтегральні мікросхеми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зовнішних факторів на напівпровідникові прилади і інтегральні мікросхеми    </dc:title>
  <dc:creator>user</dc:creator>
  <cp:lastModifiedBy>user</cp:lastModifiedBy>
  <cp:revision>7</cp:revision>
  <dcterms:created xsi:type="dcterms:W3CDTF">2021-11-08T21:05:38Z</dcterms:created>
  <dcterms:modified xsi:type="dcterms:W3CDTF">2021-11-08T22:06:51Z</dcterms:modified>
</cp:coreProperties>
</file>