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5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9E4F23-4488-4F91-91E6-1D7A6F0E2D27}" type="doc">
      <dgm:prSet loTypeId="urn:microsoft.com/office/officeart/2005/8/layout/v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7313B92-FF11-4F94-98C8-E9947217D37C}">
      <dgm:prSet phldrT="[Текст]"/>
      <dgm:spPr/>
      <dgm:t>
        <a:bodyPr/>
        <a:lstStyle/>
        <a:p>
          <a:r>
            <a:rPr lang="uk-UA" dirty="0" smtClean="0"/>
            <a:t>Гомогенна сукупність</a:t>
          </a:r>
          <a:endParaRPr lang="ru-RU" dirty="0"/>
        </a:p>
      </dgm:t>
    </dgm:pt>
    <dgm:pt modelId="{3B5D9CB4-C800-4BDD-BAAD-8DA4D4DCFABC}" type="parTrans" cxnId="{ABA1FC3B-73F2-4AB4-950B-5C65E4373EC6}">
      <dgm:prSet/>
      <dgm:spPr/>
      <dgm:t>
        <a:bodyPr/>
        <a:lstStyle/>
        <a:p>
          <a:endParaRPr lang="ru-RU"/>
        </a:p>
      </dgm:t>
    </dgm:pt>
    <dgm:pt modelId="{1A25EE42-9A5C-4A20-9FCF-4461A49D9E5D}" type="sibTrans" cxnId="{ABA1FC3B-73F2-4AB4-950B-5C65E4373EC6}">
      <dgm:prSet/>
      <dgm:spPr/>
      <dgm:t>
        <a:bodyPr/>
        <a:lstStyle/>
        <a:p>
          <a:endParaRPr lang="ru-RU"/>
        </a:p>
      </dgm:t>
    </dgm:pt>
    <dgm:pt modelId="{511C3E55-41A2-47D1-B34E-AF0C79AA80CF}">
      <dgm:prSet phldrT="[Текст]"/>
      <dgm:spPr/>
      <dgm:t>
        <a:bodyPr/>
        <a:lstStyle/>
        <a:p>
          <a:r>
            <a:rPr lang="uk-UA" dirty="0" smtClean="0"/>
            <a:t>Гетерогенна сукупність</a:t>
          </a:r>
          <a:endParaRPr lang="ru-RU" dirty="0"/>
        </a:p>
      </dgm:t>
    </dgm:pt>
    <dgm:pt modelId="{5DCC012D-9AE8-46E4-8E71-EBE6F5B6265A}" type="parTrans" cxnId="{70F60C44-A385-41D9-8D37-E55982E77706}">
      <dgm:prSet/>
      <dgm:spPr/>
      <dgm:t>
        <a:bodyPr/>
        <a:lstStyle/>
        <a:p>
          <a:endParaRPr lang="ru-RU"/>
        </a:p>
      </dgm:t>
    </dgm:pt>
    <dgm:pt modelId="{C6292703-1220-46F7-B277-35BD73F63B7B}" type="sibTrans" cxnId="{70F60C44-A385-41D9-8D37-E55982E77706}">
      <dgm:prSet/>
      <dgm:spPr/>
      <dgm:t>
        <a:bodyPr/>
        <a:lstStyle/>
        <a:p>
          <a:endParaRPr lang="ru-RU"/>
        </a:p>
      </dgm:t>
    </dgm:pt>
    <dgm:pt modelId="{15975FC0-438E-4D8B-AA27-5A7FA02A7593}">
      <dgm:prSet phldrT="[Текст]"/>
      <dgm:spPr/>
      <dgm:t>
        <a:bodyPr/>
        <a:lstStyle/>
        <a:p>
          <a:r>
            <a:rPr lang="uk-UA" dirty="0" smtClean="0"/>
            <a:t>сукупність, всі характеристики якої притаманні кожному її елементу (однорідна)</a:t>
          </a:r>
          <a:endParaRPr lang="ru-RU" dirty="0"/>
        </a:p>
      </dgm:t>
    </dgm:pt>
    <dgm:pt modelId="{EF8CB787-68A2-4976-9BFB-9F30F4255BC4}" type="parTrans" cxnId="{AACA2B1E-8D4B-4E2E-89A3-2F8055F365AC}">
      <dgm:prSet/>
      <dgm:spPr/>
      <dgm:t>
        <a:bodyPr/>
        <a:lstStyle/>
        <a:p>
          <a:endParaRPr lang="ru-RU"/>
        </a:p>
      </dgm:t>
    </dgm:pt>
    <dgm:pt modelId="{D794A468-F6B9-4F82-92AF-3CB0B46D383F}" type="sibTrans" cxnId="{AACA2B1E-8D4B-4E2E-89A3-2F8055F365AC}">
      <dgm:prSet/>
      <dgm:spPr/>
      <dgm:t>
        <a:bodyPr/>
        <a:lstStyle/>
        <a:p>
          <a:endParaRPr lang="ru-RU"/>
        </a:p>
      </dgm:t>
    </dgm:pt>
    <dgm:pt modelId="{0BC756B4-432E-40AF-855F-BD152C7B47DB}">
      <dgm:prSet/>
      <dgm:spPr/>
      <dgm:t>
        <a:bodyPr/>
        <a:lstStyle/>
        <a:p>
          <a:r>
            <a:rPr lang="uk-UA" dirty="0" smtClean="0"/>
            <a:t>сукупність, характеристики якої зосереджені в окремих підмножинах елементів (неоднорідна)</a:t>
          </a:r>
          <a:endParaRPr lang="ru-RU" dirty="0"/>
        </a:p>
      </dgm:t>
    </dgm:pt>
    <dgm:pt modelId="{7F98DF6A-FECC-4969-85AD-9E0CE76D6D65}" type="parTrans" cxnId="{870A5968-9B03-439A-8E80-233F35DEA99F}">
      <dgm:prSet/>
      <dgm:spPr/>
      <dgm:t>
        <a:bodyPr/>
        <a:lstStyle/>
        <a:p>
          <a:endParaRPr lang="ru-RU"/>
        </a:p>
      </dgm:t>
    </dgm:pt>
    <dgm:pt modelId="{EEB34E98-C4F6-444E-A5D3-0DB7321303DC}" type="sibTrans" cxnId="{870A5968-9B03-439A-8E80-233F35DEA99F}">
      <dgm:prSet/>
      <dgm:spPr/>
      <dgm:t>
        <a:bodyPr/>
        <a:lstStyle/>
        <a:p>
          <a:endParaRPr lang="ru-RU"/>
        </a:p>
      </dgm:t>
    </dgm:pt>
    <dgm:pt modelId="{6DC32B6A-CF43-4FAA-9C07-FF5B4291BEB1}" type="pres">
      <dgm:prSet presAssocID="{F59E4F23-4488-4F91-91E6-1D7A6F0E2D27}" presName="Name0" presStyleCnt="0">
        <dgm:presLayoutVars>
          <dgm:dir/>
          <dgm:animLvl val="lvl"/>
          <dgm:resizeHandles/>
        </dgm:presLayoutVars>
      </dgm:prSet>
      <dgm:spPr/>
    </dgm:pt>
    <dgm:pt modelId="{FF0129AB-3F2A-4D29-B155-4A7D941F137B}" type="pres">
      <dgm:prSet presAssocID="{77313B92-FF11-4F94-98C8-E9947217D37C}" presName="linNode" presStyleCnt="0"/>
      <dgm:spPr/>
    </dgm:pt>
    <dgm:pt modelId="{1E89AA10-E317-4FAB-A91F-C6FB2FD72DD3}" type="pres">
      <dgm:prSet presAssocID="{77313B92-FF11-4F94-98C8-E9947217D37C}" presName="parentShp" presStyleLbl="node1" presStyleIdx="0" presStyleCnt="2">
        <dgm:presLayoutVars>
          <dgm:bulletEnabled val="1"/>
        </dgm:presLayoutVars>
      </dgm:prSet>
      <dgm:spPr/>
    </dgm:pt>
    <dgm:pt modelId="{82B33F88-BC97-4124-83DA-F0CBD64B6A2D}" type="pres">
      <dgm:prSet presAssocID="{77313B92-FF11-4F94-98C8-E9947217D37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8B28C-AF8F-44E1-A7B6-55A7D4543254}" type="pres">
      <dgm:prSet presAssocID="{1A25EE42-9A5C-4A20-9FCF-4461A49D9E5D}" presName="spacing" presStyleCnt="0"/>
      <dgm:spPr/>
    </dgm:pt>
    <dgm:pt modelId="{F9F2E964-9576-4836-94E4-F5E77F8DC7BF}" type="pres">
      <dgm:prSet presAssocID="{511C3E55-41A2-47D1-B34E-AF0C79AA80CF}" presName="linNode" presStyleCnt="0"/>
      <dgm:spPr/>
    </dgm:pt>
    <dgm:pt modelId="{954EAF45-EE44-4CB4-86FF-03128EE27E6F}" type="pres">
      <dgm:prSet presAssocID="{511C3E55-41A2-47D1-B34E-AF0C79AA80CF}" presName="parentShp" presStyleLbl="node1" presStyleIdx="1" presStyleCnt="2">
        <dgm:presLayoutVars>
          <dgm:bulletEnabled val="1"/>
        </dgm:presLayoutVars>
      </dgm:prSet>
      <dgm:spPr/>
    </dgm:pt>
    <dgm:pt modelId="{A40A5E46-005B-406F-9CAD-F694EF0D193C}" type="pres">
      <dgm:prSet presAssocID="{511C3E55-41A2-47D1-B34E-AF0C79AA80C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CA2B1E-8D4B-4E2E-89A3-2F8055F365AC}" srcId="{77313B92-FF11-4F94-98C8-E9947217D37C}" destId="{15975FC0-438E-4D8B-AA27-5A7FA02A7593}" srcOrd="0" destOrd="0" parTransId="{EF8CB787-68A2-4976-9BFB-9F30F4255BC4}" sibTransId="{D794A468-F6B9-4F82-92AF-3CB0B46D383F}"/>
    <dgm:cxn modelId="{77A0E3B7-942A-4D3D-9435-7B7B3982EC64}" type="presOf" srcId="{511C3E55-41A2-47D1-B34E-AF0C79AA80CF}" destId="{954EAF45-EE44-4CB4-86FF-03128EE27E6F}" srcOrd="0" destOrd="0" presId="urn:microsoft.com/office/officeart/2005/8/layout/vList6"/>
    <dgm:cxn modelId="{F129DA5E-0A8A-45EB-8CF4-B12BB8C1450D}" type="presOf" srcId="{0BC756B4-432E-40AF-855F-BD152C7B47DB}" destId="{A40A5E46-005B-406F-9CAD-F694EF0D193C}" srcOrd="0" destOrd="0" presId="urn:microsoft.com/office/officeart/2005/8/layout/vList6"/>
    <dgm:cxn modelId="{ABA1FC3B-73F2-4AB4-950B-5C65E4373EC6}" srcId="{F59E4F23-4488-4F91-91E6-1D7A6F0E2D27}" destId="{77313B92-FF11-4F94-98C8-E9947217D37C}" srcOrd="0" destOrd="0" parTransId="{3B5D9CB4-C800-4BDD-BAAD-8DA4D4DCFABC}" sibTransId="{1A25EE42-9A5C-4A20-9FCF-4461A49D9E5D}"/>
    <dgm:cxn modelId="{E23C489C-4198-4307-9DE8-0FDDE9FD5252}" type="presOf" srcId="{15975FC0-438E-4D8B-AA27-5A7FA02A7593}" destId="{82B33F88-BC97-4124-83DA-F0CBD64B6A2D}" srcOrd="0" destOrd="0" presId="urn:microsoft.com/office/officeart/2005/8/layout/vList6"/>
    <dgm:cxn modelId="{F9A500A3-1CE3-4979-9BF8-BD18172C4841}" type="presOf" srcId="{F59E4F23-4488-4F91-91E6-1D7A6F0E2D27}" destId="{6DC32B6A-CF43-4FAA-9C07-FF5B4291BEB1}" srcOrd="0" destOrd="0" presId="urn:microsoft.com/office/officeart/2005/8/layout/vList6"/>
    <dgm:cxn modelId="{70F60C44-A385-41D9-8D37-E55982E77706}" srcId="{F59E4F23-4488-4F91-91E6-1D7A6F0E2D27}" destId="{511C3E55-41A2-47D1-B34E-AF0C79AA80CF}" srcOrd="1" destOrd="0" parTransId="{5DCC012D-9AE8-46E4-8E71-EBE6F5B6265A}" sibTransId="{C6292703-1220-46F7-B277-35BD73F63B7B}"/>
    <dgm:cxn modelId="{7B867A62-0684-4A8F-BE03-4D6EAC4CA74C}" type="presOf" srcId="{77313B92-FF11-4F94-98C8-E9947217D37C}" destId="{1E89AA10-E317-4FAB-A91F-C6FB2FD72DD3}" srcOrd="0" destOrd="0" presId="urn:microsoft.com/office/officeart/2005/8/layout/vList6"/>
    <dgm:cxn modelId="{870A5968-9B03-439A-8E80-233F35DEA99F}" srcId="{511C3E55-41A2-47D1-B34E-AF0C79AA80CF}" destId="{0BC756B4-432E-40AF-855F-BD152C7B47DB}" srcOrd="0" destOrd="0" parTransId="{7F98DF6A-FECC-4969-85AD-9E0CE76D6D65}" sibTransId="{EEB34E98-C4F6-444E-A5D3-0DB7321303DC}"/>
    <dgm:cxn modelId="{52C7AE38-E09C-4497-8A37-AD92820ECCE7}" type="presParOf" srcId="{6DC32B6A-CF43-4FAA-9C07-FF5B4291BEB1}" destId="{FF0129AB-3F2A-4D29-B155-4A7D941F137B}" srcOrd="0" destOrd="0" presId="urn:microsoft.com/office/officeart/2005/8/layout/vList6"/>
    <dgm:cxn modelId="{3ACDBBD8-18A0-40F0-83DC-354FD4918DD9}" type="presParOf" srcId="{FF0129AB-3F2A-4D29-B155-4A7D941F137B}" destId="{1E89AA10-E317-4FAB-A91F-C6FB2FD72DD3}" srcOrd="0" destOrd="0" presId="urn:microsoft.com/office/officeart/2005/8/layout/vList6"/>
    <dgm:cxn modelId="{1C55976A-14BC-476A-8399-9A0C578C1B45}" type="presParOf" srcId="{FF0129AB-3F2A-4D29-B155-4A7D941F137B}" destId="{82B33F88-BC97-4124-83DA-F0CBD64B6A2D}" srcOrd="1" destOrd="0" presId="urn:microsoft.com/office/officeart/2005/8/layout/vList6"/>
    <dgm:cxn modelId="{A06324A4-E7C7-406E-A6F8-197B701C9ABB}" type="presParOf" srcId="{6DC32B6A-CF43-4FAA-9C07-FF5B4291BEB1}" destId="{A648B28C-AF8F-44E1-A7B6-55A7D4543254}" srcOrd="1" destOrd="0" presId="urn:microsoft.com/office/officeart/2005/8/layout/vList6"/>
    <dgm:cxn modelId="{49C37853-2917-4E71-B26C-2D63483EAED6}" type="presParOf" srcId="{6DC32B6A-CF43-4FAA-9C07-FF5B4291BEB1}" destId="{F9F2E964-9576-4836-94E4-F5E77F8DC7BF}" srcOrd="2" destOrd="0" presId="urn:microsoft.com/office/officeart/2005/8/layout/vList6"/>
    <dgm:cxn modelId="{45AB04B1-9461-4506-8A37-4E77DFC831A4}" type="presParOf" srcId="{F9F2E964-9576-4836-94E4-F5E77F8DC7BF}" destId="{954EAF45-EE44-4CB4-86FF-03128EE27E6F}" srcOrd="0" destOrd="0" presId="urn:microsoft.com/office/officeart/2005/8/layout/vList6"/>
    <dgm:cxn modelId="{F7B27972-7AB7-4D16-83B1-FD20BE40ABFA}" type="presParOf" srcId="{F9F2E964-9576-4836-94E4-F5E77F8DC7BF}" destId="{A40A5E46-005B-406F-9CAD-F694EF0D193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1E401-3077-461E-BBEA-95D56DEF4E01}" type="doc">
      <dgm:prSet loTypeId="urn:microsoft.com/office/officeart/2008/layout/PictureStrips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DC9420-8E24-40F8-B332-E72E39A4584C}">
      <dgm:prSet phldrT="[Текст]" custT="1"/>
      <dgm:spPr/>
      <dgm:t>
        <a:bodyPr/>
        <a:lstStyle/>
        <a:p>
          <a:r>
            <a:rPr lang="uk-UA" sz="3200" dirty="0" smtClean="0"/>
            <a:t>Яку треба зробити вибірку?</a:t>
          </a:r>
          <a:endParaRPr lang="ru-RU" sz="3200" dirty="0"/>
        </a:p>
      </dgm:t>
    </dgm:pt>
    <dgm:pt modelId="{0F30435A-BA6D-4CCC-A051-94488A7BF766}" type="parTrans" cxnId="{C2F844DA-AFDB-4DB0-9538-9778B957CE10}">
      <dgm:prSet/>
      <dgm:spPr/>
      <dgm:t>
        <a:bodyPr/>
        <a:lstStyle/>
        <a:p>
          <a:endParaRPr lang="ru-RU"/>
        </a:p>
      </dgm:t>
    </dgm:pt>
    <dgm:pt modelId="{A027DAB7-CC66-42E7-B3F6-568F228E3765}" type="sibTrans" cxnId="{C2F844DA-AFDB-4DB0-9538-9778B957CE10}">
      <dgm:prSet/>
      <dgm:spPr/>
      <dgm:t>
        <a:bodyPr/>
        <a:lstStyle/>
        <a:p>
          <a:endParaRPr lang="ru-RU"/>
        </a:p>
      </dgm:t>
    </dgm:pt>
    <dgm:pt modelId="{E6C78811-6F49-43A0-9587-DCB095D80DDA}">
      <dgm:prSet phldrT="[Текст]" custT="1"/>
      <dgm:spPr/>
      <dgm:t>
        <a:bodyPr/>
        <a:lstStyle/>
        <a:p>
          <a:r>
            <a:rPr lang="uk-UA" sz="3200" dirty="0" smtClean="0"/>
            <a:t>Яким повинен бути її об’єм?</a:t>
          </a:r>
          <a:endParaRPr lang="ru-RU" sz="3200" dirty="0"/>
        </a:p>
      </dgm:t>
    </dgm:pt>
    <dgm:pt modelId="{8A1083B4-8E72-490A-95DC-4BA7035BBFE8}" type="parTrans" cxnId="{D4B33A23-A465-4BDC-B3C9-24803EF9E250}">
      <dgm:prSet/>
      <dgm:spPr/>
      <dgm:t>
        <a:bodyPr/>
        <a:lstStyle/>
        <a:p>
          <a:endParaRPr lang="ru-RU"/>
        </a:p>
      </dgm:t>
    </dgm:pt>
    <dgm:pt modelId="{3CC8BE2C-C7B5-4CBD-80C4-90080D636636}" type="sibTrans" cxnId="{D4B33A23-A465-4BDC-B3C9-24803EF9E250}">
      <dgm:prSet/>
      <dgm:spPr/>
      <dgm:t>
        <a:bodyPr/>
        <a:lstStyle/>
        <a:p>
          <a:endParaRPr lang="ru-RU"/>
        </a:p>
      </dgm:t>
    </dgm:pt>
    <dgm:pt modelId="{D598AAB2-8786-4C82-8E09-B906FDA36D06}">
      <dgm:prSet phldrT="[Текст]" custT="1"/>
      <dgm:spPr/>
      <dgm:t>
        <a:bodyPr/>
        <a:lstStyle/>
        <a:p>
          <a:r>
            <a:rPr lang="uk-UA" sz="3200" dirty="0" smtClean="0"/>
            <a:t>Які допустимі межі відхилення характеристик генеральної сукупності, за яких вибірку можна вважати репрезентативною?</a:t>
          </a:r>
          <a:endParaRPr lang="ru-RU" sz="3200" dirty="0"/>
        </a:p>
      </dgm:t>
    </dgm:pt>
    <dgm:pt modelId="{DC151A52-172F-47C3-B052-48CA6FE15539}" type="parTrans" cxnId="{D1CD8D99-B85F-477B-920F-65FEF29D53D5}">
      <dgm:prSet/>
      <dgm:spPr/>
      <dgm:t>
        <a:bodyPr/>
        <a:lstStyle/>
        <a:p>
          <a:endParaRPr lang="ru-RU"/>
        </a:p>
      </dgm:t>
    </dgm:pt>
    <dgm:pt modelId="{AC1C1AA9-A78D-441D-B7E2-F237E53DB7A8}" type="sibTrans" cxnId="{D1CD8D99-B85F-477B-920F-65FEF29D53D5}">
      <dgm:prSet/>
      <dgm:spPr/>
      <dgm:t>
        <a:bodyPr/>
        <a:lstStyle/>
        <a:p>
          <a:endParaRPr lang="ru-RU"/>
        </a:p>
      </dgm:t>
    </dgm:pt>
    <dgm:pt modelId="{EF294CCF-88B1-497D-A36E-6C83B43EE6D8}" type="pres">
      <dgm:prSet presAssocID="{5591E401-3077-461E-BBEA-95D56DEF4E01}" presName="Name0" presStyleCnt="0">
        <dgm:presLayoutVars>
          <dgm:dir/>
          <dgm:resizeHandles val="exact"/>
        </dgm:presLayoutVars>
      </dgm:prSet>
      <dgm:spPr/>
    </dgm:pt>
    <dgm:pt modelId="{F2932B06-EA75-4B7B-9375-30B1804100FF}" type="pres">
      <dgm:prSet presAssocID="{79DC9420-8E24-40F8-B332-E72E39A4584C}" presName="composite" presStyleCnt="0"/>
      <dgm:spPr/>
    </dgm:pt>
    <dgm:pt modelId="{FBCFD140-DDBC-4DCA-8B17-3995CEA95CBB}" type="pres">
      <dgm:prSet presAssocID="{79DC9420-8E24-40F8-B332-E72E39A4584C}" presName="rect1" presStyleLbl="trAlignAcc1" presStyleIdx="0" presStyleCnt="3">
        <dgm:presLayoutVars>
          <dgm:bulletEnabled val="1"/>
        </dgm:presLayoutVars>
      </dgm:prSet>
      <dgm:spPr/>
    </dgm:pt>
    <dgm:pt modelId="{B84A5A6C-1BCB-4862-A5EC-5143BE0C99D8}" type="pres">
      <dgm:prSet presAssocID="{79DC9420-8E24-40F8-B332-E72E39A4584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</dgm:pt>
    <dgm:pt modelId="{8C4FACA3-BBDD-4BD9-8E0F-AE2CF830F5BE}" type="pres">
      <dgm:prSet presAssocID="{A027DAB7-CC66-42E7-B3F6-568F228E3765}" presName="sibTrans" presStyleCnt="0"/>
      <dgm:spPr/>
    </dgm:pt>
    <dgm:pt modelId="{010C2FF7-E9C8-4443-9D22-7FC5544F86EB}" type="pres">
      <dgm:prSet presAssocID="{E6C78811-6F49-43A0-9587-DCB095D80DDA}" presName="composite" presStyleCnt="0"/>
      <dgm:spPr/>
    </dgm:pt>
    <dgm:pt modelId="{1F7B7814-EBA2-471A-A9A8-86549D947CA7}" type="pres">
      <dgm:prSet presAssocID="{E6C78811-6F49-43A0-9587-DCB095D80DDA}" presName="rect1" presStyleLbl="trAlignAcc1" presStyleIdx="1" presStyleCnt="3">
        <dgm:presLayoutVars>
          <dgm:bulletEnabled val="1"/>
        </dgm:presLayoutVars>
      </dgm:prSet>
      <dgm:spPr/>
    </dgm:pt>
    <dgm:pt modelId="{6FB84920-8A55-4DC7-9720-CFF6853A2902}" type="pres">
      <dgm:prSet presAssocID="{E6C78811-6F49-43A0-9587-DCB095D80DDA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F4A65443-4673-41D1-BE38-528D3BC5D2A7}" type="pres">
      <dgm:prSet presAssocID="{3CC8BE2C-C7B5-4CBD-80C4-90080D636636}" presName="sibTrans" presStyleCnt="0"/>
      <dgm:spPr/>
    </dgm:pt>
    <dgm:pt modelId="{0818A6E5-424F-4E44-AD80-AC929637F2CA}" type="pres">
      <dgm:prSet presAssocID="{D598AAB2-8786-4C82-8E09-B906FDA36D06}" presName="composite" presStyleCnt="0"/>
      <dgm:spPr/>
    </dgm:pt>
    <dgm:pt modelId="{F390FADF-C249-4638-81B0-8CB74DCCF906}" type="pres">
      <dgm:prSet presAssocID="{D598AAB2-8786-4C82-8E09-B906FDA36D06}" presName="rect1" presStyleLbl="trAlignAcc1" presStyleIdx="2" presStyleCnt="3" custScaleX="171230" custScaleY="110522">
        <dgm:presLayoutVars>
          <dgm:bulletEnabled val="1"/>
        </dgm:presLayoutVars>
      </dgm:prSet>
      <dgm:spPr/>
    </dgm:pt>
    <dgm:pt modelId="{A454E4E6-AC6C-421C-8742-03F770964278}" type="pres">
      <dgm:prSet presAssocID="{D598AAB2-8786-4C82-8E09-B906FDA36D06}" presName="rect2" presStyleLbl="fgImgPlace1" presStyleIdx="2" presStyleCnt="3" custLinFactX="-91565" custLinFactNeighborX="-100000" custLinFactNeighborY="-25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D1CD8D99-B85F-477B-920F-65FEF29D53D5}" srcId="{5591E401-3077-461E-BBEA-95D56DEF4E01}" destId="{D598AAB2-8786-4C82-8E09-B906FDA36D06}" srcOrd="2" destOrd="0" parTransId="{DC151A52-172F-47C3-B052-48CA6FE15539}" sibTransId="{AC1C1AA9-A78D-441D-B7E2-F237E53DB7A8}"/>
    <dgm:cxn modelId="{D4B33A23-A465-4BDC-B3C9-24803EF9E250}" srcId="{5591E401-3077-461E-BBEA-95D56DEF4E01}" destId="{E6C78811-6F49-43A0-9587-DCB095D80DDA}" srcOrd="1" destOrd="0" parTransId="{8A1083B4-8E72-490A-95DC-4BA7035BBFE8}" sibTransId="{3CC8BE2C-C7B5-4CBD-80C4-90080D636636}"/>
    <dgm:cxn modelId="{C2F844DA-AFDB-4DB0-9538-9778B957CE10}" srcId="{5591E401-3077-461E-BBEA-95D56DEF4E01}" destId="{79DC9420-8E24-40F8-B332-E72E39A4584C}" srcOrd="0" destOrd="0" parTransId="{0F30435A-BA6D-4CCC-A051-94488A7BF766}" sibTransId="{A027DAB7-CC66-42E7-B3F6-568F228E3765}"/>
    <dgm:cxn modelId="{64B9378D-D59A-44D7-9157-A7CCDA845F7F}" type="presOf" srcId="{79DC9420-8E24-40F8-B332-E72E39A4584C}" destId="{FBCFD140-DDBC-4DCA-8B17-3995CEA95CBB}" srcOrd="0" destOrd="0" presId="urn:microsoft.com/office/officeart/2008/layout/PictureStrips"/>
    <dgm:cxn modelId="{281F0006-29B7-4943-93A5-8146F9A9D85C}" type="presOf" srcId="{E6C78811-6F49-43A0-9587-DCB095D80DDA}" destId="{1F7B7814-EBA2-471A-A9A8-86549D947CA7}" srcOrd="0" destOrd="0" presId="urn:microsoft.com/office/officeart/2008/layout/PictureStrips"/>
    <dgm:cxn modelId="{22BA5914-06D2-43AA-8C2B-A111BAEFB5F3}" type="presOf" srcId="{D598AAB2-8786-4C82-8E09-B906FDA36D06}" destId="{F390FADF-C249-4638-81B0-8CB74DCCF906}" srcOrd="0" destOrd="0" presId="urn:microsoft.com/office/officeart/2008/layout/PictureStrips"/>
    <dgm:cxn modelId="{92C6206C-3BBC-491E-91D5-65408349D6B4}" type="presOf" srcId="{5591E401-3077-461E-BBEA-95D56DEF4E01}" destId="{EF294CCF-88B1-497D-A36E-6C83B43EE6D8}" srcOrd="0" destOrd="0" presId="urn:microsoft.com/office/officeart/2008/layout/PictureStrips"/>
    <dgm:cxn modelId="{54E7E1DC-B0AD-4ECC-8311-22AB79CE4974}" type="presParOf" srcId="{EF294CCF-88B1-497D-A36E-6C83B43EE6D8}" destId="{F2932B06-EA75-4B7B-9375-30B1804100FF}" srcOrd="0" destOrd="0" presId="urn:microsoft.com/office/officeart/2008/layout/PictureStrips"/>
    <dgm:cxn modelId="{F98C0574-1133-4605-88DE-CDE5F0FCB97F}" type="presParOf" srcId="{F2932B06-EA75-4B7B-9375-30B1804100FF}" destId="{FBCFD140-DDBC-4DCA-8B17-3995CEA95CBB}" srcOrd="0" destOrd="0" presId="urn:microsoft.com/office/officeart/2008/layout/PictureStrips"/>
    <dgm:cxn modelId="{694ACDB2-2985-420E-8506-E7DD6FAD016E}" type="presParOf" srcId="{F2932B06-EA75-4B7B-9375-30B1804100FF}" destId="{B84A5A6C-1BCB-4862-A5EC-5143BE0C99D8}" srcOrd="1" destOrd="0" presId="urn:microsoft.com/office/officeart/2008/layout/PictureStrips"/>
    <dgm:cxn modelId="{A856CEB5-506E-44F1-A011-A8CB5A032832}" type="presParOf" srcId="{EF294CCF-88B1-497D-A36E-6C83B43EE6D8}" destId="{8C4FACA3-BBDD-4BD9-8E0F-AE2CF830F5BE}" srcOrd="1" destOrd="0" presId="urn:microsoft.com/office/officeart/2008/layout/PictureStrips"/>
    <dgm:cxn modelId="{27E89685-C3F6-4033-852A-9473AD19DC7B}" type="presParOf" srcId="{EF294CCF-88B1-497D-A36E-6C83B43EE6D8}" destId="{010C2FF7-E9C8-4443-9D22-7FC5544F86EB}" srcOrd="2" destOrd="0" presId="urn:microsoft.com/office/officeart/2008/layout/PictureStrips"/>
    <dgm:cxn modelId="{F98697F1-E1CA-4CC3-B22A-289A727C62F5}" type="presParOf" srcId="{010C2FF7-E9C8-4443-9D22-7FC5544F86EB}" destId="{1F7B7814-EBA2-471A-A9A8-86549D947CA7}" srcOrd="0" destOrd="0" presId="urn:microsoft.com/office/officeart/2008/layout/PictureStrips"/>
    <dgm:cxn modelId="{781E4867-4A30-4265-94E7-D8A081DF9EEA}" type="presParOf" srcId="{010C2FF7-E9C8-4443-9D22-7FC5544F86EB}" destId="{6FB84920-8A55-4DC7-9720-CFF6853A2902}" srcOrd="1" destOrd="0" presId="urn:microsoft.com/office/officeart/2008/layout/PictureStrips"/>
    <dgm:cxn modelId="{59D90A93-BFA3-4999-A361-E531CDE5DBC5}" type="presParOf" srcId="{EF294CCF-88B1-497D-A36E-6C83B43EE6D8}" destId="{F4A65443-4673-41D1-BE38-528D3BC5D2A7}" srcOrd="3" destOrd="0" presId="urn:microsoft.com/office/officeart/2008/layout/PictureStrips"/>
    <dgm:cxn modelId="{B6C3D34F-9D8F-4CD6-815B-BE68D4C890BC}" type="presParOf" srcId="{EF294CCF-88B1-497D-A36E-6C83B43EE6D8}" destId="{0818A6E5-424F-4E44-AD80-AC929637F2CA}" srcOrd="4" destOrd="0" presId="urn:microsoft.com/office/officeart/2008/layout/PictureStrips"/>
    <dgm:cxn modelId="{1F808ECC-33EF-4232-A520-EDBEB70F60A3}" type="presParOf" srcId="{0818A6E5-424F-4E44-AD80-AC929637F2CA}" destId="{F390FADF-C249-4638-81B0-8CB74DCCF906}" srcOrd="0" destOrd="0" presId="urn:microsoft.com/office/officeart/2008/layout/PictureStrips"/>
    <dgm:cxn modelId="{7F3DD6AF-4D37-49D7-A4BD-5A4315307BD2}" type="presParOf" srcId="{0818A6E5-424F-4E44-AD80-AC929637F2CA}" destId="{A454E4E6-AC6C-421C-8742-03F77096427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FAA66-C5F9-49D0-9643-CA4D028B56F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C4EB2-4AA0-467D-BE74-E8BD34CC17F0}">
      <dgm:prSet phldrT="[Текст]" custT="1"/>
      <dgm:spPr/>
      <dgm:t>
        <a:bodyPr/>
        <a:lstStyle/>
        <a:p>
          <a:pPr algn="l"/>
          <a:r>
            <a:rPr lang="uk-UA" sz="3600" b="1" i="0" dirty="0" smtClean="0"/>
            <a:t>Планомірний підбір досліджуваних із генеральної сукупності</a:t>
          </a:r>
          <a:r>
            <a:rPr lang="uk-UA" sz="3600" i="0" dirty="0" smtClean="0"/>
            <a:t>. </a:t>
          </a:r>
          <a:endParaRPr lang="ru-RU" sz="3600" i="0" dirty="0"/>
        </a:p>
      </dgm:t>
    </dgm:pt>
    <dgm:pt modelId="{A083A75E-80FB-4189-BD4F-757A50F617D0}" type="parTrans" cxnId="{2595E155-BA06-4732-B9E9-CB0EBB273916}">
      <dgm:prSet/>
      <dgm:spPr/>
      <dgm:t>
        <a:bodyPr/>
        <a:lstStyle/>
        <a:p>
          <a:endParaRPr lang="ru-RU"/>
        </a:p>
      </dgm:t>
    </dgm:pt>
    <dgm:pt modelId="{1B4AF4FA-AEFB-48F0-86E6-CDB3EDC38D57}" type="sibTrans" cxnId="{2595E155-BA06-4732-B9E9-CB0EBB273916}">
      <dgm:prSet/>
      <dgm:spPr/>
      <dgm:t>
        <a:bodyPr/>
        <a:lstStyle/>
        <a:p>
          <a:endParaRPr lang="ru-RU"/>
        </a:p>
      </dgm:t>
    </dgm:pt>
    <dgm:pt modelId="{CC525512-C809-48B4-9DD8-421A2DB9D9FA}">
      <dgm:prSet phldrT="[Текст]" custT="1"/>
      <dgm:spPr/>
      <dgm:t>
        <a:bodyPr/>
        <a:lstStyle/>
        <a:p>
          <a:pPr algn="l"/>
          <a:r>
            <a:rPr lang="uk-UA" sz="3600" b="1" i="0" dirty="0" err="1" smtClean="0"/>
            <a:t>Рандомізований</a:t>
          </a:r>
          <a:r>
            <a:rPr lang="uk-UA" sz="3600" b="1" i="0" dirty="0" smtClean="0"/>
            <a:t> підбір досліджуваних із генеральної сукупності</a:t>
          </a:r>
          <a:endParaRPr lang="ru-RU" sz="3600" i="0" dirty="0"/>
        </a:p>
      </dgm:t>
    </dgm:pt>
    <dgm:pt modelId="{440E94D2-83E7-4E6F-A4EA-597A50B1AD5A}" type="parTrans" cxnId="{637165A1-8077-4FFC-B52A-A28A6C1F7D23}">
      <dgm:prSet/>
      <dgm:spPr/>
      <dgm:t>
        <a:bodyPr/>
        <a:lstStyle/>
        <a:p>
          <a:endParaRPr lang="ru-RU"/>
        </a:p>
      </dgm:t>
    </dgm:pt>
    <dgm:pt modelId="{16965C0A-C7EC-4080-96DB-C9A030870AA2}" type="sibTrans" cxnId="{637165A1-8077-4FFC-B52A-A28A6C1F7D23}">
      <dgm:prSet/>
      <dgm:spPr/>
      <dgm:t>
        <a:bodyPr/>
        <a:lstStyle/>
        <a:p>
          <a:endParaRPr lang="ru-RU"/>
        </a:p>
      </dgm:t>
    </dgm:pt>
    <dgm:pt modelId="{74580503-E8BC-4C8A-8CC3-97BA4900D073}" type="pres">
      <dgm:prSet presAssocID="{506FAA66-C5F9-49D0-9643-CA4D028B56F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9FE8251-4B6E-476D-AEAC-169804952B0B}" type="pres">
      <dgm:prSet presAssocID="{FE1C4EB2-4AA0-467D-BE74-E8BD34CC17F0}" presName="circle1" presStyleLbl="node1" presStyleIdx="0" presStyleCnt="2"/>
      <dgm:spPr/>
    </dgm:pt>
    <dgm:pt modelId="{5635D11A-3B75-4FFE-91AC-989D9132588D}" type="pres">
      <dgm:prSet presAssocID="{FE1C4EB2-4AA0-467D-BE74-E8BD34CC17F0}" presName="space" presStyleCnt="0"/>
      <dgm:spPr/>
    </dgm:pt>
    <dgm:pt modelId="{11CC62F9-D422-4023-AEF9-5DB17CFB1BF1}" type="pres">
      <dgm:prSet presAssocID="{FE1C4EB2-4AA0-467D-BE74-E8BD34CC17F0}" presName="rect1" presStyleLbl="alignAcc1" presStyleIdx="0" presStyleCnt="2" custScaleX="100000" custScaleY="100000"/>
      <dgm:spPr/>
    </dgm:pt>
    <dgm:pt modelId="{6BC1EB44-9503-4DB3-863D-9F95ECDC185D}" type="pres">
      <dgm:prSet presAssocID="{CC525512-C809-48B4-9DD8-421A2DB9D9FA}" presName="vertSpace2" presStyleLbl="node1" presStyleIdx="0" presStyleCnt="2"/>
      <dgm:spPr/>
    </dgm:pt>
    <dgm:pt modelId="{8CE5A347-3A62-4F7F-9A65-BB76A6326A8D}" type="pres">
      <dgm:prSet presAssocID="{CC525512-C809-48B4-9DD8-421A2DB9D9FA}" presName="circle2" presStyleLbl="node1" presStyleIdx="1" presStyleCnt="2"/>
      <dgm:spPr/>
    </dgm:pt>
    <dgm:pt modelId="{A462DE0D-F917-4F8F-820A-5DEB0B68FB9E}" type="pres">
      <dgm:prSet presAssocID="{CC525512-C809-48B4-9DD8-421A2DB9D9FA}" presName="rect2" presStyleLbl="alignAcc1" presStyleIdx="1" presStyleCnt="2"/>
      <dgm:spPr/>
    </dgm:pt>
    <dgm:pt modelId="{2228C5E5-BEE4-44D6-8C83-D083A53B46FE}" type="pres">
      <dgm:prSet presAssocID="{FE1C4EB2-4AA0-467D-BE74-E8BD34CC17F0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B667B86A-5E8F-4346-B048-53A16A260DD8}" type="pres">
      <dgm:prSet presAssocID="{CC525512-C809-48B4-9DD8-421A2DB9D9FA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BE610AE7-B3D0-4BC1-B8FE-14EC80A3181A}" type="presOf" srcId="{CC525512-C809-48B4-9DD8-421A2DB9D9FA}" destId="{A462DE0D-F917-4F8F-820A-5DEB0B68FB9E}" srcOrd="0" destOrd="0" presId="urn:microsoft.com/office/officeart/2005/8/layout/target3"/>
    <dgm:cxn modelId="{2595E155-BA06-4732-B9E9-CB0EBB273916}" srcId="{506FAA66-C5F9-49D0-9643-CA4D028B56FC}" destId="{FE1C4EB2-4AA0-467D-BE74-E8BD34CC17F0}" srcOrd="0" destOrd="0" parTransId="{A083A75E-80FB-4189-BD4F-757A50F617D0}" sibTransId="{1B4AF4FA-AEFB-48F0-86E6-CDB3EDC38D57}"/>
    <dgm:cxn modelId="{C3C800EE-32EE-4E06-970E-6B9EF1A62910}" type="presOf" srcId="{FE1C4EB2-4AA0-467D-BE74-E8BD34CC17F0}" destId="{11CC62F9-D422-4023-AEF9-5DB17CFB1BF1}" srcOrd="0" destOrd="0" presId="urn:microsoft.com/office/officeart/2005/8/layout/target3"/>
    <dgm:cxn modelId="{ACD33AE5-5A48-4169-BB16-1B460E0EA3AD}" type="presOf" srcId="{FE1C4EB2-4AA0-467D-BE74-E8BD34CC17F0}" destId="{2228C5E5-BEE4-44D6-8C83-D083A53B46FE}" srcOrd="1" destOrd="0" presId="urn:microsoft.com/office/officeart/2005/8/layout/target3"/>
    <dgm:cxn modelId="{69FE57D3-CBA0-45F0-A06E-11AD20C1D4B7}" type="presOf" srcId="{CC525512-C809-48B4-9DD8-421A2DB9D9FA}" destId="{B667B86A-5E8F-4346-B048-53A16A260DD8}" srcOrd="1" destOrd="0" presId="urn:microsoft.com/office/officeart/2005/8/layout/target3"/>
    <dgm:cxn modelId="{7A395559-FDA3-4D1A-948A-CF697306CBDB}" type="presOf" srcId="{506FAA66-C5F9-49D0-9643-CA4D028B56FC}" destId="{74580503-E8BC-4C8A-8CC3-97BA4900D073}" srcOrd="0" destOrd="0" presId="urn:microsoft.com/office/officeart/2005/8/layout/target3"/>
    <dgm:cxn modelId="{637165A1-8077-4FFC-B52A-A28A6C1F7D23}" srcId="{506FAA66-C5F9-49D0-9643-CA4D028B56FC}" destId="{CC525512-C809-48B4-9DD8-421A2DB9D9FA}" srcOrd="1" destOrd="0" parTransId="{440E94D2-83E7-4E6F-A4EA-597A50B1AD5A}" sibTransId="{16965C0A-C7EC-4080-96DB-C9A030870AA2}"/>
    <dgm:cxn modelId="{EC7DDC3D-36B9-4AD6-BEF9-37E1EA210C6A}" type="presParOf" srcId="{74580503-E8BC-4C8A-8CC3-97BA4900D073}" destId="{E9FE8251-4B6E-476D-AEAC-169804952B0B}" srcOrd="0" destOrd="0" presId="urn:microsoft.com/office/officeart/2005/8/layout/target3"/>
    <dgm:cxn modelId="{346CCFEC-F5EC-4BF6-866D-315747AADE5E}" type="presParOf" srcId="{74580503-E8BC-4C8A-8CC3-97BA4900D073}" destId="{5635D11A-3B75-4FFE-91AC-989D9132588D}" srcOrd="1" destOrd="0" presId="urn:microsoft.com/office/officeart/2005/8/layout/target3"/>
    <dgm:cxn modelId="{30E7AE29-6DCB-47E3-9369-61E4FFF8513D}" type="presParOf" srcId="{74580503-E8BC-4C8A-8CC3-97BA4900D073}" destId="{11CC62F9-D422-4023-AEF9-5DB17CFB1BF1}" srcOrd="2" destOrd="0" presId="urn:microsoft.com/office/officeart/2005/8/layout/target3"/>
    <dgm:cxn modelId="{F5B2E70A-5BA0-4BB3-A84B-16E4B583ADB6}" type="presParOf" srcId="{74580503-E8BC-4C8A-8CC3-97BA4900D073}" destId="{6BC1EB44-9503-4DB3-863D-9F95ECDC185D}" srcOrd="3" destOrd="0" presId="urn:microsoft.com/office/officeart/2005/8/layout/target3"/>
    <dgm:cxn modelId="{6A5DB4C7-1419-4145-BAC5-0A592304184D}" type="presParOf" srcId="{74580503-E8BC-4C8A-8CC3-97BA4900D073}" destId="{8CE5A347-3A62-4F7F-9A65-BB76A6326A8D}" srcOrd="4" destOrd="0" presId="urn:microsoft.com/office/officeart/2005/8/layout/target3"/>
    <dgm:cxn modelId="{F9F9CA99-5D1C-470E-8C84-1BE2F403DBA4}" type="presParOf" srcId="{74580503-E8BC-4C8A-8CC3-97BA4900D073}" destId="{A462DE0D-F917-4F8F-820A-5DEB0B68FB9E}" srcOrd="5" destOrd="0" presId="urn:microsoft.com/office/officeart/2005/8/layout/target3"/>
    <dgm:cxn modelId="{5A9E631F-F7EA-4429-B3E8-AE0F5ADDC681}" type="presParOf" srcId="{74580503-E8BC-4C8A-8CC3-97BA4900D073}" destId="{2228C5E5-BEE4-44D6-8C83-D083A53B46FE}" srcOrd="6" destOrd="0" presId="urn:microsoft.com/office/officeart/2005/8/layout/target3"/>
    <dgm:cxn modelId="{8BDB69CD-46B5-430B-8711-2E9FCC0EBAB0}" type="presParOf" srcId="{74580503-E8BC-4C8A-8CC3-97BA4900D073}" destId="{B667B86A-5E8F-4346-B048-53A16A260DD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45746F-18D0-40FB-9636-EAD91DC8019C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42A54190-B674-4B16-BA4F-1AC4C99BE6EE}">
      <dgm:prSet phldrT="[Текст]"/>
      <dgm:spPr/>
      <dgm:t>
        <a:bodyPr/>
        <a:lstStyle/>
        <a:p>
          <a:r>
            <a:rPr lang="uk-UA" b="1" dirty="0" smtClean="0"/>
            <a:t>Валідність</a:t>
          </a:r>
          <a:endParaRPr lang="ru-RU" b="1" dirty="0"/>
        </a:p>
      </dgm:t>
    </dgm:pt>
    <dgm:pt modelId="{41AFE334-6707-417E-9A56-114893585A57}" type="parTrans" cxnId="{B81E0F45-9261-4C4C-85E5-E3D571AD4C8B}">
      <dgm:prSet/>
      <dgm:spPr/>
      <dgm:t>
        <a:bodyPr/>
        <a:lstStyle/>
        <a:p>
          <a:endParaRPr lang="ru-RU"/>
        </a:p>
      </dgm:t>
    </dgm:pt>
    <dgm:pt modelId="{2F04DB98-1C6B-479C-9822-F2EB7F3AD76D}" type="sibTrans" cxnId="{B81E0F45-9261-4C4C-85E5-E3D571AD4C8B}">
      <dgm:prSet/>
      <dgm:spPr/>
      <dgm:t>
        <a:bodyPr/>
        <a:lstStyle/>
        <a:p>
          <a:endParaRPr lang="ru-RU"/>
        </a:p>
      </dgm:t>
    </dgm:pt>
    <dgm:pt modelId="{6871B97B-438C-4411-BBE0-4550F85AF48B}">
      <dgm:prSet phldrT="[Текст]"/>
      <dgm:spPr/>
      <dgm:t>
        <a:bodyPr/>
        <a:lstStyle/>
        <a:p>
          <a:r>
            <a:rPr lang="uk-UA" dirty="0" smtClean="0"/>
            <a:t>підтвердження (доказ), що досліджувалися (вимірювалися) саме ті явища, які психолог передбачав дослідити</a:t>
          </a:r>
          <a:endParaRPr lang="ru-RU" dirty="0"/>
        </a:p>
      </dgm:t>
    </dgm:pt>
    <dgm:pt modelId="{E2316A9C-1DF9-47C9-930D-5109B08F5066}" type="parTrans" cxnId="{AC5B7F85-DFC9-4B71-8A15-55A5CE986170}">
      <dgm:prSet/>
      <dgm:spPr/>
      <dgm:t>
        <a:bodyPr/>
        <a:lstStyle/>
        <a:p>
          <a:endParaRPr lang="ru-RU"/>
        </a:p>
      </dgm:t>
    </dgm:pt>
    <dgm:pt modelId="{160349E7-0750-4923-8E8E-DBE190AB23E9}" type="sibTrans" cxnId="{AC5B7F85-DFC9-4B71-8A15-55A5CE986170}">
      <dgm:prSet/>
      <dgm:spPr/>
      <dgm:t>
        <a:bodyPr/>
        <a:lstStyle/>
        <a:p>
          <a:endParaRPr lang="ru-RU"/>
        </a:p>
      </dgm:t>
    </dgm:pt>
    <dgm:pt modelId="{14EFD2F0-8FD8-42EA-8C53-C87FE4FE10D9}">
      <dgm:prSet phldrT="[Текст]"/>
      <dgm:spPr/>
      <dgm:t>
        <a:bodyPr/>
        <a:lstStyle/>
        <a:p>
          <a:r>
            <a:rPr lang="uk-UA" b="1" dirty="0" smtClean="0"/>
            <a:t>Надійність</a:t>
          </a:r>
          <a:r>
            <a:rPr lang="uk-UA" dirty="0" smtClean="0"/>
            <a:t> </a:t>
          </a:r>
          <a:endParaRPr lang="ru-RU" dirty="0"/>
        </a:p>
      </dgm:t>
    </dgm:pt>
    <dgm:pt modelId="{C7487999-AEB7-4955-8F54-DA91CE699A42}" type="parTrans" cxnId="{08429952-C523-482A-BABB-7562FCEA81E3}">
      <dgm:prSet/>
      <dgm:spPr/>
      <dgm:t>
        <a:bodyPr/>
        <a:lstStyle/>
        <a:p>
          <a:endParaRPr lang="ru-RU"/>
        </a:p>
      </dgm:t>
    </dgm:pt>
    <dgm:pt modelId="{0C109200-4F68-4613-B37B-792D0991EB68}" type="sibTrans" cxnId="{08429952-C523-482A-BABB-7562FCEA81E3}">
      <dgm:prSet/>
      <dgm:spPr/>
      <dgm:t>
        <a:bodyPr/>
        <a:lstStyle/>
        <a:p>
          <a:endParaRPr lang="ru-RU"/>
        </a:p>
      </dgm:t>
    </dgm:pt>
    <dgm:pt modelId="{BDF50223-C995-4DCC-938B-1E6A5B411813}">
      <dgm:prSet phldrT="[Текст]"/>
      <dgm:spPr/>
      <dgm:t>
        <a:bodyPr/>
        <a:lstStyle/>
        <a:p>
          <a:r>
            <a:rPr lang="uk-UA" dirty="0" smtClean="0"/>
            <a:t>певна гарантія, що одержаний результат правильно відбиває досліджувану дійсність</a:t>
          </a:r>
          <a:endParaRPr lang="ru-RU" dirty="0"/>
        </a:p>
      </dgm:t>
    </dgm:pt>
    <dgm:pt modelId="{4BB31DA1-36F3-4D69-A526-8B25463070C2}" type="parTrans" cxnId="{38D8F057-8D85-4053-A1D3-734E0BED1CCB}">
      <dgm:prSet/>
      <dgm:spPr/>
      <dgm:t>
        <a:bodyPr/>
        <a:lstStyle/>
        <a:p>
          <a:endParaRPr lang="ru-RU"/>
        </a:p>
      </dgm:t>
    </dgm:pt>
    <dgm:pt modelId="{7DB9B96C-DE3C-4EEE-929B-41163940773C}" type="sibTrans" cxnId="{38D8F057-8D85-4053-A1D3-734E0BED1CCB}">
      <dgm:prSet/>
      <dgm:spPr/>
      <dgm:t>
        <a:bodyPr/>
        <a:lstStyle/>
        <a:p>
          <a:endParaRPr lang="ru-RU"/>
        </a:p>
      </dgm:t>
    </dgm:pt>
    <dgm:pt modelId="{878FC84F-D35B-4C1D-9DFA-ECCEFFD895CC}" type="pres">
      <dgm:prSet presAssocID="{7F45746F-18D0-40FB-9636-EAD91DC8019C}" presName="linearFlow" presStyleCnt="0">
        <dgm:presLayoutVars>
          <dgm:dir/>
          <dgm:resizeHandles val="exact"/>
        </dgm:presLayoutVars>
      </dgm:prSet>
      <dgm:spPr/>
    </dgm:pt>
    <dgm:pt modelId="{D413971C-A553-4BB8-A57B-622FB97E865B}" type="pres">
      <dgm:prSet presAssocID="{42A54190-B674-4B16-BA4F-1AC4C99BE6EE}" presName="composite" presStyleCnt="0"/>
      <dgm:spPr/>
    </dgm:pt>
    <dgm:pt modelId="{18A6E0F0-00FF-4B3E-947E-2A91E3E99883}" type="pres">
      <dgm:prSet presAssocID="{42A54190-B674-4B16-BA4F-1AC4C99BE6EE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DF30E9-76CB-4540-BDB0-6D51F646E1A1}" type="pres">
      <dgm:prSet presAssocID="{42A54190-B674-4B16-BA4F-1AC4C99BE6EE}" presName="txShp" presStyleLbl="node1" presStyleIdx="0" presStyleCnt="2">
        <dgm:presLayoutVars>
          <dgm:bulletEnabled val="1"/>
        </dgm:presLayoutVars>
      </dgm:prSet>
      <dgm:spPr/>
    </dgm:pt>
    <dgm:pt modelId="{A3CAA7D1-B57B-4B97-984B-C6A34A3F6949}" type="pres">
      <dgm:prSet presAssocID="{2F04DB98-1C6B-479C-9822-F2EB7F3AD76D}" presName="spacing" presStyleCnt="0"/>
      <dgm:spPr/>
    </dgm:pt>
    <dgm:pt modelId="{3FDFB762-C991-4682-9C83-CB2226449174}" type="pres">
      <dgm:prSet presAssocID="{14EFD2F0-8FD8-42EA-8C53-C87FE4FE10D9}" presName="composite" presStyleCnt="0"/>
      <dgm:spPr/>
    </dgm:pt>
    <dgm:pt modelId="{72AA3C1E-4B31-4F17-BE68-AF3403FAF909}" type="pres">
      <dgm:prSet presAssocID="{14EFD2F0-8FD8-42EA-8C53-C87FE4FE10D9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432BD98-C717-4F66-A73C-99893D7A05C4}" type="pres">
      <dgm:prSet presAssocID="{14EFD2F0-8FD8-42EA-8C53-C87FE4FE10D9}" presName="txShp" presStyleLbl="node1" presStyleIdx="1" presStyleCnt="2">
        <dgm:presLayoutVars>
          <dgm:bulletEnabled val="1"/>
        </dgm:presLayoutVars>
      </dgm:prSet>
      <dgm:spPr/>
    </dgm:pt>
  </dgm:ptLst>
  <dgm:cxnLst>
    <dgm:cxn modelId="{09A63260-08E3-4E40-9520-150143A745CE}" type="presOf" srcId="{BDF50223-C995-4DCC-938B-1E6A5B411813}" destId="{A432BD98-C717-4F66-A73C-99893D7A05C4}" srcOrd="0" destOrd="1" presId="urn:microsoft.com/office/officeart/2005/8/layout/vList3"/>
    <dgm:cxn modelId="{FA2AE0D5-911E-42B5-8B59-75FDDB8C9DCC}" type="presOf" srcId="{7F45746F-18D0-40FB-9636-EAD91DC8019C}" destId="{878FC84F-D35B-4C1D-9DFA-ECCEFFD895CC}" srcOrd="0" destOrd="0" presId="urn:microsoft.com/office/officeart/2005/8/layout/vList3"/>
    <dgm:cxn modelId="{38D8F057-8D85-4053-A1D3-734E0BED1CCB}" srcId="{14EFD2F0-8FD8-42EA-8C53-C87FE4FE10D9}" destId="{BDF50223-C995-4DCC-938B-1E6A5B411813}" srcOrd="0" destOrd="0" parTransId="{4BB31DA1-36F3-4D69-A526-8B25463070C2}" sibTransId="{7DB9B96C-DE3C-4EEE-929B-41163940773C}"/>
    <dgm:cxn modelId="{8E060FCA-0BDD-4772-AE6D-067AF572096F}" type="presOf" srcId="{42A54190-B674-4B16-BA4F-1AC4C99BE6EE}" destId="{C8DF30E9-76CB-4540-BDB0-6D51F646E1A1}" srcOrd="0" destOrd="0" presId="urn:microsoft.com/office/officeart/2005/8/layout/vList3"/>
    <dgm:cxn modelId="{B81E0F45-9261-4C4C-85E5-E3D571AD4C8B}" srcId="{7F45746F-18D0-40FB-9636-EAD91DC8019C}" destId="{42A54190-B674-4B16-BA4F-1AC4C99BE6EE}" srcOrd="0" destOrd="0" parTransId="{41AFE334-6707-417E-9A56-114893585A57}" sibTransId="{2F04DB98-1C6B-479C-9822-F2EB7F3AD76D}"/>
    <dgm:cxn modelId="{AD18799E-3674-4452-B77C-F817E3EBE0F7}" type="presOf" srcId="{14EFD2F0-8FD8-42EA-8C53-C87FE4FE10D9}" destId="{A432BD98-C717-4F66-A73C-99893D7A05C4}" srcOrd="0" destOrd="0" presId="urn:microsoft.com/office/officeart/2005/8/layout/vList3"/>
    <dgm:cxn modelId="{AC5B7F85-DFC9-4B71-8A15-55A5CE986170}" srcId="{42A54190-B674-4B16-BA4F-1AC4C99BE6EE}" destId="{6871B97B-438C-4411-BBE0-4550F85AF48B}" srcOrd="0" destOrd="0" parTransId="{E2316A9C-1DF9-47C9-930D-5109B08F5066}" sibTransId="{160349E7-0750-4923-8E8E-DBE190AB23E9}"/>
    <dgm:cxn modelId="{08429952-C523-482A-BABB-7562FCEA81E3}" srcId="{7F45746F-18D0-40FB-9636-EAD91DC8019C}" destId="{14EFD2F0-8FD8-42EA-8C53-C87FE4FE10D9}" srcOrd="1" destOrd="0" parTransId="{C7487999-AEB7-4955-8F54-DA91CE699A42}" sibTransId="{0C109200-4F68-4613-B37B-792D0991EB68}"/>
    <dgm:cxn modelId="{F7124CD1-0BEB-4E15-A08D-22319EF8D3D3}" type="presOf" srcId="{6871B97B-438C-4411-BBE0-4550F85AF48B}" destId="{C8DF30E9-76CB-4540-BDB0-6D51F646E1A1}" srcOrd="0" destOrd="1" presId="urn:microsoft.com/office/officeart/2005/8/layout/vList3"/>
    <dgm:cxn modelId="{81A9F689-F035-4699-87C6-7DB6633486AA}" type="presParOf" srcId="{878FC84F-D35B-4C1D-9DFA-ECCEFFD895CC}" destId="{D413971C-A553-4BB8-A57B-622FB97E865B}" srcOrd="0" destOrd="0" presId="urn:microsoft.com/office/officeart/2005/8/layout/vList3"/>
    <dgm:cxn modelId="{A83A29CD-1B0A-42F3-8F1B-F2F32902A553}" type="presParOf" srcId="{D413971C-A553-4BB8-A57B-622FB97E865B}" destId="{18A6E0F0-00FF-4B3E-947E-2A91E3E99883}" srcOrd="0" destOrd="0" presId="urn:microsoft.com/office/officeart/2005/8/layout/vList3"/>
    <dgm:cxn modelId="{5F7B82E4-4F84-415B-832A-9DDF83B9A334}" type="presParOf" srcId="{D413971C-A553-4BB8-A57B-622FB97E865B}" destId="{C8DF30E9-76CB-4540-BDB0-6D51F646E1A1}" srcOrd="1" destOrd="0" presId="urn:microsoft.com/office/officeart/2005/8/layout/vList3"/>
    <dgm:cxn modelId="{53B01963-FCF5-4325-9E9B-D378DD48EBD9}" type="presParOf" srcId="{878FC84F-D35B-4C1D-9DFA-ECCEFFD895CC}" destId="{A3CAA7D1-B57B-4B97-984B-C6A34A3F6949}" srcOrd="1" destOrd="0" presId="urn:microsoft.com/office/officeart/2005/8/layout/vList3"/>
    <dgm:cxn modelId="{6E6D8590-C630-486A-ACDA-D0B08D5324E1}" type="presParOf" srcId="{878FC84F-D35B-4C1D-9DFA-ECCEFFD895CC}" destId="{3FDFB762-C991-4682-9C83-CB2226449174}" srcOrd="2" destOrd="0" presId="urn:microsoft.com/office/officeart/2005/8/layout/vList3"/>
    <dgm:cxn modelId="{8C74E221-E309-4314-9225-0F26E29F95B4}" type="presParOf" srcId="{3FDFB762-C991-4682-9C83-CB2226449174}" destId="{72AA3C1E-4B31-4F17-BE68-AF3403FAF909}" srcOrd="0" destOrd="0" presId="urn:microsoft.com/office/officeart/2005/8/layout/vList3"/>
    <dgm:cxn modelId="{5FFCB26A-CA4D-4CB4-B5A6-73FDE9D3703E}" type="presParOf" srcId="{3FDFB762-C991-4682-9C83-CB2226449174}" destId="{A432BD98-C717-4F66-A73C-99893D7A05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A2F170-1B1D-44C9-AEDB-C1C5465A4B1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C0B270-AC21-4A99-A91E-0D33B0478E78}">
      <dgm:prSet phldrT="[Текст]"/>
      <dgm:spPr/>
      <dgm:t>
        <a:bodyPr/>
        <a:lstStyle/>
        <a:p>
          <a:pPr algn="ctr"/>
          <a:r>
            <a:rPr lang="ru-RU" dirty="0" smtClean="0"/>
            <a:t>Мала </a:t>
          </a:r>
          <a:r>
            <a:rPr lang="ru-RU" dirty="0" err="1" smtClean="0"/>
            <a:t>виб</a:t>
          </a:r>
          <a:r>
            <a:rPr lang="uk-UA" dirty="0" err="1" smtClean="0"/>
            <a:t>ірка</a:t>
          </a:r>
          <a:endParaRPr lang="ru-RU" dirty="0"/>
        </a:p>
      </dgm:t>
    </dgm:pt>
    <dgm:pt modelId="{58E818E1-6342-460F-9F4B-208CA3B6905C}" type="parTrans" cxnId="{70AA0DFA-B029-4670-AEA4-5A58C196CBE4}">
      <dgm:prSet/>
      <dgm:spPr/>
      <dgm:t>
        <a:bodyPr/>
        <a:lstStyle/>
        <a:p>
          <a:endParaRPr lang="ru-RU"/>
        </a:p>
      </dgm:t>
    </dgm:pt>
    <dgm:pt modelId="{9AFBA253-C394-4C61-BCE2-B7752450B54F}" type="sibTrans" cxnId="{70AA0DFA-B029-4670-AEA4-5A58C196CBE4}">
      <dgm:prSet/>
      <dgm:spPr/>
      <dgm:t>
        <a:bodyPr/>
        <a:lstStyle/>
        <a:p>
          <a:endParaRPr lang="ru-RU"/>
        </a:p>
      </dgm:t>
    </dgm:pt>
    <dgm:pt modelId="{2910EA47-0288-437D-A7C2-6359BD78CAA7}">
      <dgm:prSet phldrT="[Текст]"/>
      <dgm:spPr/>
      <dgm:t>
        <a:bodyPr/>
        <a:lstStyle/>
        <a:p>
          <a:pPr algn="ctr"/>
          <a:r>
            <a:rPr lang="uk-UA" dirty="0" smtClean="0"/>
            <a:t>n&lt;30</a:t>
          </a:r>
          <a:endParaRPr lang="ru-RU" dirty="0"/>
        </a:p>
      </dgm:t>
    </dgm:pt>
    <dgm:pt modelId="{BF71F43D-A33C-42F7-AAF8-8C8C7A6DFB10}" type="parTrans" cxnId="{CFBEC3E9-887E-4508-941B-6F3193640D1C}">
      <dgm:prSet/>
      <dgm:spPr/>
      <dgm:t>
        <a:bodyPr/>
        <a:lstStyle/>
        <a:p>
          <a:endParaRPr lang="ru-RU"/>
        </a:p>
      </dgm:t>
    </dgm:pt>
    <dgm:pt modelId="{1E614545-A059-43C1-9ED3-569F073EF973}" type="sibTrans" cxnId="{CFBEC3E9-887E-4508-941B-6F3193640D1C}">
      <dgm:prSet/>
      <dgm:spPr/>
      <dgm:t>
        <a:bodyPr/>
        <a:lstStyle/>
        <a:p>
          <a:endParaRPr lang="ru-RU"/>
        </a:p>
      </dgm:t>
    </dgm:pt>
    <dgm:pt modelId="{CD3CB6B0-49F8-4635-AAEC-CDA5A670A12A}">
      <dgm:prSet phldrT="[Текст]"/>
      <dgm:spPr/>
      <dgm:t>
        <a:bodyPr/>
        <a:lstStyle/>
        <a:p>
          <a:pPr algn="ctr"/>
          <a:r>
            <a:rPr lang="uk-UA" dirty="0" smtClean="0"/>
            <a:t>Середня вибірка</a:t>
          </a:r>
          <a:endParaRPr lang="ru-RU" dirty="0"/>
        </a:p>
      </dgm:t>
    </dgm:pt>
    <dgm:pt modelId="{FA8DD446-5BE5-4C76-9833-E0EB03BBF87C}" type="parTrans" cxnId="{58A55720-3395-43EB-A981-D7209AC032D1}">
      <dgm:prSet/>
      <dgm:spPr/>
      <dgm:t>
        <a:bodyPr/>
        <a:lstStyle/>
        <a:p>
          <a:endParaRPr lang="ru-RU"/>
        </a:p>
      </dgm:t>
    </dgm:pt>
    <dgm:pt modelId="{1E0DA5DA-E549-41EB-BA5A-A46AF7BAD167}" type="sibTrans" cxnId="{58A55720-3395-43EB-A981-D7209AC032D1}">
      <dgm:prSet/>
      <dgm:spPr/>
      <dgm:t>
        <a:bodyPr/>
        <a:lstStyle/>
        <a:p>
          <a:endParaRPr lang="ru-RU"/>
        </a:p>
      </dgm:t>
    </dgm:pt>
    <dgm:pt modelId="{DB104B65-545B-40A2-A49A-D787BBF64E20}">
      <dgm:prSet phldrT="[Текст]"/>
      <dgm:spPr/>
      <dgm:t>
        <a:bodyPr/>
        <a:lstStyle/>
        <a:p>
          <a:pPr algn="ctr"/>
          <a:r>
            <a:rPr lang="uk-UA" dirty="0" smtClean="0"/>
            <a:t>30&lt;n&lt;100</a:t>
          </a:r>
          <a:endParaRPr lang="ru-RU" dirty="0"/>
        </a:p>
      </dgm:t>
    </dgm:pt>
    <dgm:pt modelId="{BE55881A-1EB2-4532-A27F-228397F7F70F}" type="parTrans" cxnId="{45AB2EB2-3F64-4321-A37B-AB3AAD96F9E7}">
      <dgm:prSet/>
      <dgm:spPr/>
      <dgm:t>
        <a:bodyPr/>
        <a:lstStyle/>
        <a:p>
          <a:endParaRPr lang="ru-RU"/>
        </a:p>
      </dgm:t>
    </dgm:pt>
    <dgm:pt modelId="{CC3CE262-D7D8-48F7-952A-244144B0E770}" type="sibTrans" cxnId="{45AB2EB2-3F64-4321-A37B-AB3AAD96F9E7}">
      <dgm:prSet/>
      <dgm:spPr/>
      <dgm:t>
        <a:bodyPr/>
        <a:lstStyle/>
        <a:p>
          <a:endParaRPr lang="ru-RU"/>
        </a:p>
      </dgm:t>
    </dgm:pt>
    <dgm:pt modelId="{5D684426-1804-4D06-AAF2-AC31577469E8}">
      <dgm:prSet phldrT="[Текст]"/>
      <dgm:spPr/>
      <dgm:t>
        <a:bodyPr/>
        <a:lstStyle/>
        <a:p>
          <a:pPr algn="ctr"/>
          <a:r>
            <a:rPr lang="uk-UA" dirty="0" smtClean="0"/>
            <a:t>Велика вибірка</a:t>
          </a:r>
          <a:endParaRPr lang="ru-RU" dirty="0"/>
        </a:p>
      </dgm:t>
    </dgm:pt>
    <dgm:pt modelId="{E40D28A3-50E1-416B-A461-CA023AB33A60}" type="parTrans" cxnId="{E3AADB33-56E0-4A1C-B9C9-8FE8DA91B1EC}">
      <dgm:prSet/>
      <dgm:spPr/>
      <dgm:t>
        <a:bodyPr/>
        <a:lstStyle/>
        <a:p>
          <a:endParaRPr lang="ru-RU"/>
        </a:p>
      </dgm:t>
    </dgm:pt>
    <dgm:pt modelId="{CD6D76CE-6AD9-43B6-B3E0-CCEA9EF3688A}" type="sibTrans" cxnId="{E3AADB33-56E0-4A1C-B9C9-8FE8DA91B1EC}">
      <dgm:prSet/>
      <dgm:spPr/>
      <dgm:t>
        <a:bodyPr/>
        <a:lstStyle/>
        <a:p>
          <a:endParaRPr lang="ru-RU"/>
        </a:p>
      </dgm:t>
    </dgm:pt>
    <dgm:pt modelId="{491D3BD8-EDD8-45C1-883E-1EB860F8F117}">
      <dgm:prSet phldrT="[Текст]"/>
      <dgm:spPr/>
      <dgm:t>
        <a:bodyPr/>
        <a:lstStyle/>
        <a:p>
          <a:pPr algn="ctr"/>
          <a:r>
            <a:rPr lang="uk-UA" dirty="0" smtClean="0"/>
            <a:t>n&gt;100</a:t>
          </a:r>
          <a:endParaRPr lang="ru-RU" dirty="0"/>
        </a:p>
      </dgm:t>
    </dgm:pt>
    <dgm:pt modelId="{FB29A2F7-731F-4F8B-B40D-F4722B91369A}" type="parTrans" cxnId="{4B3800FD-C5E8-4A5E-90F0-D5EC9CD22F7A}">
      <dgm:prSet/>
      <dgm:spPr/>
      <dgm:t>
        <a:bodyPr/>
        <a:lstStyle/>
        <a:p>
          <a:endParaRPr lang="ru-RU"/>
        </a:p>
      </dgm:t>
    </dgm:pt>
    <dgm:pt modelId="{63C1B2C8-C6FB-46E3-84B2-CBB3090C4051}" type="sibTrans" cxnId="{4B3800FD-C5E8-4A5E-90F0-D5EC9CD22F7A}">
      <dgm:prSet/>
      <dgm:spPr/>
      <dgm:t>
        <a:bodyPr/>
        <a:lstStyle/>
        <a:p>
          <a:endParaRPr lang="ru-RU"/>
        </a:p>
      </dgm:t>
    </dgm:pt>
    <dgm:pt modelId="{994D71A2-6941-43A6-B36F-FA988293BA56}" type="pres">
      <dgm:prSet presAssocID="{80A2F170-1B1D-44C9-AEDB-C1C5465A4B1F}" presName="diagram" presStyleCnt="0">
        <dgm:presLayoutVars>
          <dgm:dir/>
          <dgm:animLvl val="lvl"/>
          <dgm:resizeHandles val="exact"/>
        </dgm:presLayoutVars>
      </dgm:prSet>
      <dgm:spPr/>
    </dgm:pt>
    <dgm:pt modelId="{12325E00-4333-4CB2-91B9-6A03BF8733EC}" type="pres">
      <dgm:prSet presAssocID="{BAC0B270-AC21-4A99-A91E-0D33B0478E78}" presName="compNode" presStyleCnt="0"/>
      <dgm:spPr/>
    </dgm:pt>
    <dgm:pt modelId="{10A116A2-B481-4959-A702-245887C43FCA}" type="pres">
      <dgm:prSet presAssocID="{BAC0B270-AC21-4A99-A91E-0D33B0478E78}" presName="childRect" presStyleLbl="bgAcc1" presStyleIdx="0" presStyleCnt="3">
        <dgm:presLayoutVars>
          <dgm:bulletEnabled val="1"/>
        </dgm:presLayoutVars>
      </dgm:prSet>
      <dgm:spPr/>
    </dgm:pt>
    <dgm:pt modelId="{2745C19E-95C7-461D-8D2C-3159572A4E76}" type="pres">
      <dgm:prSet presAssocID="{BAC0B270-AC21-4A99-A91E-0D33B0478E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5C9EAFC-1F38-40C2-AE11-D64CD292EA2D}" type="pres">
      <dgm:prSet presAssocID="{BAC0B270-AC21-4A99-A91E-0D33B0478E78}" presName="parentRect" presStyleLbl="alignNode1" presStyleIdx="0" presStyleCnt="3"/>
      <dgm:spPr/>
    </dgm:pt>
    <dgm:pt modelId="{D5AF9581-0449-4240-8BF7-EAB9F8008458}" type="pres">
      <dgm:prSet presAssocID="{BAC0B270-AC21-4A99-A91E-0D33B0478E78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D49AB12-FCD1-49CF-BED5-772C5CF119BC}" type="pres">
      <dgm:prSet presAssocID="{9AFBA253-C394-4C61-BCE2-B7752450B54F}" presName="sibTrans" presStyleLbl="sibTrans2D1" presStyleIdx="0" presStyleCnt="0"/>
      <dgm:spPr/>
    </dgm:pt>
    <dgm:pt modelId="{8AA08C76-9747-4C15-AF44-F23E5AE99974}" type="pres">
      <dgm:prSet presAssocID="{CD3CB6B0-49F8-4635-AAEC-CDA5A670A12A}" presName="compNode" presStyleCnt="0"/>
      <dgm:spPr/>
    </dgm:pt>
    <dgm:pt modelId="{FFF3FBD5-8CE5-4C2B-9B26-86DECFB69869}" type="pres">
      <dgm:prSet presAssocID="{CD3CB6B0-49F8-4635-AAEC-CDA5A670A12A}" presName="childRect" presStyleLbl="bgAcc1" presStyleIdx="1" presStyleCnt="3">
        <dgm:presLayoutVars>
          <dgm:bulletEnabled val="1"/>
        </dgm:presLayoutVars>
      </dgm:prSet>
      <dgm:spPr/>
    </dgm:pt>
    <dgm:pt modelId="{ECC5FCF2-F433-420A-A2CF-729E41B35E0B}" type="pres">
      <dgm:prSet presAssocID="{CD3CB6B0-49F8-4635-AAEC-CDA5A670A12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315D81C-46B9-4976-8CF8-F1EA8E1E0717}" type="pres">
      <dgm:prSet presAssocID="{CD3CB6B0-49F8-4635-AAEC-CDA5A670A12A}" presName="parentRect" presStyleLbl="alignNode1" presStyleIdx="1" presStyleCnt="3"/>
      <dgm:spPr/>
    </dgm:pt>
    <dgm:pt modelId="{BC84E806-7CFA-4542-AACB-A98925ACAA71}" type="pres">
      <dgm:prSet presAssocID="{CD3CB6B0-49F8-4635-AAEC-CDA5A670A12A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4525A2B8-C5A9-4DC2-BD53-25FCBC87270A}" type="pres">
      <dgm:prSet presAssocID="{1E0DA5DA-E549-41EB-BA5A-A46AF7BAD167}" presName="sibTrans" presStyleLbl="sibTrans2D1" presStyleIdx="0" presStyleCnt="0"/>
      <dgm:spPr/>
    </dgm:pt>
    <dgm:pt modelId="{B538C827-72C6-40D4-AAAF-A37F534ABA10}" type="pres">
      <dgm:prSet presAssocID="{5D684426-1804-4D06-AAF2-AC31577469E8}" presName="compNode" presStyleCnt="0"/>
      <dgm:spPr/>
    </dgm:pt>
    <dgm:pt modelId="{3C891D54-3BFF-40D0-80FC-B620A433F819}" type="pres">
      <dgm:prSet presAssocID="{5D684426-1804-4D06-AAF2-AC31577469E8}" presName="childRect" presStyleLbl="bgAcc1" presStyleIdx="2" presStyleCnt="3">
        <dgm:presLayoutVars>
          <dgm:bulletEnabled val="1"/>
        </dgm:presLayoutVars>
      </dgm:prSet>
      <dgm:spPr/>
    </dgm:pt>
    <dgm:pt modelId="{E67BF89F-0724-427E-ADE9-3D6C4E6BD7A2}" type="pres">
      <dgm:prSet presAssocID="{5D684426-1804-4D06-AAF2-AC31577469E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F288080-8E99-4B20-8D40-D754D6A4EBC0}" type="pres">
      <dgm:prSet presAssocID="{5D684426-1804-4D06-AAF2-AC31577469E8}" presName="parentRect" presStyleLbl="alignNode1" presStyleIdx="2" presStyleCnt="3"/>
      <dgm:spPr/>
    </dgm:pt>
    <dgm:pt modelId="{7B6A2F13-DF23-4482-9807-3C9D93329E57}" type="pres">
      <dgm:prSet presAssocID="{5D684426-1804-4D06-AAF2-AC31577469E8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</dgm:ptLst>
  <dgm:cxnLst>
    <dgm:cxn modelId="{16F4C44D-2581-414E-A477-E48039E09597}" type="presOf" srcId="{BAC0B270-AC21-4A99-A91E-0D33B0478E78}" destId="{95C9EAFC-1F38-40C2-AE11-D64CD292EA2D}" srcOrd="1" destOrd="0" presId="urn:microsoft.com/office/officeart/2005/8/layout/bList2"/>
    <dgm:cxn modelId="{D50BCECB-9241-4701-BA0A-658B366F2DC9}" type="presOf" srcId="{80A2F170-1B1D-44C9-AEDB-C1C5465A4B1F}" destId="{994D71A2-6941-43A6-B36F-FA988293BA56}" srcOrd="0" destOrd="0" presId="urn:microsoft.com/office/officeart/2005/8/layout/bList2"/>
    <dgm:cxn modelId="{9DDDF9C6-0AEE-4D05-BD77-B4FE93E959F5}" type="presOf" srcId="{491D3BD8-EDD8-45C1-883E-1EB860F8F117}" destId="{3C891D54-3BFF-40D0-80FC-B620A433F819}" srcOrd="0" destOrd="0" presId="urn:microsoft.com/office/officeart/2005/8/layout/bList2"/>
    <dgm:cxn modelId="{E3AADB33-56E0-4A1C-B9C9-8FE8DA91B1EC}" srcId="{80A2F170-1B1D-44C9-AEDB-C1C5465A4B1F}" destId="{5D684426-1804-4D06-AAF2-AC31577469E8}" srcOrd="2" destOrd="0" parTransId="{E40D28A3-50E1-416B-A461-CA023AB33A60}" sibTransId="{CD6D76CE-6AD9-43B6-B3E0-CCEA9EF3688A}"/>
    <dgm:cxn modelId="{563C95ED-4DDA-493D-88D6-7B54351DAFE3}" type="presOf" srcId="{5D684426-1804-4D06-AAF2-AC31577469E8}" destId="{AF288080-8E99-4B20-8D40-D754D6A4EBC0}" srcOrd="1" destOrd="0" presId="urn:microsoft.com/office/officeart/2005/8/layout/bList2"/>
    <dgm:cxn modelId="{0A0122B8-C4F3-4788-AB72-917CB3DA3B32}" type="presOf" srcId="{BAC0B270-AC21-4A99-A91E-0D33B0478E78}" destId="{2745C19E-95C7-461D-8D2C-3159572A4E76}" srcOrd="0" destOrd="0" presId="urn:microsoft.com/office/officeart/2005/8/layout/bList2"/>
    <dgm:cxn modelId="{AE5AB29B-D250-4CBF-8B13-12432D69B62B}" type="presOf" srcId="{2910EA47-0288-437D-A7C2-6359BD78CAA7}" destId="{10A116A2-B481-4959-A702-245887C43FCA}" srcOrd="0" destOrd="0" presId="urn:microsoft.com/office/officeart/2005/8/layout/bList2"/>
    <dgm:cxn modelId="{A67A2C6F-5B56-4FE1-A21B-271D2467A560}" type="presOf" srcId="{5D684426-1804-4D06-AAF2-AC31577469E8}" destId="{E67BF89F-0724-427E-ADE9-3D6C4E6BD7A2}" srcOrd="0" destOrd="0" presId="urn:microsoft.com/office/officeart/2005/8/layout/bList2"/>
    <dgm:cxn modelId="{908A63E3-0465-441F-9A99-9AED26160BBA}" type="presOf" srcId="{CD3CB6B0-49F8-4635-AAEC-CDA5A670A12A}" destId="{ECC5FCF2-F433-420A-A2CF-729E41B35E0B}" srcOrd="0" destOrd="0" presId="urn:microsoft.com/office/officeart/2005/8/layout/bList2"/>
    <dgm:cxn modelId="{4B3800FD-C5E8-4A5E-90F0-D5EC9CD22F7A}" srcId="{5D684426-1804-4D06-AAF2-AC31577469E8}" destId="{491D3BD8-EDD8-45C1-883E-1EB860F8F117}" srcOrd="0" destOrd="0" parTransId="{FB29A2F7-731F-4F8B-B40D-F4722B91369A}" sibTransId="{63C1B2C8-C6FB-46E3-84B2-CBB3090C4051}"/>
    <dgm:cxn modelId="{B307E075-E620-4E15-82FB-AA81635C82A3}" type="presOf" srcId="{DB104B65-545B-40A2-A49A-D787BBF64E20}" destId="{FFF3FBD5-8CE5-4C2B-9B26-86DECFB69869}" srcOrd="0" destOrd="0" presId="urn:microsoft.com/office/officeart/2005/8/layout/bList2"/>
    <dgm:cxn modelId="{70AA0DFA-B029-4670-AEA4-5A58C196CBE4}" srcId="{80A2F170-1B1D-44C9-AEDB-C1C5465A4B1F}" destId="{BAC0B270-AC21-4A99-A91E-0D33B0478E78}" srcOrd="0" destOrd="0" parTransId="{58E818E1-6342-460F-9F4B-208CA3B6905C}" sibTransId="{9AFBA253-C394-4C61-BCE2-B7752450B54F}"/>
    <dgm:cxn modelId="{559EAFA9-E61E-4814-A4A0-1C440189F954}" type="presOf" srcId="{CD3CB6B0-49F8-4635-AAEC-CDA5A670A12A}" destId="{3315D81C-46B9-4976-8CF8-F1EA8E1E0717}" srcOrd="1" destOrd="0" presId="urn:microsoft.com/office/officeart/2005/8/layout/bList2"/>
    <dgm:cxn modelId="{73D53CBC-3EA2-477A-B9F2-CE0DD672E087}" type="presOf" srcId="{1E0DA5DA-E549-41EB-BA5A-A46AF7BAD167}" destId="{4525A2B8-C5A9-4DC2-BD53-25FCBC87270A}" srcOrd="0" destOrd="0" presId="urn:microsoft.com/office/officeart/2005/8/layout/bList2"/>
    <dgm:cxn modelId="{DA754484-4456-4F73-A80E-8F69A26A463C}" type="presOf" srcId="{9AFBA253-C394-4C61-BCE2-B7752450B54F}" destId="{7D49AB12-FCD1-49CF-BED5-772C5CF119BC}" srcOrd="0" destOrd="0" presId="urn:microsoft.com/office/officeart/2005/8/layout/bList2"/>
    <dgm:cxn modelId="{45AB2EB2-3F64-4321-A37B-AB3AAD96F9E7}" srcId="{CD3CB6B0-49F8-4635-AAEC-CDA5A670A12A}" destId="{DB104B65-545B-40A2-A49A-D787BBF64E20}" srcOrd="0" destOrd="0" parTransId="{BE55881A-1EB2-4532-A27F-228397F7F70F}" sibTransId="{CC3CE262-D7D8-48F7-952A-244144B0E770}"/>
    <dgm:cxn modelId="{58A55720-3395-43EB-A981-D7209AC032D1}" srcId="{80A2F170-1B1D-44C9-AEDB-C1C5465A4B1F}" destId="{CD3CB6B0-49F8-4635-AAEC-CDA5A670A12A}" srcOrd="1" destOrd="0" parTransId="{FA8DD446-5BE5-4C76-9833-E0EB03BBF87C}" sibTransId="{1E0DA5DA-E549-41EB-BA5A-A46AF7BAD167}"/>
    <dgm:cxn modelId="{CFBEC3E9-887E-4508-941B-6F3193640D1C}" srcId="{BAC0B270-AC21-4A99-A91E-0D33B0478E78}" destId="{2910EA47-0288-437D-A7C2-6359BD78CAA7}" srcOrd="0" destOrd="0" parTransId="{BF71F43D-A33C-42F7-AAF8-8C8C7A6DFB10}" sibTransId="{1E614545-A059-43C1-9ED3-569F073EF973}"/>
    <dgm:cxn modelId="{887E38E9-CE3A-4B19-859B-3349D071FECD}" type="presParOf" srcId="{994D71A2-6941-43A6-B36F-FA988293BA56}" destId="{12325E00-4333-4CB2-91B9-6A03BF8733EC}" srcOrd="0" destOrd="0" presId="urn:microsoft.com/office/officeart/2005/8/layout/bList2"/>
    <dgm:cxn modelId="{2403CDA3-8B87-45C5-AEAF-0BD7C04DBF61}" type="presParOf" srcId="{12325E00-4333-4CB2-91B9-6A03BF8733EC}" destId="{10A116A2-B481-4959-A702-245887C43FCA}" srcOrd="0" destOrd="0" presId="urn:microsoft.com/office/officeart/2005/8/layout/bList2"/>
    <dgm:cxn modelId="{AFFF9F6E-B9F4-4D91-BAB1-FEE563BC0FE3}" type="presParOf" srcId="{12325E00-4333-4CB2-91B9-6A03BF8733EC}" destId="{2745C19E-95C7-461D-8D2C-3159572A4E76}" srcOrd="1" destOrd="0" presId="urn:microsoft.com/office/officeart/2005/8/layout/bList2"/>
    <dgm:cxn modelId="{11D4702D-4E5E-43FE-A725-D07848309A8A}" type="presParOf" srcId="{12325E00-4333-4CB2-91B9-6A03BF8733EC}" destId="{95C9EAFC-1F38-40C2-AE11-D64CD292EA2D}" srcOrd="2" destOrd="0" presId="urn:microsoft.com/office/officeart/2005/8/layout/bList2"/>
    <dgm:cxn modelId="{AD8E8E4D-56B0-4FC0-842C-EE3B11A686D0}" type="presParOf" srcId="{12325E00-4333-4CB2-91B9-6A03BF8733EC}" destId="{D5AF9581-0449-4240-8BF7-EAB9F8008458}" srcOrd="3" destOrd="0" presId="urn:microsoft.com/office/officeart/2005/8/layout/bList2"/>
    <dgm:cxn modelId="{3612EA93-48D7-4747-9A5E-BA9B163E38BF}" type="presParOf" srcId="{994D71A2-6941-43A6-B36F-FA988293BA56}" destId="{7D49AB12-FCD1-49CF-BED5-772C5CF119BC}" srcOrd="1" destOrd="0" presId="urn:microsoft.com/office/officeart/2005/8/layout/bList2"/>
    <dgm:cxn modelId="{4615B074-93D3-4C79-A901-AA3F486CC8D0}" type="presParOf" srcId="{994D71A2-6941-43A6-B36F-FA988293BA56}" destId="{8AA08C76-9747-4C15-AF44-F23E5AE99974}" srcOrd="2" destOrd="0" presId="urn:microsoft.com/office/officeart/2005/8/layout/bList2"/>
    <dgm:cxn modelId="{029A9F6C-9800-4320-9EE0-58738618E3D8}" type="presParOf" srcId="{8AA08C76-9747-4C15-AF44-F23E5AE99974}" destId="{FFF3FBD5-8CE5-4C2B-9B26-86DECFB69869}" srcOrd="0" destOrd="0" presId="urn:microsoft.com/office/officeart/2005/8/layout/bList2"/>
    <dgm:cxn modelId="{818FF0CF-6AF9-40A7-B817-3132A90476EE}" type="presParOf" srcId="{8AA08C76-9747-4C15-AF44-F23E5AE99974}" destId="{ECC5FCF2-F433-420A-A2CF-729E41B35E0B}" srcOrd="1" destOrd="0" presId="urn:microsoft.com/office/officeart/2005/8/layout/bList2"/>
    <dgm:cxn modelId="{89D53334-FC24-45D3-82E3-4BAB614CB0CC}" type="presParOf" srcId="{8AA08C76-9747-4C15-AF44-F23E5AE99974}" destId="{3315D81C-46B9-4976-8CF8-F1EA8E1E0717}" srcOrd="2" destOrd="0" presId="urn:microsoft.com/office/officeart/2005/8/layout/bList2"/>
    <dgm:cxn modelId="{BF18A3FC-CC99-487B-9B73-30F7DF3F65F8}" type="presParOf" srcId="{8AA08C76-9747-4C15-AF44-F23E5AE99974}" destId="{BC84E806-7CFA-4542-AACB-A98925ACAA71}" srcOrd="3" destOrd="0" presId="urn:microsoft.com/office/officeart/2005/8/layout/bList2"/>
    <dgm:cxn modelId="{18948D65-25A2-44D1-B2E4-B7EC11451E7E}" type="presParOf" srcId="{994D71A2-6941-43A6-B36F-FA988293BA56}" destId="{4525A2B8-C5A9-4DC2-BD53-25FCBC87270A}" srcOrd="3" destOrd="0" presId="urn:microsoft.com/office/officeart/2005/8/layout/bList2"/>
    <dgm:cxn modelId="{735641F2-B7AD-4B31-96FD-4A526FF39E37}" type="presParOf" srcId="{994D71A2-6941-43A6-B36F-FA988293BA56}" destId="{B538C827-72C6-40D4-AAAF-A37F534ABA10}" srcOrd="4" destOrd="0" presId="urn:microsoft.com/office/officeart/2005/8/layout/bList2"/>
    <dgm:cxn modelId="{A3424F0A-5AA9-4619-8146-03FF5B59BD81}" type="presParOf" srcId="{B538C827-72C6-40D4-AAAF-A37F534ABA10}" destId="{3C891D54-3BFF-40D0-80FC-B620A433F819}" srcOrd="0" destOrd="0" presId="urn:microsoft.com/office/officeart/2005/8/layout/bList2"/>
    <dgm:cxn modelId="{E5CF4B0A-42A5-47EB-B6D1-53DC533B4F7B}" type="presParOf" srcId="{B538C827-72C6-40D4-AAAF-A37F534ABA10}" destId="{E67BF89F-0724-427E-ADE9-3D6C4E6BD7A2}" srcOrd="1" destOrd="0" presId="urn:microsoft.com/office/officeart/2005/8/layout/bList2"/>
    <dgm:cxn modelId="{38A5EC20-ADCD-451B-B494-2D13A04C0E8F}" type="presParOf" srcId="{B538C827-72C6-40D4-AAAF-A37F534ABA10}" destId="{AF288080-8E99-4B20-8D40-D754D6A4EBC0}" srcOrd="2" destOrd="0" presId="urn:microsoft.com/office/officeart/2005/8/layout/bList2"/>
    <dgm:cxn modelId="{B4A73EDB-21F3-4DFA-933E-3FF9832DCD5F}" type="presParOf" srcId="{B538C827-72C6-40D4-AAAF-A37F534ABA10}" destId="{7B6A2F13-DF23-4482-9807-3C9D93329E5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B8523B-B9AB-4218-868D-A5C93AB55FC1}" type="doc">
      <dgm:prSet loTypeId="urn:microsoft.com/office/officeart/2005/8/layout/hierarchy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908D3492-E7D5-4E5D-8412-36FDB2206292}">
      <dgm:prSet phldrT="[Текст]" custT="1"/>
      <dgm:spPr/>
      <dgm:t>
        <a:bodyPr/>
        <a:lstStyle/>
        <a:p>
          <a:r>
            <a:rPr lang="uk-UA" sz="2400" b="1" dirty="0" smtClean="0"/>
            <a:t>Вибіркове спостереження</a:t>
          </a:r>
          <a:endParaRPr lang="ru-RU" sz="2400" b="1" dirty="0"/>
        </a:p>
      </dgm:t>
    </dgm:pt>
    <dgm:pt modelId="{BA67D1C7-577F-4154-AC0B-F80F0D1C7124}" type="parTrans" cxnId="{C136887E-0705-4D28-974F-F8E5ACE84C19}">
      <dgm:prSet/>
      <dgm:spPr/>
      <dgm:t>
        <a:bodyPr/>
        <a:lstStyle/>
        <a:p>
          <a:endParaRPr lang="ru-RU"/>
        </a:p>
      </dgm:t>
    </dgm:pt>
    <dgm:pt modelId="{FCB882B5-F3F3-48D8-91AE-D1843336D935}" type="sibTrans" cxnId="{C136887E-0705-4D28-974F-F8E5ACE84C19}">
      <dgm:prSet/>
      <dgm:spPr/>
      <dgm:t>
        <a:bodyPr/>
        <a:lstStyle/>
        <a:p>
          <a:endParaRPr lang="ru-RU"/>
        </a:p>
      </dgm:t>
    </dgm:pt>
    <dgm:pt modelId="{B3C99F56-7F11-45FD-A90D-5B1CD9BB0BD0}">
      <dgm:prSet phldrT="[Текст]" custT="1"/>
      <dgm:spPr/>
      <dgm:t>
        <a:bodyPr/>
        <a:lstStyle/>
        <a:p>
          <a:r>
            <a:rPr lang="uk-UA" sz="2000" b="0" i="0" dirty="0" smtClean="0"/>
            <a:t>власне випадкова вибірка </a:t>
          </a:r>
          <a:endParaRPr lang="ru-RU" sz="2000" b="0" i="0" dirty="0"/>
        </a:p>
      </dgm:t>
    </dgm:pt>
    <dgm:pt modelId="{74263274-DAC0-41DB-BA00-812972459D0A}" type="parTrans" cxnId="{49C5333E-74EC-4978-ACC8-6D7F8AF89B1C}">
      <dgm:prSet/>
      <dgm:spPr/>
      <dgm:t>
        <a:bodyPr/>
        <a:lstStyle/>
        <a:p>
          <a:endParaRPr lang="ru-RU"/>
        </a:p>
      </dgm:t>
    </dgm:pt>
    <dgm:pt modelId="{098F575F-F156-4C5C-99D0-A582D1E78E82}" type="sibTrans" cxnId="{49C5333E-74EC-4978-ACC8-6D7F8AF89B1C}">
      <dgm:prSet/>
      <dgm:spPr/>
      <dgm:t>
        <a:bodyPr/>
        <a:lstStyle/>
        <a:p>
          <a:endParaRPr lang="ru-RU"/>
        </a:p>
      </dgm:t>
    </dgm:pt>
    <dgm:pt modelId="{352969D1-C688-471B-BDF5-F864D677A24C}">
      <dgm:prSet phldrT="[Текст]" custT="1"/>
      <dgm:spPr/>
      <dgm:t>
        <a:bodyPr/>
        <a:lstStyle/>
        <a:p>
          <a:r>
            <a:rPr lang="uk-UA" sz="2000" b="0" i="0" dirty="0" smtClean="0"/>
            <a:t>механічна вибірка</a:t>
          </a:r>
          <a:endParaRPr lang="ru-RU" sz="2000" b="0" i="0" dirty="0"/>
        </a:p>
      </dgm:t>
    </dgm:pt>
    <dgm:pt modelId="{0A74CBC6-487B-47EC-866F-12A6348B7076}" type="parTrans" cxnId="{10CCA5A4-064A-4DBC-A3CC-75334588761D}">
      <dgm:prSet/>
      <dgm:spPr/>
      <dgm:t>
        <a:bodyPr/>
        <a:lstStyle/>
        <a:p>
          <a:endParaRPr lang="ru-RU"/>
        </a:p>
      </dgm:t>
    </dgm:pt>
    <dgm:pt modelId="{4E32D63E-76AA-4D7D-BED8-981373ACA025}" type="sibTrans" cxnId="{10CCA5A4-064A-4DBC-A3CC-75334588761D}">
      <dgm:prSet/>
      <dgm:spPr/>
      <dgm:t>
        <a:bodyPr/>
        <a:lstStyle/>
        <a:p>
          <a:endParaRPr lang="ru-RU"/>
        </a:p>
      </dgm:t>
    </dgm:pt>
    <dgm:pt modelId="{A36B6691-4B4C-4987-88BE-0D784BCB8911}">
      <dgm:prSet phldrT="[Текст]" custT="1"/>
      <dgm:spPr/>
      <dgm:t>
        <a:bodyPr/>
        <a:lstStyle/>
        <a:p>
          <a:r>
            <a:rPr lang="uk-UA" sz="2000" b="0" i="0" dirty="0" smtClean="0"/>
            <a:t>типова  вибірка </a:t>
          </a:r>
          <a:endParaRPr lang="ru-RU" sz="2000" b="0" i="0" dirty="0"/>
        </a:p>
      </dgm:t>
    </dgm:pt>
    <dgm:pt modelId="{913DEBCA-E60B-419C-9100-C193A930BF34}" type="parTrans" cxnId="{1427B4F4-4487-43A2-9E89-7B628F10EC69}">
      <dgm:prSet/>
      <dgm:spPr/>
      <dgm:t>
        <a:bodyPr/>
        <a:lstStyle/>
        <a:p>
          <a:endParaRPr lang="ru-RU"/>
        </a:p>
      </dgm:t>
    </dgm:pt>
    <dgm:pt modelId="{3238DA09-4626-46FF-B243-B344098597F5}" type="sibTrans" cxnId="{1427B4F4-4487-43A2-9E89-7B628F10EC69}">
      <dgm:prSet/>
      <dgm:spPr/>
      <dgm:t>
        <a:bodyPr/>
        <a:lstStyle/>
        <a:p>
          <a:endParaRPr lang="ru-RU"/>
        </a:p>
      </dgm:t>
    </dgm:pt>
    <dgm:pt modelId="{D2B41523-0537-46D8-A718-AE35169488E9}">
      <dgm:prSet phldrT="[Текст]" custT="1"/>
      <dgm:spPr/>
      <dgm:t>
        <a:bodyPr/>
        <a:lstStyle/>
        <a:p>
          <a:r>
            <a:rPr lang="uk-UA" sz="2000" b="0" i="0" dirty="0" smtClean="0"/>
            <a:t>серійна вибірка</a:t>
          </a:r>
          <a:endParaRPr lang="ru-RU" sz="2000" b="0" i="0" dirty="0"/>
        </a:p>
      </dgm:t>
    </dgm:pt>
    <dgm:pt modelId="{7B24A1AA-02AE-4CA2-B820-F579D9ACEBF9}" type="parTrans" cxnId="{DD6238C6-600B-4F3E-A457-FE16BFC37347}">
      <dgm:prSet/>
      <dgm:spPr/>
      <dgm:t>
        <a:bodyPr/>
        <a:lstStyle/>
        <a:p>
          <a:endParaRPr lang="ru-RU"/>
        </a:p>
      </dgm:t>
    </dgm:pt>
    <dgm:pt modelId="{58C1FFD9-6183-4108-B4A3-C0A8611E51C8}" type="sibTrans" cxnId="{DD6238C6-600B-4F3E-A457-FE16BFC37347}">
      <dgm:prSet/>
      <dgm:spPr/>
      <dgm:t>
        <a:bodyPr/>
        <a:lstStyle/>
        <a:p>
          <a:endParaRPr lang="ru-RU"/>
        </a:p>
      </dgm:t>
    </dgm:pt>
    <dgm:pt modelId="{479AF87C-79D2-4065-841F-29B59A7F3452}">
      <dgm:prSet phldrT="[Текст]" custT="1"/>
      <dgm:spPr/>
      <dgm:t>
        <a:bodyPr/>
        <a:lstStyle/>
        <a:p>
          <a:r>
            <a:rPr lang="uk-UA" sz="2000" b="0" i="0" dirty="0" smtClean="0"/>
            <a:t>комбінована вибірка</a:t>
          </a:r>
          <a:endParaRPr lang="ru-RU" sz="2000" b="0" i="0" dirty="0"/>
        </a:p>
      </dgm:t>
    </dgm:pt>
    <dgm:pt modelId="{0CB9B210-9F86-49C8-A22F-9F320E3710DB}" type="parTrans" cxnId="{8D2B6176-AA5A-4FE5-A106-01B4EFF7E50E}">
      <dgm:prSet/>
      <dgm:spPr/>
      <dgm:t>
        <a:bodyPr/>
        <a:lstStyle/>
        <a:p>
          <a:endParaRPr lang="ru-RU"/>
        </a:p>
      </dgm:t>
    </dgm:pt>
    <dgm:pt modelId="{EB70D7FA-AA7C-4C9A-8448-62C56D23C97C}" type="sibTrans" cxnId="{8D2B6176-AA5A-4FE5-A106-01B4EFF7E50E}">
      <dgm:prSet/>
      <dgm:spPr/>
      <dgm:t>
        <a:bodyPr/>
        <a:lstStyle/>
        <a:p>
          <a:endParaRPr lang="ru-RU"/>
        </a:p>
      </dgm:t>
    </dgm:pt>
    <dgm:pt modelId="{37450977-3542-4AF5-89C8-8B8029F5522B}">
      <dgm:prSet phldrT="[Текст]" custT="1"/>
      <dgm:spPr/>
      <dgm:t>
        <a:bodyPr/>
        <a:lstStyle/>
        <a:p>
          <a:r>
            <a:rPr lang="uk-UA" sz="1800" b="0" i="1" dirty="0" err="1" smtClean="0"/>
            <a:t>безповторна</a:t>
          </a:r>
          <a:endParaRPr lang="ru-RU" sz="1800" b="0" i="1" dirty="0"/>
        </a:p>
      </dgm:t>
    </dgm:pt>
    <dgm:pt modelId="{E1E670C4-4DA7-405B-9C64-2A883AEAB819}" type="parTrans" cxnId="{55102F37-EDCF-49A6-A767-82BF7626BE6D}">
      <dgm:prSet/>
      <dgm:spPr/>
      <dgm:t>
        <a:bodyPr/>
        <a:lstStyle/>
        <a:p>
          <a:endParaRPr lang="ru-RU"/>
        </a:p>
      </dgm:t>
    </dgm:pt>
    <dgm:pt modelId="{863B6D53-0DB3-4DAD-9DB8-5BD5231F6B3A}" type="sibTrans" cxnId="{55102F37-EDCF-49A6-A767-82BF7626BE6D}">
      <dgm:prSet/>
      <dgm:spPr/>
      <dgm:t>
        <a:bodyPr/>
        <a:lstStyle/>
        <a:p>
          <a:endParaRPr lang="ru-RU"/>
        </a:p>
      </dgm:t>
    </dgm:pt>
    <dgm:pt modelId="{D8D4FD9D-39EA-4CDE-BB27-D90BD89EBF0C}">
      <dgm:prSet phldrT="[Текст]" custT="1"/>
      <dgm:spPr/>
      <dgm:t>
        <a:bodyPr/>
        <a:lstStyle/>
        <a:p>
          <a:r>
            <a:rPr lang="uk-UA" sz="1800" b="0" i="1" dirty="0" smtClean="0"/>
            <a:t>повторна</a:t>
          </a:r>
          <a:endParaRPr lang="ru-RU" sz="2000" b="0" i="1" dirty="0"/>
        </a:p>
      </dgm:t>
    </dgm:pt>
    <dgm:pt modelId="{68CD2632-630B-4F9B-A302-8F8D93111E0B}" type="parTrans" cxnId="{C692076F-EA2C-48BC-AE77-61C2AA101157}">
      <dgm:prSet/>
      <dgm:spPr/>
      <dgm:t>
        <a:bodyPr/>
        <a:lstStyle/>
        <a:p>
          <a:endParaRPr lang="ru-RU"/>
        </a:p>
      </dgm:t>
    </dgm:pt>
    <dgm:pt modelId="{D8DD680C-04FB-4F42-9F18-CCEDE308DDB0}" type="sibTrans" cxnId="{C692076F-EA2C-48BC-AE77-61C2AA101157}">
      <dgm:prSet/>
      <dgm:spPr/>
      <dgm:t>
        <a:bodyPr/>
        <a:lstStyle/>
        <a:p>
          <a:endParaRPr lang="ru-RU"/>
        </a:p>
      </dgm:t>
    </dgm:pt>
    <dgm:pt modelId="{39DEE1E8-5460-4B5D-B9F7-684C5CA86535}" type="pres">
      <dgm:prSet presAssocID="{B3B8523B-B9AB-4218-868D-A5C93AB55F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72631A-A117-4689-8F03-698ABA8AF616}" type="pres">
      <dgm:prSet presAssocID="{908D3492-E7D5-4E5D-8412-36FDB2206292}" presName="hierRoot1" presStyleCnt="0"/>
      <dgm:spPr/>
    </dgm:pt>
    <dgm:pt modelId="{0CC52992-3806-46CF-9FC2-813D77E0D731}" type="pres">
      <dgm:prSet presAssocID="{908D3492-E7D5-4E5D-8412-36FDB2206292}" presName="composite" presStyleCnt="0"/>
      <dgm:spPr/>
    </dgm:pt>
    <dgm:pt modelId="{34B3E6D5-307B-49D0-B40B-B2F0C4D22006}" type="pres">
      <dgm:prSet presAssocID="{908D3492-E7D5-4E5D-8412-36FDB2206292}" presName="background" presStyleLbl="node0" presStyleIdx="0" presStyleCnt="1"/>
      <dgm:spPr/>
    </dgm:pt>
    <dgm:pt modelId="{D19A4C5F-8C86-4648-ADC1-507C8B76848F}" type="pres">
      <dgm:prSet presAssocID="{908D3492-E7D5-4E5D-8412-36FDB2206292}" presName="text" presStyleLbl="fgAcc0" presStyleIdx="0" presStyleCnt="1" custScaleX="160150">
        <dgm:presLayoutVars>
          <dgm:chPref val="3"/>
        </dgm:presLayoutVars>
      </dgm:prSet>
      <dgm:spPr/>
    </dgm:pt>
    <dgm:pt modelId="{41EA88D8-F7C8-482B-9AA7-20EA3154A85D}" type="pres">
      <dgm:prSet presAssocID="{908D3492-E7D5-4E5D-8412-36FDB2206292}" presName="hierChild2" presStyleCnt="0"/>
      <dgm:spPr/>
    </dgm:pt>
    <dgm:pt modelId="{05ED42C2-39F6-42DE-A5B6-BF96CE73CCE5}" type="pres">
      <dgm:prSet presAssocID="{74263274-DAC0-41DB-BA00-812972459D0A}" presName="Name10" presStyleLbl="parChTrans1D2" presStyleIdx="0" presStyleCnt="5"/>
      <dgm:spPr/>
    </dgm:pt>
    <dgm:pt modelId="{C3D16F38-70CD-4208-8843-595EB97414F9}" type="pres">
      <dgm:prSet presAssocID="{B3C99F56-7F11-45FD-A90D-5B1CD9BB0BD0}" presName="hierRoot2" presStyleCnt="0"/>
      <dgm:spPr/>
    </dgm:pt>
    <dgm:pt modelId="{4887D9A3-7416-463F-AE9D-3D80BB0B0D5A}" type="pres">
      <dgm:prSet presAssocID="{B3C99F56-7F11-45FD-A90D-5B1CD9BB0BD0}" presName="composite2" presStyleCnt="0"/>
      <dgm:spPr/>
    </dgm:pt>
    <dgm:pt modelId="{F11170BC-AFDC-40F6-9B56-E1D43F8D185C}" type="pres">
      <dgm:prSet presAssocID="{B3C99F56-7F11-45FD-A90D-5B1CD9BB0BD0}" presName="background2" presStyleLbl="node2" presStyleIdx="0" presStyleCnt="5"/>
      <dgm:spPr/>
    </dgm:pt>
    <dgm:pt modelId="{9D220616-CC31-4CA3-8C72-DDC0D366F6CF}" type="pres">
      <dgm:prSet presAssocID="{B3C99F56-7F11-45FD-A90D-5B1CD9BB0BD0}" presName="text2" presStyleLbl="fgAcc2" presStyleIdx="0" presStyleCnt="5">
        <dgm:presLayoutVars>
          <dgm:chPref val="3"/>
        </dgm:presLayoutVars>
      </dgm:prSet>
      <dgm:spPr/>
    </dgm:pt>
    <dgm:pt modelId="{B2973DFC-09ED-426B-B37C-F9BB108500E8}" type="pres">
      <dgm:prSet presAssocID="{B3C99F56-7F11-45FD-A90D-5B1CD9BB0BD0}" presName="hierChild3" presStyleCnt="0"/>
      <dgm:spPr/>
    </dgm:pt>
    <dgm:pt modelId="{AE30E654-E620-48B6-85CA-B2C0C0654055}" type="pres">
      <dgm:prSet presAssocID="{68CD2632-630B-4F9B-A302-8F8D93111E0B}" presName="Name17" presStyleLbl="parChTrans1D3" presStyleIdx="0" presStyleCnt="2"/>
      <dgm:spPr/>
    </dgm:pt>
    <dgm:pt modelId="{F5793127-8F0E-4831-8C8D-E19A5320DC0C}" type="pres">
      <dgm:prSet presAssocID="{D8D4FD9D-39EA-4CDE-BB27-D90BD89EBF0C}" presName="hierRoot3" presStyleCnt="0"/>
      <dgm:spPr/>
    </dgm:pt>
    <dgm:pt modelId="{8117CE08-DB43-449E-9C88-31388F2D7A35}" type="pres">
      <dgm:prSet presAssocID="{D8D4FD9D-39EA-4CDE-BB27-D90BD89EBF0C}" presName="composite3" presStyleCnt="0"/>
      <dgm:spPr/>
    </dgm:pt>
    <dgm:pt modelId="{6B4DD399-D0FE-4E15-902B-91A44BAC6FFE}" type="pres">
      <dgm:prSet presAssocID="{D8D4FD9D-39EA-4CDE-BB27-D90BD89EBF0C}" presName="background3" presStyleLbl="node3" presStyleIdx="0" presStyleCnt="2"/>
      <dgm:spPr/>
    </dgm:pt>
    <dgm:pt modelId="{CC18837B-31B6-4EC3-8B77-0BA7FCE71AF0}" type="pres">
      <dgm:prSet presAssocID="{D8D4FD9D-39EA-4CDE-BB27-D90BD89EBF0C}" presName="text3" presStyleLbl="fgAcc3" presStyleIdx="0" presStyleCnt="2" custScaleX="93618" custScaleY="89048">
        <dgm:presLayoutVars>
          <dgm:chPref val="3"/>
        </dgm:presLayoutVars>
      </dgm:prSet>
      <dgm:spPr/>
    </dgm:pt>
    <dgm:pt modelId="{C623F7C0-8C46-403D-8A72-30974BA53D88}" type="pres">
      <dgm:prSet presAssocID="{D8D4FD9D-39EA-4CDE-BB27-D90BD89EBF0C}" presName="hierChild4" presStyleCnt="0"/>
      <dgm:spPr/>
    </dgm:pt>
    <dgm:pt modelId="{7AD84EC2-AFDA-47AA-AF6C-4E6FC60F3182}" type="pres">
      <dgm:prSet presAssocID="{E1E670C4-4DA7-405B-9C64-2A883AEAB819}" presName="Name17" presStyleLbl="parChTrans1D3" presStyleIdx="1" presStyleCnt="2"/>
      <dgm:spPr/>
    </dgm:pt>
    <dgm:pt modelId="{926AC7BB-1507-4818-909A-099F6FBC8262}" type="pres">
      <dgm:prSet presAssocID="{37450977-3542-4AF5-89C8-8B8029F5522B}" presName="hierRoot3" presStyleCnt="0"/>
      <dgm:spPr/>
    </dgm:pt>
    <dgm:pt modelId="{FCC7A267-5D92-44CD-84BF-C7746A571EE9}" type="pres">
      <dgm:prSet presAssocID="{37450977-3542-4AF5-89C8-8B8029F5522B}" presName="composite3" presStyleCnt="0"/>
      <dgm:spPr/>
    </dgm:pt>
    <dgm:pt modelId="{6EDF3866-E42A-40B1-B503-F50ADDC8BB5B}" type="pres">
      <dgm:prSet presAssocID="{37450977-3542-4AF5-89C8-8B8029F5522B}" presName="background3" presStyleLbl="node3" presStyleIdx="1" presStyleCnt="2"/>
      <dgm:spPr/>
    </dgm:pt>
    <dgm:pt modelId="{F24E6CEA-2BBC-4BD2-B6B7-C13BBC5AEC66}" type="pres">
      <dgm:prSet presAssocID="{37450977-3542-4AF5-89C8-8B8029F5522B}" presName="text3" presStyleLbl="fgAcc3" presStyleIdx="1" presStyleCnt="2" custScaleX="95191" custScaleY="83359">
        <dgm:presLayoutVars>
          <dgm:chPref val="3"/>
        </dgm:presLayoutVars>
      </dgm:prSet>
      <dgm:spPr/>
    </dgm:pt>
    <dgm:pt modelId="{A419417E-8516-43D4-A363-3B969809D8EF}" type="pres">
      <dgm:prSet presAssocID="{37450977-3542-4AF5-89C8-8B8029F5522B}" presName="hierChild4" presStyleCnt="0"/>
      <dgm:spPr/>
    </dgm:pt>
    <dgm:pt modelId="{70EBDCAF-5ABD-456F-8590-A2DC3EC58C3E}" type="pres">
      <dgm:prSet presAssocID="{0A74CBC6-487B-47EC-866F-12A6348B7076}" presName="Name10" presStyleLbl="parChTrans1D2" presStyleIdx="1" presStyleCnt="5"/>
      <dgm:spPr/>
    </dgm:pt>
    <dgm:pt modelId="{6D9FF19C-CEAF-46D3-96B5-27306B80CB98}" type="pres">
      <dgm:prSet presAssocID="{352969D1-C688-471B-BDF5-F864D677A24C}" presName="hierRoot2" presStyleCnt="0"/>
      <dgm:spPr/>
    </dgm:pt>
    <dgm:pt modelId="{97A18015-29D2-427D-B1BD-8EC5CD31DBBF}" type="pres">
      <dgm:prSet presAssocID="{352969D1-C688-471B-BDF5-F864D677A24C}" presName="composite2" presStyleCnt="0"/>
      <dgm:spPr/>
    </dgm:pt>
    <dgm:pt modelId="{FCEC23A6-3215-4764-98D3-5052B6E031C0}" type="pres">
      <dgm:prSet presAssocID="{352969D1-C688-471B-BDF5-F864D677A24C}" presName="background2" presStyleLbl="node2" presStyleIdx="1" presStyleCnt="5"/>
      <dgm:spPr/>
    </dgm:pt>
    <dgm:pt modelId="{282A552A-7AE7-490E-9363-6A0399B8FB9C}" type="pres">
      <dgm:prSet presAssocID="{352969D1-C688-471B-BDF5-F864D677A24C}" presName="text2" presStyleLbl="fgAcc2" presStyleIdx="1" presStyleCnt="5">
        <dgm:presLayoutVars>
          <dgm:chPref val="3"/>
        </dgm:presLayoutVars>
      </dgm:prSet>
      <dgm:spPr/>
    </dgm:pt>
    <dgm:pt modelId="{F97B7676-DBCD-4E92-8AEC-8A47F6296C92}" type="pres">
      <dgm:prSet presAssocID="{352969D1-C688-471B-BDF5-F864D677A24C}" presName="hierChild3" presStyleCnt="0"/>
      <dgm:spPr/>
    </dgm:pt>
    <dgm:pt modelId="{6FBB211C-163B-429A-A66C-D3F74AA03726}" type="pres">
      <dgm:prSet presAssocID="{913DEBCA-E60B-419C-9100-C193A930BF34}" presName="Name10" presStyleLbl="parChTrans1D2" presStyleIdx="2" presStyleCnt="5"/>
      <dgm:spPr/>
    </dgm:pt>
    <dgm:pt modelId="{A2F31A58-098C-4158-BE13-093C1D6FE0C4}" type="pres">
      <dgm:prSet presAssocID="{A36B6691-4B4C-4987-88BE-0D784BCB8911}" presName="hierRoot2" presStyleCnt="0"/>
      <dgm:spPr/>
    </dgm:pt>
    <dgm:pt modelId="{02A858D8-3AAB-4FE6-A9DF-1C658A17FA67}" type="pres">
      <dgm:prSet presAssocID="{A36B6691-4B4C-4987-88BE-0D784BCB8911}" presName="composite2" presStyleCnt="0"/>
      <dgm:spPr/>
    </dgm:pt>
    <dgm:pt modelId="{B23BBC59-2686-4BDA-ACF2-02473D6475E4}" type="pres">
      <dgm:prSet presAssocID="{A36B6691-4B4C-4987-88BE-0D784BCB8911}" presName="background2" presStyleLbl="node2" presStyleIdx="2" presStyleCnt="5"/>
      <dgm:spPr/>
    </dgm:pt>
    <dgm:pt modelId="{2B7C13B6-30C4-4ECE-BCD0-E7D757D55425}" type="pres">
      <dgm:prSet presAssocID="{A36B6691-4B4C-4987-88BE-0D784BCB8911}" presName="text2" presStyleLbl="fgAcc2" presStyleIdx="2" presStyleCnt="5">
        <dgm:presLayoutVars>
          <dgm:chPref val="3"/>
        </dgm:presLayoutVars>
      </dgm:prSet>
      <dgm:spPr/>
    </dgm:pt>
    <dgm:pt modelId="{CD6B60B1-150D-48D4-8EB0-F0F337ADD342}" type="pres">
      <dgm:prSet presAssocID="{A36B6691-4B4C-4987-88BE-0D784BCB8911}" presName="hierChild3" presStyleCnt="0"/>
      <dgm:spPr/>
    </dgm:pt>
    <dgm:pt modelId="{AC508784-11DD-48DE-A6F7-6C414A5E4978}" type="pres">
      <dgm:prSet presAssocID="{7B24A1AA-02AE-4CA2-B820-F579D9ACEBF9}" presName="Name10" presStyleLbl="parChTrans1D2" presStyleIdx="3" presStyleCnt="5"/>
      <dgm:spPr/>
    </dgm:pt>
    <dgm:pt modelId="{E9259EC8-4FBE-4FFC-A18F-0106FB0FF4CE}" type="pres">
      <dgm:prSet presAssocID="{D2B41523-0537-46D8-A718-AE35169488E9}" presName="hierRoot2" presStyleCnt="0"/>
      <dgm:spPr/>
    </dgm:pt>
    <dgm:pt modelId="{3A1C523B-463D-4680-AEE0-245E13FD59D3}" type="pres">
      <dgm:prSet presAssocID="{D2B41523-0537-46D8-A718-AE35169488E9}" presName="composite2" presStyleCnt="0"/>
      <dgm:spPr/>
    </dgm:pt>
    <dgm:pt modelId="{9004B8BA-7F9B-438B-9D56-9C2834A988A9}" type="pres">
      <dgm:prSet presAssocID="{D2B41523-0537-46D8-A718-AE35169488E9}" presName="background2" presStyleLbl="node2" presStyleIdx="3" presStyleCnt="5"/>
      <dgm:spPr/>
    </dgm:pt>
    <dgm:pt modelId="{E526F57F-B158-4309-9D89-6C449575FD18}" type="pres">
      <dgm:prSet presAssocID="{D2B41523-0537-46D8-A718-AE35169488E9}" presName="text2" presStyleLbl="fgAcc2" presStyleIdx="3" presStyleCnt="5">
        <dgm:presLayoutVars>
          <dgm:chPref val="3"/>
        </dgm:presLayoutVars>
      </dgm:prSet>
      <dgm:spPr/>
    </dgm:pt>
    <dgm:pt modelId="{6BFC2CAF-8810-4699-8854-1DED6902063C}" type="pres">
      <dgm:prSet presAssocID="{D2B41523-0537-46D8-A718-AE35169488E9}" presName="hierChild3" presStyleCnt="0"/>
      <dgm:spPr/>
    </dgm:pt>
    <dgm:pt modelId="{978A440A-2000-42B0-A078-E65DFB423A46}" type="pres">
      <dgm:prSet presAssocID="{0CB9B210-9F86-49C8-A22F-9F320E3710DB}" presName="Name10" presStyleLbl="parChTrans1D2" presStyleIdx="4" presStyleCnt="5"/>
      <dgm:spPr/>
    </dgm:pt>
    <dgm:pt modelId="{0E958931-20E0-49F1-B865-6E3A89E91AD2}" type="pres">
      <dgm:prSet presAssocID="{479AF87C-79D2-4065-841F-29B59A7F3452}" presName="hierRoot2" presStyleCnt="0"/>
      <dgm:spPr/>
    </dgm:pt>
    <dgm:pt modelId="{5F943A88-9C36-4E55-870D-FE8871B8CF59}" type="pres">
      <dgm:prSet presAssocID="{479AF87C-79D2-4065-841F-29B59A7F3452}" presName="composite2" presStyleCnt="0"/>
      <dgm:spPr/>
    </dgm:pt>
    <dgm:pt modelId="{E4C81FBA-1402-4BF2-8943-2ECF62D2297C}" type="pres">
      <dgm:prSet presAssocID="{479AF87C-79D2-4065-841F-29B59A7F3452}" presName="background2" presStyleLbl="node2" presStyleIdx="4" presStyleCnt="5"/>
      <dgm:spPr/>
    </dgm:pt>
    <dgm:pt modelId="{BA5DE103-D609-41C8-824F-9274F992980F}" type="pres">
      <dgm:prSet presAssocID="{479AF87C-79D2-4065-841F-29B59A7F3452}" presName="text2" presStyleLbl="fgAcc2" presStyleIdx="4" presStyleCnt="5">
        <dgm:presLayoutVars>
          <dgm:chPref val="3"/>
        </dgm:presLayoutVars>
      </dgm:prSet>
      <dgm:spPr/>
    </dgm:pt>
    <dgm:pt modelId="{7AE1BB7F-25C0-4CB5-BEAC-E3EF44B7C8ED}" type="pres">
      <dgm:prSet presAssocID="{479AF87C-79D2-4065-841F-29B59A7F3452}" presName="hierChild3" presStyleCnt="0"/>
      <dgm:spPr/>
    </dgm:pt>
  </dgm:ptLst>
  <dgm:cxnLst>
    <dgm:cxn modelId="{C831C32E-AFDB-4F71-BCDC-43E25D9FD5F9}" type="presOf" srcId="{913DEBCA-E60B-419C-9100-C193A930BF34}" destId="{6FBB211C-163B-429A-A66C-D3F74AA03726}" srcOrd="0" destOrd="0" presId="urn:microsoft.com/office/officeart/2005/8/layout/hierarchy1"/>
    <dgm:cxn modelId="{8D2B6176-AA5A-4FE5-A106-01B4EFF7E50E}" srcId="{908D3492-E7D5-4E5D-8412-36FDB2206292}" destId="{479AF87C-79D2-4065-841F-29B59A7F3452}" srcOrd="4" destOrd="0" parTransId="{0CB9B210-9F86-49C8-A22F-9F320E3710DB}" sibTransId="{EB70D7FA-AA7C-4C9A-8448-62C56D23C97C}"/>
    <dgm:cxn modelId="{400786D3-D64D-4095-9CAF-A5B1DF3DDDFF}" type="presOf" srcId="{D2B41523-0537-46D8-A718-AE35169488E9}" destId="{E526F57F-B158-4309-9D89-6C449575FD18}" srcOrd="0" destOrd="0" presId="urn:microsoft.com/office/officeart/2005/8/layout/hierarchy1"/>
    <dgm:cxn modelId="{ADCEB59B-E492-4BC8-9090-4CB92DEA36E1}" type="presOf" srcId="{37450977-3542-4AF5-89C8-8B8029F5522B}" destId="{F24E6CEA-2BBC-4BD2-B6B7-C13BBC5AEC66}" srcOrd="0" destOrd="0" presId="urn:microsoft.com/office/officeart/2005/8/layout/hierarchy1"/>
    <dgm:cxn modelId="{69F57600-FAFC-4ED2-A652-F73C94FE0094}" type="presOf" srcId="{908D3492-E7D5-4E5D-8412-36FDB2206292}" destId="{D19A4C5F-8C86-4648-ADC1-507C8B76848F}" srcOrd="0" destOrd="0" presId="urn:microsoft.com/office/officeart/2005/8/layout/hierarchy1"/>
    <dgm:cxn modelId="{1B19F687-031C-47E7-B7FF-F9A444D2EB0B}" type="presOf" srcId="{B3C99F56-7F11-45FD-A90D-5B1CD9BB0BD0}" destId="{9D220616-CC31-4CA3-8C72-DDC0D366F6CF}" srcOrd="0" destOrd="0" presId="urn:microsoft.com/office/officeart/2005/8/layout/hierarchy1"/>
    <dgm:cxn modelId="{81416C2E-05A6-4935-83A0-CEEDBD035B33}" type="presOf" srcId="{7B24A1AA-02AE-4CA2-B820-F579D9ACEBF9}" destId="{AC508784-11DD-48DE-A6F7-6C414A5E4978}" srcOrd="0" destOrd="0" presId="urn:microsoft.com/office/officeart/2005/8/layout/hierarchy1"/>
    <dgm:cxn modelId="{831D3E99-83BA-432F-A0A1-CD7A0E2355F0}" type="presOf" srcId="{0CB9B210-9F86-49C8-A22F-9F320E3710DB}" destId="{978A440A-2000-42B0-A078-E65DFB423A46}" srcOrd="0" destOrd="0" presId="urn:microsoft.com/office/officeart/2005/8/layout/hierarchy1"/>
    <dgm:cxn modelId="{55102F37-EDCF-49A6-A767-82BF7626BE6D}" srcId="{B3C99F56-7F11-45FD-A90D-5B1CD9BB0BD0}" destId="{37450977-3542-4AF5-89C8-8B8029F5522B}" srcOrd="1" destOrd="0" parTransId="{E1E670C4-4DA7-405B-9C64-2A883AEAB819}" sibTransId="{863B6D53-0DB3-4DAD-9DB8-5BD5231F6B3A}"/>
    <dgm:cxn modelId="{1427B4F4-4487-43A2-9E89-7B628F10EC69}" srcId="{908D3492-E7D5-4E5D-8412-36FDB2206292}" destId="{A36B6691-4B4C-4987-88BE-0D784BCB8911}" srcOrd="2" destOrd="0" parTransId="{913DEBCA-E60B-419C-9100-C193A930BF34}" sibTransId="{3238DA09-4626-46FF-B243-B344098597F5}"/>
    <dgm:cxn modelId="{DD6238C6-600B-4F3E-A457-FE16BFC37347}" srcId="{908D3492-E7D5-4E5D-8412-36FDB2206292}" destId="{D2B41523-0537-46D8-A718-AE35169488E9}" srcOrd="3" destOrd="0" parTransId="{7B24A1AA-02AE-4CA2-B820-F579D9ACEBF9}" sibTransId="{58C1FFD9-6183-4108-B4A3-C0A8611E51C8}"/>
    <dgm:cxn modelId="{49C5333E-74EC-4978-ACC8-6D7F8AF89B1C}" srcId="{908D3492-E7D5-4E5D-8412-36FDB2206292}" destId="{B3C99F56-7F11-45FD-A90D-5B1CD9BB0BD0}" srcOrd="0" destOrd="0" parTransId="{74263274-DAC0-41DB-BA00-812972459D0A}" sibTransId="{098F575F-F156-4C5C-99D0-A582D1E78E82}"/>
    <dgm:cxn modelId="{3C091D0E-1E0F-4062-8D37-895581DA94E4}" type="presOf" srcId="{A36B6691-4B4C-4987-88BE-0D784BCB8911}" destId="{2B7C13B6-30C4-4ECE-BCD0-E7D757D55425}" srcOrd="0" destOrd="0" presId="urn:microsoft.com/office/officeart/2005/8/layout/hierarchy1"/>
    <dgm:cxn modelId="{10CCA5A4-064A-4DBC-A3CC-75334588761D}" srcId="{908D3492-E7D5-4E5D-8412-36FDB2206292}" destId="{352969D1-C688-471B-BDF5-F864D677A24C}" srcOrd="1" destOrd="0" parTransId="{0A74CBC6-487B-47EC-866F-12A6348B7076}" sibTransId="{4E32D63E-76AA-4D7D-BED8-981373ACA025}"/>
    <dgm:cxn modelId="{E1D4180E-1F99-4AF1-9E05-8B048AF8B852}" type="presOf" srcId="{352969D1-C688-471B-BDF5-F864D677A24C}" destId="{282A552A-7AE7-490E-9363-6A0399B8FB9C}" srcOrd="0" destOrd="0" presId="urn:microsoft.com/office/officeart/2005/8/layout/hierarchy1"/>
    <dgm:cxn modelId="{04F1CE0E-525F-4F07-9BD8-BD6F93963680}" type="presOf" srcId="{68CD2632-630B-4F9B-A302-8F8D93111E0B}" destId="{AE30E654-E620-48B6-85CA-B2C0C0654055}" srcOrd="0" destOrd="0" presId="urn:microsoft.com/office/officeart/2005/8/layout/hierarchy1"/>
    <dgm:cxn modelId="{38855ACE-1070-4871-B576-42DA87DCF030}" type="presOf" srcId="{B3B8523B-B9AB-4218-868D-A5C93AB55FC1}" destId="{39DEE1E8-5460-4B5D-B9F7-684C5CA86535}" srcOrd="0" destOrd="0" presId="urn:microsoft.com/office/officeart/2005/8/layout/hierarchy1"/>
    <dgm:cxn modelId="{EA160FB0-5D1F-45DE-909F-C4DB49AF5A86}" type="presOf" srcId="{D8D4FD9D-39EA-4CDE-BB27-D90BD89EBF0C}" destId="{CC18837B-31B6-4EC3-8B77-0BA7FCE71AF0}" srcOrd="0" destOrd="0" presId="urn:microsoft.com/office/officeart/2005/8/layout/hierarchy1"/>
    <dgm:cxn modelId="{C0217E97-6C2B-4588-9D36-75B8953EF08E}" type="presOf" srcId="{E1E670C4-4DA7-405B-9C64-2A883AEAB819}" destId="{7AD84EC2-AFDA-47AA-AF6C-4E6FC60F3182}" srcOrd="0" destOrd="0" presId="urn:microsoft.com/office/officeart/2005/8/layout/hierarchy1"/>
    <dgm:cxn modelId="{2DFACEC8-8C8E-4AB6-B92F-BCB8E0F2488B}" type="presOf" srcId="{0A74CBC6-487B-47EC-866F-12A6348B7076}" destId="{70EBDCAF-5ABD-456F-8590-A2DC3EC58C3E}" srcOrd="0" destOrd="0" presId="urn:microsoft.com/office/officeart/2005/8/layout/hierarchy1"/>
    <dgm:cxn modelId="{C136887E-0705-4D28-974F-F8E5ACE84C19}" srcId="{B3B8523B-B9AB-4218-868D-A5C93AB55FC1}" destId="{908D3492-E7D5-4E5D-8412-36FDB2206292}" srcOrd="0" destOrd="0" parTransId="{BA67D1C7-577F-4154-AC0B-F80F0D1C7124}" sibTransId="{FCB882B5-F3F3-48D8-91AE-D1843336D935}"/>
    <dgm:cxn modelId="{C692076F-EA2C-48BC-AE77-61C2AA101157}" srcId="{B3C99F56-7F11-45FD-A90D-5B1CD9BB0BD0}" destId="{D8D4FD9D-39EA-4CDE-BB27-D90BD89EBF0C}" srcOrd="0" destOrd="0" parTransId="{68CD2632-630B-4F9B-A302-8F8D93111E0B}" sibTransId="{D8DD680C-04FB-4F42-9F18-CCEDE308DDB0}"/>
    <dgm:cxn modelId="{E03F24E1-A47E-4B5F-9790-085D842406CB}" type="presOf" srcId="{479AF87C-79D2-4065-841F-29B59A7F3452}" destId="{BA5DE103-D609-41C8-824F-9274F992980F}" srcOrd="0" destOrd="0" presId="urn:microsoft.com/office/officeart/2005/8/layout/hierarchy1"/>
    <dgm:cxn modelId="{A90616FA-1CC0-4A7A-AEFA-7E04C5B0F64B}" type="presOf" srcId="{74263274-DAC0-41DB-BA00-812972459D0A}" destId="{05ED42C2-39F6-42DE-A5B6-BF96CE73CCE5}" srcOrd="0" destOrd="0" presId="urn:microsoft.com/office/officeart/2005/8/layout/hierarchy1"/>
    <dgm:cxn modelId="{DE534430-14D8-4B7A-9C94-C90052918620}" type="presParOf" srcId="{39DEE1E8-5460-4B5D-B9F7-684C5CA86535}" destId="{A972631A-A117-4689-8F03-698ABA8AF616}" srcOrd="0" destOrd="0" presId="urn:microsoft.com/office/officeart/2005/8/layout/hierarchy1"/>
    <dgm:cxn modelId="{0A0EA82A-772C-44D8-81AA-999213C67199}" type="presParOf" srcId="{A972631A-A117-4689-8F03-698ABA8AF616}" destId="{0CC52992-3806-46CF-9FC2-813D77E0D731}" srcOrd="0" destOrd="0" presId="urn:microsoft.com/office/officeart/2005/8/layout/hierarchy1"/>
    <dgm:cxn modelId="{9D702A27-03B7-436F-8691-41A2F8D6B0D1}" type="presParOf" srcId="{0CC52992-3806-46CF-9FC2-813D77E0D731}" destId="{34B3E6D5-307B-49D0-B40B-B2F0C4D22006}" srcOrd="0" destOrd="0" presId="urn:microsoft.com/office/officeart/2005/8/layout/hierarchy1"/>
    <dgm:cxn modelId="{CF69BCF6-CF66-44D1-AA75-3F3B5C4E1ED5}" type="presParOf" srcId="{0CC52992-3806-46CF-9FC2-813D77E0D731}" destId="{D19A4C5F-8C86-4648-ADC1-507C8B76848F}" srcOrd="1" destOrd="0" presId="urn:microsoft.com/office/officeart/2005/8/layout/hierarchy1"/>
    <dgm:cxn modelId="{DDF221F1-1F26-4DC4-AECF-CE996A790065}" type="presParOf" srcId="{A972631A-A117-4689-8F03-698ABA8AF616}" destId="{41EA88D8-F7C8-482B-9AA7-20EA3154A85D}" srcOrd="1" destOrd="0" presId="urn:microsoft.com/office/officeart/2005/8/layout/hierarchy1"/>
    <dgm:cxn modelId="{798A004B-3B62-421C-A4C6-642A0585FD74}" type="presParOf" srcId="{41EA88D8-F7C8-482B-9AA7-20EA3154A85D}" destId="{05ED42C2-39F6-42DE-A5B6-BF96CE73CCE5}" srcOrd="0" destOrd="0" presId="urn:microsoft.com/office/officeart/2005/8/layout/hierarchy1"/>
    <dgm:cxn modelId="{56C1923E-DB9B-4AD1-BE40-C93B62990E56}" type="presParOf" srcId="{41EA88D8-F7C8-482B-9AA7-20EA3154A85D}" destId="{C3D16F38-70CD-4208-8843-595EB97414F9}" srcOrd="1" destOrd="0" presId="urn:microsoft.com/office/officeart/2005/8/layout/hierarchy1"/>
    <dgm:cxn modelId="{D7242419-9F3F-40FF-8805-075FCA6AD135}" type="presParOf" srcId="{C3D16F38-70CD-4208-8843-595EB97414F9}" destId="{4887D9A3-7416-463F-AE9D-3D80BB0B0D5A}" srcOrd="0" destOrd="0" presId="urn:microsoft.com/office/officeart/2005/8/layout/hierarchy1"/>
    <dgm:cxn modelId="{23BA1977-55AB-4FC3-8A30-773094E9E0D3}" type="presParOf" srcId="{4887D9A3-7416-463F-AE9D-3D80BB0B0D5A}" destId="{F11170BC-AFDC-40F6-9B56-E1D43F8D185C}" srcOrd="0" destOrd="0" presId="urn:microsoft.com/office/officeart/2005/8/layout/hierarchy1"/>
    <dgm:cxn modelId="{DE07C8DF-DF83-418D-9EE0-0EB5114D1595}" type="presParOf" srcId="{4887D9A3-7416-463F-AE9D-3D80BB0B0D5A}" destId="{9D220616-CC31-4CA3-8C72-DDC0D366F6CF}" srcOrd="1" destOrd="0" presId="urn:microsoft.com/office/officeart/2005/8/layout/hierarchy1"/>
    <dgm:cxn modelId="{A2764494-2532-4E8A-9F9E-7E15E514E9EC}" type="presParOf" srcId="{C3D16F38-70CD-4208-8843-595EB97414F9}" destId="{B2973DFC-09ED-426B-B37C-F9BB108500E8}" srcOrd="1" destOrd="0" presId="urn:microsoft.com/office/officeart/2005/8/layout/hierarchy1"/>
    <dgm:cxn modelId="{2390DAE5-3543-449A-AFAE-B5F29AC9B631}" type="presParOf" srcId="{B2973DFC-09ED-426B-B37C-F9BB108500E8}" destId="{AE30E654-E620-48B6-85CA-B2C0C0654055}" srcOrd="0" destOrd="0" presId="urn:microsoft.com/office/officeart/2005/8/layout/hierarchy1"/>
    <dgm:cxn modelId="{A157A385-DF2C-4A26-A26F-C83985544558}" type="presParOf" srcId="{B2973DFC-09ED-426B-B37C-F9BB108500E8}" destId="{F5793127-8F0E-4831-8C8D-E19A5320DC0C}" srcOrd="1" destOrd="0" presId="urn:microsoft.com/office/officeart/2005/8/layout/hierarchy1"/>
    <dgm:cxn modelId="{61C991EE-7F5C-4938-A630-26945CFD6E68}" type="presParOf" srcId="{F5793127-8F0E-4831-8C8D-E19A5320DC0C}" destId="{8117CE08-DB43-449E-9C88-31388F2D7A35}" srcOrd="0" destOrd="0" presId="urn:microsoft.com/office/officeart/2005/8/layout/hierarchy1"/>
    <dgm:cxn modelId="{92B9A147-567A-4DF9-A2C3-E98BFE309714}" type="presParOf" srcId="{8117CE08-DB43-449E-9C88-31388F2D7A35}" destId="{6B4DD399-D0FE-4E15-902B-91A44BAC6FFE}" srcOrd="0" destOrd="0" presId="urn:microsoft.com/office/officeart/2005/8/layout/hierarchy1"/>
    <dgm:cxn modelId="{DF991BB6-3727-4850-9F01-9B79E6E12111}" type="presParOf" srcId="{8117CE08-DB43-449E-9C88-31388F2D7A35}" destId="{CC18837B-31B6-4EC3-8B77-0BA7FCE71AF0}" srcOrd="1" destOrd="0" presId="urn:microsoft.com/office/officeart/2005/8/layout/hierarchy1"/>
    <dgm:cxn modelId="{4062770C-A6A4-4A29-A0B6-71FEDA82DB15}" type="presParOf" srcId="{F5793127-8F0E-4831-8C8D-E19A5320DC0C}" destId="{C623F7C0-8C46-403D-8A72-30974BA53D88}" srcOrd="1" destOrd="0" presId="urn:microsoft.com/office/officeart/2005/8/layout/hierarchy1"/>
    <dgm:cxn modelId="{1B00FA80-005D-46EB-8A65-D23D5AA0267C}" type="presParOf" srcId="{B2973DFC-09ED-426B-B37C-F9BB108500E8}" destId="{7AD84EC2-AFDA-47AA-AF6C-4E6FC60F3182}" srcOrd="2" destOrd="0" presId="urn:microsoft.com/office/officeart/2005/8/layout/hierarchy1"/>
    <dgm:cxn modelId="{5978452B-246E-474F-9585-287170841E5A}" type="presParOf" srcId="{B2973DFC-09ED-426B-B37C-F9BB108500E8}" destId="{926AC7BB-1507-4818-909A-099F6FBC8262}" srcOrd="3" destOrd="0" presId="urn:microsoft.com/office/officeart/2005/8/layout/hierarchy1"/>
    <dgm:cxn modelId="{97DB4E41-7017-469F-A755-4836620C310D}" type="presParOf" srcId="{926AC7BB-1507-4818-909A-099F6FBC8262}" destId="{FCC7A267-5D92-44CD-84BF-C7746A571EE9}" srcOrd="0" destOrd="0" presId="urn:microsoft.com/office/officeart/2005/8/layout/hierarchy1"/>
    <dgm:cxn modelId="{1460DA7C-BDC7-44EC-BB5D-5C2E2FCB303D}" type="presParOf" srcId="{FCC7A267-5D92-44CD-84BF-C7746A571EE9}" destId="{6EDF3866-E42A-40B1-B503-F50ADDC8BB5B}" srcOrd="0" destOrd="0" presId="urn:microsoft.com/office/officeart/2005/8/layout/hierarchy1"/>
    <dgm:cxn modelId="{E501B731-949E-4EBB-BC94-68B929C93511}" type="presParOf" srcId="{FCC7A267-5D92-44CD-84BF-C7746A571EE9}" destId="{F24E6CEA-2BBC-4BD2-B6B7-C13BBC5AEC66}" srcOrd="1" destOrd="0" presId="urn:microsoft.com/office/officeart/2005/8/layout/hierarchy1"/>
    <dgm:cxn modelId="{2BA30551-926D-4918-ADF8-628DCB6D32A3}" type="presParOf" srcId="{926AC7BB-1507-4818-909A-099F6FBC8262}" destId="{A419417E-8516-43D4-A363-3B969809D8EF}" srcOrd="1" destOrd="0" presId="urn:microsoft.com/office/officeart/2005/8/layout/hierarchy1"/>
    <dgm:cxn modelId="{DB0D5E2C-9893-4921-8B21-E48CA3F10E02}" type="presParOf" srcId="{41EA88D8-F7C8-482B-9AA7-20EA3154A85D}" destId="{70EBDCAF-5ABD-456F-8590-A2DC3EC58C3E}" srcOrd="2" destOrd="0" presId="urn:microsoft.com/office/officeart/2005/8/layout/hierarchy1"/>
    <dgm:cxn modelId="{3EF80E97-B82E-4127-A211-9C55A0EA7B78}" type="presParOf" srcId="{41EA88D8-F7C8-482B-9AA7-20EA3154A85D}" destId="{6D9FF19C-CEAF-46D3-96B5-27306B80CB98}" srcOrd="3" destOrd="0" presId="urn:microsoft.com/office/officeart/2005/8/layout/hierarchy1"/>
    <dgm:cxn modelId="{372F6558-A54E-4BD0-8DCC-DCC424CBBEEB}" type="presParOf" srcId="{6D9FF19C-CEAF-46D3-96B5-27306B80CB98}" destId="{97A18015-29D2-427D-B1BD-8EC5CD31DBBF}" srcOrd="0" destOrd="0" presId="urn:microsoft.com/office/officeart/2005/8/layout/hierarchy1"/>
    <dgm:cxn modelId="{7A924B52-76F2-42FF-A46B-F0AA451F49CA}" type="presParOf" srcId="{97A18015-29D2-427D-B1BD-8EC5CD31DBBF}" destId="{FCEC23A6-3215-4764-98D3-5052B6E031C0}" srcOrd="0" destOrd="0" presId="urn:microsoft.com/office/officeart/2005/8/layout/hierarchy1"/>
    <dgm:cxn modelId="{64E9A4BB-5D01-40A3-86C5-F40763D10BCC}" type="presParOf" srcId="{97A18015-29D2-427D-B1BD-8EC5CD31DBBF}" destId="{282A552A-7AE7-490E-9363-6A0399B8FB9C}" srcOrd="1" destOrd="0" presId="urn:microsoft.com/office/officeart/2005/8/layout/hierarchy1"/>
    <dgm:cxn modelId="{1B70A708-6688-4A2E-B449-6EEBA6181655}" type="presParOf" srcId="{6D9FF19C-CEAF-46D3-96B5-27306B80CB98}" destId="{F97B7676-DBCD-4E92-8AEC-8A47F6296C92}" srcOrd="1" destOrd="0" presId="urn:microsoft.com/office/officeart/2005/8/layout/hierarchy1"/>
    <dgm:cxn modelId="{58488420-FBAA-4545-A5AD-611E22E70691}" type="presParOf" srcId="{41EA88D8-F7C8-482B-9AA7-20EA3154A85D}" destId="{6FBB211C-163B-429A-A66C-D3F74AA03726}" srcOrd="4" destOrd="0" presId="urn:microsoft.com/office/officeart/2005/8/layout/hierarchy1"/>
    <dgm:cxn modelId="{59FA795B-7483-4337-8C87-7EBAD0E879F1}" type="presParOf" srcId="{41EA88D8-F7C8-482B-9AA7-20EA3154A85D}" destId="{A2F31A58-098C-4158-BE13-093C1D6FE0C4}" srcOrd="5" destOrd="0" presId="urn:microsoft.com/office/officeart/2005/8/layout/hierarchy1"/>
    <dgm:cxn modelId="{8182A642-83AA-4976-89DA-787638763768}" type="presParOf" srcId="{A2F31A58-098C-4158-BE13-093C1D6FE0C4}" destId="{02A858D8-3AAB-4FE6-A9DF-1C658A17FA67}" srcOrd="0" destOrd="0" presId="urn:microsoft.com/office/officeart/2005/8/layout/hierarchy1"/>
    <dgm:cxn modelId="{BD72074F-9CCC-48B4-B591-8E06FC68D1A1}" type="presParOf" srcId="{02A858D8-3AAB-4FE6-A9DF-1C658A17FA67}" destId="{B23BBC59-2686-4BDA-ACF2-02473D6475E4}" srcOrd="0" destOrd="0" presId="urn:microsoft.com/office/officeart/2005/8/layout/hierarchy1"/>
    <dgm:cxn modelId="{8BEAEC68-861C-4D5F-B630-CEB27126A827}" type="presParOf" srcId="{02A858D8-3AAB-4FE6-A9DF-1C658A17FA67}" destId="{2B7C13B6-30C4-4ECE-BCD0-E7D757D55425}" srcOrd="1" destOrd="0" presId="urn:microsoft.com/office/officeart/2005/8/layout/hierarchy1"/>
    <dgm:cxn modelId="{84D5842E-0550-408F-A2AE-B2F083B3C25B}" type="presParOf" srcId="{A2F31A58-098C-4158-BE13-093C1D6FE0C4}" destId="{CD6B60B1-150D-48D4-8EB0-F0F337ADD342}" srcOrd="1" destOrd="0" presId="urn:microsoft.com/office/officeart/2005/8/layout/hierarchy1"/>
    <dgm:cxn modelId="{B273D506-DAA3-4DA2-B9FB-06419AE7F282}" type="presParOf" srcId="{41EA88D8-F7C8-482B-9AA7-20EA3154A85D}" destId="{AC508784-11DD-48DE-A6F7-6C414A5E4978}" srcOrd="6" destOrd="0" presId="urn:microsoft.com/office/officeart/2005/8/layout/hierarchy1"/>
    <dgm:cxn modelId="{1F58D31F-68AB-48F0-BCC9-97F6DD2FF1DE}" type="presParOf" srcId="{41EA88D8-F7C8-482B-9AA7-20EA3154A85D}" destId="{E9259EC8-4FBE-4FFC-A18F-0106FB0FF4CE}" srcOrd="7" destOrd="0" presId="urn:microsoft.com/office/officeart/2005/8/layout/hierarchy1"/>
    <dgm:cxn modelId="{264F0C22-C852-4665-95BD-44946E2E696B}" type="presParOf" srcId="{E9259EC8-4FBE-4FFC-A18F-0106FB0FF4CE}" destId="{3A1C523B-463D-4680-AEE0-245E13FD59D3}" srcOrd="0" destOrd="0" presId="urn:microsoft.com/office/officeart/2005/8/layout/hierarchy1"/>
    <dgm:cxn modelId="{243C709E-5445-4C45-85C0-F502A27DF75B}" type="presParOf" srcId="{3A1C523B-463D-4680-AEE0-245E13FD59D3}" destId="{9004B8BA-7F9B-438B-9D56-9C2834A988A9}" srcOrd="0" destOrd="0" presId="urn:microsoft.com/office/officeart/2005/8/layout/hierarchy1"/>
    <dgm:cxn modelId="{21676FB5-53AC-4DAC-B074-1C0CA4957C81}" type="presParOf" srcId="{3A1C523B-463D-4680-AEE0-245E13FD59D3}" destId="{E526F57F-B158-4309-9D89-6C449575FD18}" srcOrd="1" destOrd="0" presId="urn:microsoft.com/office/officeart/2005/8/layout/hierarchy1"/>
    <dgm:cxn modelId="{EC14C6B0-3B40-4B5D-B636-303482413538}" type="presParOf" srcId="{E9259EC8-4FBE-4FFC-A18F-0106FB0FF4CE}" destId="{6BFC2CAF-8810-4699-8854-1DED6902063C}" srcOrd="1" destOrd="0" presId="urn:microsoft.com/office/officeart/2005/8/layout/hierarchy1"/>
    <dgm:cxn modelId="{D3E73B43-1C2E-41F5-B89F-2AB98D0FA6C1}" type="presParOf" srcId="{41EA88D8-F7C8-482B-9AA7-20EA3154A85D}" destId="{978A440A-2000-42B0-A078-E65DFB423A46}" srcOrd="8" destOrd="0" presId="urn:microsoft.com/office/officeart/2005/8/layout/hierarchy1"/>
    <dgm:cxn modelId="{07CC87C0-B6AF-4A07-83E7-733FCF0371B9}" type="presParOf" srcId="{41EA88D8-F7C8-482B-9AA7-20EA3154A85D}" destId="{0E958931-20E0-49F1-B865-6E3A89E91AD2}" srcOrd="9" destOrd="0" presId="urn:microsoft.com/office/officeart/2005/8/layout/hierarchy1"/>
    <dgm:cxn modelId="{AEBABEC4-19FC-43B6-8ECF-A1AD657D2FE5}" type="presParOf" srcId="{0E958931-20E0-49F1-B865-6E3A89E91AD2}" destId="{5F943A88-9C36-4E55-870D-FE8871B8CF59}" srcOrd="0" destOrd="0" presId="urn:microsoft.com/office/officeart/2005/8/layout/hierarchy1"/>
    <dgm:cxn modelId="{EF950909-620A-4043-97C6-E0117FD3F71C}" type="presParOf" srcId="{5F943A88-9C36-4E55-870D-FE8871B8CF59}" destId="{E4C81FBA-1402-4BF2-8943-2ECF62D2297C}" srcOrd="0" destOrd="0" presId="urn:microsoft.com/office/officeart/2005/8/layout/hierarchy1"/>
    <dgm:cxn modelId="{65EC04AB-A4F6-4272-A84D-910E80878065}" type="presParOf" srcId="{5F943A88-9C36-4E55-870D-FE8871B8CF59}" destId="{BA5DE103-D609-41C8-824F-9274F992980F}" srcOrd="1" destOrd="0" presId="urn:microsoft.com/office/officeart/2005/8/layout/hierarchy1"/>
    <dgm:cxn modelId="{5A12A485-D988-4267-B431-D98ADD1CEE01}" type="presParOf" srcId="{0E958931-20E0-49F1-B865-6E3A89E91AD2}" destId="{7AE1BB7F-25C0-4CB5-BEAC-E3EF44B7C8E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33F88-BC97-4124-83DA-F0CBD64B6A2D}">
      <dsp:nvSpPr>
        <dsp:cNvPr id="0" name=""/>
        <dsp:cNvSpPr/>
      </dsp:nvSpPr>
      <dsp:spPr>
        <a:xfrm>
          <a:off x="4298677" y="635"/>
          <a:ext cx="6448016" cy="2479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сукупність, всі характеристики якої притаманні кожному її елементу (однорідна)</a:t>
          </a:r>
          <a:endParaRPr lang="ru-RU" sz="3200" kern="1200" dirty="0"/>
        </a:p>
      </dsp:txBody>
      <dsp:txXfrm>
        <a:off x="4298677" y="310540"/>
        <a:ext cx="5518300" cy="1859432"/>
      </dsp:txXfrm>
    </dsp:sp>
    <dsp:sp modelId="{1E89AA10-E317-4FAB-A91F-C6FB2FD72DD3}">
      <dsp:nvSpPr>
        <dsp:cNvPr id="0" name=""/>
        <dsp:cNvSpPr/>
      </dsp:nvSpPr>
      <dsp:spPr>
        <a:xfrm>
          <a:off x="0" y="635"/>
          <a:ext cx="4298677" cy="247924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Гомогенна сукупність</a:t>
          </a:r>
          <a:endParaRPr lang="ru-RU" sz="5300" kern="1200" dirty="0"/>
        </a:p>
      </dsp:txBody>
      <dsp:txXfrm>
        <a:off x="121027" y="121662"/>
        <a:ext cx="4056623" cy="2237188"/>
      </dsp:txXfrm>
    </dsp:sp>
    <dsp:sp modelId="{A40A5E46-005B-406F-9CAD-F694EF0D193C}">
      <dsp:nvSpPr>
        <dsp:cNvPr id="0" name=""/>
        <dsp:cNvSpPr/>
      </dsp:nvSpPr>
      <dsp:spPr>
        <a:xfrm>
          <a:off x="4298677" y="2727802"/>
          <a:ext cx="6448016" cy="2479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сукупність, характеристики якої зосереджені в окремих підмножинах елементів (неоднорідна)</a:t>
          </a:r>
          <a:endParaRPr lang="ru-RU" sz="3200" kern="1200" dirty="0"/>
        </a:p>
      </dsp:txBody>
      <dsp:txXfrm>
        <a:off x="4298677" y="3037707"/>
        <a:ext cx="5518300" cy="1859432"/>
      </dsp:txXfrm>
    </dsp:sp>
    <dsp:sp modelId="{954EAF45-EE44-4CB4-86FF-03128EE27E6F}">
      <dsp:nvSpPr>
        <dsp:cNvPr id="0" name=""/>
        <dsp:cNvSpPr/>
      </dsp:nvSpPr>
      <dsp:spPr>
        <a:xfrm>
          <a:off x="0" y="2727802"/>
          <a:ext cx="4298677" cy="2479242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300" kern="1200" dirty="0" smtClean="0"/>
            <a:t>Гетерогенна сукупність</a:t>
          </a:r>
          <a:endParaRPr lang="ru-RU" sz="5300" kern="1200" dirty="0"/>
        </a:p>
      </dsp:txBody>
      <dsp:txXfrm>
        <a:off x="121027" y="2848829"/>
        <a:ext cx="4056623" cy="2237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FD140-DDBC-4DCA-8B17-3995CEA95CBB}">
      <dsp:nvSpPr>
        <dsp:cNvPr id="0" name=""/>
        <dsp:cNvSpPr/>
      </dsp:nvSpPr>
      <dsp:spPr>
        <a:xfrm>
          <a:off x="219564" y="413756"/>
          <a:ext cx="5234847" cy="1635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04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Яку треба зробити вибірку?</a:t>
          </a:r>
          <a:endParaRPr lang="ru-RU" sz="3200" kern="1200" dirty="0"/>
        </a:p>
      </dsp:txBody>
      <dsp:txXfrm>
        <a:off x="219564" y="413756"/>
        <a:ext cx="5234847" cy="1635889"/>
      </dsp:txXfrm>
    </dsp:sp>
    <dsp:sp modelId="{B84A5A6C-1BCB-4862-A5EC-5143BE0C99D8}">
      <dsp:nvSpPr>
        <dsp:cNvPr id="0" name=""/>
        <dsp:cNvSpPr/>
      </dsp:nvSpPr>
      <dsp:spPr>
        <a:xfrm>
          <a:off x="1445" y="177461"/>
          <a:ext cx="1145122" cy="17176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B7814-EBA2-471A-A9A8-86549D947CA7}">
      <dsp:nvSpPr>
        <dsp:cNvPr id="0" name=""/>
        <dsp:cNvSpPr/>
      </dsp:nvSpPr>
      <dsp:spPr>
        <a:xfrm>
          <a:off x="5886888" y="413756"/>
          <a:ext cx="5234847" cy="16358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04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Яким повинен бути її об’єм?</a:t>
          </a:r>
          <a:endParaRPr lang="ru-RU" sz="3200" kern="1200" dirty="0"/>
        </a:p>
      </dsp:txBody>
      <dsp:txXfrm>
        <a:off x="5886888" y="413756"/>
        <a:ext cx="5234847" cy="1635889"/>
      </dsp:txXfrm>
    </dsp:sp>
    <dsp:sp modelId="{6FB84920-8A55-4DC7-9720-CFF6853A2902}">
      <dsp:nvSpPr>
        <dsp:cNvPr id="0" name=""/>
        <dsp:cNvSpPr/>
      </dsp:nvSpPr>
      <dsp:spPr>
        <a:xfrm>
          <a:off x="5668769" y="177461"/>
          <a:ext cx="1145122" cy="171768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0FADF-C249-4638-81B0-8CB74DCCF906}">
      <dsp:nvSpPr>
        <dsp:cNvPr id="0" name=""/>
        <dsp:cNvSpPr/>
      </dsp:nvSpPr>
      <dsp:spPr>
        <a:xfrm>
          <a:off x="1079776" y="2387095"/>
          <a:ext cx="8963628" cy="18080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8043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Які допустимі межі відхилення характеристик генеральної сукупності, за яких вибірку можна вважати репрезентативною?</a:t>
          </a:r>
          <a:endParaRPr lang="ru-RU" sz="3200" kern="1200" dirty="0"/>
        </a:p>
      </dsp:txBody>
      <dsp:txXfrm>
        <a:off x="1079776" y="2387095"/>
        <a:ext cx="8963628" cy="1808018"/>
      </dsp:txXfrm>
    </dsp:sp>
    <dsp:sp modelId="{A454E4E6-AC6C-421C-8742-03F770964278}">
      <dsp:nvSpPr>
        <dsp:cNvPr id="0" name=""/>
        <dsp:cNvSpPr/>
      </dsp:nvSpPr>
      <dsp:spPr>
        <a:xfrm>
          <a:off x="532393" y="2193338"/>
          <a:ext cx="1145122" cy="17176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E8251-4B6E-476D-AEAC-169804952B0B}">
      <dsp:nvSpPr>
        <dsp:cNvPr id="0" name=""/>
        <dsp:cNvSpPr/>
      </dsp:nvSpPr>
      <dsp:spPr>
        <a:xfrm>
          <a:off x="0" y="0"/>
          <a:ext cx="3684699" cy="36846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C62F9-D422-4023-AEF9-5DB17CFB1BF1}">
      <dsp:nvSpPr>
        <dsp:cNvPr id="0" name=""/>
        <dsp:cNvSpPr/>
      </dsp:nvSpPr>
      <dsp:spPr>
        <a:xfrm>
          <a:off x="1842349" y="0"/>
          <a:ext cx="8479484" cy="3684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smtClean="0"/>
            <a:t>Планомірний підбір досліджуваних із генеральної сукупності</a:t>
          </a:r>
          <a:r>
            <a:rPr lang="uk-UA" sz="3600" i="0" kern="1200" dirty="0" smtClean="0"/>
            <a:t>. </a:t>
          </a:r>
          <a:endParaRPr lang="ru-RU" sz="3600" i="0" kern="1200" dirty="0"/>
        </a:p>
      </dsp:txBody>
      <dsp:txXfrm>
        <a:off x="1842349" y="0"/>
        <a:ext cx="8479484" cy="1750232"/>
      </dsp:txXfrm>
    </dsp:sp>
    <dsp:sp modelId="{8CE5A347-3A62-4F7F-9A65-BB76A6326A8D}">
      <dsp:nvSpPr>
        <dsp:cNvPr id="0" name=""/>
        <dsp:cNvSpPr/>
      </dsp:nvSpPr>
      <dsp:spPr>
        <a:xfrm>
          <a:off x="967233" y="1750232"/>
          <a:ext cx="1750232" cy="175023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2DE0D-F917-4F8F-820A-5DEB0B68FB9E}">
      <dsp:nvSpPr>
        <dsp:cNvPr id="0" name=""/>
        <dsp:cNvSpPr/>
      </dsp:nvSpPr>
      <dsp:spPr>
        <a:xfrm>
          <a:off x="1842349" y="1750232"/>
          <a:ext cx="8479484" cy="17502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0" kern="1200" dirty="0" err="1" smtClean="0"/>
            <a:t>Рандомізований</a:t>
          </a:r>
          <a:r>
            <a:rPr lang="uk-UA" sz="3600" b="1" i="0" kern="1200" dirty="0" smtClean="0"/>
            <a:t> підбір досліджуваних із генеральної сукупності</a:t>
          </a:r>
          <a:endParaRPr lang="ru-RU" sz="3600" i="0" kern="1200" dirty="0"/>
        </a:p>
      </dsp:txBody>
      <dsp:txXfrm>
        <a:off x="1842349" y="1750232"/>
        <a:ext cx="8479484" cy="1750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F30E9-76CB-4540-BDB0-6D51F646E1A1}">
      <dsp:nvSpPr>
        <dsp:cNvPr id="0" name=""/>
        <dsp:cNvSpPr/>
      </dsp:nvSpPr>
      <dsp:spPr>
        <a:xfrm rot="10800000">
          <a:off x="2475258" y="3183"/>
          <a:ext cx="7195566" cy="26513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180" tIns="133350" rIns="24892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Валідність</a:t>
          </a:r>
          <a:endParaRPr lang="ru-RU" sz="35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підтвердження (доказ), що досліджувалися (вимірювалися) саме ті явища, які психолог передбачав дослідити</a:t>
          </a:r>
          <a:endParaRPr lang="ru-RU" sz="2700" kern="1200" dirty="0"/>
        </a:p>
      </dsp:txBody>
      <dsp:txXfrm rot="10800000">
        <a:off x="3138100" y="3183"/>
        <a:ext cx="6532724" cy="2651367"/>
      </dsp:txXfrm>
    </dsp:sp>
    <dsp:sp modelId="{18A6E0F0-00FF-4B3E-947E-2A91E3E99883}">
      <dsp:nvSpPr>
        <dsp:cNvPr id="0" name=""/>
        <dsp:cNvSpPr/>
      </dsp:nvSpPr>
      <dsp:spPr>
        <a:xfrm>
          <a:off x="1149575" y="3183"/>
          <a:ext cx="2651367" cy="26513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2BD98-C717-4F66-A73C-99893D7A05C4}">
      <dsp:nvSpPr>
        <dsp:cNvPr id="0" name=""/>
        <dsp:cNvSpPr/>
      </dsp:nvSpPr>
      <dsp:spPr>
        <a:xfrm rot="10800000">
          <a:off x="2475258" y="3446004"/>
          <a:ext cx="7195566" cy="265136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180" tIns="133350" rIns="24892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b="1" kern="1200" dirty="0" smtClean="0"/>
            <a:t>Надійність</a:t>
          </a:r>
          <a:r>
            <a:rPr lang="uk-UA" sz="3500" kern="1200" dirty="0" smtClean="0"/>
            <a:t> </a:t>
          </a:r>
          <a:endParaRPr lang="ru-RU" sz="35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700" kern="1200" dirty="0" smtClean="0"/>
            <a:t>певна гарантія, що одержаний результат правильно відбиває досліджувану дійсність</a:t>
          </a:r>
          <a:endParaRPr lang="ru-RU" sz="2700" kern="1200" dirty="0"/>
        </a:p>
      </dsp:txBody>
      <dsp:txXfrm rot="10800000">
        <a:off x="3138100" y="3446004"/>
        <a:ext cx="6532724" cy="2651367"/>
      </dsp:txXfrm>
    </dsp:sp>
    <dsp:sp modelId="{72AA3C1E-4B31-4F17-BE68-AF3403FAF909}">
      <dsp:nvSpPr>
        <dsp:cNvPr id="0" name=""/>
        <dsp:cNvSpPr/>
      </dsp:nvSpPr>
      <dsp:spPr>
        <a:xfrm>
          <a:off x="1149575" y="3446004"/>
          <a:ext cx="2651367" cy="265136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116A2-B481-4959-A702-245887C43FCA}">
      <dsp:nvSpPr>
        <dsp:cNvPr id="0" name=""/>
        <dsp:cNvSpPr/>
      </dsp:nvSpPr>
      <dsp:spPr>
        <a:xfrm>
          <a:off x="6798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75260" rIns="58420" bIns="5842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600" kern="1200" dirty="0" smtClean="0"/>
            <a:t>n&lt;30</a:t>
          </a:r>
          <a:endParaRPr lang="ru-RU" sz="4600" kern="1200" dirty="0"/>
        </a:p>
      </dsp:txBody>
      <dsp:txXfrm>
        <a:off x="58156" y="378098"/>
        <a:ext cx="2833535" cy="2140491"/>
      </dsp:txXfrm>
    </dsp:sp>
    <dsp:sp modelId="{95C9EAFC-1F38-40C2-AE11-D64CD292EA2D}">
      <dsp:nvSpPr>
        <dsp:cNvPr id="0" name=""/>
        <dsp:cNvSpPr/>
      </dsp:nvSpPr>
      <dsp:spPr>
        <a:xfrm>
          <a:off x="6798" y="2518589"/>
          <a:ext cx="2936251" cy="94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Мала </a:t>
          </a:r>
          <a:r>
            <a:rPr lang="ru-RU" sz="3300" kern="1200" dirty="0" err="1" smtClean="0"/>
            <a:t>виб</a:t>
          </a:r>
          <a:r>
            <a:rPr lang="uk-UA" sz="3300" kern="1200" dirty="0" err="1" smtClean="0"/>
            <a:t>ірка</a:t>
          </a:r>
          <a:endParaRPr lang="ru-RU" sz="3300" kern="1200" dirty="0"/>
        </a:p>
      </dsp:txBody>
      <dsp:txXfrm>
        <a:off x="6798" y="2518589"/>
        <a:ext cx="2067782" cy="942495"/>
      </dsp:txXfrm>
    </dsp:sp>
    <dsp:sp modelId="{D5AF9581-0449-4240-8BF7-EAB9F8008458}">
      <dsp:nvSpPr>
        <dsp:cNvPr id="0" name=""/>
        <dsp:cNvSpPr/>
      </dsp:nvSpPr>
      <dsp:spPr>
        <a:xfrm>
          <a:off x="2157642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3FBD5-8CE5-4C2B-9B26-86DECFB69869}">
      <dsp:nvSpPr>
        <dsp:cNvPr id="0" name=""/>
        <dsp:cNvSpPr/>
      </dsp:nvSpPr>
      <dsp:spPr>
        <a:xfrm>
          <a:off x="3439933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75260" rIns="58420" bIns="5842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600" kern="1200" dirty="0" smtClean="0"/>
            <a:t>30&lt;n&lt;100</a:t>
          </a:r>
          <a:endParaRPr lang="ru-RU" sz="4600" kern="1200" dirty="0"/>
        </a:p>
      </dsp:txBody>
      <dsp:txXfrm>
        <a:off x="3491291" y="378098"/>
        <a:ext cx="2833535" cy="2140491"/>
      </dsp:txXfrm>
    </dsp:sp>
    <dsp:sp modelId="{3315D81C-46B9-4976-8CF8-F1EA8E1E0717}">
      <dsp:nvSpPr>
        <dsp:cNvPr id="0" name=""/>
        <dsp:cNvSpPr/>
      </dsp:nvSpPr>
      <dsp:spPr>
        <a:xfrm>
          <a:off x="3439933" y="2518589"/>
          <a:ext cx="2936251" cy="94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Середня вибірка</a:t>
          </a:r>
          <a:endParaRPr lang="ru-RU" sz="3300" kern="1200" dirty="0"/>
        </a:p>
      </dsp:txBody>
      <dsp:txXfrm>
        <a:off x="3439933" y="2518589"/>
        <a:ext cx="2067782" cy="942495"/>
      </dsp:txXfrm>
    </dsp:sp>
    <dsp:sp modelId="{BC84E806-7CFA-4542-AACB-A98925ACAA71}">
      <dsp:nvSpPr>
        <dsp:cNvPr id="0" name=""/>
        <dsp:cNvSpPr/>
      </dsp:nvSpPr>
      <dsp:spPr>
        <a:xfrm>
          <a:off x="5590778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91D54-3BFF-40D0-80FC-B620A433F819}">
      <dsp:nvSpPr>
        <dsp:cNvPr id="0" name=""/>
        <dsp:cNvSpPr/>
      </dsp:nvSpPr>
      <dsp:spPr>
        <a:xfrm>
          <a:off x="6873069" y="326740"/>
          <a:ext cx="2936251" cy="219184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75260" rIns="58420" bIns="5842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600" kern="1200" dirty="0" smtClean="0"/>
            <a:t>n&gt;100</a:t>
          </a:r>
          <a:endParaRPr lang="ru-RU" sz="4600" kern="1200" dirty="0"/>
        </a:p>
      </dsp:txBody>
      <dsp:txXfrm>
        <a:off x="6924427" y="378098"/>
        <a:ext cx="2833535" cy="2140491"/>
      </dsp:txXfrm>
    </dsp:sp>
    <dsp:sp modelId="{AF288080-8E99-4B20-8D40-D754D6A4EBC0}">
      <dsp:nvSpPr>
        <dsp:cNvPr id="0" name=""/>
        <dsp:cNvSpPr/>
      </dsp:nvSpPr>
      <dsp:spPr>
        <a:xfrm>
          <a:off x="6873069" y="2518589"/>
          <a:ext cx="2936251" cy="94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Велика вибірка</a:t>
          </a:r>
          <a:endParaRPr lang="ru-RU" sz="3300" kern="1200" dirty="0"/>
        </a:p>
      </dsp:txBody>
      <dsp:txXfrm>
        <a:off x="6873069" y="2518589"/>
        <a:ext cx="2067782" cy="942495"/>
      </dsp:txXfrm>
    </dsp:sp>
    <dsp:sp modelId="{7B6A2F13-DF23-4482-9807-3C9D93329E57}">
      <dsp:nvSpPr>
        <dsp:cNvPr id="0" name=""/>
        <dsp:cNvSpPr/>
      </dsp:nvSpPr>
      <dsp:spPr>
        <a:xfrm>
          <a:off x="9023913" y="2668296"/>
          <a:ext cx="1027687" cy="102768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A440A-2000-42B0-A078-E65DFB423A46}">
      <dsp:nvSpPr>
        <dsp:cNvPr id="0" name=""/>
        <dsp:cNvSpPr/>
      </dsp:nvSpPr>
      <dsp:spPr>
        <a:xfrm>
          <a:off x="6078730" y="1895159"/>
          <a:ext cx="4244345" cy="50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29"/>
              </a:lnTo>
              <a:lnTo>
                <a:pt x="4244345" y="344129"/>
              </a:lnTo>
              <a:lnTo>
                <a:pt x="4244345" y="5049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508784-11DD-48DE-A6F7-6C414A5E4978}">
      <dsp:nvSpPr>
        <dsp:cNvPr id="0" name=""/>
        <dsp:cNvSpPr/>
      </dsp:nvSpPr>
      <dsp:spPr>
        <a:xfrm>
          <a:off x="6078730" y="1895159"/>
          <a:ext cx="2122172" cy="50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29"/>
              </a:lnTo>
              <a:lnTo>
                <a:pt x="2122172" y="344129"/>
              </a:lnTo>
              <a:lnTo>
                <a:pt x="2122172" y="5049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B211C-163B-429A-A66C-D3F74AA03726}">
      <dsp:nvSpPr>
        <dsp:cNvPr id="0" name=""/>
        <dsp:cNvSpPr/>
      </dsp:nvSpPr>
      <dsp:spPr>
        <a:xfrm>
          <a:off x="6033010" y="1895159"/>
          <a:ext cx="91440" cy="5049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9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EBDCAF-5ABD-456F-8590-A2DC3EC58C3E}">
      <dsp:nvSpPr>
        <dsp:cNvPr id="0" name=""/>
        <dsp:cNvSpPr/>
      </dsp:nvSpPr>
      <dsp:spPr>
        <a:xfrm>
          <a:off x="3956557" y="1895159"/>
          <a:ext cx="2122172" cy="504980"/>
        </a:xfrm>
        <a:custGeom>
          <a:avLst/>
          <a:gdLst/>
          <a:ahLst/>
          <a:cxnLst/>
          <a:rect l="0" t="0" r="0" b="0"/>
          <a:pathLst>
            <a:path>
              <a:moveTo>
                <a:pt x="2122172" y="0"/>
              </a:moveTo>
              <a:lnTo>
                <a:pt x="2122172" y="344129"/>
              </a:lnTo>
              <a:lnTo>
                <a:pt x="0" y="344129"/>
              </a:lnTo>
              <a:lnTo>
                <a:pt x="0" y="5049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D84EC2-AFDA-47AA-AF6C-4E6FC60F3182}">
      <dsp:nvSpPr>
        <dsp:cNvPr id="0" name=""/>
        <dsp:cNvSpPr/>
      </dsp:nvSpPr>
      <dsp:spPr>
        <a:xfrm>
          <a:off x="1834384" y="3502705"/>
          <a:ext cx="1005680" cy="504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129"/>
              </a:lnTo>
              <a:lnTo>
                <a:pt x="1005680" y="344129"/>
              </a:lnTo>
              <a:lnTo>
                <a:pt x="1005680" y="50498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0E654-E620-48B6-85CA-B2C0C0654055}">
      <dsp:nvSpPr>
        <dsp:cNvPr id="0" name=""/>
        <dsp:cNvSpPr/>
      </dsp:nvSpPr>
      <dsp:spPr>
        <a:xfrm>
          <a:off x="815048" y="3502705"/>
          <a:ext cx="1019336" cy="504980"/>
        </a:xfrm>
        <a:custGeom>
          <a:avLst/>
          <a:gdLst/>
          <a:ahLst/>
          <a:cxnLst/>
          <a:rect l="0" t="0" r="0" b="0"/>
          <a:pathLst>
            <a:path>
              <a:moveTo>
                <a:pt x="1019336" y="0"/>
              </a:moveTo>
              <a:lnTo>
                <a:pt x="1019336" y="344129"/>
              </a:lnTo>
              <a:lnTo>
                <a:pt x="0" y="344129"/>
              </a:lnTo>
              <a:lnTo>
                <a:pt x="0" y="504980"/>
              </a:lnTo>
            </a:path>
          </a:pathLst>
        </a:custGeom>
        <a:noFill/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D42C2-39F6-42DE-A5B6-BF96CE73CCE5}">
      <dsp:nvSpPr>
        <dsp:cNvPr id="0" name=""/>
        <dsp:cNvSpPr/>
      </dsp:nvSpPr>
      <dsp:spPr>
        <a:xfrm>
          <a:off x="1834384" y="1895159"/>
          <a:ext cx="4244345" cy="504980"/>
        </a:xfrm>
        <a:custGeom>
          <a:avLst/>
          <a:gdLst/>
          <a:ahLst/>
          <a:cxnLst/>
          <a:rect l="0" t="0" r="0" b="0"/>
          <a:pathLst>
            <a:path>
              <a:moveTo>
                <a:pt x="4244345" y="0"/>
              </a:moveTo>
              <a:lnTo>
                <a:pt x="4244345" y="344129"/>
              </a:lnTo>
              <a:lnTo>
                <a:pt x="0" y="344129"/>
              </a:lnTo>
              <a:lnTo>
                <a:pt x="0" y="504980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3E6D5-307B-49D0-B40B-B2F0C4D22006}">
      <dsp:nvSpPr>
        <dsp:cNvPr id="0" name=""/>
        <dsp:cNvSpPr/>
      </dsp:nvSpPr>
      <dsp:spPr>
        <a:xfrm>
          <a:off x="4688369" y="792594"/>
          <a:ext cx="2780721" cy="1102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9A4C5F-8C86-4648-ADC1-507C8B76848F}">
      <dsp:nvSpPr>
        <dsp:cNvPr id="0" name=""/>
        <dsp:cNvSpPr/>
      </dsp:nvSpPr>
      <dsp:spPr>
        <a:xfrm>
          <a:off x="4881294" y="975873"/>
          <a:ext cx="2780721" cy="11025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Вибіркове спостереження</a:t>
          </a:r>
          <a:endParaRPr lang="ru-RU" sz="2400" b="1" kern="1200" dirty="0"/>
        </a:p>
      </dsp:txBody>
      <dsp:txXfrm>
        <a:off x="4913587" y="1008166"/>
        <a:ext cx="2716135" cy="1037979"/>
      </dsp:txXfrm>
    </dsp:sp>
    <dsp:sp modelId="{F11170BC-AFDC-40F6-9B56-E1D43F8D185C}">
      <dsp:nvSpPr>
        <dsp:cNvPr id="0" name=""/>
        <dsp:cNvSpPr/>
      </dsp:nvSpPr>
      <dsp:spPr>
        <a:xfrm>
          <a:off x="966223" y="2400140"/>
          <a:ext cx="1736323" cy="1102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220616-CC31-4CA3-8C72-DDC0D366F6CF}">
      <dsp:nvSpPr>
        <dsp:cNvPr id="0" name=""/>
        <dsp:cNvSpPr/>
      </dsp:nvSpPr>
      <dsp:spPr>
        <a:xfrm>
          <a:off x="1159148" y="2583419"/>
          <a:ext cx="1736323" cy="11025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/>
            <a:t>власне випадкова вибірка </a:t>
          </a:r>
          <a:endParaRPr lang="ru-RU" sz="2000" b="0" i="0" kern="1200" dirty="0"/>
        </a:p>
      </dsp:txBody>
      <dsp:txXfrm>
        <a:off x="1191441" y="2615712"/>
        <a:ext cx="1671737" cy="1037979"/>
      </dsp:txXfrm>
    </dsp:sp>
    <dsp:sp modelId="{6B4DD399-D0FE-4E15-902B-91A44BAC6FFE}">
      <dsp:nvSpPr>
        <dsp:cNvPr id="0" name=""/>
        <dsp:cNvSpPr/>
      </dsp:nvSpPr>
      <dsp:spPr>
        <a:xfrm>
          <a:off x="2292" y="4007686"/>
          <a:ext cx="1625511" cy="9818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18837B-31B6-4EC3-8B77-0BA7FCE71AF0}">
      <dsp:nvSpPr>
        <dsp:cNvPr id="0" name=""/>
        <dsp:cNvSpPr/>
      </dsp:nvSpPr>
      <dsp:spPr>
        <a:xfrm>
          <a:off x="195217" y="4190965"/>
          <a:ext cx="1625511" cy="9818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dirty="0" smtClean="0"/>
            <a:t>повторна</a:t>
          </a:r>
          <a:endParaRPr lang="ru-RU" sz="2000" b="0" i="1" kern="1200" dirty="0"/>
        </a:p>
      </dsp:txBody>
      <dsp:txXfrm>
        <a:off x="223973" y="4219721"/>
        <a:ext cx="1567999" cy="924300"/>
      </dsp:txXfrm>
    </dsp:sp>
    <dsp:sp modelId="{6EDF3866-E42A-40B1-B503-F50ADDC8BB5B}">
      <dsp:nvSpPr>
        <dsp:cNvPr id="0" name=""/>
        <dsp:cNvSpPr/>
      </dsp:nvSpPr>
      <dsp:spPr>
        <a:xfrm>
          <a:off x="2013653" y="4007686"/>
          <a:ext cx="1652823" cy="919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4E6CEA-2BBC-4BD2-B6B7-C13BBC5AEC66}">
      <dsp:nvSpPr>
        <dsp:cNvPr id="0" name=""/>
        <dsp:cNvSpPr/>
      </dsp:nvSpPr>
      <dsp:spPr>
        <a:xfrm>
          <a:off x="2206578" y="4190965"/>
          <a:ext cx="1652823" cy="9190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1" kern="1200" dirty="0" err="1" smtClean="0"/>
            <a:t>безповторна</a:t>
          </a:r>
          <a:endParaRPr lang="ru-RU" sz="1800" b="0" i="1" kern="1200" dirty="0"/>
        </a:p>
      </dsp:txBody>
      <dsp:txXfrm>
        <a:off x="2233497" y="4217884"/>
        <a:ext cx="1598985" cy="865249"/>
      </dsp:txXfrm>
    </dsp:sp>
    <dsp:sp modelId="{FCEC23A6-3215-4764-98D3-5052B6E031C0}">
      <dsp:nvSpPr>
        <dsp:cNvPr id="0" name=""/>
        <dsp:cNvSpPr/>
      </dsp:nvSpPr>
      <dsp:spPr>
        <a:xfrm>
          <a:off x="3088396" y="2400140"/>
          <a:ext cx="1736323" cy="1102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2A552A-7AE7-490E-9363-6A0399B8FB9C}">
      <dsp:nvSpPr>
        <dsp:cNvPr id="0" name=""/>
        <dsp:cNvSpPr/>
      </dsp:nvSpPr>
      <dsp:spPr>
        <a:xfrm>
          <a:off x="3281321" y="2583419"/>
          <a:ext cx="1736323" cy="11025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/>
            <a:t>механічна вибірка</a:t>
          </a:r>
          <a:endParaRPr lang="ru-RU" sz="2000" b="0" i="0" kern="1200" dirty="0"/>
        </a:p>
      </dsp:txBody>
      <dsp:txXfrm>
        <a:off x="3313614" y="2615712"/>
        <a:ext cx="1671737" cy="1037979"/>
      </dsp:txXfrm>
    </dsp:sp>
    <dsp:sp modelId="{B23BBC59-2686-4BDA-ACF2-02473D6475E4}">
      <dsp:nvSpPr>
        <dsp:cNvPr id="0" name=""/>
        <dsp:cNvSpPr/>
      </dsp:nvSpPr>
      <dsp:spPr>
        <a:xfrm>
          <a:off x="5210569" y="2400140"/>
          <a:ext cx="1736323" cy="1102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B7C13B6-30C4-4ECE-BCD0-E7D757D55425}">
      <dsp:nvSpPr>
        <dsp:cNvPr id="0" name=""/>
        <dsp:cNvSpPr/>
      </dsp:nvSpPr>
      <dsp:spPr>
        <a:xfrm>
          <a:off x="5403493" y="2583419"/>
          <a:ext cx="1736323" cy="11025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/>
            <a:t>типова  вибірка </a:t>
          </a:r>
          <a:endParaRPr lang="ru-RU" sz="2000" b="0" i="0" kern="1200" dirty="0"/>
        </a:p>
      </dsp:txBody>
      <dsp:txXfrm>
        <a:off x="5435786" y="2615712"/>
        <a:ext cx="1671737" cy="1037979"/>
      </dsp:txXfrm>
    </dsp:sp>
    <dsp:sp modelId="{9004B8BA-7F9B-438B-9D56-9C2834A988A9}">
      <dsp:nvSpPr>
        <dsp:cNvPr id="0" name=""/>
        <dsp:cNvSpPr/>
      </dsp:nvSpPr>
      <dsp:spPr>
        <a:xfrm>
          <a:off x="7332742" y="2400140"/>
          <a:ext cx="1736323" cy="1102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26F57F-B158-4309-9D89-6C449575FD18}">
      <dsp:nvSpPr>
        <dsp:cNvPr id="0" name=""/>
        <dsp:cNvSpPr/>
      </dsp:nvSpPr>
      <dsp:spPr>
        <a:xfrm>
          <a:off x="7525666" y="2583419"/>
          <a:ext cx="1736323" cy="11025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/>
            <a:t>серійна вибірка</a:t>
          </a:r>
          <a:endParaRPr lang="ru-RU" sz="2000" b="0" i="0" kern="1200" dirty="0"/>
        </a:p>
      </dsp:txBody>
      <dsp:txXfrm>
        <a:off x="7557959" y="2615712"/>
        <a:ext cx="1671737" cy="1037979"/>
      </dsp:txXfrm>
    </dsp:sp>
    <dsp:sp modelId="{E4C81FBA-1402-4BF2-8943-2ECF62D2297C}">
      <dsp:nvSpPr>
        <dsp:cNvPr id="0" name=""/>
        <dsp:cNvSpPr/>
      </dsp:nvSpPr>
      <dsp:spPr>
        <a:xfrm>
          <a:off x="9454915" y="2400140"/>
          <a:ext cx="1736323" cy="11025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5DE103-D609-41C8-824F-9274F992980F}">
      <dsp:nvSpPr>
        <dsp:cNvPr id="0" name=""/>
        <dsp:cNvSpPr/>
      </dsp:nvSpPr>
      <dsp:spPr>
        <a:xfrm>
          <a:off x="9647839" y="2583419"/>
          <a:ext cx="1736323" cy="110256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/>
            <a:t>комбінована вибірка</a:t>
          </a:r>
          <a:endParaRPr lang="ru-RU" sz="2000" b="0" i="0" kern="1200" dirty="0"/>
        </a:p>
      </dsp:txBody>
      <dsp:txXfrm>
        <a:off x="9680132" y="2615712"/>
        <a:ext cx="1671737" cy="1037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DAFEB-D278-4489-9391-657C156B2899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A9981-ED1D-42AF-898A-5CC6F5C902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142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D2FAE-8B05-4611-8D21-824130968E0C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DEE88-DF93-46E4-B083-48FE1D73A3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44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DEE88-DF93-46E4-B083-48FE1D73A39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8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9D30B-4A9A-4045-9B5A-27F18E595539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019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BC75-7C90-486D-A77A-84F5A2807D38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4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9545-4197-4259-88F1-0BC29D0102C6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D16CE-05F3-4672-8B77-4F6569972153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3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73C6B-98C2-460E-9439-93DB1571801E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02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1440-C55E-48BC-BE6D-B6E9627BB46F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7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A119-F729-4C45-BB1C-0507ED313B03}" type="datetime1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30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ACB7-6BF7-4D3E-B78C-7821A64DBFD1}" type="datetime1">
              <a:rPr lang="ru-RU" smtClean="0"/>
              <a:t>06.02.2020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98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033-06FA-4D0B-86F7-48DC94C3621F}" type="datetime1">
              <a:rPr lang="ru-RU" smtClean="0"/>
              <a:t>06.02.2020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8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CBD93DC-45E8-4B66-9F9E-CEDBA6A84FF3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8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43121-2F9E-435D-917F-64BA7A048450}" type="datetime1">
              <a:rPr lang="ru-RU" smtClean="0"/>
              <a:t>06.02.2020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05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1B483C7-AC0A-456F-9B00-D615AD6F4F4F}" type="datetime1">
              <a:rPr lang="ru-RU" smtClean="0"/>
              <a:t>06.02.2020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5DEB39-6FFF-4EA0-86DC-F5BED05580F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8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595" y="520543"/>
            <a:ext cx="10860405" cy="3566160"/>
          </a:xfrm>
        </p:spPr>
        <p:txBody>
          <a:bodyPr>
            <a:normAutofit/>
          </a:bodyPr>
          <a:lstStyle/>
          <a:p>
            <a:r>
              <a:rPr lang="uk-UA" sz="8800" b="1" dirty="0"/>
              <a:t>ВИБІРКОВИЙ МЕТОД</a:t>
            </a:r>
            <a:r>
              <a:rPr lang="ru-RU" sz="8800" b="1" dirty="0"/>
              <a:t/>
            </a:r>
            <a:br>
              <a:rPr lang="ru-RU" sz="8800" b="1" dirty="0"/>
            </a:br>
            <a:endParaRPr lang="ru-RU" sz="8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9513" y="3313817"/>
            <a:ext cx="2322145" cy="1143000"/>
          </a:xfrm>
        </p:spPr>
        <p:txBody>
          <a:bodyPr/>
          <a:lstStyle/>
          <a:p>
            <a:pPr algn="ctr"/>
            <a:r>
              <a:rPr lang="uk-UA" b="1" dirty="0" smtClean="0"/>
              <a:t>Лекція 2</a:t>
            </a:r>
            <a:endParaRPr lang="ru-RU" b="1" dirty="0"/>
          </a:p>
        </p:txBody>
      </p:sp>
      <p:pic>
        <p:nvPicPr>
          <p:cNvPr id="1030" name="Picture 6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41" y="3765574"/>
            <a:ext cx="3360325" cy="2734884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314" y="1717339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Властивості вибірки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2272" y="1604128"/>
            <a:ext cx="6492240" cy="2512423"/>
          </a:xfrm>
        </p:spPr>
        <p:txBody>
          <a:bodyPr>
            <a:normAutofit/>
          </a:bodyPr>
          <a:lstStyle/>
          <a:p>
            <a:pPr marL="631825" indent="-631825">
              <a:buFont typeface="Wingdings" panose="05000000000000000000" pitchFamily="2" charset="2"/>
              <a:buChar char="q"/>
            </a:pPr>
            <a:r>
              <a:rPr lang="uk-UA" sz="4000" i="1" dirty="0" smtClean="0"/>
              <a:t>репрезентативність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uk-UA" sz="4000" i="1" dirty="0"/>
              <a:t>в</a:t>
            </a:r>
            <a:r>
              <a:rPr lang="uk-UA" sz="4000" i="1" dirty="0" smtClean="0"/>
              <a:t>алідність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uk-UA" sz="4000" i="1" dirty="0" smtClean="0"/>
              <a:t>надійність</a:t>
            </a:r>
            <a:r>
              <a:rPr lang="uk-UA" sz="4000" i="1" dirty="0"/>
              <a:t> </a:t>
            </a:r>
            <a:endParaRPr lang="uk-UA" sz="4000" dirty="0"/>
          </a:p>
          <a:p>
            <a:pPr marL="631825" indent="-631825">
              <a:buFont typeface="Wingdings" panose="05000000000000000000" pitchFamily="2" charset="2"/>
              <a:buChar char="q"/>
            </a:pP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10</a:t>
            </a:fld>
            <a:endParaRPr lang="ru-RU"/>
          </a:p>
        </p:txBody>
      </p:sp>
      <p:pic>
        <p:nvPicPr>
          <p:cNvPr id="8194" name="Picture 2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47" y="4285740"/>
            <a:ext cx="4340224" cy="2356607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0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89" y="0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Репрезентативність вибірки </a:t>
            </a:r>
            <a:endParaRPr lang="ru-RU" sz="6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11</a:t>
            </a:fld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067799" y="2762010"/>
            <a:ext cx="2569029" cy="1926772"/>
          </a:xfrm>
          <a:custGeom>
            <a:avLst/>
            <a:gdLst>
              <a:gd name="connsiteX0" fmla="*/ 250372 w 2569029"/>
              <a:gd name="connsiteY0" fmla="*/ 478972 h 1926772"/>
              <a:gd name="connsiteX1" fmla="*/ 1132115 w 2569029"/>
              <a:gd name="connsiteY1" fmla="*/ 217715 h 1926772"/>
              <a:gd name="connsiteX2" fmla="*/ 1524000 w 2569029"/>
              <a:gd name="connsiteY2" fmla="*/ 783772 h 1926772"/>
              <a:gd name="connsiteX3" fmla="*/ 2100943 w 2569029"/>
              <a:gd name="connsiteY3" fmla="*/ 0 h 1926772"/>
              <a:gd name="connsiteX4" fmla="*/ 2569029 w 2569029"/>
              <a:gd name="connsiteY4" fmla="*/ 1469572 h 1926772"/>
              <a:gd name="connsiteX5" fmla="*/ 1393372 w 2569029"/>
              <a:gd name="connsiteY5" fmla="*/ 1796143 h 1926772"/>
              <a:gd name="connsiteX6" fmla="*/ 805543 w 2569029"/>
              <a:gd name="connsiteY6" fmla="*/ 1676400 h 1926772"/>
              <a:gd name="connsiteX7" fmla="*/ 228600 w 2569029"/>
              <a:gd name="connsiteY7" fmla="*/ 1926772 h 1926772"/>
              <a:gd name="connsiteX8" fmla="*/ 0 w 2569029"/>
              <a:gd name="connsiteY8" fmla="*/ 1719943 h 1926772"/>
              <a:gd name="connsiteX9" fmla="*/ 32657 w 2569029"/>
              <a:gd name="connsiteY9" fmla="*/ 1121229 h 1926772"/>
              <a:gd name="connsiteX10" fmla="*/ 250372 w 2569029"/>
              <a:gd name="connsiteY10" fmla="*/ 478972 h 192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9029" h="1926772">
                <a:moveTo>
                  <a:pt x="250372" y="478972"/>
                </a:moveTo>
                <a:lnTo>
                  <a:pt x="1132115" y="217715"/>
                </a:lnTo>
                <a:lnTo>
                  <a:pt x="1524000" y="783772"/>
                </a:lnTo>
                <a:lnTo>
                  <a:pt x="2100943" y="0"/>
                </a:lnTo>
                <a:lnTo>
                  <a:pt x="2569029" y="1469572"/>
                </a:lnTo>
                <a:lnTo>
                  <a:pt x="1393372" y="1796143"/>
                </a:lnTo>
                <a:lnTo>
                  <a:pt x="805543" y="1676400"/>
                </a:lnTo>
                <a:lnTo>
                  <a:pt x="228600" y="1926772"/>
                </a:lnTo>
                <a:lnTo>
                  <a:pt x="0" y="1719943"/>
                </a:lnTo>
                <a:lnTo>
                  <a:pt x="32657" y="1121229"/>
                </a:lnTo>
                <a:lnTo>
                  <a:pt x="250372" y="478972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36171" y="2762010"/>
            <a:ext cx="2569029" cy="1926772"/>
            <a:chOff x="827314" y="2503714"/>
            <a:chExt cx="2569029" cy="1926772"/>
          </a:xfrm>
        </p:grpSpPr>
        <p:sp>
          <p:nvSpPr>
            <p:cNvPr id="6" name="Полилиния 5"/>
            <p:cNvSpPr/>
            <p:nvPr/>
          </p:nvSpPr>
          <p:spPr>
            <a:xfrm>
              <a:off x="827314" y="2503714"/>
              <a:ext cx="2569029" cy="1926772"/>
            </a:xfrm>
            <a:custGeom>
              <a:avLst/>
              <a:gdLst>
                <a:gd name="connsiteX0" fmla="*/ 250372 w 2569029"/>
                <a:gd name="connsiteY0" fmla="*/ 478972 h 1926772"/>
                <a:gd name="connsiteX1" fmla="*/ 1132115 w 2569029"/>
                <a:gd name="connsiteY1" fmla="*/ 217715 h 1926772"/>
                <a:gd name="connsiteX2" fmla="*/ 1524000 w 2569029"/>
                <a:gd name="connsiteY2" fmla="*/ 783772 h 1926772"/>
                <a:gd name="connsiteX3" fmla="*/ 2100943 w 2569029"/>
                <a:gd name="connsiteY3" fmla="*/ 0 h 1926772"/>
                <a:gd name="connsiteX4" fmla="*/ 2569029 w 2569029"/>
                <a:gd name="connsiteY4" fmla="*/ 1469572 h 1926772"/>
                <a:gd name="connsiteX5" fmla="*/ 1393372 w 2569029"/>
                <a:gd name="connsiteY5" fmla="*/ 1796143 h 1926772"/>
                <a:gd name="connsiteX6" fmla="*/ 805543 w 2569029"/>
                <a:gd name="connsiteY6" fmla="*/ 1676400 h 1926772"/>
                <a:gd name="connsiteX7" fmla="*/ 228600 w 2569029"/>
                <a:gd name="connsiteY7" fmla="*/ 1926772 h 1926772"/>
                <a:gd name="connsiteX8" fmla="*/ 0 w 2569029"/>
                <a:gd name="connsiteY8" fmla="*/ 1719943 h 1926772"/>
                <a:gd name="connsiteX9" fmla="*/ 32657 w 2569029"/>
                <a:gd name="connsiteY9" fmla="*/ 1121229 h 1926772"/>
                <a:gd name="connsiteX10" fmla="*/ 250372 w 2569029"/>
                <a:gd name="connsiteY10" fmla="*/ 478972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9029" h="1926772">
                  <a:moveTo>
                    <a:pt x="250372" y="478972"/>
                  </a:moveTo>
                  <a:lnTo>
                    <a:pt x="1132115" y="217715"/>
                  </a:lnTo>
                  <a:lnTo>
                    <a:pt x="1524000" y="783772"/>
                  </a:lnTo>
                  <a:lnTo>
                    <a:pt x="2100943" y="0"/>
                  </a:lnTo>
                  <a:lnTo>
                    <a:pt x="2569029" y="1469572"/>
                  </a:lnTo>
                  <a:lnTo>
                    <a:pt x="1393372" y="1796143"/>
                  </a:lnTo>
                  <a:lnTo>
                    <a:pt x="805543" y="1676400"/>
                  </a:lnTo>
                  <a:lnTo>
                    <a:pt x="228600" y="1926772"/>
                  </a:lnTo>
                  <a:lnTo>
                    <a:pt x="0" y="1719943"/>
                  </a:lnTo>
                  <a:lnTo>
                    <a:pt x="32657" y="1121229"/>
                  </a:lnTo>
                  <a:lnTo>
                    <a:pt x="250372" y="4789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1349829" y="3080657"/>
              <a:ext cx="1600201" cy="1001485"/>
            </a:xfrm>
            <a:custGeom>
              <a:avLst/>
              <a:gdLst>
                <a:gd name="connsiteX0" fmla="*/ 250372 w 2569029"/>
                <a:gd name="connsiteY0" fmla="*/ 478972 h 1926772"/>
                <a:gd name="connsiteX1" fmla="*/ 1132115 w 2569029"/>
                <a:gd name="connsiteY1" fmla="*/ 217715 h 1926772"/>
                <a:gd name="connsiteX2" fmla="*/ 1524000 w 2569029"/>
                <a:gd name="connsiteY2" fmla="*/ 783772 h 1926772"/>
                <a:gd name="connsiteX3" fmla="*/ 2100943 w 2569029"/>
                <a:gd name="connsiteY3" fmla="*/ 0 h 1926772"/>
                <a:gd name="connsiteX4" fmla="*/ 2569029 w 2569029"/>
                <a:gd name="connsiteY4" fmla="*/ 1469572 h 1926772"/>
                <a:gd name="connsiteX5" fmla="*/ 1393372 w 2569029"/>
                <a:gd name="connsiteY5" fmla="*/ 1796143 h 1926772"/>
                <a:gd name="connsiteX6" fmla="*/ 805543 w 2569029"/>
                <a:gd name="connsiteY6" fmla="*/ 1676400 h 1926772"/>
                <a:gd name="connsiteX7" fmla="*/ 228600 w 2569029"/>
                <a:gd name="connsiteY7" fmla="*/ 1926772 h 1926772"/>
                <a:gd name="connsiteX8" fmla="*/ 0 w 2569029"/>
                <a:gd name="connsiteY8" fmla="*/ 1719943 h 1926772"/>
                <a:gd name="connsiteX9" fmla="*/ 32657 w 2569029"/>
                <a:gd name="connsiteY9" fmla="*/ 1121229 h 1926772"/>
                <a:gd name="connsiteX10" fmla="*/ 250372 w 2569029"/>
                <a:gd name="connsiteY10" fmla="*/ 478972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9029" h="1926772">
                  <a:moveTo>
                    <a:pt x="250372" y="478972"/>
                  </a:moveTo>
                  <a:lnTo>
                    <a:pt x="1132115" y="217715"/>
                  </a:lnTo>
                  <a:lnTo>
                    <a:pt x="1524000" y="783772"/>
                  </a:lnTo>
                  <a:lnTo>
                    <a:pt x="2100943" y="0"/>
                  </a:lnTo>
                  <a:lnTo>
                    <a:pt x="2569029" y="1469572"/>
                  </a:lnTo>
                  <a:lnTo>
                    <a:pt x="1393372" y="1796143"/>
                  </a:lnTo>
                  <a:lnTo>
                    <a:pt x="805543" y="1676400"/>
                  </a:lnTo>
                  <a:lnTo>
                    <a:pt x="228600" y="1926772"/>
                  </a:lnTo>
                  <a:lnTo>
                    <a:pt x="0" y="1719943"/>
                  </a:lnTo>
                  <a:lnTo>
                    <a:pt x="32657" y="1121229"/>
                  </a:lnTo>
                  <a:lnTo>
                    <a:pt x="250372" y="478972"/>
                  </a:lnTo>
                  <a:close/>
                </a:path>
              </a:pathLst>
            </a:custGeom>
            <a:pattFill prst="wdDn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943701" y="2762010"/>
            <a:ext cx="2665413" cy="1926772"/>
            <a:chOff x="4841965" y="2350280"/>
            <a:chExt cx="2386149" cy="1926772"/>
          </a:xfrm>
        </p:grpSpPr>
        <p:sp>
          <p:nvSpPr>
            <p:cNvPr id="7" name="Полилиния 6"/>
            <p:cNvSpPr/>
            <p:nvPr/>
          </p:nvSpPr>
          <p:spPr>
            <a:xfrm>
              <a:off x="4841965" y="2350280"/>
              <a:ext cx="2386149" cy="1926772"/>
            </a:xfrm>
            <a:custGeom>
              <a:avLst/>
              <a:gdLst>
                <a:gd name="connsiteX0" fmla="*/ 250372 w 2569029"/>
                <a:gd name="connsiteY0" fmla="*/ 478972 h 1926772"/>
                <a:gd name="connsiteX1" fmla="*/ 1132115 w 2569029"/>
                <a:gd name="connsiteY1" fmla="*/ 217715 h 1926772"/>
                <a:gd name="connsiteX2" fmla="*/ 1524000 w 2569029"/>
                <a:gd name="connsiteY2" fmla="*/ 783772 h 1926772"/>
                <a:gd name="connsiteX3" fmla="*/ 2100943 w 2569029"/>
                <a:gd name="connsiteY3" fmla="*/ 0 h 1926772"/>
                <a:gd name="connsiteX4" fmla="*/ 2569029 w 2569029"/>
                <a:gd name="connsiteY4" fmla="*/ 1469572 h 1926772"/>
                <a:gd name="connsiteX5" fmla="*/ 1393372 w 2569029"/>
                <a:gd name="connsiteY5" fmla="*/ 1796143 h 1926772"/>
                <a:gd name="connsiteX6" fmla="*/ 805543 w 2569029"/>
                <a:gd name="connsiteY6" fmla="*/ 1676400 h 1926772"/>
                <a:gd name="connsiteX7" fmla="*/ 228600 w 2569029"/>
                <a:gd name="connsiteY7" fmla="*/ 1926772 h 1926772"/>
                <a:gd name="connsiteX8" fmla="*/ 0 w 2569029"/>
                <a:gd name="connsiteY8" fmla="*/ 1719943 h 1926772"/>
                <a:gd name="connsiteX9" fmla="*/ 32657 w 2569029"/>
                <a:gd name="connsiteY9" fmla="*/ 1121229 h 1926772"/>
                <a:gd name="connsiteX10" fmla="*/ 250372 w 2569029"/>
                <a:gd name="connsiteY10" fmla="*/ 478972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9029" h="1926772">
                  <a:moveTo>
                    <a:pt x="250372" y="478972"/>
                  </a:moveTo>
                  <a:lnTo>
                    <a:pt x="1132115" y="217715"/>
                  </a:lnTo>
                  <a:lnTo>
                    <a:pt x="1524000" y="783772"/>
                  </a:lnTo>
                  <a:lnTo>
                    <a:pt x="2100943" y="0"/>
                  </a:lnTo>
                  <a:lnTo>
                    <a:pt x="2569029" y="1469572"/>
                  </a:lnTo>
                  <a:lnTo>
                    <a:pt x="1393372" y="1796143"/>
                  </a:lnTo>
                  <a:lnTo>
                    <a:pt x="805543" y="1676400"/>
                  </a:lnTo>
                  <a:lnTo>
                    <a:pt x="228600" y="1926772"/>
                  </a:lnTo>
                  <a:lnTo>
                    <a:pt x="0" y="1719943"/>
                  </a:lnTo>
                  <a:lnTo>
                    <a:pt x="32657" y="1121229"/>
                  </a:lnTo>
                  <a:lnTo>
                    <a:pt x="250372" y="478972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377543" y="3167743"/>
              <a:ext cx="903514" cy="794657"/>
            </a:xfrm>
            <a:custGeom>
              <a:avLst/>
              <a:gdLst>
                <a:gd name="connsiteX0" fmla="*/ 21771 w 903514"/>
                <a:gd name="connsiteY0" fmla="*/ 261257 h 794657"/>
                <a:gd name="connsiteX1" fmla="*/ 21771 w 903514"/>
                <a:gd name="connsiteY1" fmla="*/ 261257 h 794657"/>
                <a:gd name="connsiteX2" fmla="*/ 185057 w 903514"/>
                <a:gd name="connsiteY2" fmla="*/ 163286 h 794657"/>
                <a:gd name="connsiteX3" fmla="*/ 239486 w 903514"/>
                <a:gd name="connsiteY3" fmla="*/ 119743 h 794657"/>
                <a:gd name="connsiteX4" fmla="*/ 283028 w 903514"/>
                <a:gd name="connsiteY4" fmla="*/ 97971 h 794657"/>
                <a:gd name="connsiteX5" fmla="*/ 315686 w 903514"/>
                <a:gd name="connsiteY5" fmla="*/ 76200 h 794657"/>
                <a:gd name="connsiteX6" fmla="*/ 402771 w 903514"/>
                <a:gd name="connsiteY6" fmla="*/ 32657 h 794657"/>
                <a:gd name="connsiteX7" fmla="*/ 446314 w 903514"/>
                <a:gd name="connsiteY7" fmla="*/ 0 h 794657"/>
                <a:gd name="connsiteX8" fmla="*/ 446314 w 903514"/>
                <a:gd name="connsiteY8" fmla="*/ 0 h 794657"/>
                <a:gd name="connsiteX9" fmla="*/ 903514 w 903514"/>
                <a:gd name="connsiteY9" fmla="*/ 239486 h 794657"/>
                <a:gd name="connsiteX10" fmla="*/ 772886 w 903514"/>
                <a:gd name="connsiteY10" fmla="*/ 794657 h 794657"/>
                <a:gd name="connsiteX11" fmla="*/ 424543 w 903514"/>
                <a:gd name="connsiteY11" fmla="*/ 696686 h 794657"/>
                <a:gd name="connsiteX12" fmla="*/ 0 w 903514"/>
                <a:gd name="connsiteY12" fmla="*/ 783771 h 794657"/>
                <a:gd name="connsiteX13" fmla="*/ 21771 w 903514"/>
                <a:gd name="connsiteY13" fmla="*/ 261257 h 79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3514" h="794657">
                  <a:moveTo>
                    <a:pt x="21771" y="261257"/>
                  </a:moveTo>
                  <a:lnTo>
                    <a:pt x="21771" y="261257"/>
                  </a:lnTo>
                  <a:cubicBezTo>
                    <a:pt x="155204" y="176345"/>
                    <a:pt x="99198" y="206215"/>
                    <a:pt x="185057" y="163286"/>
                  </a:cubicBezTo>
                  <a:cubicBezTo>
                    <a:pt x="208900" y="139441"/>
                    <a:pt x="207439" y="138055"/>
                    <a:pt x="239486" y="119743"/>
                  </a:cubicBezTo>
                  <a:cubicBezTo>
                    <a:pt x="253575" y="111692"/>
                    <a:pt x="268939" y="106022"/>
                    <a:pt x="283028" y="97971"/>
                  </a:cubicBezTo>
                  <a:cubicBezTo>
                    <a:pt x="294387" y="91480"/>
                    <a:pt x="304200" y="82465"/>
                    <a:pt x="315686" y="76200"/>
                  </a:cubicBezTo>
                  <a:cubicBezTo>
                    <a:pt x="344178" y="60659"/>
                    <a:pt x="379822" y="55605"/>
                    <a:pt x="402771" y="32657"/>
                  </a:cubicBezTo>
                  <a:cubicBezTo>
                    <a:pt x="430280" y="5149"/>
                    <a:pt x="415363" y="15476"/>
                    <a:pt x="446314" y="0"/>
                  </a:cubicBezTo>
                  <a:lnTo>
                    <a:pt x="446314" y="0"/>
                  </a:lnTo>
                  <a:lnTo>
                    <a:pt x="903514" y="239486"/>
                  </a:lnTo>
                  <a:lnTo>
                    <a:pt x="772886" y="794657"/>
                  </a:lnTo>
                  <a:lnTo>
                    <a:pt x="424543" y="696686"/>
                  </a:lnTo>
                  <a:lnTo>
                    <a:pt x="0" y="783771"/>
                  </a:lnTo>
                  <a:lnTo>
                    <a:pt x="21771" y="261257"/>
                  </a:lnTo>
                  <a:close/>
                </a:path>
              </a:pathLst>
            </a:custGeom>
            <a:pattFill prst="wdDnDiag">
              <a:fgClr>
                <a:schemeClr val="bg1">
                  <a:lumMod val="65000"/>
                </a:schemeClr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Овал 13"/>
          <p:cNvSpPr/>
          <p:nvPr/>
        </p:nvSpPr>
        <p:spPr>
          <a:xfrm>
            <a:off x="9508572" y="3404267"/>
            <a:ext cx="783771" cy="707572"/>
          </a:xfrm>
          <a:prstGeom prst="ellipse">
            <a:avLst/>
          </a:prstGeom>
          <a:pattFill prst="wdDn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59327" y="4911782"/>
            <a:ext cx="212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Репрезентативна вибірка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70368" y="4931671"/>
            <a:ext cx="301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Частково репрезентативна вибірка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290955" y="5015877"/>
            <a:ext cx="2122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Нерепрезентативна вибірка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163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/>
              <a:t>Методи </a:t>
            </a:r>
            <a:r>
              <a:rPr lang="uk-UA" sz="5400" b="1" dirty="0"/>
              <a:t>підвищення </a:t>
            </a:r>
            <a:r>
              <a:rPr lang="uk-UA" sz="5400" b="1" dirty="0" smtClean="0"/>
              <a:t>репрезентативності </a:t>
            </a:r>
            <a:r>
              <a:rPr lang="uk-UA" sz="5400" b="1" dirty="0"/>
              <a:t>вибірки</a:t>
            </a:r>
            <a:endParaRPr lang="ru-RU" sz="5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506452"/>
              </p:ext>
            </p:extLst>
          </p:nvPr>
        </p:nvGraphicFramePr>
        <p:xfrm>
          <a:off x="1097280" y="2166257"/>
          <a:ext cx="10321834" cy="3684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944906"/>
              </p:ext>
            </p:extLst>
          </p:nvPr>
        </p:nvGraphicFramePr>
        <p:xfrm>
          <a:off x="740229" y="359230"/>
          <a:ext cx="10820400" cy="610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8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85" y="942702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/>
              <a:t>Помилки і похибки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9857" y="379366"/>
            <a:ext cx="7532915" cy="6438899"/>
          </a:xfrm>
        </p:spPr>
        <p:txBody>
          <a:bodyPr>
            <a:normAutofit fontScale="92500"/>
          </a:bodyPr>
          <a:lstStyle/>
          <a:p>
            <a:r>
              <a:rPr lang="uk-UA" sz="2800" b="1" i="1" dirty="0">
                <a:solidFill>
                  <a:schemeClr val="tx1"/>
                </a:solidFill>
              </a:rPr>
              <a:t>1. Помилки реєстрації</a:t>
            </a:r>
            <a:r>
              <a:rPr lang="uk-UA" sz="2800" dirty="0">
                <a:solidFill>
                  <a:schemeClr val="tx1"/>
                </a:solidFill>
              </a:rPr>
              <a:t> (виникають внаслідок неправильного запису фактів): 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- </a:t>
            </a:r>
            <a:r>
              <a:rPr lang="uk-UA" sz="2800" i="1" u="sng" dirty="0">
                <a:solidFill>
                  <a:schemeClr val="tx1"/>
                </a:solidFill>
              </a:rPr>
              <a:t>випадкові</a:t>
            </a:r>
            <a:r>
              <a:rPr lang="uk-UA" sz="2800" dirty="0">
                <a:solidFill>
                  <a:schemeClr val="tx1"/>
                </a:solidFill>
              </a:rPr>
              <a:t> (описки, недостатнє знання і </a:t>
            </a:r>
            <a:r>
              <a:rPr lang="uk-UA" sz="2800" dirty="0" err="1">
                <a:solidFill>
                  <a:schemeClr val="tx1"/>
                </a:solidFill>
              </a:rPr>
              <a:t>т.д</a:t>
            </a:r>
            <a:r>
              <a:rPr lang="uk-UA" sz="2800" dirty="0" smtClean="0">
                <a:solidFill>
                  <a:schemeClr val="tx1"/>
                </a:solidFill>
              </a:rPr>
              <a:t>.)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- </a:t>
            </a:r>
            <a:r>
              <a:rPr lang="uk-UA" sz="2800" i="1" u="sng" dirty="0" smtClean="0">
                <a:solidFill>
                  <a:schemeClr val="tx1"/>
                </a:solidFill>
              </a:rPr>
              <a:t>систематичні</a:t>
            </a:r>
            <a:endParaRPr lang="ru-RU" sz="2800" u="sng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- </a:t>
            </a:r>
            <a:r>
              <a:rPr lang="uk-UA" sz="2800" i="1" u="sng" dirty="0">
                <a:solidFill>
                  <a:schemeClr val="tx1"/>
                </a:solidFill>
              </a:rPr>
              <a:t>навмисні</a:t>
            </a:r>
            <a:r>
              <a:rPr lang="uk-UA" sz="2800" dirty="0">
                <a:solidFill>
                  <a:schemeClr val="tx1"/>
                </a:solidFill>
              </a:rPr>
              <a:t> (коли опитувані чи реєстратор навмисно повідомляють чи записують неправильні дані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sz="2800" dirty="0">
                <a:solidFill>
                  <a:schemeClr val="tx1"/>
                </a:solidFill>
              </a:rPr>
              <a:t>- </a:t>
            </a:r>
            <a:r>
              <a:rPr lang="uk-UA" sz="2800" i="1" u="sng" dirty="0">
                <a:solidFill>
                  <a:schemeClr val="tx1"/>
                </a:solidFill>
              </a:rPr>
              <a:t>ненавмисні</a:t>
            </a:r>
            <a:r>
              <a:rPr lang="uk-UA" sz="2800" dirty="0">
                <a:solidFill>
                  <a:schemeClr val="tx1"/>
                </a:solidFill>
              </a:rPr>
              <a:t> (зумовлені систематичними випадковими причинами – несправність приладів, втома досліджуваних після робочого дня тощо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sz="2800" b="1" i="1" dirty="0">
                <a:solidFill>
                  <a:schemeClr val="tx1"/>
                </a:solidFill>
              </a:rPr>
              <a:t>2. Помилки репрезентативності</a:t>
            </a:r>
            <a:r>
              <a:rPr lang="uk-UA" sz="2800" dirty="0">
                <a:solidFill>
                  <a:schemeClr val="tx1"/>
                </a:solidFill>
              </a:rPr>
              <a:t> (характерні лише для несуцільного спостереження – виникають внаслідок того, що склад відібраної для дослідження вибірки не відтворює усієї сукупності досліджуваних). 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14</a:t>
            </a:fld>
            <a:endParaRPr lang="ru-RU"/>
          </a:p>
        </p:txBody>
      </p:sp>
      <p:pic>
        <p:nvPicPr>
          <p:cNvPr id="9220" name="Picture 4" descr="Картинки по запросу &quot;ошибк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8" y="3892729"/>
            <a:ext cx="1915885" cy="191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1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019820"/>
              </p:ext>
            </p:extLst>
          </p:nvPr>
        </p:nvGraphicFramePr>
        <p:xfrm>
          <a:off x="1347335" y="1182234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8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36003566"/>
              </p:ext>
            </p:extLst>
          </p:nvPr>
        </p:nvGraphicFramePr>
        <p:xfrm>
          <a:off x="326573" y="163285"/>
          <a:ext cx="11386456" cy="596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2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Методи формування випадкових вибірок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74470" y="2002369"/>
            <a:ext cx="4937760" cy="73628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Формування простої випадкової вибірки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6903" y="2900443"/>
            <a:ext cx="5534297" cy="3378200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вибірка складається з елементів, відібраних з генеральної сукупності таким чином, щоб кожен елемент цієї сукупності мав би рівні можливості (рівну ймовірність) потрапити до вибірки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77889" y="1952783"/>
            <a:ext cx="6400800" cy="73628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/>
              <a:t>Формування </a:t>
            </a:r>
            <a:r>
              <a:rPr lang="uk-UA" sz="3200" b="1" dirty="0" smtClean="0"/>
              <a:t>стратифікованої </a:t>
            </a:r>
            <a:r>
              <a:rPr lang="uk-UA" sz="3200" b="1" dirty="0"/>
              <a:t>випадкової вибірки</a:t>
            </a:r>
            <a:endParaRPr lang="ru-RU" sz="3200" b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274723" y="2846942"/>
            <a:ext cx="4937760" cy="337820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для </a:t>
            </a:r>
            <a:r>
              <a:rPr lang="uk-UA" sz="3200" dirty="0"/>
              <a:t>цього необхідно розбити елементи генеральної сукупності на страти (групи) за деякими характеристиками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429" y="1922417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Обсяг вибірки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4912" y="546461"/>
            <a:ext cx="7326087" cy="6235339"/>
          </a:xfrm>
        </p:spPr>
        <p:txBody>
          <a:bodyPr>
            <a:noAutofit/>
          </a:bodyPr>
          <a:lstStyle/>
          <a:p>
            <a:pPr marL="358775" indent="-358775">
              <a:buFont typeface="Wingdings" panose="05000000000000000000" pitchFamily="2" charset="2"/>
              <a:buChar char="§"/>
            </a:pPr>
            <a:r>
              <a:rPr lang="uk-UA" sz="2800" dirty="0" smtClean="0"/>
              <a:t>найбільший обсяг вибірки необхідний при розробці діагностичної методики – від 200 до 1000-2500 осіб. </a:t>
            </a:r>
            <a:endParaRPr lang="ru-RU" sz="2800" dirty="0" smtClean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uk-UA" sz="2800" dirty="0" smtClean="0"/>
              <a:t>якщо необхідно порівнювати дві вибірки, їх загальна чисельність повинна бути не менше 50 осіб; чисельність порівнюваних вибірок повинна бути приблизно однаковою. </a:t>
            </a:r>
            <a:endParaRPr lang="ru-RU" sz="2800" dirty="0" smtClean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uk-UA" sz="2800" dirty="0" smtClean="0"/>
              <a:t>якщо вивчається взаємозв'язок між будь-якими властивостями, то обсяг вибірки повинен бути не менше 30-35 осіб. </a:t>
            </a:r>
            <a:endParaRPr lang="ru-RU" sz="2800" dirty="0" smtClean="0"/>
          </a:p>
          <a:p>
            <a:pPr marL="358775" indent="-358775">
              <a:buFont typeface="Wingdings" panose="05000000000000000000" pitchFamily="2" charset="2"/>
              <a:buChar char="§"/>
            </a:pPr>
            <a:r>
              <a:rPr lang="uk-UA" sz="2800" dirty="0" smtClean="0"/>
              <a:t>чим більша мінливість досліджуваної властивості, тим більший повинен бути обсяг вибірки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5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/>
              <a:t>Способи відбору об'єктів із генеральної сукупності</a:t>
            </a:r>
            <a:endParaRPr lang="ru-RU" sz="5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36171" y="2086892"/>
            <a:ext cx="5098868" cy="4023360"/>
          </a:xfrm>
        </p:spPr>
        <p:txBody>
          <a:bodyPr>
            <a:normAutofit/>
          </a:bodyPr>
          <a:lstStyle/>
          <a:p>
            <a:r>
              <a:rPr lang="uk-UA" sz="2800" dirty="0"/>
              <a:t>1. Вибір, який </a:t>
            </a:r>
            <a:r>
              <a:rPr lang="uk-UA" sz="2800" b="1" i="1" dirty="0"/>
              <a:t>не потребує розділення генеральної сукупності на частини</a:t>
            </a:r>
            <a:r>
              <a:rPr lang="uk-UA" sz="2800" dirty="0"/>
              <a:t>. До цього виду вибору відносять: </a:t>
            </a:r>
            <a:endParaRPr lang="ru-RU" sz="2800" dirty="0"/>
          </a:p>
          <a:p>
            <a:pPr marL="358775" indent="-271463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uk-UA" sz="2800" dirty="0" smtClean="0"/>
              <a:t>простий </a:t>
            </a:r>
            <a:r>
              <a:rPr lang="uk-UA" sz="2800" dirty="0"/>
              <a:t>випадковий </a:t>
            </a:r>
            <a:r>
              <a:rPr lang="uk-UA" sz="2800" dirty="0" err="1"/>
              <a:t>безповторний</a:t>
            </a:r>
            <a:r>
              <a:rPr lang="uk-UA" sz="2800" dirty="0"/>
              <a:t> </a:t>
            </a:r>
            <a:r>
              <a:rPr lang="uk-UA" sz="2800" dirty="0" smtClean="0"/>
              <a:t>відбір</a:t>
            </a:r>
            <a:endParaRPr lang="ru-RU" sz="2800" dirty="0"/>
          </a:p>
          <a:p>
            <a:pPr marL="358775" indent="-271463"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uk-UA" sz="2800" dirty="0" smtClean="0"/>
              <a:t>простий </a:t>
            </a:r>
            <a:r>
              <a:rPr lang="uk-UA" sz="2800" dirty="0"/>
              <a:t>випадковий повторний </a:t>
            </a:r>
            <a:r>
              <a:rPr lang="uk-UA" sz="2800" dirty="0" smtClean="0"/>
              <a:t>відбір</a:t>
            </a: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620691" y="2086892"/>
            <a:ext cx="4937760" cy="4023360"/>
          </a:xfrm>
        </p:spPr>
        <p:txBody>
          <a:bodyPr>
            <a:normAutofit/>
          </a:bodyPr>
          <a:lstStyle/>
          <a:p>
            <a:r>
              <a:rPr lang="uk-UA" sz="2800" dirty="0"/>
              <a:t>2. Вибір, при якому </a:t>
            </a:r>
            <a:r>
              <a:rPr lang="uk-UA" sz="2800" b="1" i="1" dirty="0"/>
              <a:t>генеральна сукупність розділяється на частини</a:t>
            </a:r>
            <a:r>
              <a:rPr lang="uk-UA" sz="2800" dirty="0"/>
              <a:t> (розшарований випадковий відбір). До цього виду вибору відносять: </a:t>
            </a:r>
            <a:endParaRPr lang="ru-RU" sz="2800" dirty="0"/>
          </a:p>
          <a:p>
            <a:pPr marL="533400" indent="-261938">
              <a:buFont typeface="Wingdings" panose="05000000000000000000" pitchFamily="2" charset="2"/>
              <a:buChar char="§"/>
            </a:pPr>
            <a:r>
              <a:rPr lang="uk-UA" sz="2800" dirty="0" smtClean="0"/>
              <a:t>типовий відбір</a:t>
            </a:r>
            <a:endParaRPr lang="ru-RU" sz="2800" dirty="0"/>
          </a:p>
          <a:p>
            <a:pPr marL="533400" indent="-261938">
              <a:buFont typeface="Wingdings" panose="05000000000000000000" pitchFamily="2" charset="2"/>
              <a:buChar char="§"/>
            </a:pPr>
            <a:r>
              <a:rPr lang="uk-UA" sz="2800" dirty="0" smtClean="0"/>
              <a:t>механічний відбір</a:t>
            </a:r>
            <a:endParaRPr lang="ru-RU" sz="2800" dirty="0"/>
          </a:p>
          <a:p>
            <a:pPr marL="533400" indent="-261938">
              <a:buFont typeface="Wingdings" panose="05000000000000000000" pitchFamily="2" charset="2"/>
              <a:buChar char="§"/>
            </a:pPr>
            <a:r>
              <a:rPr lang="uk-UA" sz="2800" dirty="0" smtClean="0"/>
              <a:t>серійний відбір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 smtClean="0"/>
              <a:t>План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1560" y="1988583"/>
            <a:ext cx="5684520" cy="393824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uk-UA" sz="3200" dirty="0"/>
              <a:t>Поняття генеральної сукупності і вибірки. 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uk-UA" sz="3200" dirty="0"/>
              <a:t>Види вибірок: випадкова, серійна, механічна, типова, комбінована. </a:t>
            </a:r>
            <a:endParaRPr lang="ru-RU" sz="3200" dirty="0"/>
          </a:p>
          <a:p>
            <a:pPr marL="457200" lvl="0" indent="-457200">
              <a:buFont typeface="+mj-lt"/>
              <a:buAutoNum type="arabicPeriod"/>
            </a:pPr>
            <a:r>
              <a:rPr lang="uk-UA" sz="3200" dirty="0"/>
              <a:t>Методи формування випадкових вибірок. </a:t>
            </a:r>
            <a:endParaRPr lang="ru-RU" sz="3200" dirty="0"/>
          </a:p>
          <a:p>
            <a:pPr marL="457200" indent="-457200">
              <a:buFont typeface="+mj-lt"/>
              <a:buAutoNum type="arabicPeriod"/>
            </a:pPr>
            <a:endParaRPr lang="ru-RU" sz="3200" dirty="0"/>
          </a:p>
        </p:txBody>
      </p:sp>
      <p:pic>
        <p:nvPicPr>
          <p:cNvPr id="2052" name="Picture 4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98" y="1988583"/>
            <a:ext cx="3577045" cy="311203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9228"/>
            <a:ext cx="10058400" cy="120396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Способи формування вибірок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9123"/>
          </a:xfrm>
        </p:spPr>
        <p:txBody>
          <a:bodyPr>
            <a:normAutofit/>
          </a:bodyPr>
          <a:lstStyle/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 err="1" smtClean="0"/>
              <a:t>Багаторiвнева</a:t>
            </a:r>
            <a:r>
              <a:rPr lang="uk-UA" sz="3200" dirty="0" smtClean="0"/>
              <a:t> </a:t>
            </a:r>
            <a:r>
              <a:rPr lang="uk-UA" sz="3200" dirty="0" err="1" smtClean="0"/>
              <a:t>вибiрка</a:t>
            </a:r>
            <a:endParaRPr lang="uk-UA" sz="3200" dirty="0" smtClean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/>
              <a:t>Кластерна </a:t>
            </a:r>
            <a:r>
              <a:rPr lang="uk-UA" sz="3200" dirty="0" err="1"/>
              <a:t>вибiрка</a:t>
            </a:r>
            <a:r>
              <a:rPr lang="uk-UA" sz="3200" dirty="0"/>
              <a:t> </a:t>
            </a:r>
            <a:endParaRPr lang="ru-RU" sz="32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 err="1"/>
              <a:t>Стратифiкацiйна</a:t>
            </a:r>
            <a:r>
              <a:rPr lang="uk-UA" sz="3200" dirty="0"/>
              <a:t> </a:t>
            </a:r>
            <a:r>
              <a:rPr lang="uk-UA" sz="3200" dirty="0" err="1"/>
              <a:t>вибiрка</a:t>
            </a:r>
            <a:r>
              <a:rPr lang="uk-UA" sz="3200" dirty="0"/>
              <a:t> </a:t>
            </a:r>
            <a:endParaRPr lang="ru-RU" sz="32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/>
              <a:t>Зважування </a:t>
            </a:r>
            <a:endParaRPr lang="ru-RU" sz="32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 err="1"/>
              <a:t>Ймовiрнiсний</a:t>
            </a:r>
            <a:r>
              <a:rPr lang="uk-UA" sz="3200" dirty="0"/>
              <a:t> </a:t>
            </a:r>
            <a:r>
              <a:rPr lang="uk-UA" sz="3200" dirty="0" err="1"/>
              <a:t>вибiр</a:t>
            </a:r>
            <a:endParaRPr lang="ru-RU" sz="3200" dirty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 err="1"/>
              <a:t>Вибiрка</a:t>
            </a:r>
            <a:r>
              <a:rPr lang="uk-UA" sz="3200" dirty="0"/>
              <a:t> </a:t>
            </a:r>
            <a:r>
              <a:rPr lang="uk-UA" sz="3200" dirty="0" err="1"/>
              <a:t>зi</a:t>
            </a:r>
            <a:r>
              <a:rPr lang="uk-UA" sz="3200" dirty="0"/>
              <a:t> </a:t>
            </a:r>
            <a:r>
              <a:rPr lang="uk-UA" sz="3200" dirty="0" err="1"/>
              <a:t>змiненими</a:t>
            </a:r>
            <a:r>
              <a:rPr lang="uk-UA" sz="3200" dirty="0"/>
              <a:t> </a:t>
            </a:r>
            <a:r>
              <a:rPr lang="uk-UA" sz="3200" dirty="0" err="1"/>
              <a:t>пропорцiями</a:t>
            </a:r>
            <a:r>
              <a:rPr lang="uk-UA" sz="3200" dirty="0"/>
              <a:t> </a:t>
            </a:r>
            <a:endParaRPr lang="uk-UA" sz="3200" dirty="0" smtClean="0"/>
          </a:p>
          <a:p>
            <a:pPr marL="446088" indent="-446088">
              <a:buFont typeface="Wingdings" panose="05000000000000000000" pitchFamily="2" charset="2"/>
              <a:buChar char="Ø"/>
            </a:pPr>
            <a:r>
              <a:rPr lang="uk-UA" sz="3200" dirty="0" err="1"/>
              <a:t>Випадковi</a:t>
            </a:r>
            <a:r>
              <a:rPr lang="uk-UA" sz="3200" dirty="0"/>
              <a:t> </a:t>
            </a:r>
            <a:r>
              <a:rPr lang="uk-UA" sz="3200" dirty="0" smtClean="0"/>
              <a:t>експерименти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20</a:t>
            </a:fld>
            <a:endParaRPr lang="ru-RU"/>
          </a:p>
        </p:txBody>
      </p:sp>
      <p:pic>
        <p:nvPicPr>
          <p:cNvPr id="10242" name="Picture 2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18" y="1926772"/>
            <a:ext cx="3589768" cy="277646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81000"/>
            <a:ext cx="10058400" cy="117130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/>
              <a:t>Стратифікована вибірка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845734"/>
            <a:ext cx="11092543" cy="4023360"/>
          </a:xfrm>
        </p:spPr>
        <p:txBody>
          <a:bodyPr>
            <a:noAutofit/>
          </a:bodyPr>
          <a:lstStyle/>
          <a:p>
            <a:pPr algn="just"/>
            <a:r>
              <a:rPr lang="uk-UA" sz="2800" dirty="0" err="1" smtClean="0"/>
              <a:t>Вiдомо</a:t>
            </a:r>
            <a:r>
              <a:rPr lang="uk-UA" sz="2800" dirty="0"/>
              <a:t>, що у </a:t>
            </a:r>
            <a:r>
              <a:rPr lang="uk-UA" sz="2800" dirty="0" err="1" smtClean="0"/>
              <a:t>закладi</a:t>
            </a:r>
            <a:r>
              <a:rPr lang="uk-UA" sz="2800" dirty="0" smtClean="0"/>
              <a:t> вищої освіти є </a:t>
            </a:r>
            <a:r>
              <a:rPr lang="uk-UA" sz="2800" dirty="0"/>
              <a:t>200 </a:t>
            </a:r>
            <a:r>
              <a:rPr lang="uk-UA" sz="2800" dirty="0" err="1"/>
              <a:t>професорiв</a:t>
            </a:r>
            <a:r>
              <a:rPr lang="uk-UA" sz="2800" dirty="0"/>
              <a:t>, 400 </a:t>
            </a:r>
            <a:r>
              <a:rPr lang="uk-UA" sz="2800" dirty="0" err="1"/>
              <a:t>доцентiв</a:t>
            </a:r>
            <a:r>
              <a:rPr lang="uk-UA" sz="2800" dirty="0"/>
              <a:t> та 600 </a:t>
            </a:r>
            <a:r>
              <a:rPr lang="uk-UA" sz="2800" dirty="0" err="1"/>
              <a:t>асистентiв</a:t>
            </a:r>
            <a:r>
              <a:rPr lang="uk-UA" sz="2800" dirty="0"/>
              <a:t>. </a:t>
            </a:r>
            <a:endParaRPr lang="uk-UA" sz="2800" dirty="0" smtClean="0"/>
          </a:p>
          <a:p>
            <a:pPr algn="just"/>
            <a:r>
              <a:rPr lang="uk-UA" sz="2800" dirty="0" smtClean="0"/>
              <a:t>Якщо </a:t>
            </a:r>
            <a:r>
              <a:rPr lang="uk-UA" sz="2800" dirty="0" err="1"/>
              <a:t>потрiбно</a:t>
            </a:r>
            <a:r>
              <a:rPr lang="uk-UA" sz="2800" dirty="0"/>
              <a:t> </a:t>
            </a:r>
            <a:r>
              <a:rPr lang="uk-UA" sz="2800" dirty="0" err="1"/>
              <a:t>здiйснити</a:t>
            </a:r>
            <a:r>
              <a:rPr lang="uk-UA" sz="2800" dirty="0"/>
              <a:t> їх опитування, можна сформувати випадкову </a:t>
            </a:r>
            <a:r>
              <a:rPr lang="uk-UA" sz="2800" dirty="0" err="1"/>
              <a:t>вибiрку</a:t>
            </a:r>
            <a:r>
              <a:rPr lang="uk-UA" sz="2800" dirty="0"/>
              <a:t>, в </a:t>
            </a:r>
            <a:r>
              <a:rPr lang="uk-UA" sz="2800" dirty="0" err="1"/>
              <a:t>якiй</a:t>
            </a:r>
            <a:r>
              <a:rPr lang="uk-UA" sz="2800" dirty="0"/>
              <a:t> </a:t>
            </a:r>
            <a:r>
              <a:rPr lang="uk-UA" sz="2800" dirty="0" err="1"/>
              <a:t>спiввiдношення</a:t>
            </a:r>
            <a:r>
              <a:rPr lang="uk-UA" sz="2800" dirty="0"/>
              <a:t> професори : доценти : асистенти становитиме </a:t>
            </a:r>
            <a:endParaRPr lang="uk-UA" sz="2800" dirty="0" smtClean="0"/>
          </a:p>
          <a:p>
            <a:pPr algn="just"/>
            <a:r>
              <a:rPr lang="uk-UA" sz="2800" dirty="0" smtClean="0"/>
              <a:t>200 </a:t>
            </a:r>
            <a:r>
              <a:rPr lang="uk-UA" sz="2800" dirty="0"/>
              <a:t>: 400 : 600 = 2 : 4 : 6 = 1 : 2 : 3. </a:t>
            </a:r>
            <a:endParaRPr lang="uk-UA" sz="2800" dirty="0" smtClean="0"/>
          </a:p>
          <a:p>
            <a:pPr algn="just"/>
            <a:r>
              <a:rPr lang="uk-UA" sz="2800" dirty="0" err="1" smtClean="0"/>
              <a:t>Скажiмо</a:t>
            </a:r>
            <a:r>
              <a:rPr lang="uk-UA" sz="2800" dirty="0"/>
              <a:t>, можна випадково вибрати 3 професора, 6 </a:t>
            </a:r>
            <a:r>
              <a:rPr lang="uk-UA" sz="2800" dirty="0" err="1"/>
              <a:t>доцентiв</a:t>
            </a:r>
            <a:r>
              <a:rPr lang="uk-UA" sz="2800" dirty="0"/>
              <a:t> i 9 </a:t>
            </a:r>
            <a:r>
              <a:rPr lang="uk-UA" sz="2800" dirty="0" err="1"/>
              <a:t>асистентiв</a:t>
            </a:r>
            <a:r>
              <a:rPr lang="uk-UA" sz="2800" dirty="0"/>
              <a:t>. </a:t>
            </a:r>
            <a:r>
              <a:rPr lang="uk-UA" sz="2800" dirty="0" smtClean="0"/>
              <a:t>У </a:t>
            </a:r>
            <a:r>
              <a:rPr lang="uk-UA" sz="2800" dirty="0" err="1"/>
              <a:t>результатi</a:t>
            </a:r>
            <a:r>
              <a:rPr lang="uk-UA" sz="2800" dirty="0"/>
              <a:t> отримаємо випадкову </a:t>
            </a:r>
            <a:r>
              <a:rPr lang="uk-UA" sz="2800" dirty="0" err="1"/>
              <a:t>вибiрку</a:t>
            </a:r>
            <a:r>
              <a:rPr lang="uk-UA" sz="2800" dirty="0"/>
              <a:t> з 18 </a:t>
            </a:r>
            <a:r>
              <a:rPr lang="uk-UA" sz="2800" dirty="0" err="1"/>
              <a:t>осiб</a:t>
            </a:r>
            <a:r>
              <a:rPr lang="uk-UA" sz="2800" dirty="0"/>
              <a:t>, яка враховує </a:t>
            </a:r>
            <a:r>
              <a:rPr lang="uk-UA" sz="2800" dirty="0" err="1"/>
              <a:t>спiввiдношення</a:t>
            </a:r>
            <a:r>
              <a:rPr lang="uk-UA" sz="2800" dirty="0"/>
              <a:t> </a:t>
            </a:r>
            <a:r>
              <a:rPr lang="uk-UA" sz="2800" dirty="0" err="1"/>
              <a:t>чисельностi</a:t>
            </a:r>
            <a:r>
              <a:rPr lang="uk-UA" sz="2800" dirty="0"/>
              <a:t> </a:t>
            </a:r>
            <a:r>
              <a:rPr lang="uk-UA" sz="2800" dirty="0" err="1"/>
              <a:t>категорiй</a:t>
            </a:r>
            <a:r>
              <a:rPr lang="uk-UA" sz="2800" dirty="0"/>
              <a:t> </a:t>
            </a:r>
            <a:r>
              <a:rPr lang="uk-UA" sz="2800" dirty="0" err="1"/>
              <a:t>викладачiв</a:t>
            </a:r>
            <a:r>
              <a:rPr lang="uk-UA" sz="2800" dirty="0"/>
              <a:t>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283029"/>
            <a:ext cx="10058400" cy="1203960"/>
          </a:xfrm>
        </p:spPr>
        <p:txBody>
          <a:bodyPr/>
          <a:lstStyle/>
          <a:p>
            <a:pPr algn="ctr"/>
            <a:r>
              <a:rPr lang="uk-UA" sz="6000" b="1" dirty="0" smtClean="0"/>
              <a:t>Зважування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845733"/>
            <a:ext cx="11027229" cy="4522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000" dirty="0" err="1" smtClean="0"/>
              <a:t>Вiдомо</a:t>
            </a:r>
            <a:r>
              <a:rPr lang="uk-UA" sz="3000" dirty="0"/>
              <a:t>, що в </a:t>
            </a:r>
            <a:r>
              <a:rPr lang="uk-UA" sz="3000" dirty="0" err="1"/>
              <a:t>генеральнiй</a:t>
            </a:r>
            <a:r>
              <a:rPr lang="uk-UA" sz="3000" dirty="0"/>
              <a:t> </a:t>
            </a:r>
            <a:r>
              <a:rPr lang="uk-UA" sz="3000" dirty="0" err="1"/>
              <a:t>сукупностi</a:t>
            </a:r>
            <a:r>
              <a:rPr lang="uk-UA" sz="3000" dirty="0"/>
              <a:t> </a:t>
            </a:r>
            <a:r>
              <a:rPr lang="uk-UA" sz="3000" dirty="0" err="1"/>
              <a:t>спiввiдношення</a:t>
            </a:r>
            <a:r>
              <a:rPr lang="uk-UA" sz="3000" dirty="0"/>
              <a:t> </a:t>
            </a:r>
            <a:r>
              <a:rPr lang="uk-UA" sz="3000" dirty="0" err="1"/>
              <a:t>чоловiкiв</a:t>
            </a:r>
            <a:r>
              <a:rPr lang="uk-UA" sz="3000" dirty="0"/>
              <a:t> до </a:t>
            </a:r>
            <a:r>
              <a:rPr lang="uk-UA" sz="3000" dirty="0" err="1"/>
              <a:t>жiнок</a:t>
            </a:r>
            <a:r>
              <a:rPr lang="uk-UA" sz="3000" dirty="0"/>
              <a:t> становить 51 : 49. </a:t>
            </a:r>
            <a:endParaRPr lang="uk-UA" sz="3000" dirty="0" smtClean="0"/>
          </a:p>
          <a:p>
            <a:pPr marL="0" indent="0" algn="just">
              <a:buNone/>
            </a:pPr>
            <a:r>
              <a:rPr lang="uk-UA" sz="3000" dirty="0" smtClean="0"/>
              <a:t>Припустимо</a:t>
            </a:r>
            <a:r>
              <a:rPr lang="uk-UA" sz="3000" dirty="0"/>
              <a:t>, сформовано випадкову </a:t>
            </a:r>
            <a:r>
              <a:rPr lang="uk-UA" sz="3000" dirty="0" err="1"/>
              <a:t>вибiрку</a:t>
            </a:r>
            <a:r>
              <a:rPr lang="uk-UA" sz="3000" dirty="0"/>
              <a:t> </a:t>
            </a:r>
            <a:r>
              <a:rPr lang="uk-UA" sz="3000" dirty="0" err="1"/>
              <a:t>зi</a:t>
            </a:r>
            <a:r>
              <a:rPr lang="uk-UA" sz="3000" dirty="0"/>
              <a:t> 100 </a:t>
            </a:r>
            <a:r>
              <a:rPr lang="uk-UA" sz="3000" dirty="0" err="1"/>
              <a:t>iндивiдуумiв</a:t>
            </a:r>
            <a:r>
              <a:rPr lang="uk-UA" sz="3000" dirty="0"/>
              <a:t> з метою встановлення </a:t>
            </a:r>
            <a:r>
              <a:rPr lang="uk-UA" sz="3000" dirty="0" err="1"/>
              <a:t>рiвня</a:t>
            </a:r>
            <a:r>
              <a:rPr lang="uk-UA" sz="3000" dirty="0"/>
              <a:t> середньої </a:t>
            </a:r>
            <a:r>
              <a:rPr lang="uk-UA" sz="3000" dirty="0" err="1"/>
              <a:t>заробiтної</a:t>
            </a:r>
            <a:r>
              <a:rPr lang="uk-UA" sz="3000" dirty="0"/>
              <a:t> плати в </a:t>
            </a:r>
            <a:r>
              <a:rPr lang="uk-UA" sz="3000" dirty="0" err="1"/>
              <a:t>сукупностi</a:t>
            </a:r>
            <a:r>
              <a:rPr lang="uk-UA" sz="3000" dirty="0"/>
              <a:t>. </a:t>
            </a:r>
            <a:endParaRPr lang="uk-UA" sz="3000" dirty="0" smtClean="0"/>
          </a:p>
          <a:p>
            <a:pPr marL="0" indent="0" algn="just">
              <a:buNone/>
            </a:pPr>
            <a:r>
              <a:rPr lang="uk-UA" sz="3000" dirty="0" smtClean="0"/>
              <a:t>Якщо </a:t>
            </a:r>
            <a:r>
              <a:rPr lang="uk-UA" sz="3000" dirty="0" err="1"/>
              <a:t>вiдомо</a:t>
            </a:r>
            <a:r>
              <a:rPr lang="uk-UA" sz="3000" dirty="0"/>
              <a:t>, що </a:t>
            </a:r>
            <a:r>
              <a:rPr lang="uk-UA" sz="3000" dirty="0" err="1"/>
              <a:t>чоловiки</a:t>
            </a:r>
            <a:r>
              <a:rPr lang="uk-UA" sz="3000" dirty="0"/>
              <a:t> в середньому отримують </a:t>
            </a:r>
            <a:r>
              <a:rPr lang="uk-UA" sz="3000" dirty="0" err="1"/>
              <a:t>бiльшi</a:t>
            </a:r>
            <a:r>
              <a:rPr lang="uk-UA" sz="3000" dirty="0"/>
              <a:t> </a:t>
            </a:r>
            <a:r>
              <a:rPr lang="uk-UA" sz="3000" dirty="0" err="1"/>
              <a:t>заробiтнi</a:t>
            </a:r>
            <a:r>
              <a:rPr lang="uk-UA" sz="3000" dirty="0"/>
              <a:t> плати, </a:t>
            </a:r>
            <a:r>
              <a:rPr lang="uk-UA" sz="3000" dirty="0" err="1"/>
              <a:t>нiж</a:t>
            </a:r>
            <a:r>
              <a:rPr lang="uk-UA" sz="3000" dirty="0"/>
              <a:t> </a:t>
            </a:r>
            <a:r>
              <a:rPr lang="uk-UA" sz="3000" dirty="0" err="1"/>
              <a:t>жiнки</a:t>
            </a:r>
            <a:r>
              <a:rPr lang="uk-UA" sz="3000" dirty="0"/>
              <a:t>, а в </a:t>
            </a:r>
            <a:r>
              <a:rPr lang="uk-UA" sz="3000" dirty="0" err="1"/>
              <a:t>розглядуванiй</a:t>
            </a:r>
            <a:r>
              <a:rPr lang="uk-UA" sz="3000" dirty="0"/>
              <a:t> </a:t>
            </a:r>
            <a:r>
              <a:rPr lang="uk-UA" sz="3000" dirty="0" err="1"/>
              <a:t>вибiрцi</a:t>
            </a:r>
            <a:r>
              <a:rPr lang="uk-UA" sz="3000" dirty="0"/>
              <a:t> 60 </a:t>
            </a:r>
            <a:r>
              <a:rPr lang="uk-UA" sz="3000" dirty="0" err="1"/>
              <a:t>чоловiкiв</a:t>
            </a:r>
            <a:r>
              <a:rPr lang="uk-UA" sz="3000" dirty="0"/>
              <a:t> i 40 </a:t>
            </a:r>
            <a:r>
              <a:rPr lang="uk-UA" sz="3000" dirty="0" err="1"/>
              <a:t>жiнок</a:t>
            </a:r>
            <a:r>
              <a:rPr lang="uk-UA" sz="3000" dirty="0"/>
              <a:t>, то природно </a:t>
            </a:r>
            <a:r>
              <a:rPr lang="uk-UA" sz="3000" dirty="0" err="1"/>
              <a:t>очiкувати</a:t>
            </a:r>
            <a:r>
              <a:rPr lang="uk-UA" sz="3000" dirty="0"/>
              <a:t>, що </a:t>
            </a:r>
            <a:r>
              <a:rPr lang="uk-UA" sz="3000" dirty="0" err="1"/>
              <a:t>вибiрка</a:t>
            </a:r>
            <a:r>
              <a:rPr lang="uk-UA" sz="3000" dirty="0"/>
              <a:t> встановить завищений </a:t>
            </a:r>
            <a:r>
              <a:rPr lang="uk-UA" sz="3000" dirty="0" err="1"/>
              <a:t>рiвень</a:t>
            </a:r>
            <a:r>
              <a:rPr lang="uk-UA" sz="3000" dirty="0"/>
              <a:t> середньої </a:t>
            </a:r>
            <a:r>
              <a:rPr lang="uk-UA" sz="3000" dirty="0" err="1"/>
              <a:t>заробiтної</a:t>
            </a:r>
            <a:r>
              <a:rPr lang="uk-UA" sz="3000" dirty="0"/>
              <a:t> плати. </a:t>
            </a:r>
            <a:endParaRPr lang="uk-UA" sz="3000" dirty="0" smtClean="0"/>
          </a:p>
          <a:p>
            <a:pPr marL="0" indent="0" algn="just">
              <a:buNone/>
            </a:pPr>
            <a:r>
              <a:rPr lang="uk-UA" sz="3000" dirty="0" smtClean="0"/>
              <a:t>У </a:t>
            </a:r>
            <a:r>
              <a:rPr lang="uk-UA" sz="3000" dirty="0"/>
              <a:t>такому </a:t>
            </a:r>
            <a:r>
              <a:rPr lang="uk-UA" sz="3000" dirty="0" err="1"/>
              <a:t>разi</a:t>
            </a:r>
            <a:r>
              <a:rPr lang="uk-UA" sz="3000" dirty="0"/>
              <a:t> можна застосувати процедуру зважування.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283029"/>
            <a:ext cx="10058400" cy="1203960"/>
          </a:xfrm>
        </p:spPr>
        <p:txBody>
          <a:bodyPr/>
          <a:lstStyle/>
          <a:p>
            <a:pPr algn="ctr"/>
            <a:r>
              <a:rPr lang="uk-UA" sz="6000" b="1" dirty="0" smtClean="0"/>
              <a:t>Зважування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57" y="1845733"/>
            <a:ext cx="11027229" cy="4522410"/>
          </a:xfrm>
        </p:spPr>
        <p:txBody>
          <a:bodyPr>
            <a:normAutofit/>
          </a:bodyPr>
          <a:lstStyle/>
          <a:p>
            <a:pPr marL="90488" indent="268288" algn="just"/>
            <a:r>
              <a:rPr lang="uk-UA" sz="2800" dirty="0"/>
              <a:t>У такому </a:t>
            </a:r>
            <a:r>
              <a:rPr lang="uk-UA" sz="2800" dirty="0" err="1"/>
              <a:t>разi</a:t>
            </a:r>
            <a:r>
              <a:rPr lang="uk-UA" sz="2800" dirty="0"/>
              <a:t> можна застосувати процедуру зважування. Для цього </a:t>
            </a:r>
            <a:r>
              <a:rPr lang="uk-UA" sz="2800" dirty="0" err="1"/>
              <a:t>розмiр</a:t>
            </a:r>
            <a:r>
              <a:rPr lang="uk-UA" sz="2800" dirty="0"/>
              <a:t> </a:t>
            </a:r>
            <a:r>
              <a:rPr lang="uk-UA" sz="2800" dirty="0" err="1"/>
              <a:t>заробiтної</a:t>
            </a:r>
            <a:r>
              <a:rPr lang="uk-UA" sz="2800" dirty="0"/>
              <a:t> плати кожного </a:t>
            </a:r>
            <a:r>
              <a:rPr lang="uk-UA" sz="2800" dirty="0" err="1"/>
              <a:t>чоловiка</a:t>
            </a:r>
            <a:r>
              <a:rPr lang="uk-UA" sz="2800" dirty="0"/>
              <a:t> </a:t>
            </a:r>
            <a:r>
              <a:rPr lang="uk-UA" sz="2800" dirty="0" err="1"/>
              <a:t>потрiбно</a:t>
            </a:r>
            <a:r>
              <a:rPr lang="uk-UA" sz="2800" dirty="0"/>
              <a:t> помножити на коригуючий </a:t>
            </a:r>
            <a:r>
              <a:rPr lang="uk-UA" sz="2800" dirty="0" smtClean="0"/>
              <a:t>множник</a:t>
            </a:r>
          </a:p>
          <a:p>
            <a:pPr marL="90488" indent="268288" algn="just"/>
            <a:endParaRPr lang="uk-UA" sz="2800" dirty="0"/>
          </a:p>
          <a:p>
            <a:pPr marL="90488" indent="268288" algn="just"/>
            <a:endParaRPr lang="uk-UA" sz="2800" dirty="0" smtClean="0"/>
          </a:p>
          <a:p>
            <a:pPr marL="90488" indent="268288" algn="just"/>
            <a:r>
              <a:rPr lang="uk-UA" sz="2800" dirty="0" smtClean="0"/>
              <a:t>А для жінок:</a:t>
            </a:r>
            <a:endParaRPr lang="ru-RU" sz="2800" dirty="0"/>
          </a:p>
          <a:p>
            <a:pPr marL="90488" indent="268288" algn="just"/>
            <a:r>
              <a:rPr lang="uk-UA" sz="300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23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860314" y="3179014"/>
                <a:ext cx="1322969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40∗51</m:t>
                          </m:r>
                        </m:num>
                        <m:den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60∗49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14" y="3179014"/>
                <a:ext cx="1322969" cy="8182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860314" y="4773578"/>
                <a:ext cx="1322969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60∗49</m:t>
                          </m:r>
                        </m:num>
                        <m:den>
                          <m:r>
                            <a:rPr lang="uk-UA" sz="2800" b="0" i="1" smtClean="0">
                              <a:latin typeface="Cambria Math" panose="02040503050406030204" pitchFamily="18" charset="0"/>
                            </a:rPr>
                            <m:t>40∗51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14" y="4773578"/>
                <a:ext cx="1322969" cy="8182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35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343" y="2586469"/>
            <a:ext cx="3559629" cy="266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01545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/>
              <a:t>Генеральна сукупність і вибірка</a:t>
            </a:r>
            <a:endParaRPr lang="ru-RU" sz="6000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904999" y="2612572"/>
            <a:ext cx="4887686" cy="2460172"/>
            <a:chOff x="2198914" y="2253343"/>
            <a:chExt cx="4887686" cy="2460172"/>
          </a:xfrm>
        </p:grpSpPr>
        <p:sp>
          <p:nvSpPr>
            <p:cNvPr id="3" name="Овал 2"/>
            <p:cNvSpPr/>
            <p:nvPr/>
          </p:nvSpPr>
          <p:spPr>
            <a:xfrm>
              <a:off x="2198914" y="2253343"/>
              <a:ext cx="4887686" cy="246017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4272517" y="3341914"/>
              <a:ext cx="2198914" cy="1028700"/>
            </a:xfrm>
            <a:prstGeom prst="ellipse">
              <a:avLst/>
            </a:prstGeom>
            <a:pattFill prst="wdDn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0029" y="2629682"/>
              <a:ext cx="3173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/>
                <a:t>Генеральна сукупність</a:t>
              </a:r>
              <a:endParaRPr lang="ru-RU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55010" y="3561555"/>
              <a:ext cx="12339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400" b="1" dirty="0" smtClean="0"/>
                <a:t>Вибірка</a:t>
              </a:r>
              <a:endParaRPr lang="ru-RU" sz="2400" b="1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275806"/>
            <a:ext cx="3875313" cy="4578530"/>
          </a:xfrm>
        </p:spPr>
        <p:txBody>
          <a:bodyPr>
            <a:noAutofit/>
          </a:bodyPr>
          <a:lstStyle/>
          <a:p>
            <a:r>
              <a:rPr lang="uk-UA" sz="4000" b="1" u="sng" dirty="0" smtClean="0"/>
              <a:t>Вибірка</a:t>
            </a:r>
            <a:r>
              <a:rPr lang="uk-UA" sz="4000" dirty="0" smtClean="0"/>
              <a:t> - </a:t>
            </a:r>
            <a:r>
              <a:rPr lang="uk-UA" sz="4000" dirty="0"/>
              <a:t>будь-яка підгрупа елементів (досліджуваних, респондентів), виділених із генеральної сукупності для проведення </a:t>
            </a:r>
            <a:r>
              <a:rPr lang="uk-UA" sz="4000" dirty="0" smtClean="0"/>
              <a:t>експерименту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8457" y="731520"/>
            <a:ext cx="6923314" cy="1989909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При цьому окремий індивід з вибірки, з яким працює психолог, називається </a:t>
            </a:r>
            <a:r>
              <a:rPr lang="uk-UA" sz="3200" b="1" i="1" dirty="0">
                <a:solidFill>
                  <a:schemeClr val="tx1"/>
                </a:solidFill>
              </a:rPr>
              <a:t>респондентом</a:t>
            </a:r>
            <a:r>
              <a:rPr lang="uk-UA" sz="3200" dirty="0">
                <a:solidFill>
                  <a:schemeClr val="tx1"/>
                </a:solidFill>
              </a:rPr>
              <a:t> </a:t>
            </a:r>
            <a:r>
              <a:rPr lang="uk-UA" sz="3200" b="1" i="1" dirty="0">
                <a:solidFill>
                  <a:schemeClr val="tx1"/>
                </a:solidFill>
              </a:rPr>
              <a:t>(досліджуваним)</a:t>
            </a:r>
            <a:r>
              <a:rPr lang="uk-UA" sz="3200" dirty="0">
                <a:solidFill>
                  <a:schemeClr val="tx1"/>
                </a:solidFill>
              </a:rPr>
              <a:t>.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4</a:t>
            </a:fld>
            <a:endParaRPr lang="ru-RU"/>
          </a:p>
        </p:txBody>
      </p:sp>
      <p:pic>
        <p:nvPicPr>
          <p:cNvPr id="4098" name="Picture 2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19" y="2721429"/>
            <a:ext cx="48768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9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913" y="991689"/>
            <a:ext cx="3875313" cy="3459479"/>
          </a:xfrm>
        </p:spPr>
        <p:txBody>
          <a:bodyPr>
            <a:noAutofit/>
          </a:bodyPr>
          <a:lstStyle/>
          <a:p>
            <a:r>
              <a:rPr lang="uk-UA" sz="4000" b="1" i="1" dirty="0" smtClean="0"/>
              <a:t>Об’єм </a:t>
            </a:r>
            <a:r>
              <a:rPr lang="uk-UA" sz="4000" b="1" i="1" dirty="0"/>
              <a:t>сукупності</a:t>
            </a:r>
            <a:r>
              <a:rPr lang="uk-UA" sz="4000" dirty="0"/>
              <a:t> </a:t>
            </a:r>
            <a:r>
              <a:rPr lang="uk-UA" sz="3200" dirty="0"/>
              <a:t>(вибіркової або </a:t>
            </a:r>
            <a:r>
              <a:rPr lang="uk-UA" sz="3200" dirty="0" smtClean="0"/>
              <a:t>генеральної)</a:t>
            </a:r>
            <a:r>
              <a:rPr lang="uk-UA" sz="4000" dirty="0" smtClean="0"/>
              <a:t> –кількість </a:t>
            </a:r>
            <a:r>
              <a:rPr lang="uk-UA" sz="4000" dirty="0"/>
              <a:t>об’єктів цієї </a:t>
            </a:r>
            <a:r>
              <a:rPr lang="uk-UA" sz="4000" dirty="0" smtClean="0"/>
              <a:t>сукупності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8457" y="731520"/>
            <a:ext cx="7249886" cy="1989909"/>
          </a:xfrm>
        </p:spPr>
        <p:txBody>
          <a:bodyPr>
            <a:noAutofit/>
          </a:bodyPr>
          <a:lstStyle/>
          <a:p>
            <a:r>
              <a:rPr lang="uk-UA" sz="3200" dirty="0"/>
              <a:t>Об’єм вибірки  (позначається літерою </a:t>
            </a:r>
            <a:r>
              <a:rPr lang="uk-UA" sz="3200" b="1" u="sng" dirty="0"/>
              <a:t>n</a:t>
            </a:r>
            <a:r>
              <a:rPr lang="uk-UA" sz="3200" dirty="0"/>
              <a:t>) може бути будь-яким, але не меншим, ніж 2 респондента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5</a:t>
            </a:fld>
            <a:endParaRPr lang="ru-RU"/>
          </a:p>
        </p:txBody>
      </p:sp>
      <p:pic>
        <p:nvPicPr>
          <p:cNvPr id="5124" name="Picture 4" descr="Картинки по запросу &quot;выбор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02" y="2669075"/>
            <a:ext cx="4752247" cy="3564185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643468"/>
              </p:ext>
            </p:extLst>
          </p:nvPr>
        </p:nvGraphicFramePr>
        <p:xfrm>
          <a:off x="1020764" y="703262"/>
          <a:ext cx="10746694" cy="5207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9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Змістом вибіркового методу є </a:t>
            </a:r>
            <a:r>
              <a:rPr lang="uk-UA" b="1" dirty="0" smtClean="0"/>
              <a:t>розв'язання </a:t>
            </a:r>
            <a:r>
              <a:rPr lang="uk-UA" b="1" dirty="0"/>
              <a:t>таких задач</a:t>
            </a:r>
            <a:r>
              <a:rPr lang="uk-UA" b="1" dirty="0" smtClean="0"/>
              <a:t>: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589965"/>
              </p:ext>
            </p:extLst>
          </p:nvPr>
        </p:nvGraphicFramePr>
        <p:xfrm>
          <a:off x="564889" y="1912285"/>
          <a:ext cx="11123181" cy="437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2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Вибірка в експериментальних дослідженнях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1294" y="1846052"/>
            <a:ext cx="5425440" cy="73628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Експериментальна група	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7534" y="2582334"/>
            <a:ext cx="4937760" cy="233800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група випробовуваних</a:t>
            </a:r>
            <a:r>
              <a:rPr lang="uk-UA" sz="2800" dirty="0"/>
              <a:t>, що піддаються впливу незалежної змінної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/>
              <a:t>Контрольна група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5669280" cy="2338009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група  </a:t>
            </a:r>
            <a:r>
              <a:rPr lang="uk-UA" sz="2800" dirty="0"/>
              <a:t>випробовуваних, що знаходяться в тих же самих умовах, за виключенням незалежної </a:t>
            </a:r>
            <a:r>
              <a:rPr lang="uk-UA" sz="2800" dirty="0" smtClean="0"/>
              <a:t>змінної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5"/>
          <p:cNvSpPr txBox="1">
            <a:spLocks/>
          </p:cNvSpPr>
          <p:nvPr/>
        </p:nvSpPr>
        <p:spPr>
          <a:xfrm>
            <a:off x="6217920" y="4247970"/>
            <a:ext cx="5528264" cy="106031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Контрольна група забезпечує точку відліку, з якою порівнюють результати експериментальної групи.</a:t>
            </a:r>
            <a:endParaRPr lang="ru-RU" sz="3600" dirty="0"/>
          </a:p>
        </p:txBody>
      </p:sp>
      <p:pic>
        <p:nvPicPr>
          <p:cNvPr id="6150" name="Picture 6" descr="Картинки по запросу &quot;психоло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80" y="3649942"/>
            <a:ext cx="2847706" cy="267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5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805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err="1" smtClean="0"/>
              <a:t>Вибірка</a:t>
            </a:r>
            <a:endParaRPr lang="ru-RU" sz="44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залежна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3029" y="2419046"/>
            <a:ext cx="6052457" cy="374226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2800" dirty="0"/>
              <a:t>Якщо можна встановити </a:t>
            </a:r>
            <a:r>
              <a:rPr lang="uk-UA" sz="2800" dirty="0" err="1"/>
              <a:t>гомоморфну</a:t>
            </a:r>
            <a:r>
              <a:rPr lang="uk-UA" sz="2800" dirty="0"/>
              <a:t> пару (тобто, коли одному випадку з вибірки X відповідає один і тільки один випадок з вибірки Y і навпаки) для кожного випадку в двох </a:t>
            </a:r>
            <a:r>
              <a:rPr lang="uk-UA" sz="2800" dirty="0" smtClean="0"/>
              <a:t>вибірках:</a:t>
            </a:r>
          </a:p>
          <a:p>
            <a:pPr marL="533400" indent="-2619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800" dirty="0" smtClean="0"/>
              <a:t>пари близнюків</a:t>
            </a:r>
          </a:p>
          <a:p>
            <a:pPr marL="533400" indent="-261938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800" dirty="0" smtClean="0"/>
              <a:t>чоловіки і дружини 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960326" y="1865369"/>
            <a:ext cx="4937760" cy="736282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незалежна</a:t>
            </a:r>
            <a:endParaRPr lang="ru-RU" sz="4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335486" y="2418213"/>
            <a:ext cx="5453742" cy="3378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2800" dirty="0"/>
              <a:t>У разі, якщо такий взаємозв'язок між вибірками відсутній, то ці вибірки вважаються незалежними, наприклад:</a:t>
            </a:r>
            <a:endParaRPr lang="ru-RU" sz="2800" dirty="0"/>
          </a:p>
          <a:p>
            <a:pPr marL="631825" indent="-27146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800" dirty="0"/>
              <a:t>чоловіки і </a:t>
            </a:r>
            <a:r>
              <a:rPr lang="uk-UA" sz="2800" dirty="0" smtClean="0"/>
              <a:t>жінки</a:t>
            </a:r>
            <a:endParaRPr lang="ru-RU" sz="2800" dirty="0"/>
          </a:p>
          <a:p>
            <a:pPr marL="631825" indent="-271463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z="2800" dirty="0"/>
              <a:t>психологи і </a:t>
            </a:r>
            <a:r>
              <a:rPr lang="uk-UA" sz="2800" dirty="0" smtClean="0"/>
              <a:t>математики </a:t>
            </a:r>
            <a:endParaRPr lang="ru-RU" sz="28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EB39-6FFF-4EA0-86DC-F5BED05580FC}" type="slidenum">
              <a:rPr lang="ru-RU" smtClean="0"/>
              <a:t>9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61657" y="5380914"/>
            <a:ext cx="8150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 вибірки завжди мають однаковий обсяг, а обсяг незалежних може </a:t>
            </a:r>
            <a:r>
              <a:rPr lang="uk-UA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відрізнятися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Картинки по запросу &quot;восклицательный знак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31" y="5380914"/>
            <a:ext cx="830997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5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228</TotalTime>
  <Words>895</Words>
  <Application>Microsoft Office PowerPoint</Application>
  <PresentationFormat>Широкоэкранный</PresentationFormat>
  <Paragraphs>141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Times New Roman</vt:lpstr>
      <vt:lpstr>Wingdings</vt:lpstr>
      <vt:lpstr>Ретро</vt:lpstr>
      <vt:lpstr>ВИБІРКОВИЙ МЕТОД </vt:lpstr>
      <vt:lpstr>План</vt:lpstr>
      <vt:lpstr>Генеральна сукупність і вибірка</vt:lpstr>
      <vt:lpstr>Вибірка - будь-яка підгрупа елементів (досліджуваних, респондентів), виділених із генеральної сукупності для проведення експерименту</vt:lpstr>
      <vt:lpstr>Об’єм сукупності (вибіркової або генеральної) –кількість об’єктів цієї сукупності</vt:lpstr>
      <vt:lpstr>Презентация PowerPoint</vt:lpstr>
      <vt:lpstr>Змістом вибіркового методу є розв'язання таких задач:</vt:lpstr>
      <vt:lpstr>Вибірка в експериментальних дослідженнях</vt:lpstr>
      <vt:lpstr>Вибірка</vt:lpstr>
      <vt:lpstr>Властивості вибірки</vt:lpstr>
      <vt:lpstr>Репрезентативність вибірки </vt:lpstr>
      <vt:lpstr>Методи підвищення репрезентативності вибірки</vt:lpstr>
      <vt:lpstr>Презентация PowerPoint</vt:lpstr>
      <vt:lpstr>Помилки і похибки</vt:lpstr>
      <vt:lpstr>Презентация PowerPoint</vt:lpstr>
      <vt:lpstr>Презентация PowerPoint</vt:lpstr>
      <vt:lpstr>Методи формування випадкових вибірок</vt:lpstr>
      <vt:lpstr>Обсяг вибірки</vt:lpstr>
      <vt:lpstr>Способи відбору об'єктів із генеральної сукупності</vt:lpstr>
      <vt:lpstr>Способи формування вибірок</vt:lpstr>
      <vt:lpstr>Стратифікована вибірка</vt:lpstr>
      <vt:lpstr>Зважування</vt:lpstr>
      <vt:lpstr>Зважування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ВИБІРКОВИЙ МЕТОД </dc:title>
  <dc:creator>Пользователь</dc:creator>
  <cp:lastModifiedBy>Пользователь</cp:lastModifiedBy>
  <cp:revision>28</cp:revision>
  <cp:lastPrinted>2020-02-06T18:58:01Z</cp:lastPrinted>
  <dcterms:created xsi:type="dcterms:W3CDTF">2020-02-06T15:11:11Z</dcterms:created>
  <dcterms:modified xsi:type="dcterms:W3CDTF">2020-02-06T18:59:19Z</dcterms:modified>
</cp:coreProperties>
</file>