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152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" y="213518"/>
            <a:ext cx="8134350" cy="1036638"/>
          </a:xfrm>
        </p:spPr>
        <p:txBody>
          <a:bodyPr>
            <a:normAutofit fontScale="90000"/>
          </a:bodyPr>
          <a:lstStyle/>
          <a:p>
            <a:r>
              <a:rPr dirty="0" err="1"/>
              <a:t>Курс</a:t>
            </a:r>
            <a:r>
              <a:rPr dirty="0"/>
              <a:t>:</a:t>
            </a:r>
            <a:r>
              <a:rPr lang="ru-RU" dirty="0"/>
              <a:t>«</a:t>
            </a:r>
            <a:r>
              <a:rPr lang="ru-RU" sz="3200" b="1" dirty="0" err="1">
                <a:solidFill>
                  <a:srgbClr val="FF0000"/>
                </a:solidFill>
              </a:rPr>
              <a:t>Філософська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аналітика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сіського</a:t>
            </a:r>
            <a:r>
              <a:rPr lang="ru-RU" sz="3200" b="1" dirty="0">
                <a:solidFill>
                  <a:srgbClr val="FF0000"/>
                </a:solidFill>
              </a:rPr>
              <a:t> простору</a:t>
            </a:r>
            <a:r>
              <a:rPr dirty="0"/>
              <a:t>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Мета</a:t>
            </a:r>
            <a:r>
              <a:rPr dirty="0"/>
              <a:t> </a:t>
            </a:r>
            <a:r>
              <a:rPr dirty="0" err="1"/>
              <a:t>курсу</a:t>
            </a:r>
            <a:r>
              <a:rPr dirty="0"/>
              <a:t>: </a:t>
            </a:r>
            <a:r>
              <a:rPr dirty="0" err="1"/>
              <a:t>познайомити</a:t>
            </a:r>
            <a:r>
              <a:rPr dirty="0"/>
              <a:t> </a:t>
            </a:r>
            <a:r>
              <a:rPr dirty="0" err="1"/>
              <a:t>слухачів</a:t>
            </a:r>
            <a:r>
              <a:rPr dirty="0"/>
              <a:t> з </a:t>
            </a:r>
            <a:r>
              <a:rPr dirty="0" err="1"/>
              <a:t>ключовими</a:t>
            </a:r>
            <a:r>
              <a:rPr dirty="0"/>
              <a:t> </a:t>
            </a:r>
            <a:r>
              <a:rPr dirty="0" err="1"/>
              <a:t>концепціями</a:t>
            </a:r>
            <a:r>
              <a:rPr dirty="0"/>
              <a:t> </a:t>
            </a:r>
            <a:r>
              <a:rPr dirty="0" err="1"/>
              <a:t>філософської</a:t>
            </a:r>
            <a:r>
              <a:rPr dirty="0"/>
              <a:t> </a:t>
            </a:r>
            <a:r>
              <a:rPr dirty="0" err="1"/>
              <a:t>антропології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міської</a:t>
            </a:r>
            <a:r>
              <a:rPr dirty="0"/>
              <a:t> </a:t>
            </a:r>
            <a:r>
              <a:rPr dirty="0" err="1"/>
              <a:t>культури</a:t>
            </a:r>
            <a:r>
              <a:rPr dirty="0"/>
              <a:t> </a:t>
            </a:r>
            <a:r>
              <a:rPr dirty="0" err="1"/>
              <a:t>через</a:t>
            </a:r>
            <a:r>
              <a:rPr dirty="0"/>
              <a:t> </a:t>
            </a:r>
            <a:r>
              <a:rPr dirty="0" err="1"/>
              <a:t>призму</a:t>
            </a:r>
            <a:r>
              <a:rPr dirty="0"/>
              <a:t> </a:t>
            </a:r>
            <a:r>
              <a:rPr dirty="0" err="1"/>
              <a:t>монографії</a:t>
            </a:r>
            <a:r>
              <a:rPr dirty="0"/>
              <a:t> </a:t>
            </a:r>
            <a:r>
              <a:rPr dirty="0" err="1"/>
              <a:t>Максима</a:t>
            </a:r>
            <a:r>
              <a:rPr dirty="0"/>
              <a:t> </a:t>
            </a:r>
            <a:r>
              <a:rPr dirty="0" err="1"/>
              <a:t>Карповця</a:t>
            </a:r>
            <a:r>
              <a:rPr dirty="0"/>
              <a:t> «</a:t>
            </a:r>
            <a:r>
              <a:rPr dirty="0" err="1"/>
              <a:t>Місто</a:t>
            </a:r>
            <a:r>
              <a:rPr dirty="0"/>
              <a:t> </a:t>
            </a:r>
            <a:r>
              <a:rPr dirty="0" err="1"/>
              <a:t>як</a:t>
            </a:r>
            <a:r>
              <a:rPr dirty="0"/>
              <a:t> </a:t>
            </a:r>
            <a:r>
              <a:rPr dirty="0" err="1"/>
              <a:t>світ</a:t>
            </a:r>
            <a:r>
              <a:rPr dirty="0"/>
              <a:t> </a:t>
            </a:r>
            <a:r>
              <a:rPr dirty="0" err="1"/>
              <a:t>людського</a:t>
            </a:r>
            <a:r>
              <a:rPr dirty="0"/>
              <a:t> </a:t>
            </a:r>
            <a:r>
              <a:rPr dirty="0" err="1"/>
              <a:t>буття</a:t>
            </a:r>
            <a:r>
              <a:rPr dirty="0"/>
              <a:t>».</a:t>
            </a:r>
          </a:p>
          <a:p>
            <a:endParaRPr dirty="0"/>
          </a:p>
          <a:p>
            <a:r>
              <a:rPr dirty="0" err="1"/>
              <a:t>Ключове</a:t>
            </a:r>
            <a:r>
              <a:rPr dirty="0"/>
              <a:t> </a:t>
            </a:r>
            <a:r>
              <a:rPr dirty="0" err="1"/>
              <a:t>питання</a:t>
            </a:r>
            <a:r>
              <a:rPr dirty="0"/>
              <a:t>: </a:t>
            </a:r>
            <a:r>
              <a:rPr dirty="0" err="1"/>
              <a:t>Як</a:t>
            </a:r>
            <a:r>
              <a:rPr dirty="0"/>
              <a:t> </a:t>
            </a:r>
            <a:r>
              <a:rPr dirty="0" err="1"/>
              <a:t>місто</a:t>
            </a:r>
            <a:r>
              <a:rPr dirty="0"/>
              <a:t> </a:t>
            </a:r>
            <a:r>
              <a:rPr dirty="0" err="1"/>
              <a:t>стає</a:t>
            </a:r>
            <a:r>
              <a:rPr dirty="0"/>
              <a:t> </a:t>
            </a:r>
            <a:r>
              <a:rPr dirty="0" err="1"/>
              <a:t>не</a:t>
            </a:r>
            <a:r>
              <a:rPr dirty="0"/>
              <a:t> </a:t>
            </a:r>
            <a:r>
              <a:rPr dirty="0" err="1"/>
              <a:t>просто</a:t>
            </a:r>
            <a:r>
              <a:rPr dirty="0"/>
              <a:t> </a:t>
            </a:r>
            <a:r>
              <a:rPr dirty="0" err="1"/>
              <a:t>простором</a:t>
            </a:r>
            <a:r>
              <a:rPr dirty="0"/>
              <a:t>, а </a:t>
            </a:r>
            <a:r>
              <a:rPr dirty="0" err="1"/>
              <a:t>світом</a:t>
            </a:r>
            <a:r>
              <a:rPr dirty="0"/>
              <a:t> </a:t>
            </a:r>
            <a:r>
              <a:rPr dirty="0" err="1"/>
              <a:t>людського</a:t>
            </a:r>
            <a:r>
              <a:rPr dirty="0"/>
              <a:t> </a:t>
            </a:r>
            <a:r>
              <a:rPr dirty="0" err="1"/>
              <a:t>буття</a:t>
            </a:r>
            <a:r>
              <a:rPr dirty="0"/>
              <a:t> </a:t>
            </a:r>
            <a:r>
              <a:rPr dirty="0" err="1"/>
              <a:t>зі</a:t>
            </a:r>
            <a:r>
              <a:rPr dirty="0"/>
              <a:t> </a:t>
            </a:r>
            <a:r>
              <a:rPr dirty="0" err="1"/>
              <a:t>своїми</a:t>
            </a:r>
            <a:r>
              <a:rPr dirty="0"/>
              <a:t> </a:t>
            </a:r>
            <a:r>
              <a:rPr dirty="0" err="1"/>
              <a:t>смислами</a:t>
            </a:r>
            <a:r>
              <a:rPr dirty="0"/>
              <a:t>, </a:t>
            </a:r>
            <a:r>
              <a:rPr dirty="0" err="1"/>
              <a:t>тілесністю</a:t>
            </a:r>
            <a:r>
              <a:rPr dirty="0"/>
              <a:t>, </a:t>
            </a:r>
            <a:r>
              <a:rPr dirty="0" err="1"/>
              <a:t>ритмами</a:t>
            </a:r>
            <a:r>
              <a:rPr dirty="0"/>
              <a:t> </a:t>
            </a:r>
            <a:r>
              <a:rPr dirty="0" err="1"/>
              <a:t>часу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ідентичністю</a:t>
            </a:r>
            <a:r>
              <a:rPr dirty="0"/>
              <a:t>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Актуальність теми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Урбанізація ХХ–ХХІ століття стала ключовим чинником культурних і соціальних змін.</a:t>
            </a:r>
          </a:p>
          <a:p>
            <a:r>
              <a:t>• Місто змінює людину — і навпаки: у міському середовищі формуються нові структури простору, культури, індивідуальності.</a:t>
            </a:r>
          </a:p>
          <a:p>
            <a:r>
              <a:t>• Необхідність філософського осмислення міського буття як простору антропологічних і культурних викликів.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Структура курсу (на основі монографії)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Місто під натиском антропологій — аналіз антропологічних моделей міста.</a:t>
            </a:r>
          </a:p>
          <a:p>
            <a:r>
              <a:t>2. Структури світу міста — просторові, часові та смислові аспекти.</a:t>
            </a:r>
          </a:p>
          <a:p>
            <a:r>
              <a:t>3. Світ міста як спосіб організації людського буття — тілесність, ідентичність, пам’ять.</a:t>
            </a:r>
          </a:p>
          <a:p>
            <a:r>
              <a:t>4. Узагальнення: взаємодія людини і міста.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Основні концепти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Антропологія міста — соціальна, культурна, історична, урбаністична перспектива.</a:t>
            </a:r>
          </a:p>
          <a:p>
            <a:r>
              <a:t>2. Просторові та смислові структури — центр/периферія, вертикаль/горизонталь, шум/тиша.</a:t>
            </a:r>
          </a:p>
          <a:p>
            <a:r>
              <a:t>3. Тілесність і досвід — міське тіло, ідентичність, пам’ять, проектування самості.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Методологічні підходи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Міждисциплінарність: філософія, культура, антропологія.</a:t>
            </a:r>
          </a:p>
          <a:p>
            <a:r>
              <a:t>• Місто як світ людського буття — автономна смислова сфера.</a:t>
            </a:r>
          </a:p>
          <a:p>
            <a:r>
              <a:t>• Семіотичний і просторовий аналіз міських феноменів.</a:t>
            </a:r>
          </a:p>
          <a:p>
            <a:r>
              <a:t>• Простір і час як інтегральні виміри міського досвіду.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Програма курсу (модулі)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Вступ: що таке «світ міста».</a:t>
            </a:r>
          </a:p>
          <a:p>
            <a:r>
              <a:t>2. Антропологічні моделі міста.</a:t>
            </a:r>
          </a:p>
          <a:p>
            <a:r>
              <a:t>3. Просторові структури: центр, периферія, публічне/приватне.</a:t>
            </a:r>
          </a:p>
          <a:p>
            <a:r>
              <a:t>4. Ритми міського часу.</a:t>
            </a:r>
          </a:p>
          <a:p>
            <a:r>
              <a:t>5. Тілесність і досвід міського життя.</a:t>
            </a:r>
          </a:p>
          <a:p>
            <a:r>
              <a:t>6. Ідентичність і пам’ять.</a:t>
            </a:r>
          </a:p>
          <a:p>
            <a:r>
              <a:t>7. Кейс-дослідження.</a:t>
            </a:r>
          </a:p>
          <a:p>
            <a:r>
              <a:t>8. Підсумки.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Результати навчання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Глибше розуміння міста як світу людського буття.</a:t>
            </a:r>
          </a:p>
          <a:p>
            <a:r>
              <a:t>• Навички філософсько‑антропологічного аналізу урбаністичних явищ.</a:t>
            </a:r>
          </a:p>
          <a:p>
            <a:r>
              <a:t>• Вміння «читати» міський простір як культурний текст.</a:t>
            </a:r>
          </a:p>
          <a:p>
            <a:r>
              <a:t>• Міждисциплінарне мислення.</a:t>
            </a:r>
          </a:p>
          <a:p>
            <a:r>
              <a:t>• Ідеї для власних досліджень.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Література та ресурси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Основна: Максим Карповець. «Місто як світ людського буття» (eprints.oa.edu.ua)</a:t>
            </a:r>
          </a:p>
          <a:p>
            <a:r>
              <a:t>• Додаткова: Зіммель, Вебер, Беньямін — класики урбаністики.</a:t>
            </a:r>
          </a:p>
          <a:p>
            <a:r>
              <a:t>• Сучасні дослідження міської культури.</a:t>
            </a:r>
          </a:p>
          <a:p>
            <a:r>
              <a:t>• Візуальні ресурси: карти, фото, урбаністичні проєкти.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412</Words>
  <Application>Microsoft Office PowerPoint</Application>
  <PresentationFormat>Экран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Курс:«Філософська аналітика сіського простору»</vt:lpstr>
      <vt:lpstr>Актуальність теми</vt:lpstr>
      <vt:lpstr>Структура курсу (на основі монографії)</vt:lpstr>
      <vt:lpstr>Основні концепти</vt:lpstr>
      <vt:lpstr>Методологічні підходи</vt:lpstr>
      <vt:lpstr>Програма курсу (модулі)</vt:lpstr>
      <vt:lpstr>Результати навчання</vt:lpstr>
      <vt:lpstr>Література та ресурси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Курс: «Місто як світ людського буття: філософсько‑антропологічний підхід»</dc:title>
  <dc:subject/>
  <dc:creator>User</dc:creator>
  <cp:keywords/>
  <dc:description>generated using python-pptx</dc:description>
  <cp:lastModifiedBy>Владимир Глазунов</cp:lastModifiedBy>
  <cp:revision>2</cp:revision>
  <dcterms:created xsi:type="dcterms:W3CDTF">2013-01-27T09:14:16Z</dcterms:created>
  <dcterms:modified xsi:type="dcterms:W3CDTF">2025-10-13T07:47:55Z</dcterms:modified>
  <cp:category/>
</cp:coreProperties>
</file>