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4a43f6b08c3ee0ef" providerId="Windows Live" clId="Web-{4A3DDFA3-9AEB-4D6F-A777-791B9E6924DD}"/>
    <pc:docChg chg="addSld modSld">
      <pc:chgData name="Guest User" userId="4a43f6b08c3ee0ef" providerId="Windows Live" clId="Web-{4A3DDFA3-9AEB-4D6F-A777-791B9E6924DD}" dt="2018-06-04T16:55:36.948" v="35" actId="1076"/>
      <pc:docMkLst>
        <pc:docMk/>
      </pc:docMkLst>
      <pc:sldChg chg="modSp">
        <pc:chgData name="Guest User" userId="4a43f6b08c3ee0ef" providerId="Windows Live" clId="Web-{4A3DDFA3-9AEB-4D6F-A777-791B9E6924DD}" dt="2018-06-04T16:50:28.618" v="13" actId="14100"/>
        <pc:sldMkLst>
          <pc:docMk/>
          <pc:sldMk cId="3386110938" sldId="263"/>
        </pc:sldMkLst>
        <pc:spChg chg="mod">
          <ac:chgData name="Guest User" userId="4a43f6b08c3ee0ef" providerId="Windows Live" clId="Web-{4A3DDFA3-9AEB-4D6F-A777-791B9E6924DD}" dt="2018-06-04T16:50:28.618" v="13" actId="14100"/>
          <ac:spMkLst>
            <pc:docMk/>
            <pc:sldMk cId="3386110938" sldId="263"/>
            <ac:spMk id="3" creationId="{D40E767D-28D3-4326-BCFD-1478F85FC469}"/>
          </ac:spMkLst>
        </pc:spChg>
        <pc:picChg chg="mod">
          <ac:chgData name="Guest User" userId="4a43f6b08c3ee0ef" providerId="Windows Live" clId="Web-{4A3DDFA3-9AEB-4D6F-A777-791B9E6924DD}" dt="2018-06-04T16:49:46.196" v="3" actId="1076"/>
          <ac:picMkLst>
            <pc:docMk/>
            <pc:sldMk cId="3386110938" sldId="263"/>
            <ac:picMk id="4" creationId="{04643544-5F90-4E9B-B6C0-633B16CF5C1A}"/>
          </ac:picMkLst>
        </pc:picChg>
        <pc:picChg chg="mod">
          <ac:chgData name="Guest User" userId="4a43f6b08c3ee0ef" providerId="Windows Live" clId="Web-{4A3DDFA3-9AEB-4D6F-A777-791B9E6924DD}" dt="2018-06-04T16:49:58.618" v="7" actId="688"/>
          <ac:picMkLst>
            <pc:docMk/>
            <pc:sldMk cId="3386110938" sldId="263"/>
            <ac:picMk id="6" creationId="{93810BDA-26ED-4100-8DB1-6567117B30DD}"/>
          </ac:picMkLst>
        </pc:picChg>
        <pc:picChg chg="mod">
          <ac:chgData name="Guest User" userId="4a43f6b08c3ee0ef" providerId="Windows Live" clId="Web-{4A3DDFA3-9AEB-4D6F-A777-791B9E6924DD}" dt="2018-06-04T16:49:41.305" v="1" actId="1076"/>
          <ac:picMkLst>
            <pc:docMk/>
            <pc:sldMk cId="3386110938" sldId="263"/>
            <ac:picMk id="8" creationId="{7F07E30C-7FEF-4134-B3C5-60148F98FCB6}"/>
          </ac:picMkLst>
        </pc:picChg>
      </pc:sldChg>
      <pc:sldChg chg="new">
        <pc:chgData name="Guest User" userId="4a43f6b08c3ee0ef" providerId="Windows Live" clId="Web-{4A3DDFA3-9AEB-4D6F-A777-791B9E6924DD}" dt="2018-06-04T16:50:42.993" v="14"/>
        <pc:sldMkLst>
          <pc:docMk/>
          <pc:sldMk cId="950694196" sldId="264"/>
        </pc:sldMkLst>
      </pc:sldChg>
      <pc:sldChg chg="modSp new">
        <pc:chgData name="Guest User" userId="4a43f6b08c3ee0ef" providerId="Windows Live" clId="Web-{4A3DDFA3-9AEB-4D6F-A777-791B9E6924DD}" dt="2018-06-04T16:55:36.948" v="35" actId="1076"/>
        <pc:sldMkLst>
          <pc:docMk/>
          <pc:sldMk cId="3548911901" sldId="265"/>
        </pc:sldMkLst>
        <pc:spChg chg="mod">
          <ac:chgData name="Guest User" userId="4a43f6b08c3ee0ef" providerId="Windows Live" clId="Web-{4A3DDFA3-9AEB-4D6F-A777-791B9E6924DD}" dt="2018-06-04T16:55:17.198" v="33" actId="1076"/>
          <ac:spMkLst>
            <pc:docMk/>
            <pc:sldMk cId="3548911901" sldId="265"/>
            <ac:spMk id="2" creationId="{E5979B10-6A0E-417D-979B-3D3E1D655AF5}"/>
          </ac:spMkLst>
        </pc:spChg>
        <pc:spChg chg="mod">
          <ac:chgData name="Guest User" userId="4a43f6b08c3ee0ef" providerId="Windows Live" clId="Web-{4A3DDFA3-9AEB-4D6F-A777-791B9E6924DD}" dt="2018-06-04T16:55:36.948" v="35" actId="1076"/>
          <ac:spMkLst>
            <pc:docMk/>
            <pc:sldMk cId="3548911901" sldId="265"/>
            <ac:spMk id="3" creationId="{93883F33-AE3D-43A3-971E-CD14776E9A2F}"/>
          </ac:spMkLst>
        </pc:spChg>
      </pc:sldChg>
    </pc:docChg>
  </pc:docChgLst>
  <pc:docChgLst>
    <pc:chgData name="Guest User" userId="4a43f6b08c3ee0ef" providerId="Windows Live" clId="Web-{A5E016E9-64E6-40E8-97D6-558025857F96}"/>
    <pc:docChg chg="addSld modSld sldOrd">
      <pc:chgData name="Guest User" userId="4a43f6b08c3ee0ef" providerId="Windows Live" clId="Web-{A5E016E9-64E6-40E8-97D6-558025857F96}" dt="2018-06-04T18:07:46.550" v="392" actId="1076"/>
      <pc:docMkLst>
        <pc:docMk/>
      </pc:docMkLst>
      <pc:sldChg chg="modSp">
        <pc:chgData name="Guest User" userId="4a43f6b08c3ee0ef" providerId="Windows Live" clId="Web-{A5E016E9-64E6-40E8-97D6-558025857F96}" dt="2018-06-04T18:07:46.550" v="392" actId="1076"/>
        <pc:sldMkLst>
          <pc:docMk/>
          <pc:sldMk cId="1351651579" sldId="256"/>
        </pc:sldMkLst>
        <pc:spChg chg="mod">
          <ac:chgData name="Guest User" userId="4a43f6b08c3ee0ef" providerId="Windows Live" clId="Web-{A5E016E9-64E6-40E8-97D6-558025857F96}" dt="2018-06-04T17:58:47.816" v="323" actId="20577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Guest User" userId="4a43f6b08c3ee0ef" providerId="Windows Live" clId="Web-{A5E016E9-64E6-40E8-97D6-558025857F96}" dt="2018-06-04T18:07:46.550" v="392" actId="1076"/>
          <ac:spMkLst>
            <pc:docMk/>
            <pc:sldMk cId="1351651579" sldId="256"/>
            <ac:spMk id="3" creationId="{00000000-0000-0000-0000-000000000000}"/>
          </ac:spMkLst>
        </pc:spChg>
      </pc:sldChg>
      <pc:sldChg chg="modSp">
        <pc:chgData name="Guest User" userId="4a43f6b08c3ee0ef" providerId="Windows Live" clId="Web-{A5E016E9-64E6-40E8-97D6-558025857F96}" dt="2018-06-04T18:00:20.504" v="332"/>
        <pc:sldMkLst>
          <pc:docMk/>
          <pc:sldMk cId="1694438712" sldId="257"/>
        </pc:sldMkLst>
        <pc:spChg chg="mod">
          <ac:chgData name="Guest User" userId="4a43f6b08c3ee0ef" providerId="Windows Live" clId="Web-{A5E016E9-64E6-40E8-97D6-558025857F96}" dt="2018-06-04T17:59:13.738" v="328" actId="20577"/>
          <ac:spMkLst>
            <pc:docMk/>
            <pc:sldMk cId="1694438712" sldId="257"/>
            <ac:spMk id="3" creationId="{C6FD6923-A54A-4272-8BA7-04673E4E4C18}"/>
          </ac:spMkLst>
        </pc:spChg>
        <pc:picChg chg="mod">
          <ac:chgData name="Guest User" userId="4a43f6b08c3ee0ef" providerId="Windows Live" clId="Web-{A5E016E9-64E6-40E8-97D6-558025857F96}" dt="2018-06-04T17:59:58.285" v="329"/>
          <ac:picMkLst>
            <pc:docMk/>
            <pc:sldMk cId="1694438712" sldId="257"/>
            <ac:picMk id="4" creationId="{A09EA7FC-84A0-4C52-BB94-B1CE71E80B68}"/>
          </ac:picMkLst>
        </pc:picChg>
        <pc:picChg chg="mod">
          <ac:chgData name="Guest User" userId="4a43f6b08c3ee0ef" providerId="Windows Live" clId="Web-{A5E016E9-64E6-40E8-97D6-558025857F96}" dt="2018-06-04T18:00:20.504" v="332"/>
          <ac:picMkLst>
            <pc:docMk/>
            <pc:sldMk cId="1694438712" sldId="257"/>
            <ac:picMk id="6" creationId="{D86A44C7-8092-4EB9-B4E4-CECE73D0FC9A}"/>
          </ac:picMkLst>
        </pc:picChg>
      </pc:sldChg>
      <pc:sldChg chg="modSp">
        <pc:chgData name="Guest User" userId="4a43f6b08c3ee0ef" providerId="Windows Live" clId="Web-{A5E016E9-64E6-40E8-97D6-558025857F96}" dt="2018-06-04T18:01:02.192" v="340"/>
        <pc:sldMkLst>
          <pc:docMk/>
          <pc:sldMk cId="2549983824" sldId="258"/>
        </pc:sldMkLst>
        <pc:picChg chg="mod">
          <ac:chgData name="Guest User" userId="4a43f6b08c3ee0ef" providerId="Windows Live" clId="Web-{A5E016E9-64E6-40E8-97D6-558025857F96}" dt="2018-06-04T18:00:54.723" v="339"/>
          <ac:picMkLst>
            <pc:docMk/>
            <pc:sldMk cId="2549983824" sldId="258"/>
            <ac:picMk id="4" creationId="{D0542089-CD46-4307-97C7-F1B066EDE7E8}"/>
          </ac:picMkLst>
        </pc:picChg>
        <pc:picChg chg="mod">
          <ac:chgData name="Guest User" userId="4a43f6b08c3ee0ef" providerId="Windows Live" clId="Web-{A5E016E9-64E6-40E8-97D6-558025857F96}" dt="2018-06-04T18:01:02.192" v="340"/>
          <ac:picMkLst>
            <pc:docMk/>
            <pc:sldMk cId="2549983824" sldId="258"/>
            <ac:picMk id="8" creationId="{0553FE15-51A0-4A42-9F59-D801CADC1299}"/>
          </ac:picMkLst>
        </pc:picChg>
      </pc:sldChg>
      <pc:sldChg chg="modSp">
        <pc:chgData name="Guest User" userId="4a43f6b08c3ee0ef" providerId="Windows Live" clId="Web-{A5E016E9-64E6-40E8-97D6-558025857F96}" dt="2018-06-04T18:02:26.833" v="355"/>
        <pc:sldMkLst>
          <pc:docMk/>
          <pc:sldMk cId="2596228338" sldId="260"/>
        </pc:sldMkLst>
        <pc:picChg chg="mod">
          <ac:chgData name="Guest User" userId="4a43f6b08c3ee0ef" providerId="Windows Live" clId="Web-{A5E016E9-64E6-40E8-97D6-558025857F96}" dt="2018-06-04T18:02:13.677" v="354"/>
          <ac:picMkLst>
            <pc:docMk/>
            <pc:sldMk cId="2596228338" sldId="260"/>
            <ac:picMk id="4" creationId="{439E17BE-E255-4B39-820A-B01ACFCC7905}"/>
          </ac:picMkLst>
        </pc:picChg>
        <pc:picChg chg="mod">
          <ac:chgData name="Guest User" userId="4a43f6b08c3ee0ef" providerId="Windows Live" clId="Web-{A5E016E9-64E6-40E8-97D6-558025857F96}" dt="2018-06-04T18:02:26.833" v="355"/>
          <ac:picMkLst>
            <pc:docMk/>
            <pc:sldMk cId="2596228338" sldId="260"/>
            <ac:picMk id="6" creationId="{C0DA7CD5-A037-4B1F-8C33-5283D3232932}"/>
          </ac:picMkLst>
        </pc:picChg>
      </pc:sldChg>
      <pc:sldChg chg="modSp">
        <pc:chgData name="Guest User" userId="4a43f6b08c3ee0ef" providerId="Windows Live" clId="Web-{A5E016E9-64E6-40E8-97D6-558025857F96}" dt="2018-06-04T18:03:37.411" v="362"/>
        <pc:sldMkLst>
          <pc:docMk/>
          <pc:sldMk cId="4096422359" sldId="261"/>
        </pc:sldMkLst>
        <pc:picChg chg="mod">
          <ac:chgData name="Guest User" userId="4a43f6b08c3ee0ef" providerId="Windows Live" clId="Web-{A5E016E9-64E6-40E8-97D6-558025857F96}" dt="2018-06-04T18:03:37.411" v="362"/>
          <ac:picMkLst>
            <pc:docMk/>
            <pc:sldMk cId="4096422359" sldId="261"/>
            <ac:picMk id="4" creationId="{519AA24F-6D1D-4B2E-A7FA-D06A0C61DEFA}"/>
          </ac:picMkLst>
        </pc:picChg>
      </pc:sldChg>
      <pc:sldChg chg="modSp">
        <pc:chgData name="Guest User" userId="4a43f6b08c3ee0ef" providerId="Windows Live" clId="Web-{A5E016E9-64E6-40E8-97D6-558025857F96}" dt="2018-06-04T18:01:50.208" v="348"/>
        <pc:sldMkLst>
          <pc:docMk/>
          <pc:sldMk cId="660375659" sldId="262"/>
        </pc:sldMkLst>
        <pc:picChg chg="mod">
          <ac:chgData name="Guest User" userId="4a43f6b08c3ee0ef" providerId="Windows Live" clId="Web-{A5E016E9-64E6-40E8-97D6-558025857F96}" dt="2018-06-04T18:01:50.208" v="348"/>
          <ac:picMkLst>
            <pc:docMk/>
            <pc:sldMk cId="660375659" sldId="262"/>
            <ac:picMk id="4" creationId="{06D2AAE2-6712-4806-B48E-9BEC1D16B0E1}"/>
          </ac:picMkLst>
        </pc:picChg>
        <pc:picChg chg="mod">
          <ac:chgData name="Guest User" userId="4a43f6b08c3ee0ef" providerId="Windows Live" clId="Web-{A5E016E9-64E6-40E8-97D6-558025857F96}" dt="2018-06-04T18:01:40.895" v="347"/>
          <ac:picMkLst>
            <pc:docMk/>
            <pc:sldMk cId="660375659" sldId="262"/>
            <ac:picMk id="6" creationId="{F1DF0E18-7BD2-4671-80BE-638C91BD0DD4}"/>
          </ac:picMkLst>
        </pc:picChg>
      </pc:sldChg>
      <pc:sldChg chg="delSp modSp">
        <pc:chgData name="Guest User" userId="4a43f6b08c3ee0ef" providerId="Windows Live" clId="Web-{A5E016E9-64E6-40E8-97D6-558025857F96}" dt="2018-06-04T18:03:28.880" v="361" actId="1076"/>
        <pc:sldMkLst>
          <pc:docMk/>
          <pc:sldMk cId="3386110938" sldId="263"/>
        </pc:sldMkLst>
        <pc:picChg chg="mod">
          <ac:chgData name="Guest User" userId="4a43f6b08c3ee0ef" providerId="Windows Live" clId="Web-{A5E016E9-64E6-40E8-97D6-558025857F96}" dt="2018-06-04T18:03:28.880" v="361" actId="1076"/>
          <ac:picMkLst>
            <pc:docMk/>
            <pc:sldMk cId="3386110938" sldId="263"/>
            <ac:picMk id="4" creationId="{04643544-5F90-4E9B-B6C0-633B16CF5C1A}"/>
          </ac:picMkLst>
        </pc:picChg>
        <pc:picChg chg="mod">
          <ac:chgData name="Guest User" userId="4a43f6b08c3ee0ef" providerId="Windows Live" clId="Web-{A5E016E9-64E6-40E8-97D6-558025857F96}" dt="2018-06-04T18:03:26.818" v="360" actId="1076"/>
          <ac:picMkLst>
            <pc:docMk/>
            <pc:sldMk cId="3386110938" sldId="263"/>
            <ac:picMk id="6" creationId="{93810BDA-26ED-4100-8DB1-6567117B30DD}"/>
          </ac:picMkLst>
        </pc:picChg>
        <pc:picChg chg="del mod">
          <ac:chgData name="Guest User" userId="4a43f6b08c3ee0ef" providerId="Windows Live" clId="Web-{A5E016E9-64E6-40E8-97D6-558025857F96}" dt="2018-06-04T18:03:16.865" v="359"/>
          <ac:picMkLst>
            <pc:docMk/>
            <pc:sldMk cId="3386110938" sldId="263"/>
            <ac:picMk id="8" creationId="{7F07E30C-7FEF-4134-B3C5-60148F98FCB6}"/>
          </ac:picMkLst>
        </pc:picChg>
      </pc:sldChg>
      <pc:sldChg chg="addSp delSp modSp ord">
        <pc:chgData name="Guest User" userId="4a43f6b08c3ee0ef" providerId="Windows Live" clId="Web-{A5E016E9-64E6-40E8-97D6-558025857F96}" dt="2018-06-04T18:04:01.177" v="364"/>
        <pc:sldMkLst>
          <pc:docMk/>
          <pc:sldMk cId="950694196" sldId="264"/>
        </pc:sldMkLst>
        <pc:spChg chg="del">
          <ac:chgData name="Guest User" userId="4a43f6b08c3ee0ef" providerId="Windows Live" clId="Web-{A5E016E9-64E6-40E8-97D6-558025857F96}" dt="2018-06-04T17:18:43.964" v="23"/>
          <ac:spMkLst>
            <pc:docMk/>
            <pc:sldMk cId="950694196" sldId="264"/>
            <ac:spMk id="2" creationId="{552F458A-4A05-41BA-A01E-D33A813FFD77}"/>
          </ac:spMkLst>
        </pc:spChg>
        <pc:spChg chg="mod">
          <ac:chgData name="Guest User" userId="4a43f6b08c3ee0ef" providerId="Windows Live" clId="Web-{A5E016E9-64E6-40E8-97D6-558025857F96}" dt="2018-06-04T17:19:19.386" v="35" actId="14100"/>
          <ac:spMkLst>
            <pc:docMk/>
            <pc:sldMk cId="950694196" sldId="264"/>
            <ac:spMk id="3" creationId="{B9FB4CF2-64B1-4E6A-A41D-207E648B099F}"/>
          </ac:spMkLst>
        </pc:spChg>
        <pc:picChg chg="add mod">
          <ac:chgData name="Guest User" userId="4a43f6b08c3ee0ef" providerId="Windows Live" clId="Web-{A5E016E9-64E6-40E8-97D6-558025857F96}" dt="2018-06-04T18:03:53.567" v="363"/>
          <ac:picMkLst>
            <pc:docMk/>
            <pc:sldMk cId="950694196" sldId="264"/>
            <ac:picMk id="4" creationId="{FFCE93E5-278A-4A9B-BC06-9B3568D27BFC}"/>
          </ac:picMkLst>
        </pc:picChg>
        <pc:picChg chg="add mod">
          <ac:chgData name="Guest User" userId="4a43f6b08c3ee0ef" providerId="Windows Live" clId="Web-{A5E016E9-64E6-40E8-97D6-558025857F96}" dt="2018-06-04T18:04:01.177" v="364"/>
          <ac:picMkLst>
            <pc:docMk/>
            <pc:sldMk cId="950694196" sldId="264"/>
            <ac:picMk id="6" creationId="{2C11518D-3D2E-42D0-90B9-D969AB5E239E}"/>
          </ac:picMkLst>
        </pc:picChg>
      </pc:sldChg>
      <pc:sldChg chg="addSp modSp">
        <pc:chgData name="Guest User" userId="4a43f6b08c3ee0ef" providerId="Windows Live" clId="Web-{A5E016E9-64E6-40E8-97D6-558025857F96}" dt="2018-06-04T18:04:23.192" v="365"/>
        <pc:sldMkLst>
          <pc:docMk/>
          <pc:sldMk cId="3548911901" sldId="265"/>
        </pc:sldMkLst>
        <pc:spChg chg="mod">
          <ac:chgData name="Guest User" userId="4a43f6b08c3ee0ef" providerId="Windows Live" clId="Web-{A5E016E9-64E6-40E8-97D6-558025857F96}" dt="2018-06-04T17:12:22.392" v="8" actId="14100"/>
          <ac:spMkLst>
            <pc:docMk/>
            <pc:sldMk cId="3548911901" sldId="265"/>
            <ac:spMk id="3" creationId="{93883F33-AE3D-43A3-971E-CD14776E9A2F}"/>
          </ac:spMkLst>
        </pc:spChg>
        <pc:picChg chg="add mod">
          <ac:chgData name="Guest User" userId="4a43f6b08c3ee0ef" providerId="Windows Live" clId="Web-{A5E016E9-64E6-40E8-97D6-558025857F96}" dt="2018-06-04T18:04:23.192" v="365"/>
          <ac:picMkLst>
            <pc:docMk/>
            <pc:sldMk cId="3548911901" sldId="265"/>
            <ac:picMk id="4" creationId="{D6877DD3-7CF2-4DE8-8D07-18B743B5D894}"/>
          </ac:picMkLst>
        </pc:picChg>
      </pc:sldChg>
      <pc:sldChg chg="addSp delSp modSp new">
        <pc:chgData name="Guest User" userId="4a43f6b08c3ee0ef" providerId="Windows Live" clId="Web-{A5E016E9-64E6-40E8-97D6-558025857F96}" dt="2018-06-04T17:24:50.810" v="74" actId="1076"/>
        <pc:sldMkLst>
          <pc:docMk/>
          <pc:sldMk cId="384950142" sldId="266"/>
        </pc:sldMkLst>
        <pc:spChg chg="mod">
          <ac:chgData name="Guest User" userId="4a43f6b08c3ee0ef" providerId="Windows Live" clId="Web-{A5E016E9-64E6-40E8-97D6-558025857F96}" dt="2018-06-04T17:22:24.731" v="60" actId="20577"/>
          <ac:spMkLst>
            <pc:docMk/>
            <pc:sldMk cId="384950142" sldId="266"/>
            <ac:spMk id="2" creationId="{A4ABFF0D-54CA-41B4-9256-DDB63DB432F3}"/>
          </ac:spMkLst>
        </pc:spChg>
        <pc:spChg chg="add del mod">
          <ac:chgData name="Guest User" userId="4a43f6b08c3ee0ef" providerId="Windows Live" clId="Web-{A5E016E9-64E6-40E8-97D6-558025857F96}" dt="2018-06-04T17:24:50.810" v="74" actId="1076"/>
          <ac:spMkLst>
            <pc:docMk/>
            <pc:sldMk cId="384950142" sldId="266"/>
            <ac:spMk id="3" creationId="{7692D3D2-174F-427B-B57D-0FEE0331FD76}"/>
          </ac:spMkLst>
        </pc:spChg>
        <pc:graphicFrameChg chg="add del mod ord modGraphic">
          <ac:chgData name="Guest User" userId="4a43f6b08c3ee0ef" providerId="Windows Live" clId="Web-{A5E016E9-64E6-40E8-97D6-558025857F96}" dt="2018-06-04T17:22:38.575" v="62"/>
          <ac:graphicFrameMkLst>
            <pc:docMk/>
            <pc:sldMk cId="384950142" sldId="266"/>
            <ac:graphicFrameMk id="4" creationId="{3AA8FD01-5EA2-44EA-A174-9365E457B27F}"/>
          </ac:graphicFrameMkLst>
        </pc:graphicFrameChg>
      </pc:sldChg>
      <pc:sldChg chg="addSp delSp modSp new">
        <pc:chgData name="Guest User" userId="4a43f6b08c3ee0ef" providerId="Windows Live" clId="Web-{A5E016E9-64E6-40E8-97D6-558025857F96}" dt="2018-06-04T18:05:02.942" v="368"/>
        <pc:sldMkLst>
          <pc:docMk/>
          <pc:sldMk cId="2385499635" sldId="267"/>
        </pc:sldMkLst>
        <pc:spChg chg="del">
          <ac:chgData name="Guest User" userId="4a43f6b08c3ee0ef" providerId="Windows Live" clId="Web-{A5E016E9-64E6-40E8-97D6-558025857F96}" dt="2018-06-04T17:34:28.142" v="103"/>
          <ac:spMkLst>
            <pc:docMk/>
            <pc:sldMk cId="2385499635" sldId="267"/>
            <ac:spMk id="2" creationId="{622556CC-C753-4E75-8E73-5F9E573B2729}"/>
          </ac:spMkLst>
        </pc:spChg>
        <pc:spChg chg="mod">
          <ac:chgData name="Guest User" userId="4a43f6b08c3ee0ef" providerId="Windows Live" clId="Web-{A5E016E9-64E6-40E8-97D6-558025857F96}" dt="2018-06-04T17:35:05.612" v="117" actId="20577"/>
          <ac:spMkLst>
            <pc:docMk/>
            <pc:sldMk cId="2385499635" sldId="267"/>
            <ac:spMk id="3" creationId="{110E6CE0-F524-47AB-A3AF-05FA39A1F440}"/>
          </ac:spMkLst>
        </pc:spChg>
        <pc:picChg chg="add mod">
          <ac:chgData name="Guest User" userId="4a43f6b08c3ee0ef" providerId="Windows Live" clId="Web-{A5E016E9-64E6-40E8-97D6-558025857F96}" dt="2018-06-04T18:05:02.942" v="368"/>
          <ac:picMkLst>
            <pc:docMk/>
            <pc:sldMk cId="2385499635" sldId="267"/>
            <ac:picMk id="4" creationId="{CA873CC1-C2C5-43A6-B054-BEB1D25EEC7E}"/>
          </ac:picMkLst>
        </pc:picChg>
        <pc:picChg chg="add mod">
          <ac:chgData name="Guest User" userId="4a43f6b08c3ee0ef" providerId="Windows Live" clId="Web-{A5E016E9-64E6-40E8-97D6-558025857F96}" dt="2018-06-04T18:04:54.254" v="367"/>
          <ac:picMkLst>
            <pc:docMk/>
            <pc:sldMk cId="2385499635" sldId="267"/>
            <ac:picMk id="6" creationId="{80A9801B-E11E-4341-A247-E79F6BFC399A}"/>
          </ac:picMkLst>
        </pc:picChg>
        <pc:picChg chg="add mod">
          <ac:chgData name="Guest User" userId="4a43f6b08c3ee0ef" providerId="Windows Live" clId="Web-{A5E016E9-64E6-40E8-97D6-558025857F96}" dt="2018-06-04T18:04:46.785" v="366"/>
          <ac:picMkLst>
            <pc:docMk/>
            <pc:sldMk cId="2385499635" sldId="267"/>
            <ac:picMk id="8" creationId="{083C8140-310E-456C-A52E-8299BC0C50D1}"/>
          </ac:picMkLst>
        </pc:picChg>
      </pc:sldChg>
      <pc:sldChg chg="addSp delSp modSp new">
        <pc:chgData name="Guest User" userId="4a43f6b08c3ee0ef" providerId="Windows Live" clId="Web-{A5E016E9-64E6-40E8-97D6-558025857F96}" dt="2018-06-04T18:05:56.816" v="374"/>
        <pc:sldMkLst>
          <pc:docMk/>
          <pc:sldMk cId="3025288074" sldId="268"/>
        </pc:sldMkLst>
        <pc:spChg chg="del">
          <ac:chgData name="Guest User" userId="4a43f6b08c3ee0ef" providerId="Windows Live" clId="Web-{A5E016E9-64E6-40E8-97D6-558025857F96}" dt="2018-06-04T17:39:32.228" v="121"/>
          <ac:spMkLst>
            <pc:docMk/>
            <pc:sldMk cId="3025288074" sldId="268"/>
            <ac:spMk id="2" creationId="{B755B486-5217-4E5C-BE41-EAA72DEA9F0B}"/>
          </ac:spMkLst>
        </pc:spChg>
        <pc:spChg chg="mod">
          <ac:chgData name="Guest User" userId="4a43f6b08c3ee0ef" providerId="Windows Live" clId="Web-{A5E016E9-64E6-40E8-97D6-558025857F96}" dt="2018-06-04T17:43:06.827" v="160" actId="20577"/>
          <ac:spMkLst>
            <pc:docMk/>
            <pc:sldMk cId="3025288074" sldId="268"/>
            <ac:spMk id="3" creationId="{1C68BA78-8D4C-4C20-B1FC-9DA1B6CA41B3}"/>
          </ac:spMkLst>
        </pc:spChg>
        <pc:picChg chg="add mod">
          <ac:chgData name="Guest User" userId="4a43f6b08c3ee0ef" providerId="Windows Live" clId="Web-{A5E016E9-64E6-40E8-97D6-558025857F96}" dt="2018-06-04T18:05:46.738" v="373"/>
          <ac:picMkLst>
            <pc:docMk/>
            <pc:sldMk cId="3025288074" sldId="268"/>
            <ac:picMk id="4" creationId="{2358EB65-EE7B-4DAA-A406-AC9636FF824B}"/>
          </ac:picMkLst>
        </pc:picChg>
        <pc:picChg chg="add mod">
          <ac:chgData name="Guest User" userId="4a43f6b08c3ee0ef" providerId="Windows Live" clId="Web-{A5E016E9-64E6-40E8-97D6-558025857F96}" dt="2018-06-04T18:05:33.644" v="371"/>
          <ac:picMkLst>
            <pc:docMk/>
            <pc:sldMk cId="3025288074" sldId="268"/>
            <ac:picMk id="6" creationId="{32EC1A64-A4F2-4504-B3B0-3FF415CF64DE}"/>
          </ac:picMkLst>
        </pc:picChg>
        <pc:picChg chg="add mod">
          <ac:chgData name="Guest User" userId="4a43f6b08c3ee0ef" providerId="Windows Live" clId="Web-{A5E016E9-64E6-40E8-97D6-558025857F96}" dt="2018-06-04T18:05:21.348" v="369"/>
          <ac:picMkLst>
            <pc:docMk/>
            <pc:sldMk cId="3025288074" sldId="268"/>
            <ac:picMk id="8" creationId="{18EC440D-D931-40CC-A250-F3CB8EE23461}"/>
          </ac:picMkLst>
        </pc:picChg>
        <pc:picChg chg="add mod">
          <ac:chgData name="Guest User" userId="4a43f6b08c3ee0ef" providerId="Windows Live" clId="Web-{A5E016E9-64E6-40E8-97D6-558025857F96}" dt="2018-06-04T18:05:56.816" v="374"/>
          <ac:picMkLst>
            <pc:docMk/>
            <pc:sldMk cId="3025288074" sldId="268"/>
            <ac:picMk id="10" creationId="{B8148F29-D9C8-4166-A89A-C2F618A5E921}"/>
          </ac:picMkLst>
        </pc:picChg>
      </pc:sldChg>
      <pc:sldChg chg="addSp delSp modSp new ord">
        <pc:chgData name="Guest User" userId="4a43f6b08c3ee0ef" providerId="Windows Live" clId="Web-{A5E016E9-64E6-40E8-97D6-558025857F96}" dt="2018-06-04T18:06:30.582" v="377"/>
        <pc:sldMkLst>
          <pc:docMk/>
          <pc:sldMk cId="3419954984" sldId="269"/>
        </pc:sldMkLst>
        <pc:spChg chg="del">
          <ac:chgData name="Guest User" userId="4a43f6b08c3ee0ef" providerId="Windows Live" clId="Web-{A5E016E9-64E6-40E8-97D6-558025857F96}" dt="2018-06-04T17:50:45.047" v="191"/>
          <ac:spMkLst>
            <pc:docMk/>
            <pc:sldMk cId="3419954984" sldId="269"/>
            <ac:spMk id="2" creationId="{69D0F727-6CE2-40CB-ADA7-0B7CADB015D8}"/>
          </ac:spMkLst>
        </pc:spChg>
        <pc:spChg chg="mod">
          <ac:chgData name="Guest User" userId="4a43f6b08c3ee0ef" providerId="Windows Live" clId="Web-{A5E016E9-64E6-40E8-97D6-558025857F96}" dt="2018-06-04T17:51:56.001" v="201" actId="20577"/>
          <ac:spMkLst>
            <pc:docMk/>
            <pc:sldMk cId="3419954984" sldId="269"/>
            <ac:spMk id="3" creationId="{9C442699-5D4D-4501-8107-A1AECA402122}"/>
          </ac:spMkLst>
        </pc:spChg>
        <pc:picChg chg="add mod">
          <ac:chgData name="Guest User" userId="4a43f6b08c3ee0ef" providerId="Windows Live" clId="Web-{A5E016E9-64E6-40E8-97D6-558025857F96}" dt="2018-06-04T18:06:25.550" v="376" actId="14100"/>
          <ac:picMkLst>
            <pc:docMk/>
            <pc:sldMk cId="3419954984" sldId="269"/>
            <ac:picMk id="4" creationId="{F8EA1F34-F5C0-4B99-A644-4B4947CB7D5E}"/>
          </ac:picMkLst>
        </pc:picChg>
        <pc:picChg chg="add mod">
          <ac:chgData name="Guest User" userId="4a43f6b08c3ee0ef" providerId="Windows Live" clId="Web-{A5E016E9-64E6-40E8-97D6-558025857F96}" dt="2018-06-04T18:06:30.582" v="377"/>
          <ac:picMkLst>
            <pc:docMk/>
            <pc:sldMk cId="3419954984" sldId="269"/>
            <ac:picMk id="6" creationId="{3188D988-D52D-4DE9-A02A-76609D70C32C}"/>
          </ac:picMkLst>
        </pc:picChg>
      </pc:sldChg>
      <pc:sldChg chg="delSp modSp new">
        <pc:chgData name="Guest User" userId="4a43f6b08c3ee0ef" providerId="Windows Live" clId="Web-{A5E016E9-64E6-40E8-97D6-558025857F96}" dt="2018-06-04T18:07:00.191" v="388" actId="20577"/>
        <pc:sldMkLst>
          <pc:docMk/>
          <pc:sldMk cId="1479232318" sldId="270"/>
        </pc:sldMkLst>
        <pc:spChg chg="del">
          <ac:chgData name="Guest User" userId="4a43f6b08c3ee0ef" providerId="Windows Live" clId="Web-{A5E016E9-64E6-40E8-97D6-558025857F96}" dt="2018-06-04T17:55:14.330" v="243"/>
          <ac:spMkLst>
            <pc:docMk/>
            <pc:sldMk cId="1479232318" sldId="270"/>
            <ac:spMk id="2" creationId="{71328ED3-C57A-4CAB-BF7D-ECCE1001BFD0}"/>
          </ac:spMkLst>
        </pc:spChg>
        <pc:spChg chg="mod">
          <ac:chgData name="Guest User" userId="4a43f6b08c3ee0ef" providerId="Windows Live" clId="Web-{A5E016E9-64E6-40E8-97D6-558025857F96}" dt="2018-06-04T18:07:00.191" v="388" actId="20577"/>
          <ac:spMkLst>
            <pc:docMk/>
            <pc:sldMk cId="1479232318" sldId="270"/>
            <ac:spMk id="3" creationId="{8B7A53C9-8D62-4917-B939-1FE259BB31A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7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47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846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5410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693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297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913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19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66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78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567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95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64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91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59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834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03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520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4314" y="1634705"/>
            <a:ext cx="11298563" cy="1273620"/>
          </a:xfrm>
        </p:spPr>
        <p:txBody>
          <a:bodyPr/>
          <a:lstStyle/>
          <a:p>
            <a:r>
              <a:rPr lang="ru-RU" err="1">
                <a:solidFill>
                  <a:srgbClr val="FFFF00"/>
                </a:solidFill>
              </a:rPr>
              <a:t>Вступ</a:t>
            </a:r>
            <a:r>
              <a:rPr lang="ru-RU" dirty="0">
                <a:solidFill>
                  <a:srgbClr val="FFFF00"/>
                </a:solidFill>
              </a:rPr>
              <a:t> до </a:t>
            </a:r>
            <a:r>
              <a:rPr lang="ru-RU" err="1">
                <a:solidFill>
                  <a:srgbClr val="FFFF00"/>
                </a:solidFill>
              </a:rPr>
              <a:t>геронтології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79B10-6A0E-417D-979B-3D3E1D655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73" y="237058"/>
            <a:ext cx="4933365" cy="1400530"/>
          </a:xfrm>
        </p:spPr>
        <p:txBody>
          <a:bodyPr/>
          <a:lstStyle/>
          <a:p>
            <a:r>
              <a:rPr lang="ru-RU" sz="4800" dirty="0" err="1"/>
              <a:t>Види</a:t>
            </a:r>
            <a:r>
              <a:rPr lang="ru-RU" sz="4800" dirty="0"/>
              <a:t> </a:t>
            </a:r>
            <a:r>
              <a:rPr lang="ru-RU" sz="4800" dirty="0" err="1"/>
              <a:t>старіння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883F33-AE3D-43A3-971E-CD14776E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61" y="1003370"/>
            <a:ext cx="8428956" cy="524502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3200" dirty="0"/>
              <a:t>Одна </a:t>
            </a:r>
            <a:r>
              <a:rPr lang="ru-RU" sz="3200" dirty="0" err="1"/>
              <a:t>із</a:t>
            </a:r>
            <a:r>
              <a:rPr lang="ru-RU" sz="3200" dirty="0"/>
              <a:t> </a:t>
            </a:r>
            <a:r>
              <a:rPr lang="ru-RU" sz="3200" dirty="0" err="1"/>
              <a:t>основоположних</a:t>
            </a:r>
            <a:r>
              <a:rPr lang="ru-RU" sz="3200" dirty="0"/>
              <a:t> проблем </a:t>
            </a:r>
            <a:r>
              <a:rPr lang="ru-RU" sz="3200" dirty="0" err="1"/>
              <a:t>геронтології</a:t>
            </a:r>
            <a:r>
              <a:rPr lang="ru-RU" sz="3200" dirty="0"/>
              <a:t> </a:t>
            </a:r>
            <a:r>
              <a:rPr lang="ru-RU" sz="3200" dirty="0" err="1"/>
              <a:t>полягає</a:t>
            </a:r>
            <a:r>
              <a:rPr lang="ru-RU" sz="3200" dirty="0"/>
              <a:t> в </a:t>
            </a:r>
            <a:r>
              <a:rPr lang="ru-RU" sz="3200" dirty="0" err="1"/>
              <a:t>наступному</a:t>
            </a:r>
            <a:r>
              <a:rPr lang="ru-RU" sz="3200" dirty="0"/>
              <a:t>: </a:t>
            </a:r>
            <a:r>
              <a:rPr lang="ru-RU" sz="3200" dirty="0" err="1"/>
              <a:t>яким</a:t>
            </a:r>
            <a:r>
              <a:rPr lang="ru-RU" sz="3200" dirty="0"/>
              <a:t> </a:t>
            </a:r>
            <a:r>
              <a:rPr lang="ru-RU" sz="3200" dirty="0" err="1"/>
              <a:t>слід</a:t>
            </a:r>
            <a:r>
              <a:rPr lang="ru-RU" sz="3200" dirty="0"/>
              <a:t> </a:t>
            </a:r>
            <a:r>
              <a:rPr lang="ru-RU" sz="3200" dirty="0" err="1"/>
              <a:t>вважати</a:t>
            </a:r>
            <a:r>
              <a:rPr lang="ru-RU" sz="3200" dirty="0"/>
              <a:t> </a:t>
            </a:r>
            <a:r>
              <a:rPr lang="ru-RU" sz="3200" dirty="0" err="1"/>
              <a:t>процес</a:t>
            </a:r>
            <a:r>
              <a:rPr lang="ru-RU" sz="3200" dirty="0"/>
              <a:t> </a:t>
            </a:r>
            <a:r>
              <a:rPr lang="ru-RU" sz="3200" dirty="0" err="1"/>
              <a:t>старіння</a:t>
            </a:r>
            <a:r>
              <a:rPr lang="ru-RU" sz="3200" dirty="0"/>
              <a:t> – </a:t>
            </a:r>
            <a:r>
              <a:rPr lang="ru-RU" sz="3200" dirty="0" err="1"/>
              <a:t>нормальним</a:t>
            </a:r>
            <a:r>
              <a:rPr lang="ru-RU" sz="3200" dirty="0"/>
              <a:t>, </a:t>
            </a:r>
            <a:r>
              <a:rPr lang="ru-RU" sz="3200" dirty="0" err="1"/>
              <a:t>фізіологічним</a:t>
            </a:r>
            <a:r>
              <a:rPr lang="ru-RU" sz="3200" dirty="0"/>
              <a:t> </a:t>
            </a:r>
            <a:r>
              <a:rPr lang="ru-RU" sz="3200" dirty="0" err="1"/>
              <a:t>чи</a:t>
            </a:r>
            <a:r>
              <a:rPr lang="ru-RU" sz="3200" dirty="0"/>
              <a:t> </a:t>
            </a:r>
            <a:r>
              <a:rPr lang="ru-RU" sz="3200" dirty="0" err="1"/>
              <a:t>хворобливим</a:t>
            </a:r>
            <a:r>
              <a:rPr lang="ru-RU" sz="3200" dirty="0"/>
              <a:t>, </a:t>
            </a:r>
            <a:r>
              <a:rPr lang="ru-RU" sz="3200" dirty="0" err="1"/>
              <a:t>патологічним</a:t>
            </a:r>
            <a:r>
              <a:rPr lang="ru-RU" sz="3200" dirty="0"/>
              <a:t>? </a:t>
            </a: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питання</a:t>
            </a:r>
            <a:r>
              <a:rPr lang="ru-RU" sz="3200" dirty="0"/>
              <a:t> </a:t>
            </a:r>
            <a:r>
              <a:rPr lang="ru-RU" sz="3200" dirty="0" err="1"/>
              <a:t>дискутується</a:t>
            </a:r>
            <a:r>
              <a:rPr lang="ru-RU" sz="3200" dirty="0"/>
              <a:t> давно. </a:t>
            </a:r>
            <a:r>
              <a:rPr lang="ru-RU" sz="3200" dirty="0" err="1"/>
              <a:t>Римський</a:t>
            </a:r>
            <a:r>
              <a:rPr lang="ru-RU" sz="3200" dirty="0"/>
              <a:t> </a:t>
            </a:r>
            <a:r>
              <a:rPr lang="ru-RU" sz="3200" dirty="0" err="1"/>
              <a:t>філософ</a:t>
            </a:r>
            <a:r>
              <a:rPr lang="ru-RU" sz="3200" dirty="0"/>
              <a:t> </a:t>
            </a:r>
            <a:r>
              <a:rPr lang="ru-RU" sz="3200" dirty="0" err="1"/>
              <a:t>Теренцій</a:t>
            </a:r>
            <a:r>
              <a:rPr lang="ru-RU" sz="3200" dirty="0"/>
              <a:t> </a:t>
            </a:r>
            <a:r>
              <a:rPr lang="ru-RU" sz="3200" dirty="0" err="1"/>
              <a:t>Публій</a:t>
            </a:r>
            <a:r>
              <a:rPr lang="ru-RU" sz="3200" dirty="0"/>
              <a:t> </a:t>
            </a:r>
            <a:r>
              <a:rPr lang="ru-RU" sz="3200" dirty="0" err="1"/>
              <a:t>вперше</a:t>
            </a:r>
            <a:r>
              <a:rPr lang="ru-RU" sz="3200" dirty="0"/>
              <a:t> </a:t>
            </a:r>
            <a:r>
              <a:rPr lang="ru-RU" sz="3200" dirty="0" err="1"/>
              <a:t>висловив</a:t>
            </a:r>
            <a:r>
              <a:rPr lang="ru-RU" sz="3200" dirty="0"/>
              <a:t> думку, </a:t>
            </a:r>
            <a:r>
              <a:rPr lang="ru-RU" sz="3200" dirty="0" err="1"/>
              <a:t>що</a:t>
            </a:r>
            <a:r>
              <a:rPr lang="ru-RU" sz="3200" dirty="0"/>
              <a:t> “</a:t>
            </a:r>
            <a:r>
              <a:rPr lang="ru-RU" sz="3200" dirty="0" err="1"/>
              <a:t>старість</a:t>
            </a:r>
            <a:r>
              <a:rPr lang="ru-RU" sz="3200" dirty="0"/>
              <a:t> є хвороба”, а Сенека </a:t>
            </a:r>
            <a:r>
              <a:rPr lang="ru-RU" sz="3200" dirty="0" err="1"/>
              <a:t>підкреслив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старість</a:t>
            </a:r>
            <a:r>
              <a:rPr lang="ru-RU" sz="3200" dirty="0"/>
              <a:t> – “</a:t>
            </a:r>
            <a:r>
              <a:rPr lang="ru-RU" sz="3200" dirty="0" err="1"/>
              <a:t>невиліковна</a:t>
            </a:r>
            <a:r>
              <a:rPr lang="ru-RU" sz="3200" dirty="0"/>
              <a:t> хвороба”</a:t>
            </a:r>
          </a:p>
        </p:txBody>
      </p:sp>
      <p:pic>
        <p:nvPicPr>
          <p:cNvPr id="4" name="Рисунок 4" descr="Изображение выглядит как человек, женщина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6877DD3-7CF2-4DE8-8D07-18B743B5D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704" y="4012615"/>
            <a:ext cx="3490822" cy="26140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48911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BFF0D-54CA-41B4-9256-DDB63DB43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err="1"/>
              <a:t>Види</a:t>
            </a:r>
            <a:r>
              <a:rPr lang="ru-RU" sz="4800" dirty="0"/>
              <a:t> </a:t>
            </a:r>
            <a:r>
              <a:rPr lang="ru-RU" sz="4800" dirty="0" err="1"/>
              <a:t>старіння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2D3D2-174F-427B-B57D-0FEE0331F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21" y="1420315"/>
            <a:ext cx="10944993" cy="53025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800" dirty="0" err="1"/>
              <a:t>Природнє</a:t>
            </a:r>
            <a:r>
              <a:rPr lang="ru-RU" sz="2800" dirty="0"/>
              <a:t> (</a:t>
            </a:r>
            <a:r>
              <a:rPr lang="ru-RU" sz="2800" dirty="0" err="1"/>
              <a:t>фізіологічне</a:t>
            </a:r>
            <a:r>
              <a:rPr lang="ru-RU" sz="2800" dirty="0"/>
              <a:t>, </a:t>
            </a:r>
            <a:r>
              <a:rPr lang="ru-RU" sz="2800" dirty="0" err="1"/>
              <a:t>нормальне</a:t>
            </a:r>
            <a:r>
              <a:rPr lang="ru-RU" sz="2800" dirty="0"/>
              <a:t>) </a:t>
            </a:r>
            <a:r>
              <a:rPr lang="ru-RU" sz="2800" dirty="0" err="1"/>
              <a:t>старіння</a:t>
            </a:r>
            <a:r>
              <a:rPr lang="ru-RU" sz="2800" dirty="0"/>
              <a:t> </a:t>
            </a:r>
            <a:r>
              <a:rPr lang="ru-RU" sz="2800" dirty="0" err="1"/>
              <a:t>характеризується</a:t>
            </a:r>
            <a:r>
              <a:rPr lang="ru-RU" sz="2800" dirty="0"/>
              <a:t> </a:t>
            </a:r>
            <a:r>
              <a:rPr lang="ru-RU" sz="2800" dirty="0" err="1"/>
              <a:t>визначеним</a:t>
            </a:r>
            <a:r>
              <a:rPr lang="ru-RU" sz="2800" dirty="0"/>
              <a:t> типом і </a:t>
            </a:r>
            <a:r>
              <a:rPr lang="ru-RU" sz="2800" dirty="0" err="1"/>
              <a:t>послідовністю</a:t>
            </a:r>
            <a:r>
              <a:rPr lang="ru-RU" sz="2800" dirty="0"/>
              <a:t> </a:t>
            </a:r>
            <a:r>
              <a:rPr lang="ru-RU" sz="2800" dirty="0" err="1"/>
              <a:t>вікових</a:t>
            </a:r>
            <a:r>
              <a:rPr lang="ru-RU" sz="2800" dirty="0"/>
              <a:t> </a:t>
            </a:r>
            <a:r>
              <a:rPr lang="ru-RU" sz="2800" dirty="0" err="1"/>
              <a:t>змін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відповідають</a:t>
            </a:r>
            <a:r>
              <a:rPr lang="ru-RU" sz="2800" dirty="0"/>
              <a:t> </a:t>
            </a:r>
            <a:r>
              <a:rPr lang="ru-RU" sz="2800" dirty="0" err="1"/>
              <a:t>біологічним</a:t>
            </a:r>
            <a:r>
              <a:rPr lang="ru-RU" sz="2800" dirty="0"/>
              <a:t>, </a:t>
            </a:r>
            <a:r>
              <a:rPr lang="ru-RU" sz="2800" dirty="0" err="1"/>
              <a:t>адаптаційно-регулятивним</a:t>
            </a:r>
            <a:r>
              <a:rPr lang="ru-RU" sz="2800" dirty="0"/>
              <a:t> </a:t>
            </a:r>
            <a:r>
              <a:rPr lang="ru-RU" sz="2800" dirty="0" err="1"/>
              <a:t>можливостям</a:t>
            </a:r>
            <a:r>
              <a:rPr lang="ru-RU" sz="2800" dirty="0"/>
              <a:t> </a:t>
            </a:r>
            <a:r>
              <a:rPr lang="ru-RU" sz="2800" dirty="0" err="1"/>
              <a:t>даної</a:t>
            </a:r>
            <a:r>
              <a:rPr lang="ru-RU" sz="2800" dirty="0"/>
              <a:t> </a:t>
            </a:r>
            <a:r>
              <a:rPr lang="ru-RU" sz="2800" dirty="0" err="1"/>
              <a:t>людської</a:t>
            </a:r>
            <a:r>
              <a:rPr lang="ru-RU" sz="2800" dirty="0"/>
              <a:t> </a:t>
            </a:r>
            <a:r>
              <a:rPr lang="ru-RU" sz="2800" dirty="0" err="1"/>
              <a:t>популяції</a:t>
            </a:r>
            <a:r>
              <a:rPr lang="ru-RU" sz="2800" dirty="0"/>
              <a:t>.</a:t>
            </a:r>
          </a:p>
          <a:p>
            <a:pPr>
              <a:buClr>
                <a:srgbClr val="EF53A5"/>
              </a:buClr>
            </a:pPr>
            <a:r>
              <a:rPr lang="ru-RU" sz="2800" dirty="0" err="1"/>
              <a:t>Сповільнене</a:t>
            </a:r>
            <a:r>
              <a:rPr lang="ru-RU" sz="2800" dirty="0"/>
              <a:t> (</a:t>
            </a:r>
            <a:r>
              <a:rPr lang="ru-RU" sz="2800" dirty="0" err="1"/>
              <a:t>ретардіроване</a:t>
            </a:r>
            <a:r>
              <a:rPr lang="ru-RU" sz="2800" dirty="0"/>
              <a:t>) </a:t>
            </a:r>
            <a:r>
              <a:rPr lang="ru-RU" sz="2800" dirty="0" err="1"/>
              <a:t>старіння</a:t>
            </a:r>
            <a:r>
              <a:rPr lang="ru-RU" sz="2800" dirty="0"/>
              <a:t> </a:t>
            </a:r>
            <a:r>
              <a:rPr lang="ru-RU" sz="2800" dirty="0" err="1"/>
              <a:t>відмічається</a:t>
            </a:r>
            <a:r>
              <a:rPr lang="ru-RU" sz="2800" dirty="0"/>
              <a:t> </a:t>
            </a:r>
            <a:r>
              <a:rPr lang="ru-RU" sz="2800" dirty="0" err="1"/>
              <a:t>більш</a:t>
            </a:r>
            <a:r>
              <a:rPr lang="ru-RU" sz="2800" dirty="0"/>
              <a:t> </a:t>
            </a:r>
            <a:r>
              <a:rPr lang="ru-RU" sz="2800" dirty="0" err="1"/>
              <a:t>повільним</a:t>
            </a:r>
            <a:r>
              <a:rPr lang="ru-RU" sz="2800" dirty="0"/>
              <a:t>, темпом </a:t>
            </a:r>
            <a:r>
              <a:rPr lang="ru-RU" sz="2800" dirty="0" err="1"/>
              <a:t>вікових</a:t>
            </a:r>
            <a:r>
              <a:rPr lang="ru-RU" sz="2800" dirty="0"/>
              <a:t> </a:t>
            </a:r>
            <a:r>
              <a:rPr lang="ru-RU" sz="2800" dirty="0" err="1"/>
              <a:t>змін</a:t>
            </a:r>
            <a:r>
              <a:rPr lang="ru-RU" sz="2800" dirty="0"/>
              <a:t>. </a:t>
            </a:r>
            <a:r>
              <a:rPr lang="ru-RU" sz="2800" dirty="0" err="1"/>
              <a:t>Проявом</a:t>
            </a:r>
            <a:r>
              <a:rPr lang="ru-RU" sz="2800" dirty="0"/>
              <a:t> </a:t>
            </a:r>
            <a:r>
              <a:rPr lang="ru-RU" sz="2800" dirty="0" err="1"/>
              <a:t>цього</a:t>
            </a:r>
            <a:r>
              <a:rPr lang="ru-RU" sz="2800" dirty="0"/>
              <a:t> типу </a:t>
            </a:r>
            <a:r>
              <a:rPr lang="ru-RU" sz="2800" dirty="0" err="1"/>
              <a:t>старіння</a:t>
            </a:r>
            <a:r>
              <a:rPr lang="ru-RU" sz="2800" dirty="0"/>
              <a:t> є феномен </a:t>
            </a:r>
            <a:r>
              <a:rPr lang="ru-RU" sz="2800" dirty="0" err="1"/>
              <a:t>довголіття</a:t>
            </a:r>
            <a:r>
              <a:rPr lang="ru-RU" sz="2800" dirty="0"/>
              <a:t>.</a:t>
            </a:r>
          </a:p>
          <a:p>
            <a:pPr>
              <a:buClr>
                <a:srgbClr val="EF53A5"/>
              </a:buClr>
            </a:pPr>
            <a:r>
              <a:rPr lang="ru-RU" sz="2800" err="1"/>
              <a:t>Передчасне</a:t>
            </a:r>
            <a:r>
              <a:rPr lang="ru-RU" sz="2800" dirty="0"/>
              <a:t> (</a:t>
            </a:r>
            <a:r>
              <a:rPr lang="ru-RU" sz="2800" err="1"/>
              <a:t>патологічне</a:t>
            </a:r>
            <a:r>
              <a:rPr lang="ru-RU" sz="2800" dirty="0"/>
              <a:t>, </a:t>
            </a:r>
            <a:r>
              <a:rPr lang="ru-RU" sz="2800" err="1"/>
              <a:t>прискорене</a:t>
            </a:r>
            <a:r>
              <a:rPr lang="ru-RU" sz="2800" dirty="0"/>
              <a:t>) </a:t>
            </a:r>
            <a:r>
              <a:rPr lang="ru-RU" sz="2800" err="1"/>
              <a:t>старіння</a:t>
            </a:r>
            <a:r>
              <a:rPr lang="ru-RU" sz="2800" dirty="0"/>
              <a:t> </a:t>
            </a:r>
            <a:r>
              <a:rPr lang="ru-RU" sz="2800" err="1"/>
              <a:t>характеризується</a:t>
            </a:r>
            <a:r>
              <a:rPr lang="ru-RU" sz="2800" dirty="0"/>
              <a:t> </a:t>
            </a:r>
            <a:r>
              <a:rPr lang="ru-RU" sz="2800" err="1"/>
              <a:t>раннім</a:t>
            </a:r>
            <a:r>
              <a:rPr lang="ru-RU" sz="2800" dirty="0"/>
              <a:t> </a:t>
            </a:r>
            <a:r>
              <a:rPr lang="ru-RU" sz="2800" err="1"/>
              <a:t>розвитком</a:t>
            </a:r>
            <a:r>
              <a:rPr lang="ru-RU" sz="2800" dirty="0"/>
              <a:t> </a:t>
            </a:r>
            <a:r>
              <a:rPr lang="ru-RU" sz="2800" err="1"/>
              <a:t>вікових</a:t>
            </a:r>
            <a:r>
              <a:rPr lang="ru-RU" sz="2800" dirty="0"/>
              <a:t> </a:t>
            </a:r>
            <a:r>
              <a:rPr lang="ru-RU" sz="2800" err="1"/>
              <a:t>змін</a:t>
            </a:r>
            <a:r>
              <a:rPr lang="ru-RU" sz="2800" dirty="0"/>
              <a:t> </a:t>
            </a:r>
            <a:r>
              <a:rPr lang="ru-RU" sz="2800" err="1"/>
              <a:t>чи</a:t>
            </a:r>
            <a:r>
              <a:rPr lang="ru-RU" sz="2800" dirty="0"/>
              <a:t> </a:t>
            </a:r>
            <a:r>
              <a:rPr lang="ru-RU" sz="2800" err="1"/>
              <a:t>більш</a:t>
            </a:r>
            <a:r>
              <a:rPr lang="ru-RU" sz="2800" dirty="0"/>
              <a:t> </a:t>
            </a:r>
            <a:r>
              <a:rPr lang="ru-RU" sz="2800" err="1"/>
              <a:t>вираженим</a:t>
            </a:r>
            <a:r>
              <a:rPr lang="ru-RU" sz="2800" dirty="0"/>
              <a:t> </a:t>
            </a:r>
            <a:r>
              <a:rPr lang="ru-RU" sz="2800" err="1"/>
              <a:t>їх</a:t>
            </a:r>
            <a:r>
              <a:rPr lang="ru-RU" sz="2800" dirty="0"/>
              <a:t> </a:t>
            </a:r>
            <a:r>
              <a:rPr lang="ru-RU" sz="2800" err="1"/>
              <a:t>проявом</a:t>
            </a:r>
            <a:r>
              <a:rPr lang="ru-RU" sz="2800" dirty="0"/>
              <a:t> в </a:t>
            </a:r>
            <a:r>
              <a:rPr lang="ru-RU" sz="2800" err="1"/>
              <a:t>цей</a:t>
            </a:r>
            <a:r>
              <a:rPr lang="ru-RU" sz="2800" dirty="0"/>
              <a:t> </a:t>
            </a:r>
            <a:r>
              <a:rPr lang="ru-RU" sz="2800" err="1"/>
              <a:t>чи</a:t>
            </a:r>
            <a:r>
              <a:rPr lang="ru-RU" sz="2800" dirty="0"/>
              <a:t> </a:t>
            </a:r>
            <a:r>
              <a:rPr lang="ru-RU" sz="2800" err="1"/>
              <a:t>інший</a:t>
            </a:r>
            <a:r>
              <a:rPr lang="ru-RU" sz="2800" dirty="0"/>
              <a:t> </a:t>
            </a:r>
            <a:r>
              <a:rPr lang="ru-RU" sz="2800" err="1"/>
              <a:t>віковий</a:t>
            </a:r>
            <a:r>
              <a:rPr lang="ru-RU" sz="2800" dirty="0"/>
              <a:t> </a:t>
            </a:r>
            <a:r>
              <a:rPr lang="ru-RU" sz="2800" err="1"/>
              <a:t>період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950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0E6CE0-F524-47AB-A3AF-05FA39A1F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12" y="457031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 </a:t>
            </a:r>
            <a:r>
              <a:rPr lang="ru-RU" sz="3200" b="1" dirty="0" err="1">
                <a:solidFill>
                  <a:srgbClr val="777777"/>
                </a:solidFill>
                <a:latin typeface="arial"/>
                <a:ea typeface="arial"/>
                <a:cs typeface="arial"/>
              </a:rPr>
              <a:t>Прогерія</a:t>
            </a:r>
            <a:r>
              <a:rPr lang="ru-RU" sz="3200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 (</a:t>
            </a:r>
            <a:r>
              <a:rPr lang="ru-RU" sz="3200" dirty="0" err="1">
                <a:solidFill>
                  <a:srgbClr val="777777"/>
                </a:solidFill>
                <a:latin typeface="arial"/>
                <a:ea typeface="arial"/>
                <a:cs typeface="arial"/>
              </a:rPr>
              <a:t>Грец</a:t>
            </a:r>
            <a:r>
              <a:rPr lang="ru-RU" sz="3200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. </a:t>
            </a:r>
            <a:r>
              <a:rPr lang="af-ZA" sz="3200" dirty="0" err="1">
                <a:solidFill>
                  <a:srgbClr val="777777"/>
                </a:solidFill>
                <a:latin typeface="arial"/>
                <a:ea typeface="arial"/>
                <a:cs typeface="arial"/>
              </a:rPr>
              <a:t>progeros</a:t>
            </a:r>
            <a:r>
              <a:rPr lang="af-ZA" sz="3200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777777"/>
                </a:solidFill>
                <a:latin typeface="arial"/>
                <a:ea typeface="arial"/>
                <a:cs typeface="arial"/>
              </a:rPr>
              <a:t>передчасно</a:t>
            </a:r>
            <a:r>
              <a:rPr lang="ru-RU" sz="3200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777777"/>
                </a:solidFill>
                <a:latin typeface="arial"/>
                <a:ea typeface="arial"/>
                <a:cs typeface="arial"/>
              </a:rPr>
              <a:t>постарілий</a:t>
            </a:r>
            <a:r>
              <a:rPr lang="ru-RU" sz="3200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) - </a:t>
            </a:r>
            <a:r>
              <a:rPr lang="ru-RU" sz="3200" dirty="0" err="1">
                <a:solidFill>
                  <a:srgbClr val="777777"/>
                </a:solidFill>
                <a:latin typeface="arial"/>
                <a:ea typeface="arial"/>
                <a:cs typeface="arial"/>
              </a:rPr>
              <a:t>патологічний</a:t>
            </a:r>
            <a:r>
              <a:rPr lang="ru-RU" sz="3200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 стан, </a:t>
            </a:r>
            <a:r>
              <a:rPr lang="ru-RU" sz="3200" dirty="0" err="1">
                <a:solidFill>
                  <a:srgbClr val="777777"/>
                </a:solidFill>
                <a:latin typeface="arial"/>
                <a:ea typeface="arial"/>
                <a:cs typeface="arial"/>
              </a:rPr>
              <a:t>що</a:t>
            </a:r>
            <a:r>
              <a:rPr lang="ru-RU" sz="3200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777777"/>
                </a:solidFill>
                <a:latin typeface="arial"/>
                <a:ea typeface="arial"/>
                <a:cs typeface="arial"/>
              </a:rPr>
              <a:t>характеризується</a:t>
            </a:r>
            <a:r>
              <a:rPr lang="ru-RU" sz="3200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 комплексом </a:t>
            </a:r>
            <a:r>
              <a:rPr lang="ru-RU" sz="3200" dirty="0" err="1">
                <a:solidFill>
                  <a:srgbClr val="777777"/>
                </a:solidFill>
                <a:latin typeface="arial"/>
                <a:ea typeface="arial"/>
                <a:cs typeface="arial"/>
              </a:rPr>
              <a:t>змін</a:t>
            </a:r>
            <a:r>
              <a:rPr lang="ru-RU" sz="3200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777777"/>
                </a:solidFill>
                <a:latin typeface="arial"/>
                <a:ea typeface="arial"/>
                <a:cs typeface="arial"/>
              </a:rPr>
              <a:t>шкіри</a:t>
            </a:r>
            <a:r>
              <a:rPr lang="ru-RU" sz="3200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, </a:t>
            </a:r>
            <a:r>
              <a:rPr lang="ru-RU" sz="3200" dirty="0" err="1">
                <a:solidFill>
                  <a:srgbClr val="777777"/>
                </a:solidFill>
                <a:latin typeface="arial"/>
                <a:ea typeface="arial"/>
                <a:cs typeface="arial"/>
              </a:rPr>
              <a:t>внутрішніхорганів</a:t>
            </a:r>
            <a:r>
              <a:rPr lang="ru-RU" sz="3200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, </a:t>
            </a:r>
            <a:r>
              <a:rPr lang="ru-RU" sz="3200" dirty="0" err="1">
                <a:solidFill>
                  <a:srgbClr val="777777"/>
                </a:solidFill>
                <a:latin typeface="arial"/>
                <a:ea typeface="arial"/>
                <a:cs typeface="arial"/>
              </a:rPr>
              <a:t>обумовлених</a:t>
            </a:r>
            <a:r>
              <a:rPr lang="ru-RU" sz="3200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777777"/>
                </a:solidFill>
                <a:latin typeface="arial"/>
                <a:ea typeface="arial"/>
                <a:cs typeface="arial"/>
              </a:rPr>
              <a:t>передчасним</a:t>
            </a:r>
            <a:r>
              <a:rPr lang="ru-RU" sz="3200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777777"/>
                </a:solidFill>
                <a:latin typeface="arial"/>
                <a:ea typeface="arial"/>
                <a:cs typeface="arial"/>
              </a:rPr>
              <a:t>старінням</a:t>
            </a:r>
            <a:r>
              <a:rPr lang="ru-RU" sz="3200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777777"/>
                </a:solidFill>
                <a:latin typeface="arial"/>
                <a:ea typeface="arial"/>
                <a:cs typeface="arial"/>
              </a:rPr>
              <a:t>організму</a:t>
            </a:r>
            <a:r>
              <a:rPr lang="ru-RU" sz="3200" dirty="0">
                <a:solidFill>
                  <a:srgbClr val="777777"/>
                </a:solidFill>
                <a:latin typeface="arial"/>
                <a:ea typeface="arial"/>
                <a:cs typeface="arial"/>
              </a:rPr>
              <a:t>.</a:t>
            </a:r>
            <a:endParaRPr lang="ru-RU"/>
          </a:p>
          <a:p>
            <a:pPr>
              <a:buClr>
                <a:srgbClr val="EF53A5"/>
              </a:buClr>
            </a:pPr>
            <a:endParaRPr lang="ru-RU" sz="3200" dirty="0">
              <a:solidFill>
                <a:srgbClr val="777777"/>
              </a:solidFill>
              <a:latin typeface="arial"/>
              <a:cs typeface="arial"/>
            </a:endParaRPr>
          </a:p>
        </p:txBody>
      </p:sp>
      <p:pic>
        <p:nvPicPr>
          <p:cNvPr id="4" name="Рисунок 4" descr="Изображение выглядит как человек, ребенок, маленький, мальчи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A873CC1-C2C5-43A6-B054-BEB1D25EE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140000">
            <a:off x="631350" y="3836424"/>
            <a:ext cx="3735236" cy="23135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6" descr="Изображение выглядит как человек, внутренний, стена, кухн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0A9801B-E11E-4341-A247-E79F6BFC3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0000">
            <a:off x="4433187" y="3981467"/>
            <a:ext cx="3605841" cy="24038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8" descr="Изображение выглядит как человек, стена, внутренний, мужч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83C8140-310E-456C-A52E-8299BC0C5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020000">
            <a:off x="7977855" y="2916552"/>
            <a:ext cx="3476445" cy="2252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549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C68BA78-8D4C-4C20-B1FC-9DA1B6CA4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34" y="313258"/>
            <a:ext cx="9579145" cy="482808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ru-RU" sz="4800" b="1" dirty="0" err="1">
                <a:solidFill>
                  <a:srgbClr val="F2F2F2"/>
                </a:solidFill>
                <a:latin typeface="Arial"/>
                <a:cs typeface="Arial"/>
              </a:rPr>
              <a:t>Профілактика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геронтології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розрізняють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два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види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профілактики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: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первинна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і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вторинна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. </a:t>
            </a:r>
            <a:endParaRPr lang="ru-RU" sz="3200">
              <a:solidFill>
                <a:srgbClr val="FFFFFF"/>
              </a:solidFill>
              <a:latin typeface="Century Gothic"/>
              <a:ea typeface="Arial"/>
              <a:cs typeface="Arial"/>
            </a:endParaRPr>
          </a:p>
          <a:p>
            <a:pPr marL="0" indent="0">
              <a:buNone/>
            </a:pP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Первинна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профілактика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-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це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здоровий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спосіб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життя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літньому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віці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.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Повна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відмова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від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вживання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алкоголю,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нікотину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і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наркотичних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засобів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,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правильне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харчування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,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помірні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розумові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і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фізичні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навантаження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,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повноцінний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обов'язковий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нічний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сон,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емоційний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і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психологічний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спокій</a:t>
            </a:r>
            <a:r>
              <a:rPr lang="ru-RU" sz="3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.</a:t>
            </a:r>
            <a:endParaRPr lang="ru-RU" sz="3200">
              <a:solidFill>
                <a:srgbClr val="FFFFFF"/>
              </a:solidFill>
            </a:endParaRPr>
          </a:p>
        </p:txBody>
      </p:sp>
      <p:pic>
        <p:nvPicPr>
          <p:cNvPr id="4" name="Рисунок 4" descr="Изображение выглядит как трава, внешний, дерево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358EB65-EE7B-4DAA-A406-AC9636FF8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">
            <a:off x="7829908" y="4497200"/>
            <a:ext cx="2743200" cy="183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6" descr="Изображение выглядит как зна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2EC1A64-A4F2-4504-B3B0-3FF415CF6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000">
            <a:off x="9871495" y="2819401"/>
            <a:ext cx="198120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8" descr="Изображение выглядит как кровать, внутренний, укладывает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8EC440D-D931-40CC-A250-F3CB8EE23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960000">
            <a:off x="9397042" y="885117"/>
            <a:ext cx="2743200" cy="1838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10" descr="Изображение выглядит как стол, тарелка, ед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8148F29-D9C8-4166-A89A-C2F618A5E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0000">
            <a:off x="4623759" y="4872487"/>
            <a:ext cx="2743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5288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C442699-5D4D-4501-8107-A1AECA402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425" y="270125"/>
            <a:ext cx="9952956" cy="48712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800" i="1" dirty="0" err="1"/>
              <a:t>Вторинна</a:t>
            </a:r>
            <a:r>
              <a:rPr lang="ru-RU" sz="2800" i="1" dirty="0"/>
              <a:t> </a:t>
            </a:r>
            <a:r>
              <a:rPr lang="ru-RU" sz="2800" i="1" dirty="0" err="1"/>
              <a:t>профілактика</a:t>
            </a:r>
            <a:r>
              <a:rPr lang="ru-RU" sz="2800" i="1" dirty="0"/>
              <a:t> - </a:t>
            </a:r>
            <a:r>
              <a:rPr lang="ru-RU" sz="2800" i="1" dirty="0" err="1"/>
              <a:t>це</a:t>
            </a:r>
            <a:r>
              <a:rPr lang="ru-RU" sz="2800" i="1" dirty="0"/>
              <a:t> </a:t>
            </a:r>
            <a:r>
              <a:rPr lang="ru-RU" sz="2800" i="1" dirty="0" err="1"/>
              <a:t>підтримка</a:t>
            </a:r>
            <a:r>
              <a:rPr lang="ru-RU" sz="2800" i="1" dirty="0"/>
              <a:t> здорового способу </a:t>
            </a:r>
            <a:r>
              <a:rPr lang="ru-RU" sz="2800" i="1" dirty="0" err="1"/>
              <a:t>життя</a:t>
            </a:r>
            <a:r>
              <a:rPr lang="ru-RU" sz="2800" i="1" dirty="0"/>
              <a:t> при </a:t>
            </a:r>
            <a:r>
              <a:rPr lang="ru-RU" sz="2800" i="1" dirty="0" err="1"/>
              <a:t>вже</a:t>
            </a:r>
            <a:r>
              <a:rPr lang="ru-RU" sz="2800" i="1" dirty="0"/>
              <a:t> </a:t>
            </a:r>
            <a:r>
              <a:rPr lang="ru-RU" sz="2800" i="1" dirty="0" err="1"/>
              <a:t>придбаної</a:t>
            </a:r>
            <a:r>
              <a:rPr lang="ru-RU" sz="2800" i="1" dirty="0"/>
              <a:t> </a:t>
            </a:r>
            <a:r>
              <a:rPr lang="ru-RU" sz="2800" i="1" dirty="0" err="1"/>
              <a:t>хронічної</a:t>
            </a:r>
            <a:r>
              <a:rPr lang="ru-RU" sz="2800" i="1" dirty="0"/>
              <a:t> </a:t>
            </a:r>
            <a:r>
              <a:rPr lang="ru-RU" sz="2800" i="1" dirty="0" err="1"/>
              <a:t>хвороби</a:t>
            </a:r>
            <a:r>
              <a:rPr lang="ru-RU" sz="2800" i="1" dirty="0"/>
              <a:t>. </a:t>
            </a:r>
            <a:r>
              <a:rPr lang="ru-RU" sz="2800" i="1" dirty="0" err="1"/>
              <a:t>Сюди</a:t>
            </a:r>
            <a:r>
              <a:rPr lang="ru-RU" sz="2800" i="1" dirty="0"/>
              <a:t> </a:t>
            </a:r>
            <a:r>
              <a:rPr lang="ru-RU" sz="2800" i="1" dirty="0" err="1"/>
              <a:t>входять</a:t>
            </a:r>
            <a:r>
              <a:rPr lang="ru-RU" sz="2800" i="1" dirty="0"/>
              <a:t> </a:t>
            </a:r>
            <a:r>
              <a:rPr lang="ru-RU" sz="2800" i="1" dirty="0" err="1"/>
              <a:t>такі</a:t>
            </a:r>
            <a:r>
              <a:rPr lang="ru-RU" sz="2800" i="1" dirty="0"/>
              <a:t> </a:t>
            </a:r>
            <a:r>
              <a:rPr lang="ru-RU" sz="2800" i="1" dirty="0" err="1"/>
              <a:t>методи</a:t>
            </a:r>
            <a:r>
              <a:rPr lang="ru-RU" sz="2800" i="1" dirty="0"/>
              <a:t>: </a:t>
            </a:r>
            <a:r>
              <a:rPr lang="ru-RU" sz="2800" i="1" dirty="0" err="1"/>
              <a:t>регулярне</a:t>
            </a:r>
            <a:r>
              <a:rPr lang="ru-RU" sz="2800" i="1" dirty="0"/>
              <a:t> </a:t>
            </a:r>
            <a:r>
              <a:rPr lang="ru-RU" sz="2800" i="1" dirty="0" err="1"/>
              <a:t>відвідування</a:t>
            </a:r>
            <a:r>
              <a:rPr lang="ru-RU" sz="2800" i="1" dirty="0"/>
              <a:t> </a:t>
            </a:r>
            <a:r>
              <a:rPr lang="ru-RU" sz="2800" i="1" dirty="0" err="1"/>
              <a:t>лікаря</a:t>
            </a:r>
            <a:r>
              <a:rPr lang="ru-RU" sz="2800" i="1" dirty="0"/>
              <a:t> - </a:t>
            </a:r>
            <a:r>
              <a:rPr lang="ru-RU" sz="2800" i="1" dirty="0" err="1"/>
              <a:t>фахівця</a:t>
            </a:r>
            <a:r>
              <a:rPr lang="ru-RU" sz="2800" i="1" dirty="0"/>
              <a:t>, </a:t>
            </a:r>
            <a:r>
              <a:rPr lang="ru-RU" sz="2800" i="1" dirty="0" err="1"/>
              <a:t>чітке</a:t>
            </a:r>
            <a:r>
              <a:rPr lang="ru-RU" sz="2800" i="1" dirty="0"/>
              <a:t> </a:t>
            </a:r>
            <a:r>
              <a:rPr lang="ru-RU" sz="2800" i="1" dirty="0" err="1"/>
              <a:t>виконання</a:t>
            </a:r>
            <a:r>
              <a:rPr lang="ru-RU" sz="2800" i="1" dirty="0"/>
              <a:t> </a:t>
            </a:r>
            <a:r>
              <a:rPr lang="ru-RU" sz="2800" i="1" dirty="0" err="1"/>
              <a:t>всіх</a:t>
            </a:r>
            <a:r>
              <a:rPr lang="ru-RU" sz="2800" i="1" dirty="0"/>
              <a:t> </a:t>
            </a:r>
            <a:r>
              <a:rPr lang="ru-RU" sz="2800" i="1" dirty="0" err="1"/>
              <a:t>його</a:t>
            </a:r>
            <a:r>
              <a:rPr lang="ru-RU" sz="2800" i="1" dirty="0"/>
              <a:t> </a:t>
            </a:r>
            <a:r>
              <a:rPr lang="ru-RU" sz="2800" i="1" dirty="0" err="1"/>
              <a:t>призначень</a:t>
            </a:r>
            <a:r>
              <a:rPr lang="ru-RU" sz="2800" i="1" dirty="0"/>
              <a:t> і </a:t>
            </a:r>
            <a:r>
              <a:rPr lang="ru-RU" sz="2800" i="1" dirty="0" err="1"/>
              <a:t>рекомендацій</a:t>
            </a:r>
            <a:r>
              <a:rPr lang="ru-RU" sz="2800" i="1" dirty="0"/>
              <a:t>, </a:t>
            </a:r>
            <a:r>
              <a:rPr lang="ru-RU" sz="2800" i="1" dirty="0" err="1"/>
              <a:t>дотримання</a:t>
            </a:r>
            <a:r>
              <a:rPr lang="ru-RU" sz="2800" i="1" dirty="0"/>
              <a:t> </a:t>
            </a:r>
            <a:r>
              <a:rPr lang="ru-RU" sz="2800" i="1" dirty="0" err="1"/>
              <a:t>певного</a:t>
            </a:r>
            <a:r>
              <a:rPr lang="ru-RU" sz="2800" i="1" dirty="0"/>
              <a:t> </a:t>
            </a:r>
            <a:r>
              <a:rPr lang="ru-RU" sz="2800" i="1" dirty="0" err="1"/>
              <a:t>дієтичного</a:t>
            </a:r>
            <a:r>
              <a:rPr lang="ru-RU" sz="2800" i="1" dirty="0"/>
              <a:t> </a:t>
            </a:r>
            <a:r>
              <a:rPr lang="ru-RU" sz="2800" i="1" dirty="0" err="1"/>
              <a:t>раціону</a:t>
            </a:r>
            <a:endParaRPr lang="ru-RU" sz="2800"/>
          </a:p>
        </p:txBody>
      </p:sp>
      <p:pic>
        <p:nvPicPr>
          <p:cNvPr id="4" name="Рисунок 4" descr="Изображение выглядит как мужчина, человек, стол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8EA1F34-F5C0-4B99-A644-4B4947CB7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00">
            <a:off x="2430629" y="3169488"/>
            <a:ext cx="3046562" cy="3046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6" descr="Изображение выглядит как еда, стол, тарелк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188D988-D52D-4DE9-A02A-76609D70C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900000">
            <a:off x="5888965" y="2743199"/>
            <a:ext cx="5604295" cy="2780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9954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B7A53C9-8D62-4917-B939-1FE259BB3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6600" b="1" dirty="0" err="1"/>
              <a:t>Дякую</a:t>
            </a:r>
            <a:r>
              <a:rPr lang="ru-RU" sz="6600" b="1" dirty="0"/>
              <a:t> за </a:t>
            </a:r>
            <a:r>
              <a:rPr lang="ru-RU" sz="6600" b="1" dirty="0" err="1"/>
              <a:t>увагу</a:t>
            </a:r>
            <a:r>
              <a:rPr lang="ru-RU" sz="66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9232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человек, женщина, сидит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86A44C7-8092-4EB9-B4E4-CECE73D0F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840000">
            <a:off x="1365871" y="3241349"/>
            <a:ext cx="4367840" cy="28927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6FD6923-A54A-4272-8BA7-04673E4E4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4706" y="1017748"/>
            <a:ext cx="5956051" cy="56763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Геронтологія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– (з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грец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.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мови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геронтос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–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старіння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і логос – наука) –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це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наука про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старість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і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старіння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,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що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вивчає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процеси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старіння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із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загальнобіологічних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позицій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, а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також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досліджує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суть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старості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та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вплив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її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приходу на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людину</a:t>
            </a:r>
            <a:r>
              <a:rPr lang="ru-RU" sz="3200" dirty="0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 і </a:t>
            </a:r>
            <a:r>
              <a:rPr lang="ru-RU" sz="3200" err="1">
                <a:solidFill>
                  <a:srgbClr val="FFFFFF"/>
                </a:solidFill>
                <a:latin typeface="Cambria"/>
                <a:ea typeface="open_sansregular"/>
                <a:cs typeface="Times New Roman"/>
              </a:rPr>
              <a:t>суспільство</a:t>
            </a:r>
            <a:r>
              <a:rPr lang="ru-RU" sz="3200" dirty="0">
                <a:solidFill>
                  <a:srgbClr val="FFFFFF"/>
                </a:solidFill>
                <a:latin typeface="Times New Roman"/>
                <a:ea typeface="open_sansregular"/>
                <a:cs typeface="Times New Roman"/>
              </a:rPr>
              <a:t>.</a:t>
            </a:r>
            <a:endParaRPr lang="ru-RU" sz="3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4" descr="Изображение выглядит как человек, женщина, стен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09EA7FC-84A0-4C52-BB94-B1CE71E80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0000">
            <a:off x="468700" y="644105"/>
            <a:ext cx="4626633" cy="2320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4438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5D25DDD-3015-4F2C-ACF4-51FCF9E32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104" y="298880"/>
            <a:ext cx="8860277" cy="45117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600" dirty="0" err="1">
                <a:latin typeface="open_sansregular"/>
                <a:ea typeface="open_sansregular"/>
                <a:cs typeface="open_sansregular"/>
              </a:rPr>
              <a:t>Старість</a:t>
            </a:r>
            <a:r>
              <a:rPr lang="ru-RU" sz="3600" dirty="0">
                <a:latin typeface="open_sansregular"/>
                <a:ea typeface="open_sansregular"/>
                <a:cs typeface="open_sansregular"/>
              </a:rPr>
              <a:t> – </a:t>
            </a:r>
            <a:r>
              <a:rPr lang="ru-RU" sz="3600" dirty="0" err="1">
                <a:latin typeface="open_sansregular"/>
                <a:ea typeface="open_sansregular"/>
                <a:cs typeface="open_sansregular"/>
              </a:rPr>
              <a:t>закономірно</a:t>
            </a:r>
            <a:r>
              <a:rPr lang="ru-RU" sz="36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600" dirty="0" err="1">
                <a:latin typeface="open_sansregular"/>
                <a:ea typeface="open_sansregular"/>
                <a:cs typeface="open_sansregular"/>
              </a:rPr>
              <a:t>наступаючий</a:t>
            </a:r>
            <a:r>
              <a:rPr lang="ru-RU" sz="36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600" dirty="0" err="1">
                <a:latin typeface="open_sansregular"/>
                <a:ea typeface="open_sansregular"/>
                <a:cs typeface="open_sansregular"/>
              </a:rPr>
              <a:t>заключний</a:t>
            </a:r>
            <a:r>
              <a:rPr lang="ru-RU" sz="36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600" dirty="0" err="1">
                <a:latin typeface="open_sansregular"/>
                <a:ea typeface="open_sansregular"/>
                <a:cs typeface="open_sansregular"/>
              </a:rPr>
              <a:t>період</a:t>
            </a:r>
            <a:r>
              <a:rPr lang="ru-RU" sz="36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600" dirty="0" err="1">
                <a:latin typeface="open_sansregular"/>
                <a:ea typeface="open_sansregular"/>
                <a:cs typeface="open_sansregular"/>
              </a:rPr>
              <a:t>вікового</a:t>
            </a:r>
            <a:r>
              <a:rPr lang="ru-RU" sz="36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600" dirty="0" err="1">
                <a:latin typeface="open_sansregular"/>
                <a:ea typeface="open_sansregular"/>
                <a:cs typeface="open_sansregular"/>
              </a:rPr>
              <a:t>індивідуального</a:t>
            </a:r>
            <a:r>
              <a:rPr lang="ru-RU" sz="36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600" dirty="0" err="1">
                <a:latin typeface="open_sansregular"/>
                <a:ea typeface="open_sansregular"/>
                <a:cs typeface="open_sansregular"/>
              </a:rPr>
              <a:t>розвитку</a:t>
            </a:r>
            <a:r>
              <a:rPr lang="ru-RU" sz="3600" dirty="0">
                <a:latin typeface="open_sansregular"/>
                <a:ea typeface="open_sansregular"/>
                <a:cs typeface="open_sansregular"/>
              </a:rPr>
              <a:t>.</a:t>
            </a:r>
          </a:p>
          <a:p>
            <a:pPr>
              <a:buClr>
                <a:srgbClr val="EF53A5"/>
              </a:buClr>
            </a:pPr>
            <a:endParaRPr lang="ru-RU" sz="3600" dirty="0">
              <a:latin typeface="open_sansregular"/>
            </a:endParaRPr>
          </a:p>
          <a:p>
            <a:pPr>
              <a:buClr>
                <a:srgbClr val="EF53A5"/>
              </a:buClr>
            </a:pPr>
            <a:endParaRPr lang="ru-RU" sz="3600" dirty="0">
              <a:latin typeface="open_sansregular"/>
            </a:endParaRPr>
          </a:p>
          <a:p>
            <a:pPr>
              <a:buClr>
                <a:srgbClr val="EF53A5"/>
              </a:buClr>
            </a:pPr>
            <a:endParaRPr lang="ru-RU" sz="3600" dirty="0">
              <a:latin typeface="open_sansregular"/>
            </a:endParaRPr>
          </a:p>
          <a:p>
            <a:pPr marL="0" indent="0">
              <a:buClr>
                <a:srgbClr val="EF53A5"/>
              </a:buClr>
              <a:buNone/>
            </a:pPr>
            <a:endParaRPr lang="ru-RU" sz="3600" dirty="0">
              <a:latin typeface="open_sansregular"/>
            </a:endParaRPr>
          </a:p>
          <a:p>
            <a:pPr marL="0" indent="0">
              <a:buClr>
                <a:srgbClr val="EF53A5"/>
              </a:buClr>
              <a:buNone/>
            </a:pPr>
            <a:endParaRPr lang="ru-RU" sz="3600" dirty="0">
              <a:latin typeface="open_sansregular"/>
            </a:endParaRPr>
          </a:p>
        </p:txBody>
      </p:sp>
      <p:pic>
        <p:nvPicPr>
          <p:cNvPr id="4" name="Рисунок 4" descr="Изображение выглядит как одежда, в позе, человек, женщ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0542089-CD46-4307-97C7-F1B066EDE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0000">
            <a:off x="6858935" y="1015721"/>
            <a:ext cx="4699599" cy="3247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8" descr="Изображение выглядит как человек, мужчин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553FE15-51A0-4A42-9F59-D801CADC1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97" y="3675584"/>
            <a:ext cx="6294407" cy="2641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9983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7FE5C-AE35-4642-A45F-5C4A4D6B7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5AF0C-0488-45AB-974D-6DA7EF230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64" y="543295"/>
            <a:ext cx="11275672" cy="56044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/>
            <a:endParaRPr lang="ru-RU"/>
          </a:p>
          <a:p>
            <a:pPr>
              <a:buClr>
                <a:srgbClr val="EF53A5"/>
              </a:buClr>
            </a:pPr>
            <a:r>
              <a:rPr lang="ru-RU" sz="3200" dirty="0" err="1"/>
              <a:t>Старіння</a:t>
            </a:r>
            <a:r>
              <a:rPr lang="ru-RU" sz="3200" dirty="0"/>
              <a:t> – </a:t>
            </a:r>
            <a:r>
              <a:rPr lang="ru-RU" sz="3200" dirty="0" err="1"/>
              <a:t>це</a:t>
            </a:r>
            <a:r>
              <a:rPr lang="ru-RU" sz="3200" dirty="0"/>
              <a:t> </a:t>
            </a:r>
            <a:r>
              <a:rPr lang="ru-RU" sz="3200" dirty="0" err="1"/>
              <a:t>руйнівний</a:t>
            </a:r>
            <a:r>
              <a:rPr lang="ru-RU" sz="3200" dirty="0"/>
              <a:t> </a:t>
            </a:r>
            <a:r>
              <a:rPr lang="ru-RU" sz="3200" dirty="0" err="1"/>
              <a:t>процес</a:t>
            </a:r>
            <a:r>
              <a:rPr lang="ru-RU" sz="3200" dirty="0"/>
              <a:t>, </a:t>
            </a:r>
            <a:r>
              <a:rPr lang="ru-RU" sz="3200" dirty="0" err="1"/>
              <a:t>що</a:t>
            </a:r>
            <a:r>
              <a:rPr lang="ru-RU" sz="3200" dirty="0"/>
              <a:t> </a:t>
            </a:r>
            <a:r>
              <a:rPr lang="ru-RU" sz="3200" dirty="0" err="1"/>
              <a:t>призводить</a:t>
            </a:r>
            <a:r>
              <a:rPr lang="ru-RU" sz="3200" dirty="0"/>
              <a:t> до </a:t>
            </a:r>
            <a:r>
              <a:rPr lang="ru-RU" sz="3200" dirty="0" err="1"/>
              <a:t>зниження</a:t>
            </a:r>
            <a:r>
              <a:rPr lang="ru-RU" sz="3200" dirty="0"/>
              <a:t> </a:t>
            </a:r>
            <a:r>
              <a:rPr lang="ru-RU" sz="3200" dirty="0" err="1"/>
              <a:t>фізіологічних</a:t>
            </a:r>
            <a:r>
              <a:rPr lang="ru-RU" sz="3200" dirty="0"/>
              <a:t> </a:t>
            </a:r>
            <a:r>
              <a:rPr lang="ru-RU" sz="3200" dirty="0" err="1"/>
              <a:t>функцій</a:t>
            </a:r>
            <a:r>
              <a:rPr lang="ru-RU" sz="3200" dirty="0"/>
              <a:t> </a:t>
            </a:r>
            <a:r>
              <a:rPr lang="ru-RU" sz="3200" dirty="0" err="1"/>
              <a:t>організму</a:t>
            </a:r>
            <a:r>
              <a:rPr lang="ru-RU" sz="3200" dirty="0"/>
              <a:t>. </a:t>
            </a:r>
            <a:r>
              <a:rPr lang="ru-RU" sz="3200" dirty="0" err="1"/>
              <a:t>Старіння</a:t>
            </a:r>
            <a:r>
              <a:rPr lang="ru-RU" sz="3200" dirty="0"/>
              <a:t> </a:t>
            </a:r>
            <a:r>
              <a:rPr lang="ru-RU" sz="3200" dirty="0" err="1"/>
              <a:t>представляє</a:t>
            </a:r>
            <a:r>
              <a:rPr lang="ru-RU" sz="3200" dirty="0"/>
              <a:t> собою </a:t>
            </a:r>
            <a:r>
              <a:rPr lang="ru-RU" sz="3200" dirty="0" err="1"/>
              <a:t>постійно</a:t>
            </a:r>
            <a:r>
              <a:rPr lang="ru-RU" sz="3200" dirty="0"/>
              <a:t> </a:t>
            </a:r>
            <a:r>
              <a:rPr lang="ru-RU" sz="3200" dirty="0" err="1"/>
              <a:t>розвиваючі</a:t>
            </a:r>
            <a:r>
              <a:rPr lang="ru-RU" sz="3200" dirty="0"/>
              <a:t> і </a:t>
            </a:r>
            <a:r>
              <a:rPr lang="ru-RU" sz="3200" dirty="0" err="1"/>
              <a:t>незворотні</a:t>
            </a:r>
            <a:r>
              <a:rPr lang="ru-RU" sz="3200" dirty="0"/>
              <a:t> </a:t>
            </a:r>
            <a:r>
              <a:rPr lang="ru-RU" sz="3200" dirty="0" err="1"/>
              <a:t>зміни</a:t>
            </a:r>
            <a:r>
              <a:rPr lang="ru-RU" sz="3200" dirty="0"/>
              <a:t> структур і </a:t>
            </a:r>
            <a:r>
              <a:rPr lang="ru-RU" sz="3200" dirty="0" err="1"/>
              <a:t>функцій</a:t>
            </a:r>
            <a:r>
              <a:rPr lang="ru-RU" sz="3200" dirty="0"/>
              <a:t> </a:t>
            </a:r>
            <a:r>
              <a:rPr lang="ru-RU" sz="3200" dirty="0" err="1"/>
              <a:t>живої</a:t>
            </a:r>
            <a:r>
              <a:rPr lang="ru-RU" sz="3200" dirty="0"/>
              <a:t> </a:t>
            </a:r>
            <a:r>
              <a:rPr lang="ru-RU" sz="3200" dirty="0" err="1"/>
              <a:t>системи</a:t>
            </a:r>
            <a:r>
              <a:rPr lang="ru-RU" sz="3200" dirty="0"/>
              <a:t>. </a:t>
            </a:r>
            <a:r>
              <a:rPr lang="ru-RU" sz="3200" dirty="0" err="1"/>
              <a:t>Старіння</a:t>
            </a:r>
            <a:r>
              <a:rPr lang="ru-RU" sz="3200" dirty="0"/>
              <a:t> – </a:t>
            </a:r>
            <a:r>
              <a:rPr lang="ru-RU" sz="3200" dirty="0" err="1"/>
              <a:t>це</a:t>
            </a:r>
            <a:r>
              <a:rPr lang="ru-RU" sz="3200" dirty="0"/>
              <a:t> перш за все </a:t>
            </a:r>
            <a:r>
              <a:rPr lang="ru-RU" sz="3200" dirty="0" err="1"/>
              <a:t>функція</a:t>
            </a:r>
            <a:r>
              <a:rPr lang="ru-RU" sz="3200" dirty="0"/>
              <a:t> часу, </a:t>
            </a:r>
            <a:r>
              <a:rPr lang="ru-RU" sz="3200" dirty="0" err="1"/>
              <a:t>його</a:t>
            </a:r>
            <a:r>
              <a:rPr lang="ru-RU" sz="3200" dirty="0"/>
              <a:t> не </a:t>
            </a:r>
            <a:r>
              <a:rPr lang="ru-RU" sz="3200" dirty="0" err="1"/>
              <a:t>можна</a:t>
            </a:r>
            <a:r>
              <a:rPr lang="ru-RU" sz="3200" dirty="0"/>
              <a:t> </a:t>
            </a:r>
            <a:r>
              <a:rPr lang="ru-RU" sz="3200" dirty="0" err="1"/>
              <a:t>зупинити</a:t>
            </a:r>
            <a:r>
              <a:rPr lang="ru-RU" sz="3200" dirty="0"/>
              <a:t>.</a:t>
            </a:r>
            <a:endParaRPr lang="en-US" sz="3200" dirty="0"/>
          </a:p>
          <a:p>
            <a:pPr>
              <a:buClr>
                <a:srgbClr val="EF53A5"/>
              </a:buClr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027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BB0224B-3367-4302-A7E7-2740A4B3D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293" y="830843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4000" dirty="0" err="1"/>
              <a:t>Старість</a:t>
            </a:r>
            <a:r>
              <a:rPr lang="ru-RU" sz="4000" dirty="0"/>
              <a:t>, </a:t>
            </a:r>
            <a:r>
              <a:rPr lang="ru-RU" sz="4000" dirty="0" err="1"/>
              <a:t>довголіття</a:t>
            </a:r>
            <a:r>
              <a:rPr lang="ru-RU" sz="4000" dirty="0"/>
              <a:t>, </a:t>
            </a:r>
            <a:r>
              <a:rPr lang="ru-RU" sz="4000" dirty="0" err="1"/>
              <a:t>безсмертя</a:t>
            </a:r>
            <a:r>
              <a:rPr lang="ru-RU" sz="4000" dirty="0"/>
              <a:t>- </a:t>
            </a:r>
            <a:r>
              <a:rPr lang="ru-RU" sz="4000" dirty="0" err="1"/>
              <a:t>відображають</a:t>
            </a:r>
            <a:r>
              <a:rPr lang="ru-RU" sz="4000" dirty="0"/>
              <a:t> </a:t>
            </a:r>
            <a:r>
              <a:rPr lang="ru-RU" sz="4000" dirty="0" err="1"/>
              <a:t>людські</a:t>
            </a:r>
            <a:r>
              <a:rPr lang="ru-RU" sz="4000" dirty="0"/>
              <a:t> </a:t>
            </a:r>
            <a:r>
              <a:rPr lang="ru-RU" sz="4000" dirty="0" err="1"/>
              <a:t>уявлення</a:t>
            </a:r>
            <a:r>
              <a:rPr lang="ru-RU" sz="4000" dirty="0"/>
              <a:t> про </a:t>
            </a:r>
            <a:r>
              <a:rPr lang="ru-RU" sz="4000" dirty="0" err="1"/>
              <a:t>життєві</a:t>
            </a:r>
            <a:r>
              <a:rPr lang="ru-RU" sz="4000" dirty="0"/>
              <a:t> </a:t>
            </a:r>
            <a:r>
              <a:rPr lang="ru-RU" sz="4000" dirty="0" err="1"/>
              <a:t>процеси</a:t>
            </a:r>
            <a:r>
              <a:rPr lang="ru-RU" sz="4000" dirty="0"/>
              <a:t>, </a:t>
            </a:r>
            <a:r>
              <a:rPr lang="ru-RU" sz="4000" dirty="0" err="1"/>
              <a:t>обьективні</a:t>
            </a:r>
            <a:r>
              <a:rPr lang="ru-RU" sz="4000" dirty="0"/>
              <a:t> </a:t>
            </a:r>
            <a:r>
              <a:rPr lang="ru-RU" sz="4000" dirty="0" err="1"/>
              <a:t>законі</a:t>
            </a:r>
            <a:r>
              <a:rPr lang="ru-RU" sz="4000" dirty="0"/>
              <a:t> </a:t>
            </a:r>
            <a:r>
              <a:rPr lang="ru-RU" sz="4000" dirty="0" err="1"/>
              <a:t>життя</a:t>
            </a:r>
            <a:r>
              <a:rPr lang="ru-RU" sz="4000" dirty="0"/>
              <a:t>, а </a:t>
            </a:r>
            <a:r>
              <a:rPr lang="ru-RU" sz="4000" dirty="0" err="1"/>
              <a:t>також</a:t>
            </a:r>
            <a:r>
              <a:rPr lang="ru-RU" sz="4000" dirty="0"/>
              <a:t> </a:t>
            </a:r>
            <a:r>
              <a:rPr lang="ru-RU" sz="4000" dirty="0" err="1"/>
              <a:t>сильне</a:t>
            </a:r>
            <a:r>
              <a:rPr lang="ru-RU" sz="4000" dirty="0"/>
              <a:t> </a:t>
            </a:r>
            <a:r>
              <a:rPr lang="ru-RU" sz="4000" dirty="0" err="1"/>
              <a:t>бажання</a:t>
            </a:r>
            <a:r>
              <a:rPr lang="ru-RU" sz="4000" dirty="0"/>
              <a:t> </a:t>
            </a:r>
            <a:r>
              <a:rPr lang="ru-RU" sz="4000" dirty="0" err="1"/>
              <a:t>жити</a:t>
            </a:r>
            <a:r>
              <a:rPr lang="ru-RU" sz="4000" dirty="0"/>
              <a:t> </a:t>
            </a:r>
            <a:r>
              <a:rPr lang="ru-RU" sz="4000" dirty="0" err="1"/>
              <a:t>довго</a:t>
            </a:r>
            <a:r>
              <a:rPr lang="ru-RU" sz="4000" dirty="0"/>
              <a:t>.</a:t>
            </a:r>
            <a:endParaRPr lang="ru-RU"/>
          </a:p>
        </p:txBody>
      </p:sp>
      <p:pic>
        <p:nvPicPr>
          <p:cNvPr id="4" name="Рисунок 4" descr="Изображение выглядит как человек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6D2AAE2-6712-4806-B48E-9BEC1D16B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647" y="1798973"/>
            <a:ext cx="2743200" cy="29725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6" descr="Изображение выглядит как человек, спорт, мужчина, держ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1DF0E18-7BD2-4671-80BE-638C91BD0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173" y="4184008"/>
            <a:ext cx="3404558" cy="22712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037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24915B6-DAB8-4BB0-AA62-B1E79CCC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538" y="83220"/>
            <a:ext cx="9334729" cy="52018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open_sansregular"/>
                <a:ea typeface="open_sansregular"/>
                <a:cs typeface="open_sansregular"/>
              </a:rPr>
              <a:t>     </a:t>
            </a:r>
            <a:r>
              <a:rPr lang="ru-RU" sz="5400" dirty="0">
                <a:latin typeface="open_sansregular"/>
                <a:ea typeface="open_sansregular"/>
                <a:cs typeface="open_sansregular"/>
              </a:rPr>
              <a:t> 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Існує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дві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традиційні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точки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зору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на причини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розвитку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старіння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(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закономірності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):</a:t>
            </a:r>
            <a:endParaRPr lang="ru-RU" sz="4000"/>
          </a:p>
          <a:p>
            <a:r>
              <a:rPr lang="ru-RU" sz="3200" dirty="0">
                <a:latin typeface="open_sansregular"/>
                <a:ea typeface="open_sansregular"/>
                <a:cs typeface="open_sansregular"/>
              </a:rPr>
              <a:t>1.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Старіння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–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генетично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запрограмований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процес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, результат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закономірної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реалізації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програми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,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закладеної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у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генетичному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апараті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.</a:t>
            </a:r>
          </a:p>
          <a:p>
            <a:pPr marL="0" indent="0">
              <a:buNone/>
            </a:pPr>
            <a:endParaRPr lang="ru-RU" sz="3200" dirty="0">
              <a:latin typeface="open_sansregular"/>
            </a:endParaRPr>
          </a:p>
        </p:txBody>
      </p:sp>
      <p:pic>
        <p:nvPicPr>
          <p:cNvPr id="6" name="Рисунок 6" descr="Изображение выглядит как человек, небо, держит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0DA7CD5-A037-4B1F-8C33-5283D3232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3991155" y="4412410"/>
            <a:ext cx="3030747" cy="2044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39E17BE-E255-4B39-820A-B01ACFCC7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0000">
            <a:off x="7194133" y="3381549"/>
            <a:ext cx="4037162" cy="2691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6228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DDB8C-73A8-4202-9DAE-05EB4B72E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55549" y="-1114414"/>
            <a:ext cx="9404723" cy="140053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0E767D-28D3-4326-BCFD-1478F85F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95" y="528919"/>
            <a:ext cx="10111107" cy="55469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2</a:t>
            </a:r>
            <a:r>
              <a:rPr lang="ru-RU" sz="4000" dirty="0"/>
              <a:t>. </a:t>
            </a:r>
            <a:r>
              <a:rPr lang="ru-RU" sz="4000" dirty="0" err="1"/>
              <a:t>Старіння</a:t>
            </a:r>
            <a:r>
              <a:rPr lang="ru-RU" sz="4000" dirty="0"/>
              <a:t> – результат </a:t>
            </a:r>
            <a:r>
              <a:rPr lang="ru-RU" sz="4000" dirty="0" err="1"/>
              <a:t>руйнування</a:t>
            </a:r>
            <a:r>
              <a:rPr lang="ru-RU" sz="4000" dirty="0"/>
              <a:t> </a:t>
            </a:r>
            <a:r>
              <a:rPr lang="ru-RU" sz="4000" dirty="0" err="1"/>
              <a:t>організму</a:t>
            </a:r>
            <a:r>
              <a:rPr lang="ru-RU" sz="4000" dirty="0"/>
              <a:t>, </a:t>
            </a:r>
            <a:r>
              <a:rPr lang="ru-RU" sz="4000" dirty="0" err="1"/>
              <a:t>викликаний</a:t>
            </a:r>
            <a:r>
              <a:rPr lang="ru-RU" sz="4000" dirty="0"/>
              <a:t> </a:t>
            </a:r>
            <a:r>
              <a:rPr lang="ru-RU" sz="4000" dirty="0" err="1"/>
              <a:t>різними</a:t>
            </a:r>
            <a:r>
              <a:rPr lang="ru-RU" sz="4000" dirty="0"/>
              <a:t> факторами, </a:t>
            </a:r>
            <a:r>
              <a:rPr lang="ru-RU" sz="4000" dirty="0" err="1"/>
              <a:t>дія</a:t>
            </a:r>
            <a:r>
              <a:rPr lang="ru-RU" sz="4000" dirty="0"/>
              <a:t> </a:t>
            </a:r>
            <a:r>
              <a:rPr lang="ru-RU" sz="4000" dirty="0" err="1"/>
              <a:t>яких</a:t>
            </a:r>
            <a:r>
              <a:rPr lang="ru-RU" sz="4000" dirty="0"/>
              <a:t> </a:t>
            </a:r>
            <a:r>
              <a:rPr lang="ru-RU" sz="4000" dirty="0" err="1"/>
              <a:t>повторюється</a:t>
            </a:r>
            <a:r>
              <a:rPr lang="ru-RU" sz="4000" dirty="0"/>
              <a:t> і </a:t>
            </a:r>
            <a:r>
              <a:rPr lang="ru-RU" sz="4000" dirty="0" err="1"/>
              <a:t>накопичується</a:t>
            </a:r>
            <a:r>
              <a:rPr lang="ru-RU" sz="4000" dirty="0"/>
              <a:t> на </a:t>
            </a:r>
            <a:r>
              <a:rPr lang="ru-RU" sz="4000" dirty="0" err="1"/>
              <a:t>протязі</a:t>
            </a:r>
            <a:r>
              <a:rPr lang="ru-RU" sz="4000" dirty="0"/>
              <a:t> </a:t>
            </a:r>
            <a:r>
              <a:rPr lang="ru-RU" sz="4000" dirty="0" err="1"/>
              <a:t>всього</a:t>
            </a:r>
            <a:r>
              <a:rPr lang="ru-RU" sz="4000" dirty="0"/>
              <a:t> </a:t>
            </a:r>
            <a:r>
              <a:rPr lang="ru-RU" sz="4000" dirty="0" err="1"/>
              <a:t>житт</a:t>
            </a:r>
            <a:r>
              <a:rPr lang="ru-RU" dirty="0" err="1"/>
              <a:t>я</a:t>
            </a:r>
          </a:p>
        </p:txBody>
      </p:sp>
      <p:pic>
        <p:nvPicPr>
          <p:cNvPr id="4" name="Рисунок 4" descr="Изображение выглядит как внутренний, бутылка, стол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4643544-5F90-4E9B-B6C0-633B16CF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559" y="3659847"/>
            <a:ext cx="3388923" cy="2758835"/>
          </a:xfrm>
          <a:prstGeom prst="rect">
            <a:avLst/>
          </a:prstGeom>
        </p:spPr>
      </p:pic>
      <p:pic>
        <p:nvPicPr>
          <p:cNvPr id="6" name="Рисунок 6" descr="Изображение выглядит как дым, огонь, оруж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3810BDA-26ED-4100-8DB1-6567117B3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0000">
            <a:off x="7125418" y="3563357"/>
            <a:ext cx="4367841" cy="167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0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C9B8286-FEAE-4D6A-B1FD-3BAA39404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22" y="730201"/>
            <a:ext cx="6344240" cy="56907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Відомий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геронтолог        В.В.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Фролькис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писав,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що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кожна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людина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легко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може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визначити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відмінність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між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молодим і старим, але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ніхто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не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може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дати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вичерпну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наукову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характеристику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суті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старіння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і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механізмів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її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4000" dirty="0" err="1">
                <a:latin typeface="open_sansregular"/>
                <a:ea typeface="open_sansregular"/>
                <a:cs typeface="open_sansregular"/>
              </a:rPr>
              <a:t>розвитку</a:t>
            </a:r>
            <a:r>
              <a:rPr lang="ru-RU" sz="4000" dirty="0">
                <a:latin typeface="open_sansregular"/>
                <a:ea typeface="open_sansregular"/>
                <a:cs typeface="open_sansregular"/>
              </a:rPr>
              <a:t>.</a:t>
            </a:r>
            <a:endParaRPr lang="ru-RU" sz="4000" dirty="0"/>
          </a:p>
        </p:txBody>
      </p:sp>
      <p:pic>
        <p:nvPicPr>
          <p:cNvPr id="4" name="Рисунок 4" descr="Изображение выглядит как мужчина, человек, галстук, костюм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19AA24F-6D1D-4B2E-A7FA-D06A0C61D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001" y="1513217"/>
            <a:ext cx="3614108" cy="48379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96422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9FB4CF2-64B1-4E6A-A41D-207E648B0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104" y="169485"/>
            <a:ext cx="6372994" cy="662525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open_sansregular"/>
                <a:ea typeface="open_sansregular"/>
                <a:cs typeface="open_sansregular"/>
              </a:rPr>
              <a:t>       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Гален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був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переконаний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,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що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старість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–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це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не хвороба, а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особливий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стан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організму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і в той же час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це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не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здоров’я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,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характерне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для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молодості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.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Він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розміщував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старість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на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півдорозі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між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хворобою і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здоров’ям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.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Френсіс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Бекон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вважав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,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що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старість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представляє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собою хворобу і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її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треба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лікувати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. І. В.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Давидовський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вважав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,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що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старість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може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бути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ранньою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або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пізньою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виключно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з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біологічних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причин, але як правило,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завжди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своєчасною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, і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тільки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смерть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завжди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 </a:t>
            </a:r>
            <a:r>
              <a:rPr lang="ru-RU" sz="3200" dirty="0" err="1">
                <a:latin typeface="open_sansregular"/>
                <a:ea typeface="open_sansregular"/>
                <a:cs typeface="open_sansregular"/>
              </a:rPr>
              <a:t>завчасна</a:t>
            </a:r>
            <a:r>
              <a:rPr lang="ru-RU" sz="3200" dirty="0">
                <a:latin typeface="open_sansregular"/>
                <a:ea typeface="open_sansregular"/>
                <a:cs typeface="open_sansregular"/>
              </a:rPr>
              <a:t>.</a:t>
            </a:r>
            <a:endParaRPr lang="ru-RU" sz="3200"/>
          </a:p>
        </p:txBody>
      </p:sp>
      <p:pic>
        <p:nvPicPr>
          <p:cNvPr id="4" name="Рисунок 4" descr="Изображение выглядит как мужчина, человек, очки, нос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FCE93E5-278A-4A9B-BC06-9B3568D27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468700" y="1043388"/>
            <a:ext cx="4324709" cy="203952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6" descr="Изображение выглядит как человек, мужчина, небо, старш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C11518D-3D2E-42D0-90B9-D969AB5E2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20000">
            <a:off x="569344" y="3352488"/>
            <a:ext cx="3735237" cy="2870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506941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291</Words>
  <Application>Microsoft Office PowerPoint</Application>
  <PresentationFormat>Широкоэкранный</PresentationFormat>
  <Paragraphs>26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</vt:lpstr>
      <vt:lpstr>Cambria</vt:lpstr>
      <vt:lpstr>Century Gothic</vt:lpstr>
      <vt:lpstr>open_sansregular</vt:lpstr>
      <vt:lpstr>Times New Roman</vt:lpstr>
      <vt:lpstr>Wingdings 3</vt:lpstr>
      <vt:lpstr>Ион</vt:lpstr>
      <vt:lpstr>Вступ до геронтології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Види старіння</vt:lpstr>
      <vt:lpstr>Види старіння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Пользователь</cp:lastModifiedBy>
  <cp:revision>5</cp:revision>
  <dcterms:created xsi:type="dcterms:W3CDTF">2012-07-30T23:42:41Z</dcterms:created>
  <dcterms:modified xsi:type="dcterms:W3CDTF">2022-03-29T21:57:52Z</dcterms:modified>
</cp:coreProperties>
</file>