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8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75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527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4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634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754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270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048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153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FB5E8B-9C46-4C34-8D42-58E00E24921B}" type="datetimeFigureOut">
              <a:rPr lang="LID4096" smtClean="0"/>
              <a:t>09/06/2020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445E-B02A-4D43-A874-73EF1A2E45AA}" type="slidenum">
              <a:rPr lang="LID4096" smtClean="0"/>
              <a:t>‹#›</a:t>
            </a:fld>
            <a:endParaRPr lang="LID4096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793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E3721D-A9D3-42DE-824B-FBA097963316}"/>
              </a:ext>
            </a:extLst>
          </p:cNvPr>
          <p:cNvSpPr/>
          <p:nvPr/>
        </p:nvSpPr>
        <p:spPr>
          <a:xfrm>
            <a:off x="1597749" y="4359443"/>
            <a:ext cx="89965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Презентація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 курсу: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Вступ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спеціальності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КЗО &quot;Солонянська СЗШ №1 І-ІІІ ступенів&quot; - Соціальна робота">
            <a:extLst>
              <a:ext uri="{FF2B5EF4-FFF2-40B4-BE49-F238E27FC236}">
                <a16:creationId xmlns:a16="http://schemas.microsoft.com/office/drawing/2014/main" id="{F474DBB7-76D7-45FE-B9AF-973DDDD1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11" y="533651"/>
            <a:ext cx="5942978" cy="38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5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955E31-CF96-4150-9CB4-14183F12FB27}"/>
              </a:ext>
            </a:extLst>
          </p:cNvPr>
          <p:cNvSpPr txBox="1"/>
          <p:nvPr/>
        </p:nvSpPr>
        <p:spPr>
          <a:xfrm>
            <a:off x="1100848" y="2305612"/>
            <a:ext cx="5277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викладання навчальної дисципліни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«Вступ до спеціальності»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формування цілісних уявлень про зміст соціальної роботи як науки і професійної діяльності, про її основні напрямки, інструментарій, технології, організацію та інформаційну базу.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C33C37-B01B-45C7-A923-744FF184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17" y="1021798"/>
            <a:ext cx="4957260" cy="4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1EF6A-ABE7-4992-BF3C-25BD67CD275D}"/>
              </a:ext>
            </a:extLst>
          </p:cNvPr>
          <p:cNvSpPr txBox="1"/>
          <p:nvPr/>
        </p:nvSpPr>
        <p:spPr>
          <a:xfrm>
            <a:off x="1032587" y="1837955"/>
            <a:ext cx="6096000" cy="318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1500"/>
              </a:lnSpc>
              <a:tabLst>
                <a:tab pos="180340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Основні завдання вивчення дисципліни «Вступ до спеціальності»: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ts val="1500"/>
              </a:lnSpc>
              <a:tabLst>
                <a:tab pos="180340" algn="l"/>
              </a:tabLs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вивчення теоретичних основ соціальної роботи як науки і професійної діяльності;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розкриття особливостей організації соціальних служб в Україні;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набуття студентами практичних навичок та умінь щодо роботи з інформаційними ресурсами спеціальності «Соціальна робота»;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85800" indent="-342900" algn="just">
              <a:lnSpc>
                <a:spcPts val="1500"/>
              </a:lnSpc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вивчення фахової термінології в сфері соціальної роботи та управління персоналом соціальних служб.</a:t>
            </a:r>
          </a:p>
        </p:txBody>
      </p:sp>
      <p:pic>
        <p:nvPicPr>
          <p:cNvPr id="2050" name="Picture 2" descr="What is Social Work? - Social Work Degree Guide">
            <a:extLst>
              <a:ext uri="{FF2B5EF4-FFF2-40B4-BE49-F238E27FC236}">
                <a16:creationId xmlns:a16="http://schemas.microsoft.com/office/drawing/2014/main" id="{CF68ADC0-B6C2-4B5E-A0BC-5B8721A4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50" y="1176232"/>
            <a:ext cx="4385387" cy="45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A5EE5E-39E9-48B1-90CC-C386CF64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66" y="3181057"/>
            <a:ext cx="7744668" cy="435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D80F9-46B8-4D90-A699-19AAC8AA0808}"/>
              </a:ext>
            </a:extLst>
          </p:cNvPr>
          <p:cNvSpPr txBox="1"/>
          <p:nvPr/>
        </p:nvSpPr>
        <p:spPr>
          <a:xfrm>
            <a:off x="1135225" y="289679"/>
            <a:ext cx="109199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 повинен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знати: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соціально-гуманітарних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наук;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соціального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специфіку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клієнтом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соціальним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працівником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соціальній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мету та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228600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5AFDD-A343-463D-891B-8BF082042DEB}"/>
              </a:ext>
            </a:extLst>
          </p:cNvPr>
          <p:cNvSpPr txBox="1"/>
          <p:nvPr/>
        </p:nvSpPr>
        <p:spPr>
          <a:xfrm>
            <a:off x="1181877" y="2136338"/>
            <a:ext cx="48083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 повинен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</a:rPr>
              <a:t>міти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використовувати методи соціальної роботи;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організовувати роботу з визначення соціальних потреб клієнта;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дотримуватися етичних норм і моральних принципів соціального працівника;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професійно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 спілкуватися в соціальній роботі.</a:t>
            </a:r>
          </a:p>
        </p:txBody>
      </p:sp>
      <p:pic>
        <p:nvPicPr>
          <p:cNvPr id="3074" name="Picture 2" descr="Social Work Awards (@socialworkaward) | Twitter">
            <a:extLst>
              <a:ext uri="{FF2B5EF4-FFF2-40B4-BE49-F238E27FC236}">
                <a16:creationId xmlns:a16="http://schemas.microsoft.com/office/drawing/2014/main" id="{01881C14-ADAF-49C2-BC4A-08E3B6E3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43" y="803209"/>
            <a:ext cx="5251581" cy="52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worker job description | Totaljobs">
            <a:extLst>
              <a:ext uri="{FF2B5EF4-FFF2-40B4-BE49-F238E27FC236}">
                <a16:creationId xmlns:a16="http://schemas.microsoft.com/office/drawing/2014/main" id="{9160A363-2D75-4902-AAD9-9B260C6D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91" y="1690772"/>
            <a:ext cx="6180363" cy="34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103DC-D4A2-4B81-915B-1A82A45756E6}"/>
              </a:ext>
            </a:extLst>
          </p:cNvPr>
          <p:cNvSpPr txBox="1"/>
          <p:nvPr/>
        </p:nvSpPr>
        <p:spPr>
          <a:xfrm>
            <a:off x="1051247" y="1582340"/>
            <a:ext cx="43138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Міждисциплінарні зв’язки </a:t>
            </a:r>
          </a:p>
          <a:p>
            <a:pPr algn="just">
              <a:tabLst>
                <a:tab pos="180340" algn="l"/>
              </a:tabLs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tabLst>
                <a:tab pos="180340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«Вступ до спеціальності»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навчальна дисципліна має широкі міждисциплінарні зв’язки та пов’язана з широким спектром гуманітарних та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орієнтованих дисциплін, що вивчаються студентами спеціальності «Соціальна робота», а саме: </a:t>
            </a:r>
            <a:r>
              <a:rPr lang="uk-UA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«Філософія», «Історія української культури», «Інформатика», «Галузеве законодавство у соціальній роботі», «Деонтологія», «Теорія управління соціальними процесами»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тощо.</a:t>
            </a:r>
          </a:p>
        </p:txBody>
      </p:sp>
    </p:spTree>
    <p:extLst>
      <p:ext uri="{BB962C8B-B14F-4D97-AF65-F5344CB8AC3E}">
        <p14:creationId xmlns:p14="http://schemas.microsoft.com/office/powerpoint/2010/main" val="21897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68DCE1-5B59-477B-8FCC-52EAE99490FC}"/>
              </a:ext>
            </a:extLst>
          </p:cNvPr>
          <p:cNvSpPr txBox="1"/>
          <p:nvPr/>
        </p:nvSpPr>
        <p:spPr>
          <a:xfrm>
            <a:off x="1155850" y="1306286"/>
            <a:ext cx="4265236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 навчальної дисципліни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 вивчення 9 тем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1.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endParaRPr lang="ru-RU" sz="1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Взаємозв’язки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соціально-гуманітарними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дисциплінами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практичної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4.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соціального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D609A-45DE-48D4-AE49-5E4C55BD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3005318"/>
            <a:ext cx="3650019" cy="36500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1108B-45B6-4CCD-A295-4CA193AF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08" y="202663"/>
            <a:ext cx="3552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BBC77-B5ED-4DC8-9DC9-2FC34B5AAEB7}"/>
              </a:ext>
            </a:extLst>
          </p:cNvPr>
          <p:cNvSpPr txBox="1"/>
          <p:nvPr/>
        </p:nvSpPr>
        <p:spPr>
          <a:xfrm>
            <a:off x="6686939" y="1843950"/>
            <a:ext cx="46590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5.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клієнтами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соціальними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працівниками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6. Система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моральних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норм у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соціальній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7.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соціальних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клієнтів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8.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соціальних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служб в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9.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Організаційні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0C6302-5EA8-4E13-A49B-1DBBEC01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9" y="921974"/>
            <a:ext cx="5014049" cy="50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59</TotalTime>
  <Words>346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MS Shell Dlg 2</vt:lpstr>
      <vt:lpstr>Times New Roman</vt:lpstr>
      <vt:lpstr>Wingdings</vt:lpstr>
      <vt:lpstr>Wingdings 3</vt:lpstr>
      <vt:lpstr>Мэдисон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tihongoga99@gmail.com</dc:creator>
  <cp:lastModifiedBy>tihongoga99@gmail.com</cp:lastModifiedBy>
  <cp:revision>7</cp:revision>
  <dcterms:created xsi:type="dcterms:W3CDTF">2020-09-06T16:51:20Z</dcterms:created>
  <dcterms:modified xsi:type="dcterms:W3CDTF">2020-09-06T17:50:58Z</dcterms:modified>
</cp:coreProperties>
</file>