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3" r:id="rId16"/>
    <p:sldId id="272" r:id="rId17"/>
    <p:sldId id="274" r:id="rId18"/>
    <p:sldId id="275" r:id="rId19"/>
    <p:sldId id="277" r:id="rId20"/>
    <p:sldId id="278" r:id="rId21"/>
    <p:sldId id="276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09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2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2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1F27AE-D20D-4D8B-816B-AFDF081EE61A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E5EDB8F-6025-4A55-A4E7-256B7DC79324}">
      <dgm:prSet phldrT="[Текст]"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Біохімія води</a:t>
          </a:r>
          <a:endParaRPr lang="uk-U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35E28E-D0AC-475B-A8E0-F37DF2A19E09}" type="parTrans" cxnId="{64C41A92-B7A7-417A-B95F-804A47658474}">
      <dgm:prSet/>
      <dgm:spPr/>
      <dgm:t>
        <a:bodyPr/>
        <a:lstStyle/>
        <a:p>
          <a:endParaRPr lang="uk-UA"/>
        </a:p>
      </dgm:t>
    </dgm:pt>
    <dgm:pt modelId="{E9114F54-7092-4A33-8B6F-6E60C2F1145B}" type="sibTrans" cxnId="{64C41A92-B7A7-417A-B95F-804A47658474}">
      <dgm:prSet/>
      <dgm:spPr/>
      <dgm:t>
        <a:bodyPr/>
        <a:lstStyle/>
        <a:p>
          <a:endParaRPr lang="uk-UA"/>
        </a:p>
      </dgm:t>
    </dgm:pt>
    <dgm:pt modelId="{4FF2FBD4-2866-4D88-B243-10B5AC8688B7}">
      <dgm:prSet phldrT="[Текст]"/>
      <dgm:spPr/>
      <dgm:t>
        <a:bodyPr anchor="ctr"/>
        <a:lstStyle/>
        <a:p>
          <a:r>
            <a:rPr lang="uk-UA" dirty="0" smtClean="0"/>
            <a:t>Біологічні аномалії води</a:t>
          </a:r>
          <a:endParaRPr lang="uk-UA" dirty="0"/>
        </a:p>
      </dgm:t>
    </dgm:pt>
    <dgm:pt modelId="{98476BE5-A717-47D2-8E7B-0647BACC146C}" type="parTrans" cxnId="{21DECF97-5C1D-44C7-9595-4A6ADBB6431B}">
      <dgm:prSet/>
      <dgm:spPr/>
      <dgm:t>
        <a:bodyPr/>
        <a:lstStyle/>
        <a:p>
          <a:endParaRPr lang="uk-UA"/>
        </a:p>
      </dgm:t>
    </dgm:pt>
    <dgm:pt modelId="{CAF70F37-512B-45F2-A3E6-8239397EADC3}" type="sibTrans" cxnId="{21DECF97-5C1D-44C7-9595-4A6ADBB6431B}">
      <dgm:prSet/>
      <dgm:spPr/>
      <dgm:t>
        <a:bodyPr/>
        <a:lstStyle/>
        <a:p>
          <a:endParaRPr lang="uk-UA"/>
        </a:p>
      </dgm:t>
    </dgm:pt>
    <dgm:pt modelId="{DBE9A246-6324-4B69-9EE8-310BDB20743C}">
      <dgm:prSet phldrT="[Текст]"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Біотехнологія води</a:t>
          </a:r>
          <a:endParaRPr lang="uk-U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6EB2DA-B929-40A6-84D3-59C68A266BCA}" type="parTrans" cxnId="{D18CD7AB-3D02-47CB-BF7D-CC28E3A0A836}">
      <dgm:prSet/>
      <dgm:spPr/>
      <dgm:t>
        <a:bodyPr/>
        <a:lstStyle/>
        <a:p>
          <a:endParaRPr lang="uk-UA"/>
        </a:p>
      </dgm:t>
    </dgm:pt>
    <dgm:pt modelId="{C565074F-AD62-4611-A0E3-BC446CC6AA6F}" type="sibTrans" cxnId="{D18CD7AB-3D02-47CB-BF7D-CC28E3A0A836}">
      <dgm:prSet/>
      <dgm:spPr/>
      <dgm:t>
        <a:bodyPr/>
        <a:lstStyle/>
        <a:p>
          <a:endParaRPr lang="uk-UA"/>
        </a:p>
      </dgm:t>
    </dgm:pt>
    <dgm:pt modelId="{4B51DF2E-EA0B-4390-A77B-9CFD7C4AA39C}">
      <dgm:prSet phldrT="[Текст]"/>
      <dgm:spPr/>
      <dgm:t>
        <a:bodyPr anchor="t"/>
        <a:lstStyle/>
        <a:p>
          <a:r>
            <a:rPr lang="uk-UA" dirty="0" smtClean="0"/>
            <a:t>Взаємовідносини Людини та Біосфери</a:t>
          </a:r>
          <a:endParaRPr lang="uk-UA" dirty="0"/>
        </a:p>
      </dgm:t>
    </dgm:pt>
    <dgm:pt modelId="{54B19BDF-5344-4E3A-B2F0-057F3007E85E}" type="parTrans" cxnId="{A6807D12-76E7-4066-A10F-028C5036D331}">
      <dgm:prSet/>
      <dgm:spPr/>
      <dgm:t>
        <a:bodyPr/>
        <a:lstStyle/>
        <a:p>
          <a:endParaRPr lang="uk-UA"/>
        </a:p>
      </dgm:t>
    </dgm:pt>
    <dgm:pt modelId="{09F6CD65-17ED-4BDF-AC25-A9BFBEEC277C}" type="sibTrans" cxnId="{A6807D12-76E7-4066-A10F-028C5036D331}">
      <dgm:prSet/>
      <dgm:spPr/>
      <dgm:t>
        <a:bodyPr/>
        <a:lstStyle/>
        <a:p>
          <a:endParaRPr lang="uk-UA"/>
        </a:p>
      </dgm:t>
    </dgm:pt>
    <dgm:pt modelId="{5E564B39-6D21-44D9-9E26-63E3EC2EE4B5}">
      <dgm:prSet phldrT="[Текст]"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Водні тези</a:t>
          </a:r>
          <a:endParaRPr lang="uk-U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0F638C-F367-40C1-B8C3-0541DB974DDF}" type="parTrans" cxnId="{E0FAEABC-0D1A-4170-82D3-C3C778D7C610}">
      <dgm:prSet/>
      <dgm:spPr/>
      <dgm:t>
        <a:bodyPr/>
        <a:lstStyle/>
        <a:p>
          <a:endParaRPr lang="uk-UA"/>
        </a:p>
      </dgm:t>
    </dgm:pt>
    <dgm:pt modelId="{82A0B066-C035-48AE-B888-4B88B62528A4}" type="sibTrans" cxnId="{E0FAEABC-0D1A-4170-82D3-C3C778D7C610}">
      <dgm:prSet/>
      <dgm:spPr/>
      <dgm:t>
        <a:bodyPr/>
        <a:lstStyle/>
        <a:p>
          <a:endParaRPr lang="uk-UA"/>
        </a:p>
      </dgm:t>
    </dgm:pt>
    <dgm:pt modelId="{274BF943-8A3F-4DD0-9A0D-5C1738303289}">
      <dgm:prSet phldrT="[Текст]"/>
      <dgm:spPr/>
      <dgm:t>
        <a:bodyPr anchor="ctr"/>
        <a:lstStyle/>
        <a:p>
          <a:r>
            <a:rPr lang="uk-UA" dirty="0" smtClean="0"/>
            <a:t>Авторські тези </a:t>
          </a:r>
          <a:endParaRPr lang="uk-UA" dirty="0"/>
        </a:p>
      </dgm:t>
    </dgm:pt>
    <dgm:pt modelId="{788424CB-98B0-4AD0-A73F-A89C7B060D1C}" type="parTrans" cxnId="{2A0FF487-A008-482C-95DC-156ADECAD643}">
      <dgm:prSet/>
      <dgm:spPr/>
      <dgm:t>
        <a:bodyPr/>
        <a:lstStyle/>
        <a:p>
          <a:endParaRPr lang="uk-UA"/>
        </a:p>
      </dgm:t>
    </dgm:pt>
    <dgm:pt modelId="{04A9FE26-735A-4CE0-8A26-F922755D52FD}" type="sibTrans" cxnId="{2A0FF487-A008-482C-95DC-156ADECAD643}">
      <dgm:prSet/>
      <dgm:spPr/>
      <dgm:t>
        <a:bodyPr/>
        <a:lstStyle/>
        <a:p>
          <a:endParaRPr lang="uk-UA"/>
        </a:p>
      </dgm:t>
    </dgm:pt>
    <dgm:pt modelId="{0951E59D-4D36-4BD8-8CB3-D12E733D7764}" type="pres">
      <dgm:prSet presAssocID="{351F27AE-D20D-4D8B-816B-AFDF081EE61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6510C24-574A-4718-89A9-E2D48456F14D}" type="pres">
      <dgm:prSet presAssocID="{351F27AE-D20D-4D8B-816B-AFDF081EE61A}" presName="tSp" presStyleCnt="0"/>
      <dgm:spPr/>
    </dgm:pt>
    <dgm:pt modelId="{470B9EA9-6155-4BAF-A8A9-5BDA528F1655}" type="pres">
      <dgm:prSet presAssocID="{351F27AE-D20D-4D8B-816B-AFDF081EE61A}" presName="bSp" presStyleCnt="0"/>
      <dgm:spPr/>
    </dgm:pt>
    <dgm:pt modelId="{80C24E1C-8CEB-4A61-863A-80F2385F379B}" type="pres">
      <dgm:prSet presAssocID="{351F27AE-D20D-4D8B-816B-AFDF081EE61A}" presName="process" presStyleCnt="0"/>
      <dgm:spPr/>
    </dgm:pt>
    <dgm:pt modelId="{5E864F01-C4F6-47F1-98C6-BC2F47C45AEE}" type="pres">
      <dgm:prSet presAssocID="{9E5EDB8F-6025-4A55-A4E7-256B7DC79324}" presName="composite1" presStyleCnt="0"/>
      <dgm:spPr/>
    </dgm:pt>
    <dgm:pt modelId="{545C709D-48F6-4528-9B05-BAE60EAB9132}" type="pres">
      <dgm:prSet presAssocID="{9E5EDB8F-6025-4A55-A4E7-256B7DC79324}" presName="dummyNode1" presStyleLbl="node1" presStyleIdx="0" presStyleCnt="3"/>
      <dgm:spPr/>
    </dgm:pt>
    <dgm:pt modelId="{AD1532C1-7B2E-4186-BFAF-2356B1CE0FBB}" type="pres">
      <dgm:prSet presAssocID="{9E5EDB8F-6025-4A55-A4E7-256B7DC79324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BAEC933-006E-44A5-83A7-C7F10DA9FD6E}" type="pres">
      <dgm:prSet presAssocID="{9E5EDB8F-6025-4A55-A4E7-256B7DC79324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EF8C4D1-733B-455E-802A-DFC9955D367B}" type="pres">
      <dgm:prSet presAssocID="{9E5EDB8F-6025-4A55-A4E7-256B7DC79324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813BCB8-AC73-46C9-B88B-F11D76126BE9}" type="pres">
      <dgm:prSet presAssocID="{9E5EDB8F-6025-4A55-A4E7-256B7DC79324}" presName="connSite1" presStyleCnt="0"/>
      <dgm:spPr/>
    </dgm:pt>
    <dgm:pt modelId="{5915BE5A-747E-4CD8-8502-A5CA5958A136}" type="pres">
      <dgm:prSet presAssocID="{E9114F54-7092-4A33-8B6F-6E60C2F1145B}" presName="Name9" presStyleLbl="sibTrans2D1" presStyleIdx="0" presStyleCnt="2"/>
      <dgm:spPr/>
      <dgm:t>
        <a:bodyPr/>
        <a:lstStyle/>
        <a:p>
          <a:endParaRPr lang="uk-UA"/>
        </a:p>
      </dgm:t>
    </dgm:pt>
    <dgm:pt modelId="{FE75EF73-DBB0-40A4-9431-2C462B690857}" type="pres">
      <dgm:prSet presAssocID="{DBE9A246-6324-4B69-9EE8-310BDB20743C}" presName="composite2" presStyleCnt="0"/>
      <dgm:spPr/>
    </dgm:pt>
    <dgm:pt modelId="{242C2B54-C8B3-446F-878E-60CEA554CE93}" type="pres">
      <dgm:prSet presAssocID="{DBE9A246-6324-4B69-9EE8-310BDB20743C}" presName="dummyNode2" presStyleLbl="node1" presStyleIdx="0" presStyleCnt="3"/>
      <dgm:spPr/>
    </dgm:pt>
    <dgm:pt modelId="{114FA427-EDC4-4346-9DCB-3A75F908168F}" type="pres">
      <dgm:prSet presAssocID="{DBE9A246-6324-4B69-9EE8-310BDB20743C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C267DD9-D21D-4741-9EFC-F20124AD5A45}" type="pres">
      <dgm:prSet presAssocID="{DBE9A246-6324-4B69-9EE8-310BDB20743C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1AECF25-DC18-4E9F-9876-D7ABFDD14777}" type="pres">
      <dgm:prSet presAssocID="{DBE9A246-6324-4B69-9EE8-310BDB20743C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97813FC-F3D3-4225-AF30-E0184E571974}" type="pres">
      <dgm:prSet presAssocID="{DBE9A246-6324-4B69-9EE8-310BDB20743C}" presName="connSite2" presStyleCnt="0"/>
      <dgm:spPr/>
    </dgm:pt>
    <dgm:pt modelId="{72EAF237-781D-4DE9-8CA7-1A7A1CD4F8DB}" type="pres">
      <dgm:prSet presAssocID="{C565074F-AD62-4611-A0E3-BC446CC6AA6F}" presName="Name18" presStyleLbl="sibTrans2D1" presStyleIdx="1" presStyleCnt="2"/>
      <dgm:spPr/>
      <dgm:t>
        <a:bodyPr/>
        <a:lstStyle/>
        <a:p>
          <a:endParaRPr lang="uk-UA"/>
        </a:p>
      </dgm:t>
    </dgm:pt>
    <dgm:pt modelId="{44797071-105A-4503-9F88-86725A1C8E65}" type="pres">
      <dgm:prSet presAssocID="{5E564B39-6D21-44D9-9E26-63E3EC2EE4B5}" presName="composite1" presStyleCnt="0"/>
      <dgm:spPr/>
    </dgm:pt>
    <dgm:pt modelId="{E323B6F9-1BDB-4F14-AD42-600D61D9414A}" type="pres">
      <dgm:prSet presAssocID="{5E564B39-6D21-44D9-9E26-63E3EC2EE4B5}" presName="dummyNode1" presStyleLbl="node1" presStyleIdx="1" presStyleCnt="3"/>
      <dgm:spPr/>
    </dgm:pt>
    <dgm:pt modelId="{6ADD6614-FFA9-43A2-8B95-46F5E7A433F7}" type="pres">
      <dgm:prSet presAssocID="{5E564B39-6D21-44D9-9E26-63E3EC2EE4B5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2B0C8E0-A83B-49A8-A215-1F59F11B7834}" type="pres">
      <dgm:prSet presAssocID="{5E564B39-6D21-44D9-9E26-63E3EC2EE4B5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1AC126E-DFC1-40ED-BDE9-ECE7ED16A908}" type="pres">
      <dgm:prSet presAssocID="{5E564B39-6D21-44D9-9E26-63E3EC2EE4B5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D4E3C7F-5185-49A1-9743-41A730A883E0}" type="pres">
      <dgm:prSet presAssocID="{5E564B39-6D21-44D9-9E26-63E3EC2EE4B5}" presName="connSite1" presStyleCnt="0"/>
      <dgm:spPr/>
    </dgm:pt>
  </dgm:ptLst>
  <dgm:cxnLst>
    <dgm:cxn modelId="{3FEF11E4-D41F-4846-B015-4629E46FB821}" type="presOf" srcId="{4FF2FBD4-2866-4D88-B243-10B5AC8688B7}" destId="{0BAEC933-006E-44A5-83A7-C7F10DA9FD6E}" srcOrd="1" destOrd="0" presId="urn:microsoft.com/office/officeart/2005/8/layout/hProcess4"/>
    <dgm:cxn modelId="{E0FAEABC-0D1A-4170-82D3-C3C778D7C610}" srcId="{351F27AE-D20D-4D8B-816B-AFDF081EE61A}" destId="{5E564B39-6D21-44D9-9E26-63E3EC2EE4B5}" srcOrd="2" destOrd="0" parTransId="{970F638C-F367-40C1-B8C3-0541DB974DDF}" sibTransId="{82A0B066-C035-48AE-B888-4B88B62528A4}"/>
    <dgm:cxn modelId="{6C9B1143-71C2-4348-A370-6097C1B7D536}" type="presOf" srcId="{C565074F-AD62-4611-A0E3-BC446CC6AA6F}" destId="{72EAF237-781D-4DE9-8CA7-1A7A1CD4F8DB}" srcOrd="0" destOrd="0" presId="urn:microsoft.com/office/officeart/2005/8/layout/hProcess4"/>
    <dgm:cxn modelId="{D18CD7AB-3D02-47CB-BF7D-CC28E3A0A836}" srcId="{351F27AE-D20D-4D8B-816B-AFDF081EE61A}" destId="{DBE9A246-6324-4B69-9EE8-310BDB20743C}" srcOrd="1" destOrd="0" parTransId="{256EB2DA-B929-40A6-84D3-59C68A266BCA}" sibTransId="{C565074F-AD62-4611-A0E3-BC446CC6AA6F}"/>
    <dgm:cxn modelId="{7B308449-6E66-43C8-B574-7ADF6B0E9CA9}" type="presOf" srcId="{E9114F54-7092-4A33-8B6F-6E60C2F1145B}" destId="{5915BE5A-747E-4CD8-8502-A5CA5958A136}" srcOrd="0" destOrd="0" presId="urn:microsoft.com/office/officeart/2005/8/layout/hProcess4"/>
    <dgm:cxn modelId="{F4EB50C1-9EDA-4EE3-868B-538C7262F9B0}" type="presOf" srcId="{DBE9A246-6324-4B69-9EE8-310BDB20743C}" destId="{F1AECF25-DC18-4E9F-9876-D7ABFDD14777}" srcOrd="0" destOrd="0" presId="urn:microsoft.com/office/officeart/2005/8/layout/hProcess4"/>
    <dgm:cxn modelId="{C2975FF6-22FE-4BAA-9609-68DD2AB81F19}" type="presOf" srcId="{5E564B39-6D21-44D9-9E26-63E3EC2EE4B5}" destId="{F1AC126E-DFC1-40ED-BDE9-ECE7ED16A908}" srcOrd="0" destOrd="0" presId="urn:microsoft.com/office/officeart/2005/8/layout/hProcess4"/>
    <dgm:cxn modelId="{2A0FF487-A008-482C-95DC-156ADECAD643}" srcId="{5E564B39-6D21-44D9-9E26-63E3EC2EE4B5}" destId="{274BF943-8A3F-4DD0-9A0D-5C1738303289}" srcOrd="0" destOrd="0" parTransId="{788424CB-98B0-4AD0-A73F-A89C7B060D1C}" sibTransId="{04A9FE26-735A-4CE0-8A26-F922755D52FD}"/>
    <dgm:cxn modelId="{21DECF97-5C1D-44C7-9595-4A6ADBB6431B}" srcId="{9E5EDB8F-6025-4A55-A4E7-256B7DC79324}" destId="{4FF2FBD4-2866-4D88-B243-10B5AC8688B7}" srcOrd="0" destOrd="0" parTransId="{98476BE5-A717-47D2-8E7B-0647BACC146C}" sibTransId="{CAF70F37-512B-45F2-A3E6-8239397EADC3}"/>
    <dgm:cxn modelId="{3FD82FE2-01DC-4C27-97BD-9E62E206440B}" type="presOf" srcId="{274BF943-8A3F-4DD0-9A0D-5C1738303289}" destId="{6ADD6614-FFA9-43A2-8B95-46F5E7A433F7}" srcOrd="0" destOrd="0" presId="urn:microsoft.com/office/officeart/2005/8/layout/hProcess4"/>
    <dgm:cxn modelId="{BE382438-FEC3-4C99-BDA7-71E9C11169AC}" type="presOf" srcId="{4B51DF2E-EA0B-4390-A77B-9CFD7C4AA39C}" destId="{1C267DD9-D21D-4741-9EFC-F20124AD5A45}" srcOrd="1" destOrd="0" presId="urn:microsoft.com/office/officeart/2005/8/layout/hProcess4"/>
    <dgm:cxn modelId="{7C5B7671-455E-453C-BF9A-1D3E5DE6DFBC}" type="presOf" srcId="{274BF943-8A3F-4DD0-9A0D-5C1738303289}" destId="{E2B0C8E0-A83B-49A8-A215-1F59F11B7834}" srcOrd="1" destOrd="0" presId="urn:microsoft.com/office/officeart/2005/8/layout/hProcess4"/>
    <dgm:cxn modelId="{A6807D12-76E7-4066-A10F-028C5036D331}" srcId="{DBE9A246-6324-4B69-9EE8-310BDB20743C}" destId="{4B51DF2E-EA0B-4390-A77B-9CFD7C4AA39C}" srcOrd="0" destOrd="0" parTransId="{54B19BDF-5344-4E3A-B2F0-057F3007E85E}" sibTransId="{09F6CD65-17ED-4BDF-AC25-A9BFBEEC277C}"/>
    <dgm:cxn modelId="{E9D3494D-B374-4F00-BBAA-D232212A4680}" type="presOf" srcId="{4FF2FBD4-2866-4D88-B243-10B5AC8688B7}" destId="{AD1532C1-7B2E-4186-BFAF-2356B1CE0FBB}" srcOrd="0" destOrd="0" presId="urn:microsoft.com/office/officeart/2005/8/layout/hProcess4"/>
    <dgm:cxn modelId="{64C41A92-B7A7-417A-B95F-804A47658474}" srcId="{351F27AE-D20D-4D8B-816B-AFDF081EE61A}" destId="{9E5EDB8F-6025-4A55-A4E7-256B7DC79324}" srcOrd="0" destOrd="0" parTransId="{3935E28E-D0AC-475B-A8E0-F37DF2A19E09}" sibTransId="{E9114F54-7092-4A33-8B6F-6E60C2F1145B}"/>
    <dgm:cxn modelId="{2C20216E-12A6-4B4B-99CC-C092EC16CBDA}" type="presOf" srcId="{9E5EDB8F-6025-4A55-A4E7-256B7DC79324}" destId="{CEF8C4D1-733B-455E-802A-DFC9955D367B}" srcOrd="0" destOrd="0" presId="urn:microsoft.com/office/officeart/2005/8/layout/hProcess4"/>
    <dgm:cxn modelId="{EB567455-C1B4-4995-B42B-75D8B3DF4EBC}" type="presOf" srcId="{351F27AE-D20D-4D8B-816B-AFDF081EE61A}" destId="{0951E59D-4D36-4BD8-8CB3-D12E733D7764}" srcOrd="0" destOrd="0" presId="urn:microsoft.com/office/officeart/2005/8/layout/hProcess4"/>
    <dgm:cxn modelId="{1CD4FFE0-8190-4D43-A0E7-8F685FC634A3}" type="presOf" srcId="{4B51DF2E-EA0B-4390-A77B-9CFD7C4AA39C}" destId="{114FA427-EDC4-4346-9DCB-3A75F908168F}" srcOrd="0" destOrd="0" presId="urn:microsoft.com/office/officeart/2005/8/layout/hProcess4"/>
    <dgm:cxn modelId="{FCF94467-9C7A-4D7A-BF0F-65BD143F4030}" type="presParOf" srcId="{0951E59D-4D36-4BD8-8CB3-D12E733D7764}" destId="{46510C24-574A-4718-89A9-E2D48456F14D}" srcOrd="0" destOrd="0" presId="urn:microsoft.com/office/officeart/2005/8/layout/hProcess4"/>
    <dgm:cxn modelId="{D5C075A0-7106-4EFA-A35C-17D27D9E7A67}" type="presParOf" srcId="{0951E59D-4D36-4BD8-8CB3-D12E733D7764}" destId="{470B9EA9-6155-4BAF-A8A9-5BDA528F1655}" srcOrd="1" destOrd="0" presId="urn:microsoft.com/office/officeart/2005/8/layout/hProcess4"/>
    <dgm:cxn modelId="{0BBF46CA-2DD4-48AD-9D5F-632F571F177F}" type="presParOf" srcId="{0951E59D-4D36-4BD8-8CB3-D12E733D7764}" destId="{80C24E1C-8CEB-4A61-863A-80F2385F379B}" srcOrd="2" destOrd="0" presId="urn:microsoft.com/office/officeart/2005/8/layout/hProcess4"/>
    <dgm:cxn modelId="{173863F2-D958-42FE-8E8F-7662DBAF4BAE}" type="presParOf" srcId="{80C24E1C-8CEB-4A61-863A-80F2385F379B}" destId="{5E864F01-C4F6-47F1-98C6-BC2F47C45AEE}" srcOrd="0" destOrd="0" presId="urn:microsoft.com/office/officeart/2005/8/layout/hProcess4"/>
    <dgm:cxn modelId="{26C91B43-2B10-42CE-AAA0-CFE30C869264}" type="presParOf" srcId="{5E864F01-C4F6-47F1-98C6-BC2F47C45AEE}" destId="{545C709D-48F6-4528-9B05-BAE60EAB9132}" srcOrd="0" destOrd="0" presId="urn:microsoft.com/office/officeart/2005/8/layout/hProcess4"/>
    <dgm:cxn modelId="{F8D9A56B-3D9B-4E88-A39D-62A4B61969E5}" type="presParOf" srcId="{5E864F01-C4F6-47F1-98C6-BC2F47C45AEE}" destId="{AD1532C1-7B2E-4186-BFAF-2356B1CE0FBB}" srcOrd="1" destOrd="0" presId="urn:microsoft.com/office/officeart/2005/8/layout/hProcess4"/>
    <dgm:cxn modelId="{1BDB9389-1078-43BD-80B4-4900FA2345EA}" type="presParOf" srcId="{5E864F01-C4F6-47F1-98C6-BC2F47C45AEE}" destId="{0BAEC933-006E-44A5-83A7-C7F10DA9FD6E}" srcOrd="2" destOrd="0" presId="urn:microsoft.com/office/officeart/2005/8/layout/hProcess4"/>
    <dgm:cxn modelId="{9BF0AB78-40AF-4E63-B00A-A4735AC7AB7E}" type="presParOf" srcId="{5E864F01-C4F6-47F1-98C6-BC2F47C45AEE}" destId="{CEF8C4D1-733B-455E-802A-DFC9955D367B}" srcOrd="3" destOrd="0" presId="urn:microsoft.com/office/officeart/2005/8/layout/hProcess4"/>
    <dgm:cxn modelId="{C1CDF868-318C-4511-B637-C30C44F519FE}" type="presParOf" srcId="{5E864F01-C4F6-47F1-98C6-BC2F47C45AEE}" destId="{5813BCB8-AC73-46C9-B88B-F11D76126BE9}" srcOrd="4" destOrd="0" presId="urn:microsoft.com/office/officeart/2005/8/layout/hProcess4"/>
    <dgm:cxn modelId="{AE2A1E9E-03EC-4F7D-AE9B-6A200F5B5D20}" type="presParOf" srcId="{80C24E1C-8CEB-4A61-863A-80F2385F379B}" destId="{5915BE5A-747E-4CD8-8502-A5CA5958A136}" srcOrd="1" destOrd="0" presId="urn:microsoft.com/office/officeart/2005/8/layout/hProcess4"/>
    <dgm:cxn modelId="{A7A2A125-B6CB-427A-81EB-D94D140DCE3F}" type="presParOf" srcId="{80C24E1C-8CEB-4A61-863A-80F2385F379B}" destId="{FE75EF73-DBB0-40A4-9431-2C462B690857}" srcOrd="2" destOrd="0" presId="urn:microsoft.com/office/officeart/2005/8/layout/hProcess4"/>
    <dgm:cxn modelId="{7D83AD15-B050-447A-B580-B109F5B212F0}" type="presParOf" srcId="{FE75EF73-DBB0-40A4-9431-2C462B690857}" destId="{242C2B54-C8B3-446F-878E-60CEA554CE93}" srcOrd="0" destOrd="0" presId="urn:microsoft.com/office/officeart/2005/8/layout/hProcess4"/>
    <dgm:cxn modelId="{C4B6E91D-716D-4C7F-BBD0-ACCCACF541F1}" type="presParOf" srcId="{FE75EF73-DBB0-40A4-9431-2C462B690857}" destId="{114FA427-EDC4-4346-9DCB-3A75F908168F}" srcOrd="1" destOrd="0" presId="urn:microsoft.com/office/officeart/2005/8/layout/hProcess4"/>
    <dgm:cxn modelId="{DC927C6E-2DD8-4E76-8CD6-E47491D36E18}" type="presParOf" srcId="{FE75EF73-DBB0-40A4-9431-2C462B690857}" destId="{1C267DD9-D21D-4741-9EFC-F20124AD5A45}" srcOrd="2" destOrd="0" presId="urn:microsoft.com/office/officeart/2005/8/layout/hProcess4"/>
    <dgm:cxn modelId="{E24495A1-F81A-4447-A267-E830FDE22A94}" type="presParOf" srcId="{FE75EF73-DBB0-40A4-9431-2C462B690857}" destId="{F1AECF25-DC18-4E9F-9876-D7ABFDD14777}" srcOrd="3" destOrd="0" presId="urn:microsoft.com/office/officeart/2005/8/layout/hProcess4"/>
    <dgm:cxn modelId="{F8732699-08D9-4A93-A543-A2FFB2A12848}" type="presParOf" srcId="{FE75EF73-DBB0-40A4-9431-2C462B690857}" destId="{D97813FC-F3D3-4225-AF30-E0184E571974}" srcOrd="4" destOrd="0" presId="urn:microsoft.com/office/officeart/2005/8/layout/hProcess4"/>
    <dgm:cxn modelId="{3080C4CA-A6CB-42F7-BEA4-F3D1C58F9490}" type="presParOf" srcId="{80C24E1C-8CEB-4A61-863A-80F2385F379B}" destId="{72EAF237-781D-4DE9-8CA7-1A7A1CD4F8DB}" srcOrd="3" destOrd="0" presId="urn:microsoft.com/office/officeart/2005/8/layout/hProcess4"/>
    <dgm:cxn modelId="{17B3E428-2CC8-4182-BE47-67A1527ACE15}" type="presParOf" srcId="{80C24E1C-8CEB-4A61-863A-80F2385F379B}" destId="{44797071-105A-4503-9F88-86725A1C8E65}" srcOrd="4" destOrd="0" presId="urn:microsoft.com/office/officeart/2005/8/layout/hProcess4"/>
    <dgm:cxn modelId="{C1A1AFF4-E44D-43E3-9B35-4CAAFA8BA311}" type="presParOf" srcId="{44797071-105A-4503-9F88-86725A1C8E65}" destId="{E323B6F9-1BDB-4F14-AD42-600D61D9414A}" srcOrd="0" destOrd="0" presId="urn:microsoft.com/office/officeart/2005/8/layout/hProcess4"/>
    <dgm:cxn modelId="{BBDFE5C8-1926-43F1-BAB7-049E88993620}" type="presParOf" srcId="{44797071-105A-4503-9F88-86725A1C8E65}" destId="{6ADD6614-FFA9-43A2-8B95-46F5E7A433F7}" srcOrd="1" destOrd="0" presId="urn:microsoft.com/office/officeart/2005/8/layout/hProcess4"/>
    <dgm:cxn modelId="{DEB47F47-2124-4E6A-B505-B77A7ABDFD49}" type="presParOf" srcId="{44797071-105A-4503-9F88-86725A1C8E65}" destId="{E2B0C8E0-A83B-49A8-A215-1F59F11B7834}" srcOrd="2" destOrd="0" presId="urn:microsoft.com/office/officeart/2005/8/layout/hProcess4"/>
    <dgm:cxn modelId="{0CC22AB8-ADB1-4717-B2EC-6CA6D7B9E0FE}" type="presParOf" srcId="{44797071-105A-4503-9F88-86725A1C8E65}" destId="{F1AC126E-DFC1-40ED-BDE9-ECE7ED16A908}" srcOrd="3" destOrd="0" presId="urn:microsoft.com/office/officeart/2005/8/layout/hProcess4"/>
    <dgm:cxn modelId="{AFE4B6B1-4F81-4BFF-886B-A953E19AEE40}" type="presParOf" srcId="{44797071-105A-4503-9F88-86725A1C8E65}" destId="{DD4E3C7F-5185-49A1-9743-41A730A883E0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FBBE67-5F4B-4432-8F00-D5F1427A4416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D688145-0085-40A5-A98F-A0EFB62D4CC3}">
      <dgm:prSet phldrT="[Текст]"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Чи абсолютно однакові усі молекули ВОДИ, що утворюються в процесах біосинтезу полімерів, енергетичних трансформаціях тощо?!?</a:t>
          </a:r>
          <a:endParaRPr lang="uk-U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73E44E-56EB-4216-843A-8F28F848923E}" type="parTrans" cxnId="{8894F703-D881-46E2-8A67-5FC5AEBAC70A}">
      <dgm:prSet/>
      <dgm:spPr/>
      <dgm:t>
        <a:bodyPr/>
        <a:lstStyle/>
        <a:p>
          <a:endParaRPr lang="uk-UA"/>
        </a:p>
      </dgm:t>
    </dgm:pt>
    <dgm:pt modelId="{3C611D38-4BD6-45F1-A0F2-D900736EEA7F}" type="sibTrans" cxnId="{8894F703-D881-46E2-8A67-5FC5AEBAC70A}">
      <dgm:prSet/>
      <dgm:spPr/>
      <dgm:t>
        <a:bodyPr/>
        <a:lstStyle/>
        <a:p>
          <a:endParaRPr lang="uk-UA"/>
        </a:p>
      </dgm:t>
    </dgm:pt>
    <dgm:pt modelId="{3C8C0B41-CECE-42AB-860F-D522141BFB55}">
      <dgm:prSet phldrT="[Текст]"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Чи «пам’ятає» окрема молекула ВОДИ  своїх «батьків», які її породили: </a:t>
          </a:r>
          <a:r>
            <a:rPr lang="uk-UA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мол-ли</a:t>
          </a:r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АК, </a:t>
          </a:r>
          <a:r>
            <a:rPr lang="uk-UA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цукрів</a:t>
          </a:r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НК, фосфорної к-ти?!?</a:t>
          </a:r>
          <a:endParaRPr lang="uk-U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1D479D-C9AE-490E-B8F7-2B31B8D60918}" type="parTrans" cxnId="{E7367CB3-5957-4B7D-93B2-24624D56D81D}">
      <dgm:prSet/>
      <dgm:spPr/>
      <dgm:t>
        <a:bodyPr/>
        <a:lstStyle/>
        <a:p>
          <a:endParaRPr lang="uk-UA"/>
        </a:p>
      </dgm:t>
    </dgm:pt>
    <dgm:pt modelId="{C41A5444-6F45-401C-AA02-1E47C6F8E1D9}" type="sibTrans" cxnId="{E7367CB3-5957-4B7D-93B2-24624D56D81D}">
      <dgm:prSet/>
      <dgm:spPr/>
      <dgm:t>
        <a:bodyPr/>
        <a:lstStyle/>
        <a:p>
          <a:endParaRPr lang="uk-UA"/>
        </a:p>
      </dgm:t>
    </dgm:pt>
    <dgm:pt modelId="{FBA4D462-DC2B-429D-8DEC-393981D5B241}">
      <dgm:prSet phldrT="[Текст]"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Чи походження мол-л ВОДИ  не впливає деякою мірою на наш організм під час її споживання?!?</a:t>
          </a:r>
          <a:endParaRPr lang="uk-U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01AACA-710D-4228-A63B-75C734183493}" type="parTrans" cxnId="{6D762331-749D-47DA-8EF0-9BC13F6DEB32}">
      <dgm:prSet/>
      <dgm:spPr/>
      <dgm:t>
        <a:bodyPr/>
        <a:lstStyle/>
        <a:p>
          <a:endParaRPr lang="uk-UA"/>
        </a:p>
      </dgm:t>
    </dgm:pt>
    <dgm:pt modelId="{082536F9-A5F6-45E3-961F-2688D44466A1}" type="sibTrans" cxnId="{6D762331-749D-47DA-8EF0-9BC13F6DEB32}">
      <dgm:prSet/>
      <dgm:spPr/>
      <dgm:t>
        <a:bodyPr/>
        <a:lstStyle/>
        <a:p>
          <a:endParaRPr lang="uk-UA"/>
        </a:p>
      </dgm:t>
    </dgm:pt>
    <dgm:pt modelId="{9165B2EB-D0FF-4D05-AE40-E904608DDA78}">
      <dgm:prSet phldrT="[Текст]"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Чи не саме ця «біологічно народжена вода» є найкориснішою для людини?!?</a:t>
          </a:r>
          <a:endParaRPr lang="uk-U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54696E-FE9F-4691-AAA1-E60C76328B32}" type="parTrans" cxnId="{0A4C5498-FCDB-45FD-B794-C49E2792A2B1}">
      <dgm:prSet/>
      <dgm:spPr/>
      <dgm:t>
        <a:bodyPr/>
        <a:lstStyle/>
        <a:p>
          <a:endParaRPr lang="uk-UA"/>
        </a:p>
      </dgm:t>
    </dgm:pt>
    <dgm:pt modelId="{6D3183CD-F948-485F-8F5A-0512EEED3EFA}" type="sibTrans" cxnId="{0A4C5498-FCDB-45FD-B794-C49E2792A2B1}">
      <dgm:prSet/>
      <dgm:spPr/>
      <dgm:t>
        <a:bodyPr/>
        <a:lstStyle/>
        <a:p>
          <a:endParaRPr lang="uk-UA"/>
        </a:p>
      </dgm:t>
    </dgm:pt>
    <dgm:pt modelId="{B9CE7F1F-ACD6-4479-A075-BCAC27208380}" type="pres">
      <dgm:prSet presAssocID="{0FFBBE67-5F4B-4432-8F00-D5F1427A441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811E76E-FE62-4180-A364-1948214676FC}" type="pres">
      <dgm:prSet presAssocID="{0FFBBE67-5F4B-4432-8F00-D5F1427A4416}" presName="diamond" presStyleLbl="bgShp" presStyleIdx="0" presStyleCnt="1"/>
      <dgm:spPr/>
    </dgm:pt>
    <dgm:pt modelId="{075F6D0C-E82D-452F-A869-95A7F31BC7C8}" type="pres">
      <dgm:prSet presAssocID="{0FFBBE67-5F4B-4432-8F00-D5F1427A4416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D5DB97C-D300-4CDC-ADC1-F5A6D64217B3}" type="pres">
      <dgm:prSet presAssocID="{0FFBBE67-5F4B-4432-8F00-D5F1427A4416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A0D0B6F-391B-4A37-9799-4E4778B47E54}" type="pres">
      <dgm:prSet presAssocID="{0FFBBE67-5F4B-4432-8F00-D5F1427A4416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444DF38-7755-434E-B772-32F2FD86ECE7}" type="pres">
      <dgm:prSet presAssocID="{0FFBBE67-5F4B-4432-8F00-D5F1427A4416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5230661-5EF3-4840-915B-9590A2A3927E}" type="presOf" srcId="{3C8C0B41-CECE-42AB-860F-D522141BFB55}" destId="{5D5DB97C-D300-4CDC-ADC1-F5A6D64217B3}" srcOrd="0" destOrd="0" presId="urn:microsoft.com/office/officeart/2005/8/layout/matrix3"/>
    <dgm:cxn modelId="{7AF8AE5A-C225-4A65-BF2D-7F88A7B95900}" type="presOf" srcId="{FBA4D462-DC2B-429D-8DEC-393981D5B241}" destId="{CA0D0B6F-391B-4A37-9799-4E4778B47E54}" srcOrd="0" destOrd="0" presId="urn:microsoft.com/office/officeart/2005/8/layout/matrix3"/>
    <dgm:cxn modelId="{5533E557-2262-4E1B-BCCF-724608FD0FEA}" type="presOf" srcId="{ED688145-0085-40A5-A98F-A0EFB62D4CC3}" destId="{075F6D0C-E82D-452F-A869-95A7F31BC7C8}" srcOrd="0" destOrd="0" presId="urn:microsoft.com/office/officeart/2005/8/layout/matrix3"/>
    <dgm:cxn modelId="{0A4C5498-FCDB-45FD-B794-C49E2792A2B1}" srcId="{0FFBBE67-5F4B-4432-8F00-D5F1427A4416}" destId="{9165B2EB-D0FF-4D05-AE40-E904608DDA78}" srcOrd="3" destOrd="0" parTransId="{EF54696E-FE9F-4691-AAA1-E60C76328B32}" sibTransId="{6D3183CD-F948-485F-8F5A-0512EEED3EFA}"/>
    <dgm:cxn modelId="{1C9E2CD5-B50D-41C4-B9D5-C5AAA7ECC7CC}" type="presOf" srcId="{0FFBBE67-5F4B-4432-8F00-D5F1427A4416}" destId="{B9CE7F1F-ACD6-4479-A075-BCAC27208380}" srcOrd="0" destOrd="0" presId="urn:microsoft.com/office/officeart/2005/8/layout/matrix3"/>
    <dgm:cxn modelId="{1EE722BA-0AC7-49C8-83EE-1505D5288AD8}" type="presOf" srcId="{9165B2EB-D0FF-4D05-AE40-E904608DDA78}" destId="{0444DF38-7755-434E-B772-32F2FD86ECE7}" srcOrd="0" destOrd="0" presId="urn:microsoft.com/office/officeart/2005/8/layout/matrix3"/>
    <dgm:cxn modelId="{6D762331-749D-47DA-8EF0-9BC13F6DEB32}" srcId="{0FFBBE67-5F4B-4432-8F00-D5F1427A4416}" destId="{FBA4D462-DC2B-429D-8DEC-393981D5B241}" srcOrd="2" destOrd="0" parTransId="{9201AACA-710D-4228-A63B-75C734183493}" sibTransId="{082536F9-A5F6-45E3-961F-2688D44466A1}"/>
    <dgm:cxn modelId="{E7367CB3-5957-4B7D-93B2-24624D56D81D}" srcId="{0FFBBE67-5F4B-4432-8F00-D5F1427A4416}" destId="{3C8C0B41-CECE-42AB-860F-D522141BFB55}" srcOrd="1" destOrd="0" parTransId="{291D479D-C9AE-490E-B8F7-2B31B8D60918}" sibTransId="{C41A5444-6F45-401C-AA02-1E47C6F8E1D9}"/>
    <dgm:cxn modelId="{8894F703-D881-46E2-8A67-5FC5AEBAC70A}" srcId="{0FFBBE67-5F4B-4432-8F00-D5F1427A4416}" destId="{ED688145-0085-40A5-A98F-A0EFB62D4CC3}" srcOrd="0" destOrd="0" parTransId="{EC73E44E-56EB-4216-843A-8F28F848923E}" sibTransId="{3C611D38-4BD6-45F1-A0F2-D900736EEA7F}"/>
    <dgm:cxn modelId="{88F33ABF-6F8F-46E8-AEA7-4E150244D2AA}" type="presParOf" srcId="{B9CE7F1F-ACD6-4479-A075-BCAC27208380}" destId="{A811E76E-FE62-4180-A364-1948214676FC}" srcOrd="0" destOrd="0" presId="urn:microsoft.com/office/officeart/2005/8/layout/matrix3"/>
    <dgm:cxn modelId="{A0DE0591-FA33-4579-9F35-BE3073B921C6}" type="presParOf" srcId="{B9CE7F1F-ACD6-4479-A075-BCAC27208380}" destId="{075F6D0C-E82D-452F-A869-95A7F31BC7C8}" srcOrd="1" destOrd="0" presId="urn:microsoft.com/office/officeart/2005/8/layout/matrix3"/>
    <dgm:cxn modelId="{9769666B-1D11-4FDA-A474-D6261C1D7A64}" type="presParOf" srcId="{B9CE7F1F-ACD6-4479-A075-BCAC27208380}" destId="{5D5DB97C-D300-4CDC-ADC1-F5A6D64217B3}" srcOrd="2" destOrd="0" presId="urn:microsoft.com/office/officeart/2005/8/layout/matrix3"/>
    <dgm:cxn modelId="{6A39959C-0EAD-47C3-9FE9-82944AFB7BDA}" type="presParOf" srcId="{B9CE7F1F-ACD6-4479-A075-BCAC27208380}" destId="{CA0D0B6F-391B-4A37-9799-4E4778B47E54}" srcOrd="3" destOrd="0" presId="urn:microsoft.com/office/officeart/2005/8/layout/matrix3"/>
    <dgm:cxn modelId="{90C9A9EA-3F5B-4C4D-996B-F907CEC2F60A}" type="presParOf" srcId="{B9CE7F1F-ACD6-4479-A075-BCAC27208380}" destId="{0444DF38-7755-434E-B772-32F2FD86ECE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745CC7-4C38-46BC-A61A-78C44AEA62D4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2DFA338-AAD6-4E06-9DE6-73B6EBC48292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uk-UA" dirty="0" smtClean="0"/>
            <a:t> </a:t>
          </a:r>
          <a:endParaRPr lang="uk-UA" dirty="0"/>
        </a:p>
      </dgm:t>
    </dgm:pt>
    <dgm:pt modelId="{B021FC07-0F54-494F-836F-3DF2D94A8C3E}" type="parTrans" cxnId="{2D34ED07-3F7E-45D9-9190-A267210537D3}">
      <dgm:prSet/>
      <dgm:spPr/>
      <dgm:t>
        <a:bodyPr/>
        <a:lstStyle/>
        <a:p>
          <a:endParaRPr lang="uk-UA"/>
        </a:p>
      </dgm:t>
    </dgm:pt>
    <dgm:pt modelId="{3FD551F4-2532-4400-8769-E4AB2ED78668}" type="sibTrans" cxnId="{2D34ED07-3F7E-45D9-9190-A267210537D3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53FF467F-6E56-44D3-88CA-DAF8028C3CC0}">
      <dgm:prSet phldrT="[Текст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uk-UA" dirty="0" smtClean="0"/>
            <a:t> </a:t>
          </a:r>
          <a:endParaRPr lang="uk-UA" dirty="0"/>
        </a:p>
      </dgm:t>
    </dgm:pt>
    <dgm:pt modelId="{AAFD158B-52E6-4D33-9074-00BD997E0402}" type="parTrans" cxnId="{5320C5F8-8FE6-464E-8919-2207305255CE}">
      <dgm:prSet/>
      <dgm:spPr/>
      <dgm:t>
        <a:bodyPr/>
        <a:lstStyle/>
        <a:p>
          <a:endParaRPr lang="uk-UA"/>
        </a:p>
      </dgm:t>
    </dgm:pt>
    <dgm:pt modelId="{0AF13171-D38A-495A-AE21-09B1A6986206}" type="sibTrans" cxnId="{5320C5F8-8FE6-464E-8919-2207305255CE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9B8084DA-54EE-40AA-ACF8-BD8C0759A764}">
      <dgm:prSet phldrT="[Текст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uk-UA" dirty="0" smtClean="0"/>
            <a:t> </a:t>
          </a:r>
          <a:endParaRPr lang="uk-UA" dirty="0"/>
        </a:p>
      </dgm:t>
    </dgm:pt>
    <dgm:pt modelId="{AC019FBD-E0CA-4E2C-938D-A5DAD5442578}" type="parTrans" cxnId="{5ABAD3DA-166F-495D-8773-4400AB13E69F}">
      <dgm:prSet/>
      <dgm:spPr/>
      <dgm:t>
        <a:bodyPr/>
        <a:lstStyle/>
        <a:p>
          <a:endParaRPr lang="uk-UA"/>
        </a:p>
      </dgm:t>
    </dgm:pt>
    <dgm:pt modelId="{6847D5A2-FEBC-4442-BB96-0685416E7F7D}" type="sibTrans" cxnId="{5ABAD3DA-166F-495D-8773-4400AB13E69F}">
      <dgm:prSet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8492E893-5569-4EEB-972C-B3FB05930F73}" type="pres">
      <dgm:prSet presAssocID="{46745CC7-4C38-46BC-A61A-78C44AEA62D4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uk-UA"/>
        </a:p>
      </dgm:t>
    </dgm:pt>
    <dgm:pt modelId="{2E24EB7D-D3BC-448B-AEEA-047FBF99714B}" type="pres">
      <dgm:prSet presAssocID="{12DFA338-AAD6-4E06-9DE6-73B6EBC48292}" presName="text1" presStyleCnt="0"/>
      <dgm:spPr/>
    </dgm:pt>
    <dgm:pt modelId="{C5C6CA9A-6A2D-4097-833C-F1F3EF7D8ACF}" type="pres">
      <dgm:prSet presAssocID="{12DFA338-AAD6-4E06-9DE6-73B6EBC48292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493F795-EE34-4BD4-A1ED-ADD1938E5CD6}" type="pres">
      <dgm:prSet presAssocID="{12DFA338-AAD6-4E06-9DE6-73B6EBC48292}" presName="textaccent1" presStyleCnt="0"/>
      <dgm:spPr/>
    </dgm:pt>
    <dgm:pt modelId="{596B5703-C650-47E8-A534-DF2E9EF90920}" type="pres">
      <dgm:prSet presAssocID="{12DFA338-AAD6-4E06-9DE6-73B6EBC48292}" presName="accentRepeatNode" presStyleLbl="solidAlignAcc1" presStyleIdx="0" presStyleCnt="6"/>
      <dgm:spPr/>
    </dgm:pt>
    <dgm:pt modelId="{DAB2467D-2FAB-45FA-8C53-3560430BAED3}" type="pres">
      <dgm:prSet presAssocID="{3FD551F4-2532-4400-8769-E4AB2ED78668}" presName="image1" presStyleCnt="0"/>
      <dgm:spPr/>
    </dgm:pt>
    <dgm:pt modelId="{B644E099-2A52-4460-A033-9063F038D1DF}" type="pres">
      <dgm:prSet presAssocID="{3FD551F4-2532-4400-8769-E4AB2ED78668}" presName="imageRepeatNode" presStyleLbl="alignAcc1" presStyleIdx="0" presStyleCnt="3"/>
      <dgm:spPr/>
      <dgm:t>
        <a:bodyPr/>
        <a:lstStyle/>
        <a:p>
          <a:endParaRPr lang="uk-UA"/>
        </a:p>
      </dgm:t>
    </dgm:pt>
    <dgm:pt modelId="{939462CF-077A-4BC5-847C-78AB3BA98670}" type="pres">
      <dgm:prSet presAssocID="{3FD551F4-2532-4400-8769-E4AB2ED78668}" presName="imageaccent1" presStyleCnt="0"/>
      <dgm:spPr/>
    </dgm:pt>
    <dgm:pt modelId="{477E2686-FCCC-40F8-9908-14E590DF22E4}" type="pres">
      <dgm:prSet presAssocID="{3FD551F4-2532-4400-8769-E4AB2ED78668}" presName="accentRepeatNode" presStyleLbl="solidAlignAcc1" presStyleIdx="1" presStyleCnt="6"/>
      <dgm:spPr/>
    </dgm:pt>
    <dgm:pt modelId="{D0183FA6-4743-40A4-B982-E7D617A70C9E}" type="pres">
      <dgm:prSet presAssocID="{53FF467F-6E56-44D3-88CA-DAF8028C3CC0}" presName="text2" presStyleCnt="0"/>
      <dgm:spPr/>
    </dgm:pt>
    <dgm:pt modelId="{52671302-CFB4-4274-B667-A95DB47EC9BB}" type="pres">
      <dgm:prSet presAssocID="{53FF467F-6E56-44D3-88CA-DAF8028C3CC0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5478985-3CA2-418F-B0D8-151642E5EA73}" type="pres">
      <dgm:prSet presAssocID="{53FF467F-6E56-44D3-88CA-DAF8028C3CC0}" presName="textaccent2" presStyleCnt="0"/>
      <dgm:spPr/>
    </dgm:pt>
    <dgm:pt modelId="{8E526A21-F24A-4CF0-A06A-5842404CC06B}" type="pres">
      <dgm:prSet presAssocID="{53FF467F-6E56-44D3-88CA-DAF8028C3CC0}" presName="accentRepeatNode" presStyleLbl="solidAlignAcc1" presStyleIdx="2" presStyleCnt="6"/>
      <dgm:spPr/>
    </dgm:pt>
    <dgm:pt modelId="{19E92343-B750-4055-A6E5-6CCA8532D490}" type="pres">
      <dgm:prSet presAssocID="{0AF13171-D38A-495A-AE21-09B1A6986206}" presName="image2" presStyleCnt="0"/>
      <dgm:spPr/>
    </dgm:pt>
    <dgm:pt modelId="{63D70927-EDCC-4225-8669-DA5BE41D5FFA}" type="pres">
      <dgm:prSet presAssocID="{0AF13171-D38A-495A-AE21-09B1A6986206}" presName="imageRepeatNode" presStyleLbl="alignAcc1" presStyleIdx="1" presStyleCnt="3"/>
      <dgm:spPr/>
      <dgm:t>
        <a:bodyPr/>
        <a:lstStyle/>
        <a:p>
          <a:endParaRPr lang="uk-UA"/>
        </a:p>
      </dgm:t>
    </dgm:pt>
    <dgm:pt modelId="{DAA985F8-36DD-4303-8000-7413400B47B6}" type="pres">
      <dgm:prSet presAssocID="{0AF13171-D38A-495A-AE21-09B1A6986206}" presName="imageaccent2" presStyleCnt="0"/>
      <dgm:spPr/>
    </dgm:pt>
    <dgm:pt modelId="{5F4F23F7-F989-4E11-B54B-BEFE5F660D29}" type="pres">
      <dgm:prSet presAssocID="{0AF13171-D38A-495A-AE21-09B1A6986206}" presName="accentRepeatNode" presStyleLbl="solidAlignAcc1" presStyleIdx="3" presStyleCnt="6"/>
      <dgm:spPr/>
    </dgm:pt>
    <dgm:pt modelId="{7DC4466C-EC7F-48AF-8E13-8BA51A710354}" type="pres">
      <dgm:prSet presAssocID="{9B8084DA-54EE-40AA-ACF8-BD8C0759A764}" presName="text3" presStyleCnt="0"/>
      <dgm:spPr/>
    </dgm:pt>
    <dgm:pt modelId="{9EFE935B-14DE-498B-B650-4CD850362E99}" type="pres">
      <dgm:prSet presAssocID="{9B8084DA-54EE-40AA-ACF8-BD8C0759A764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A39505A-5590-4DAB-8898-D5584495CC15}" type="pres">
      <dgm:prSet presAssocID="{9B8084DA-54EE-40AA-ACF8-BD8C0759A764}" presName="textaccent3" presStyleCnt="0"/>
      <dgm:spPr/>
    </dgm:pt>
    <dgm:pt modelId="{F1FBFB4F-249E-49F3-8147-5DEB12F2D819}" type="pres">
      <dgm:prSet presAssocID="{9B8084DA-54EE-40AA-ACF8-BD8C0759A764}" presName="accentRepeatNode" presStyleLbl="solidAlignAcc1" presStyleIdx="4" presStyleCnt="6"/>
      <dgm:spPr/>
    </dgm:pt>
    <dgm:pt modelId="{418194D0-DC56-4624-AF1E-8406868525EF}" type="pres">
      <dgm:prSet presAssocID="{6847D5A2-FEBC-4442-BB96-0685416E7F7D}" presName="image3" presStyleCnt="0"/>
      <dgm:spPr/>
    </dgm:pt>
    <dgm:pt modelId="{FC781380-2C88-4C4A-882D-260295D7AA8A}" type="pres">
      <dgm:prSet presAssocID="{6847D5A2-FEBC-4442-BB96-0685416E7F7D}" presName="imageRepeatNode" presStyleLbl="alignAcc1" presStyleIdx="2" presStyleCnt="3"/>
      <dgm:spPr/>
      <dgm:t>
        <a:bodyPr/>
        <a:lstStyle/>
        <a:p>
          <a:endParaRPr lang="uk-UA"/>
        </a:p>
      </dgm:t>
    </dgm:pt>
    <dgm:pt modelId="{BB7A3241-CCBD-447A-8EBD-1C842C961025}" type="pres">
      <dgm:prSet presAssocID="{6847D5A2-FEBC-4442-BB96-0685416E7F7D}" presName="imageaccent3" presStyleCnt="0"/>
      <dgm:spPr/>
    </dgm:pt>
    <dgm:pt modelId="{CF3503B3-28E1-4839-BC12-211B4FA9608E}" type="pres">
      <dgm:prSet presAssocID="{6847D5A2-FEBC-4442-BB96-0685416E7F7D}" presName="accentRepeatNode" presStyleLbl="solidAlignAcc1" presStyleIdx="5" presStyleCnt="6"/>
      <dgm:spPr/>
    </dgm:pt>
  </dgm:ptLst>
  <dgm:cxnLst>
    <dgm:cxn modelId="{5ED29F15-5804-465D-BE52-4EC55CBF4227}" type="presOf" srcId="{53FF467F-6E56-44D3-88CA-DAF8028C3CC0}" destId="{52671302-CFB4-4274-B667-A95DB47EC9BB}" srcOrd="0" destOrd="0" presId="urn:microsoft.com/office/officeart/2008/layout/HexagonCluster"/>
    <dgm:cxn modelId="{5320C5F8-8FE6-464E-8919-2207305255CE}" srcId="{46745CC7-4C38-46BC-A61A-78C44AEA62D4}" destId="{53FF467F-6E56-44D3-88CA-DAF8028C3CC0}" srcOrd="1" destOrd="0" parTransId="{AAFD158B-52E6-4D33-9074-00BD997E0402}" sibTransId="{0AF13171-D38A-495A-AE21-09B1A6986206}"/>
    <dgm:cxn modelId="{D68506A9-CB51-438C-992F-E40E14A2B62A}" type="presOf" srcId="{12DFA338-AAD6-4E06-9DE6-73B6EBC48292}" destId="{C5C6CA9A-6A2D-4097-833C-F1F3EF7D8ACF}" srcOrd="0" destOrd="0" presId="urn:microsoft.com/office/officeart/2008/layout/HexagonCluster"/>
    <dgm:cxn modelId="{EB323F64-9109-47DE-BDDE-2E4D45F049B9}" type="presOf" srcId="{3FD551F4-2532-4400-8769-E4AB2ED78668}" destId="{B644E099-2A52-4460-A033-9063F038D1DF}" srcOrd="0" destOrd="0" presId="urn:microsoft.com/office/officeart/2008/layout/HexagonCluster"/>
    <dgm:cxn modelId="{78F811BD-4585-4977-BBE1-694D9F1F829E}" type="presOf" srcId="{46745CC7-4C38-46BC-A61A-78C44AEA62D4}" destId="{8492E893-5569-4EEB-972C-B3FB05930F73}" srcOrd="0" destOrd="0" presId="urn:microsoft.com/office/officeart/2008/layout/HexagonCluster"/>
    <dgm:cxn modelId="{6C754AB5-5FF1-4E44-8DBA-9EADDD349AC9}" type="presOf" srcId="{6847D5A2-FEBC-4442-BB96-0685416E7F7D}" destId="{FC781380-2C88-4C4A-882D-260295D7AA8A}" srcOrd="0" destOrd="0" presId="urn:microsoft.com/office/officeart/2008/layout/HexagonCluster"/>
    <dgm:cxn modelId="{2D34ED07-3F7E-45D9-9190-A267210537D3}" srcId="{46745CC7-4C38-46BC-A61A-78C44AEA62D4}" destId="{12DFA338-AAD6-4E06-9DE6-73B6EBC48292}" srcOrd="0" destOrd="0" parTransId="{B021FC07-0F54-494F-836F-3DF2D94A8C3E}" sibTransId="{3FD551F4-2532-4400-8769-E4AB2ED78668}"/>
    <dgm:cxn modelId="{80B04B76-99D1-4046-8509-CE1A99E0C913}" type="presOf" srcId="{9B8084DA-54EE-40AA-ACF8-BD8C0759A764}" destId="{9EFE935B-14DE-498B-B650-4CD850362E99}" srcOrd="0" destOrd="0" presId="urn:microsoft.com/office/officeart/2008/layout/HexagonCluster"/>
    <dgm:cxn modelId="{5ABAD3DA-166F-495D-8773-4400AB13E69F}" srcId="{46745CC7-4C38-46BC-A61A-78C44AEA62D4}" destId="{9B8084DA-54EE-40AA-ACF8-BD8C0759A764}" srcOrd="2" destOrd="0" parTransId="{AC019FBD-E0CA-4E2C-938D-A5DAD5442578}" sibTransId="{6847D5A2-FEBC-4442-BB96-0685416E7F7D}"/>
    <dgm:cxn modelId="{1A974FBB-58CA-48B5-AA45-4DE1F9B23B1C}" type="presOf" srcId="{0AF13171-D38A-495A-AE21-09B1A6986206}" destId="{63D70927-EDCC-4225-8669-DA5BE41D5FFA}" srcOrd="0" destOrd="0" presId="urn:microsoft.com/office/officeart/2008/layout/HexagonCluster"/>
    <dgm:cxn modelId="{ADC6E08E-49E3-4609-A937-8BCC0F58D60E}" type="presParOf" srcId="{8492E893-5569-4EEB-972C-B3FB05930F73}" destId="{2E24EB7D-D3BC-448B-AEEA-047FBF99714B}" srcOrd="0" destOrd="0" presId="urn:microsoft.com/office/officeart/2008/layout/HexagonCluster"/>
    <dgm:cxn modelId="{8D2C8DB1-C6F4-4ADA-9AE9-F26311D2196B}" type="presParOf" srcId="{2E24EB7D-D3BC-448B-AEEA-047FBF99714B}" destId="{C5C6CA9A-6A2D-4097-833C-F1F3EF7D8ACF}" srcOrd="0" destOrd="0" presId="urn:microsoft.com/office/officeart/2008/layout/HexagonCluster"/>
    <dgm:cxn modelId="{0C61778F-1FCE-477E-BB12-63E34C3A64F1}" type="presParOf" srcId="{8492E893-5569-4EEB-972C-B3FB05930F73}" destId="{5493F795-EE34-4BD4-A1ED-ADD1938E5CD6}" srcOrd="1" destOrd="0" presId="urn:microsoft.com/office/officeart/2008/layout/HexagonCluster"/>
    <dgm:cxn modelId="{DE45ED59-2DC1-4C4C-8771-A01DF57E3161}" type="presParOf" srcId="{5493F795-EE34-4BD4-A1ED-ADD1938E5CD6}" destId="{596B5703-C650-47E8-A534-DF2E9EF90920}" srcOrd="0" destOrd="0" presId="urn:microsoft.com/office/officeart/2008/layout/HexagonCluster"/>
    <dgm:cxn modelId="{7B786009-FE18-4B39-93AF-48F8B07F0500}" type="presParOf" srcId="{8492E893-5569-4EEB-972C-B3FB05930F73}" destId="{DAB2467D-2FAB-45FA-8C53-3560430BAED3}" srcOrd="2" destOrd="0" presId="urn:microsoft.com/office/officeart/2008/layout/HexagonCluster"/>
    <dgm:cxn modelId="{2473815B-ABCC-497F-BF22-30A06D1374FE}" type="presParOf" srcId="{DAB2467D-2FAB-45FA-8C53-3560430BAED3}" destId="{B644E099-2A52-4460-A033-9063F038D1DF}" srcOrd="0" destOrd="0" presId="urn:microsoft.com/office/officeart/2008/layout/HexagonCluster"/>
    <dgm:cxn modelId="{2C6B5E3E-A928-45FD-B4AC-225178E5944E}" type="presParOf" srcId="{8492E893-5569-4EEB-972C-B3FB05930F73}" destId="{939462CF-077A-4BC5-847C-78AB3BA98670}" srcOrd="3" destOrd="0" presId="urn:microsoft.com/office/officeart/2008/layout/HexagonCluster"/>
    <dgm:cxn modelId="{B84F4A98-A4E7-49D8-8A00-01C4B1FA84EA}" type="presParOf" srcId="{939462CF-077A-4BC5-847C-78AB3BA98670}" destId="{477E2686-FCCC-40F8-9908-14E590DF22E4}" srcOrd="0" destOrd="0" presId="urn:microsoft.com/office/officeart/2008/layout/HexagonCluster"/>
    <dgm:cxn modelId="{C985270E-98EA-422A-B576-0D845A695CBF}" type="presParOf" srcId="{8492E893-5569-4EEB-972C-B3FB05930F73}" destId="{D0183FA6-4743-40A4-B982-E7D617A70C9E}" srcOrd="4" destOrd="0" presId="urn:microsoft.com/office/officeart/2008/layout/HexagonCluster"/>
    <dgm:cxn modelId="{64F26FB1-EDBD-4877-A282-A255642646D0}" type="presParOf" srcId="{D0183FA6-4743-40A4-B982-E7D617A70C9E}" destId="{52671302-CFB4-4274-B667-A95DB47EC9BB}" srcOrd="0" destOrd="0" presId="urn:microsoft.com/office/officeart/2008/layout/HexagonCluster"/>
    <dgm:cxn modelId="{1A28BF81-F0D2-4AB7-965E-4D1186E85E7B}" type="presParOf" srcId="{8492E893-5569-4EEB-972C-B3FB05930F73}" destId="{05478985-3CA2-418F-B0D8-151642E5EA73}" srcOrd="5" destOrd="0" presId="urn:microsoft.com/office/officeart/2008/layout/HexagonCluster"/>
    <dgm:cxn modelId="{B2D1DF42-1A47-4400-BACD-568E1FE689A1}" type="presParOf" srcId="{05478985-3CA2-418F-B0D8-151642E5EA73}" destId="{8E526A21-F24A-4CF0-A06A-5842404CC06B}" srcOrd="0" destOrd="0" presId="urn:microsoft.com/office/officeart/2008/layout/HexagonCluster"/>
    <dgm:cxn modelId="{B0267246-567C-4452-B678-511F2207630E}" type="presParOf" srcId="{8492E893-5569-4EEB-972C-B3FB05930F73}" destId="{19E92343-B750-4055-A6E5-6CCA8532D490}" srcOrd="6" destOrd="0" presId="urn:microsoft.com/office/officeart/2008/layout/HexagonCluster"/>
    <dgm:cxn modelId="{A741EE44-53A7-4449-81AD-B5F058EECE0C}" type="presParOf" srcId="{19E92343-B750-4055-A6E5-6CCA8532D490}" destId="{63D70927-EDCC-4225-8669-DA5BE41D5FFA}" srcOrd="0" destOrd="0" presId="urn:microsoft.com/office/officeart/2008/layout/HexagonCluster"/>
    <dgm:cxn modelId="{839E7095-DE2C-4205-B78A-3AD48BD61E62}" type="presParOf" srcId="{8492E893-5569-4EEB-972C-B3FB05930F73}" destId="{DAA985F8-36DD-4303-8000-7413400B47B6}" srcOrd="7" destOrd="0" presId="urn:microsoft.com/office/officeart/2008/layout/HexagonCluster"/>
    <dgm:cxn modelId="{FD231284-820D-4E20-BCB1-DA9AD2A1D2B8}" type="presParOf" srcId="{DAA985F8-36DD-4303-8000-7413400B47B6}" destId="{5F4F23F7-F989-4E11-B54B-BEFE5F660D29}" srcOrd="0" destOrd="0" presId="urn:microsoft.com/office/officeart/2008/layout/HexagonCluster"/>
    <dgm:cxn modelId="{36015B7C-0694-441C-B23C-457A0C99A878}" type="presParOf" srcId="{8492E893-5569-4EEB-972C-B3FB05930F73}" destId="{7DC4466C-EC7F-48AF-8E13-8BA51A710354}" srcOrd="8" destOrd="0" presId="urn:microsoft.com/office/officeart/2008/layout/HexagonCluster"/>
    <dgm:cxn modelId="{F078A258-3413-4179-B11B-79BAD3F81935}" type="presParOf" srcId="{7DC4466C-EC7F-48AF-8E13-8BA51A710354}" destId="{9EFE935B-14DE-498B-B650-4CD850362E99}" srcOrd="0" destOrd="0" presId="urn:microsoft.com/office/officeart/2008/layout/HexagonCluster"/>
    <dgm:cxn modelId="{9391A848-05D5-4B84-8042-FD502B39B898}" type="presParOf" srcId="{8492E893-5569-4EEB-972C-B3FB05930F73}" destId="{2A39505A-5590-4DAB-8898-D5584495CC15}" srcOrd="9" destOrd="0" presId="urn:microsoft.com/office/officeart/2008/layout/HexagonCluster"/>
    <dgm:cxn modelId="{DC81E625-2DAB-4B44-858D-5FA240E5749B}" type="presParOf" srcId="{2A39505A-5590-4DAB-8898-D5584495CC15}" destId="{F1FBFB4F-249E-49F3-8147-5DEB12F2D819}" srcOrd="0" destOrd="0" presId="urn:microsoft.com/office/officeart/2008/layout/HexagonCluster"/>
    <dgm:cxn modelId="{B5624381-CFF6-4942-B819-EF60E7506CD3}" type="presParOf" srcId="{8492E893-5569-4EEB-972C-B3FB05930F73}" destId="{418194D0-DC56-4624-AF1E-8406868525EF}" srcOrd="10" destOrd="0" presId="urn:microsoft.com/office/officeart/2008/layout/HexagonCluster"/>
    <dgm:cxn modelId="{3A41EFF3-DC18-432F-84D2-37752FF12A20}" type="presParOf" srcId="{418194D0-DC56-4624-AF1E-8406868525EF}" destId="{FC781380-2C88-4C4A-882D-260295D7AA8A}" srcOrd="0" destOrd="0" presId="urn:microsoft.com/office/officeart/2008/layout/HexagonCluster"/>
    <dgm:cxn modelId="{C4F9BE60-6AC7-44D7-A3CB-4BE3C2BE6A4F}" type="presParOf" srcId="{8492E893-5569-4EEB-972C-B3FB05930F73}" destId="{BB7A3241-CCBD-447A-8EBD-1C842C961025}" srcOrd="11" destOrd="0" presId="urn:microsoft.com/office/officeart/2008/layout/HexagonCluster"/>
    <dgm:cxn modelId="{327568BF-A75B-4343-8930-E96EDE01E3D0}" type="presParOf" srcId="{BB7A3241-CCBD-447A-8EBD-1C842C961025}" destId="{CF3503B3-28E1-4839-BC12-211B4FA9608E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745CC7-4C38-46BC-A61A-78C44AEA62D4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2DFA338-AAD6-4E06-9DE6-73B6EBC48292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uk-UA" dirty="0" smtClean="0"/>
            <a:t> </a:t>
          </a:r>
          <a:endParaRPr lang="uk-UA" dirty="0"/>
        </a:p>
      </dgm:t>
    </dgm:pt>
    <dgm:pt modelId="{B021FC07-0F54-494F-836F-3DF2D94A8C3E}" type="parTrans" cxnId="{2D34ED07-3F7E-45D9-9190-A267210537D3}">
      <dgm:prSet/>
      <dgm:spPr/>
      <dgm:t>
        <a:bodyPr/>
        <a:lstStyle/>
        <a:p>
          <a:endParaRPr lang="uk-UA"/>
        </a:p>
      </dgm:t>
    </dgm:pt>
    <dgm:pt modelId="{3FD551F4-2532-4400-8769-E4AB2ED78668}" type="sibTrans" cxnId="{2D34ED07-3F7E-45D9-9190-A267210537D3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53FF467F-6E56-44D3-88CA-DAF8028C3CC0}">
      <dgm:prSet phldrT="[Текст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uk-UA" dirty="0" smtClean="0"/>
            <a:t> </a:t>
          </a:r>
          <a:endParaRPr lang="uk-UA" dirty="0"/>
        </a:p>
      </dgm:t>
    </dgm:pt>
    <dgm:pt modelId="{AAFD158B-52E6-4D33-9074-00BD997E0402}" type="parTrans" cxnId="{5320C5F8-8FE6-464E-8919-2207305255CE}">
      <dgm:prSet/>
      <dgm:spPr/>
      <dgm:t>
        <a:bodyPr/>
        <a:lstStyle/>
        <a:p>
          <a:endParaRPr lang="uk-UA"/>
        </a:p>
      </dgm:t>
    </dgm:pt>
    <dgm:pt modelId="{0AF13171-D38A-495A-AE21-09B1A6986206}" type="sibTrans" cxnId="{5320C5F8-8FE6-464E-8919-2207305255CE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9B8084DA-54EE-40AA-ACF8-BD8C0759A764}">
      <dgm:prSet phldrT="[Текст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uk-UA" dirty="0" smtClean="0"/>
            <a:t> </a:t>
          </a:r>
          <a:endParaRPr lang="uk-UA" dirty="0"/>
        </a:p>
      </dgm:t>
    </dgm:pt>
    <dgm:pt modelId="{AC019FBD-E0CA-4E2C-938D-A5DAD5442578}" type="parTrans" cxnId="{5ABAD3DA-166F-495D-8773-4400AB13E69F}">
      <dgm:prSet/>
      <dgm:spPr/>
      <dgm:t>
        <a:bodyPr/>
        <a:lstStyle/>
        <a:p>
          <a:endParaRPr lang="uk-UA"/>
        </a:p>
      </dgm:t>
    </dgm:pt>
    <dgm:pt modelId="{6847D5A2-FEBC-4442-BB96-0685416E7F7D}" type="sibTrans" cxnId="{5ABAD3DA-166F-495D-8773-4400AB13E69F}">
      <dgm:prSet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8492E893-5569-4EEB-972C-B3FB05930F73}" type="pres">
      <dgm:prSet presAssocID="{46745CC7-4C38-46BC-A61A-78C44AEA62D4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uk-UA"/>
        </a:p>
      </dgm:t>
    </dgm:pt>
    <dgm:pt modelId="{2E24EB7D-D3BC-448B-AEEA-047FBF99714B}" type="pres">
      <dgm:prSet presAssocID="{12DFA338-AAD6-4E06-9DE6-73B6EBC48292}" presName="text1" presStyleCnt="0"/>
      <dgm:spPr/>
    </dgm:pt>
    <dgm:pt modelId="{C5C6CA9A-6A2D-4097-833C-F1F3EF7D8ACF}" type="pres">
      <dgm:prSet presAssocID="{12DFA338-AAD6-4E06-9DE6-73B6EBC48292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493F795-EE34-4BD4-A1ED-ADD1938E5CD6}" type="pres">
      <dgm:prSet presAssocID="{12DFA338-AAD6-4E06-9DE6-73B6EBC48292}" presName="textaccent1" presStyleCnt="0"/>
      <dgm:spPr/>
    </dgm:pt>
    <dgm:pt modelId="{596B5703-C650-47E8-A534-DF2E9EF90920}" type="pres">
      <dgm:prSet presAssocID="{12DFA338-AAD6-4E06-9DE6-73B6EBC48292}" presName="accentRepeatNode" presStyleLbl="solidAlignAcc1" presStyleIdx="0" presStyleCnt="6"/>
      <dgm:spPr/>
    </dgm:pt>
    <dgm:pt modelId="{DAB2467D-2FAB-45FA-8C53-3560430BAED3}" type="pres">
      <dgm:prSet presAssocID="{3FD551F4-2532-4400-8769-E4AB2ED78668}" presName="image1" presStyleCnt="0"/>
      <dgm:spPr/>
    </dgm:pt>
    <dgm:pt modelId="{B644E099-2A52-4460-A033-9063F038D1DF}" type="pres">
      <dgm:prSet presAssocID="{3FD551F4-2532-4400-8769-E4AB2ED78668}" presName="imageRepeatNode" presStyleLbl="alignAcc1" presStyleIdx="0" presStyleCnt="3"/>
      <dgm:spPr/>
      <dgm:t>
        <a:bodyPr/>
        <a:lstStyle/>
        <a:p>
          <a:endParaRPr lang="uk-UA"/>
        </a:p>
      </dgm:t>
    </dgm:pt>
    <dgm:pt modelId="{939462CF-077A-4BC5-847C-78AB3BA98670}" type="pres">
      <dgm:prSet presAssocID="{3FD551F4-2532-4400-8769-E4AB2ED78668}" presName="imageaccent1" presStyleCnt="0"/>
      <dgm:spPr/>
    </dgm:pt>
    <dgm:pt modelId="{477E2686-FCCC-40F8-9908-14E590DF22E4}" type="pres">
      <dgm:prSet presAssocID="{3FD551F4-2532-4400-8769-E4AB2ED78668}" presName="accentRepeatNode" presStyleLbl="solidAlignAcc1" presStyleIdx="1" presStyleCnt="6"/>
      <dgm:spPr/>
    </dgm:pt>
    <dgm:pt modelId="{D0183FA6-4743-40A4-B982-E7D617A70C9E}" type="pres">
      <dgm:prSet presAssocID="{53FF467F-6E56-44D3-88CA-DAF8028C3CC0}" presName="text2" presStyleCnt="0"/>
      <dgm:spPr/>
    </dgm:pt>
    <dgm:pt modelId="{52671302-CFB4-4274-B667-A95DB47EC9BB}" type="pres">
      <dgm:prSet presAssocID="{53FF467F-6E56-44D3-88CA-DAF8028C3CC0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5478985-3CA2-418F-B0D8-151642E5EA73}" type="pres">
      <dgm:prSet presAssocID="{53FF467F-6E56-44D3-88CA-DAF8028C3CC0}" presName="textaccent2" presStyleCnt="0"/>
      <dgm:spPr/>
    </dgm:pt>
    <dgm:pt modelId="{8E526A21-F24A-4CF0-A06A-5842404CC06B}" type="pres">
      <dgm:prSet presAssocID="{53FF467F-6E56-44D3-88CA-DAF8028C3CC0}" presName="accentRepeatNode" presStyleLbl="solidAlignAcc1" presStyleIdx="2" presStyleCnt="6"/>
      <dgm:spPr/>
    </dgm:pt>
    <dgm:pt modelId="{19E92343-B750-4055-A6E5-6CCA8532D490}" type="pres">
      <dgm:prSet presAssocID="{0AF13171-D38A-495A-AE21-09B1A6986206}" presName="image2" presStyleCnt="0"/>
      <dgm:spPr/>
    </dgm:pt>
    <dgm:pt modelId="{63D70927-EDCC-4225-8669-DA5BE41D5FFA}" type="pres">
      <dgm:prSet presAssocID="{0AF13171-D38A-495A-AE21-09B1A6986206}" presName="imageRepeatNode" presStyleLbl="alignAcc1" presStyleIdx="1" presStyleCnt="3"/>
      <dgm:spPr/>
      <dgm:t>
        <a:bodyPr/>
        <a:lstStyle/>
        <a:p>
          <a:endParaRPr lang="uk-UA"/>
        </a:p>
      </dgm:t>
    </dgm:pt>
    <dgm:pt modelId="{DAA985F8-36DD-4303-8000-7413400B47B6}" type="pres">
      <dgm:prSet presAssocID="{0AF13171-D38A-495A-AE21-09B1A6986206}" presName="imageaccent2" presStyleCnt="0"/>
      <dgm:spPr/>
    </dgm:pt>
    <dgm:pt modelId="{5F4F23F7-F989-4E11-B54B-BEFE5F660D29}" type="pres">
      <dgm:prSet presAssocID="{0AF13171-D38A-495A-AE21-09B1A6986206}" presName="accentRepeatNode" presStyleLbl="solidAlignAcc1" presStyleIdx="3" presStyleCnt="6"/>
      <dgm:spPr/>
    </dgm:pt>
    <dgm:pt modelId="{7DC4466C-EC7F-48AF-8E13-8BA51A710354}" type="pres">
      <dgm:prSet presAssocID="{9B8084DA-54EE-40AA-ACF8-BD8C0759A764}" presName="text3" presStyleCnt="0"/>
      <dgm:spPr/>
    </dgm:pt>
    <dgm:pt modelId="{9EFE935B-14DE-498B-B650-4CD850362E99}" type="pres">
      <dgm:prSet presAssocID="{9B8084DA-54EE-40AA-ACF8-BD8C0759A764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A39505A-5590-4DAB-8898-D5584495CC15}" type="pres">
      <dgm:prSet presAssocID="{9B8084DA-54EE-40AA-ACF8-BD8C0759A764}" presName="textaccent3" presStyleCnt="0"/>
      <dgm:spPr/>
    </dgm:pt>
    <dgm:pt modelId="{F1FBFB4F-249E-49F3-8147-5DEB12F2D819}" type="pres">
      <dgm:prSet presAssocID="{9B8084DA-54EE-40AA-ACF8-BD8C0759A764}" presName="accentRepeatNode" presStyleLbl="solidAlignAcc1" presStyleIdx="4" presStyleCnt="6"/>
      <dgm:spPr/>
    </dgm:pt>
    <dgm:pt modelId="{418194D0-DC56-4624-AF1E-8406868525EF}" type="pres">
      <dgm:prSet presAssocID="{6847D5A2-FEBC-4442-BB96-0685416E7F7D}" presName="image3" presStyleCnt="0"/>
      <dgm:spPr/>
    </dgm:pt>
    <dgm:pt modelId="{FC781380-2C88-4C4A-882D-260295D7AA8A}" type="pres">
      <dgm:prSet presAssocID="{6847D5A2-FEBC-4442-BB96-0685416E7F7D}" presName="imageRepeatNode" presStyleLbl="alignAcc1" presStyleIdx="2" presStyleCnt="3" custScaleX="100566" custScaleY="98580"/>
      <dgm:spPr/>
      <dgm:t>
        <a:bodyPr/>
        <a:lstStyle/>
        <a:p>
          <a:endParaRPr lang="uk-UA"/>
        </a:p>
      </dgm:t>
    </dgm:pt>
    <dgm:pt modelId="{BB7A3241-CCBD-447A-8EBD-1C842C961025}" type="pres">
      <dgm:prSet presAssocID="{6847D5A2-FEBC-4442-BB96-0685416E7F7D}" presName="imageaccent3" presStyleCnt="0"/>
      <dgm:spPr/>
    </dgm:pt>
    <dgm:pt modelId="{CF3503B3-28E1-4839-BC12-211B4FA9608E}" type="pres">
      <dgm:prSet presAssocID="{6847D5A2-FEBC-4442-BB96-0685416E7F7D}" presName="accentRepeatNode" presStyleLbl="solidAlignAcc1" presStyleIdx="5" presStyleCnt="6"/>
      <dgm:spPr/>
    </dgm:pt>
  </dgm:ptLst>
  <dgm:cxnLst>
    <dgm:cxn modelId="{49AD80EB-A3C2-409C-9A1E-A95521B4EF42}" type="presOf" srcId="{53FF467F-6E56-44D3-88CA-DAF8028C3CC0}" destId="{52671302-CFB4-4274-B667-A95DB47EC9BB}" srcOrd="0" destOrd="0" presId="urn:microsoft.com/office/officeart/2008/layout/HexagonCluster"/>
    <dgm:cxn modelId="{5320C5F8-8FE6-464E-8919-2207305255CE}" srcId="{46745CC7-4C38-46BC-A61A-78C44AEA62D4}" destId="{53FF467F-6E56-44D3-88CA-DAF8028C3CC0}" srcOrd="1" destOrd="0" parTransId="{AAFD158B-52E6-4D33-9074-00BD997E0402}" sibTransId="{0AF13171-D38A-495A-AE21-09B1A6986206}"/>
    <dgm:cxn modelId="{C8E03BF0-1D8C-4333-B157-ECA5921973C2}" type="presOf" srcId="{12DFA338-AAD6-4E06-9DE6-73B6EBC48292}" destId="{C5C6CA9A-6A2D-4097-833C-F1F3EF7D8ACF}" srcOrd="0" destOrd="0" presId="urn:microsoft.com/office/officeart/2008/layout/HexagonCluster"/>
    <dgm:cxn modelId="{CA3D6686-5A5E-4E64-9C8B-9EF7E1CEC296}" type="presOf" srcId="{6847D5A2-FEBC-4442-BB96-0685416E7F7D}" destId="{FC781380-2C88-4C4A-882D-260295D7AA8A}" srcOrd="0" destOrd="0" presId="urn:microsoft.com/office/officeart/2008/layout/HexagonCluster"/>
    <dgm:cxn modelId="{2D34ED07-3F7E-45D9-9190-A267210537D3}" srcId="{46745CC7-4C38-46BC-A61A-78C44AEA62D4}" destId="{12DFA338-AAD6-4E06-9DE6-73B6EBC48292}" srcOrd="0" destOrd="0" parTransId="{B021FC07-0F54-494F-836F-3DF2D94A8C3E}" sibTransId="{3FD551F4-2532-4400-8769-E4AB2ED78668}"/>
    <dgm:cxn modelId="{A26ED5E9-BF1B-47D3-A63F-F437F247C0DD}" type="presOf" srcId="{3FD551F4-2532-4400-8769-E4AB2ED78668}" destId="{B644E099-2A52-4460-A033-9063F038D1DF}" srcOrd="0" destOrd="0" presId="urn:microsoft.com/office/officeart/2008/layout/HexagonCluster"/>
    <dgm:cxn modelId="{EF4CD2FB-9308-41E0-820D-47A6B8D1D713}" type="presOf" srcId="{9B8084DA-54EE-40AA-ACF8-BD8C0759A764}" destId="{9EFE935B-14DE-498B-B650-4CD850362E99}" srcOrd="0" destOrd="0" presId="urn:microsoft.com/office/officeart/2008/layout/HexagonCluster"/>
    <dgm:cxn modelId="{5ABAD3DA-166F-495D-8773-4400AB13E69F}" srcId="{46745CC7-4C38-46BC-A61A-78C44AEA62D4}" destId="{9B8084DA-54EE-40AA-ACF8-BD8C0759A764}" srcOrd="2" destOrd="0" parTransId="{AC019FBD-E0CA-4E2C-938D-A5DAD5442578}" sibTransId="{6847D5A2-FEBC-4442-BB96-0685416E7F7D}"/>
    <dgm:cxn modelId="{4B38F989-E5A1-4BDD-8DD5-838DC6C8EC67}" type="presOf" srcId="{46745CC7-4C38-46BC-A61A-78C44AEA62D4}" destId="{8492E893-5569-4EEB-972C-B3FB05930F73}" srcOrd="0" destOrd="0" presId="urn:microsoft.com/office/officeart/2008/layout/HexagonCluster"/>
    <dgm:cxn modelId="{88A5B4E3-0167-4972-903B-2C6E11385CFB}" type="presOf" srcId="{0AF13171-D38A-495A-AE21-09B1A6986206}" destId="{63D70927-EDCC-4225-8669-DA5BE41D5FFA}" srcOrd="0" destOrd="0" presId="urn:microsoft.com/office/officeart/2008/layout/HexagonCluster"/>
    <dgm:cxn modelId="{5F3740CD-30D7-46C0-A061-B4083245823E}" type="presParOf" srcId="{8492E893-5569-4EEB-972C-B3FB05930F73}" destId="{2E24EB7D-D3BC-448B-AEEA-047FBF99714B}" srcOrd="0" destOrd="0" presId="urn:microsoft.com/office/officeart/2008/layout/HexagonCluster"/>
    <dgm:cxn modelId="{9550BEAA-3B69-4A8E-AB3A-CDF1C9BEE307}" type="presParOf" srcId="{2E24EB7D-D3BC-448B-AEEA-047FBF99714B}" destId="{C5C6CA9A-6A2D-4097-833C-F1F3EF7D8ACF}" srcOrd="0" destOrd="0" presId="urn:microsoft.com/office/officeart/2008/layout/HexagonCluster"/>
    <dgm:cxn modelId="{42CF513F-21EE-47F3-BBD8-C2A14C9F6474}" type="presParOf" srcId="{8492E893-5569-4EEB-972C-B3FB05930F73}" destId="{5493F795-EE34-4BD4-A1ED-ADD1938E5CD6}" srcOrd="1" destOrd="0" presId="urn:microsoft.com/office/officeart/2008/layout/HexagonCluster"/>
    <dgm:cxn modelId="{0A97E54F-794E-4EC0-896C-AA9FD5C9C74D}" type="presParOf" srcId="{5493F795-EE34-4BD4-A1ED-ADD1938E5CD6}" destId="{596B5703-C650-47E8-A534-DF2E9EF90920}" srcOrd="0" destOrd="0" presId="urn:microsoft.com/office/officeart/2008/layout/HexagonCluster"/>
    <dgm:cxn modelId="{AEB05E73-51CF-4290-94B3-6D781CB1F6D3}" type="presParOf" srcId="{8492E893-5569-4EEB-972C-B3FB05930F73}" destId="{DAB2467D-2FAB-45FA-8C53-3560430BAED3}" srcOrd="2" destOrd="0" presId="urn:microsoft.com/office/officeart/2008/layout/HexagonCluster"/>
    <dgm:cxn modelId="{3BA0AA20-6BAB-432B-99FB-60B79C09897A}" type="presParOf" srcId="{DAB2467D-2FAB-45FA-8C53-3560430BAED3}" destId="{B644E099-2A52-4460-A033-9063F038D1DF}" srcOrd="0" destOrd="0" presId="urn:microsoft.com/office/officeart/2008/layout/HexagonCluster"/>
    <dgm:cxn modelId="{5189807C-433E-449D-9B35-FFCA48590C6A}" type="presParOf" srcId="{8492E893-5569-4EEB-972C-B3FB05930F73}" destId="{939462CF-077A-4BC5-847C-78AB3BA98670}" srcOrd="3" destOrd="0" presId="urn:microsoft.com/office/officeart/2008/layout/HexagonCluster"/>
    <dgm:cxn modelId="{C40FD813-D2FD-47D8-9E83-D3D2493BB5FD}" type="presParOf" srcId="{939462CF-077A-4BC5-847C-78AB3BA98670}" destId="{477E2686-FCCC-40F8-9908-14E590DF22E4}" srcOrd="0" destOrd="0" presId="urn:microsoft.com/office/officeart/2008/layout/HexagonCluster"/>
    <dgm:cxn modelId="{4B454600-911B-4D58-A248-3B9AE8DD4101}" type="presParOf" srcId="{8492E893-5569-4EEB-972C-B3FB05930F73}" destId="{D0183FA6-4743-40A4-B982-E7D617A70C9E}" srcOrd="4" destOrd="0" presId="urn:microsoft.com/office/officeart/2008/layout/HexagonCluster"/>
    <dgm:cxn modelId="{4A78E9DE-BDDC-4550-9388-FE0CE83B233D}" type="presParOf" srcId="{D0183FA6-4743-40A4-B982-E7D617A70C9E}" destId="{52671302-CFB4-4274-B667-A95DB47EC9BB}" srcOrd="0" destOrd="0" presId="urn:microsoft.com/office/officeart/2008/layout/HexagonCluster"/>
    <dgm:cxn modelId="{FDA022DD-C622-4C10-95D8-58A00F8758EC}" type="presParOf" srcId="{8492E893-5569-4EEB-972C-B3FB05930F73}" destId="{05478985-3CA2-418F-B0D8-151642E5EA73}" srcOrd="5" destOrd="0" presId="urn:microsoft.com/office/officeart/2008/layout/HexagonCluster"/>
    <dgm:cxn modelId="{E7A57BE0-9E37-4EDB-BAD8-05603FC5E1D6}" type="presParOf" srcId="{05478985-3CA2-418F-B0D8-151642E5EA73}" destId="{8E526A21-F24A-4CF0-A06A-5842404CC06B}" srcOrd="0" destOrd="0" presId="urn:microsoft.com/office/officeart/2008/layout/HexagonCluster"/>
    <dgm:cxn modelId="{30244744-9A25-463D-AC74-DC3C60A1B2F5}" type="presParOf" srcId="{8492E893-5569-4EEB-972C-B3FB05930F73}" destId="{19E92343-B750-4055-A6E5-6CCA8532D490}" srcOrd="6" destOrd="0" presId="urn:microsoft.com/office/officeart/2008/layout/HexagonCluster"/>
    <dgm:cxn modelId="{8855A467-8398-4A15-B1CA-E125AA770F1A}" type="presParOf" srcId="{19E92343-B750-4055-A6E5-6CCA8532D490}" destId="{63D70927-EDCC-4225-8669-DA5BE41D5FFA}" srcOrd="0" destOrd="0" presId="urn:microsoft.com/office/officeart/2008/layout/HexagonCluster"/>
    <dgm:cxn modelId="{1C63D5AC-3F42-4408-B9A8-B435EF296ED2}" type="presParOf" srcId="{8492E893-5569-4EEB-972C-B3FB05930F73}" destId="{DAA985F8-36DD-4303-8000-7413400B47B6}" srcOrd="7" destOrd="0" presId="urn:microsoft.com/office/officeart/2008/layout/HexagonCluster"/>
    <dgm:cxn modelId="{02E566AF-79AB-44CF-A31F-D54359C1EF4B}" type="presParOf" srcId="{DAA985F8-36DD-4303-8000-7413400B47B6}" destId="{5F4F23F7-F989-4E11-B54B-BEFE5F660D29}" srcOrd="0" destOrd="0" presId="urn:microsoft.com/office/officeart/2008/layout/HexagonCluster"/>
    <dgm:cxn modelId="{FFD337D4-A4AA-40C8-B054-078879326643}" type="presParOf" srcId="{8492E893-5569-4EEB-972C-B3FB05930F73}" destId="{7DC4466C-EC7F-48AF-8E13-8BA51A710354}" srcOrd="8" destOrd="0" presId="urn:microsoft.com/office/officeart/2008/layout/HexagonCluster"/>
    <dgm:cxn modelId="{49F24B21-204B-4910-A8C6-181FD8FC19C5}" type="presParOf" srcId="{7DC4466C-EC7F-48AF-8E13-8BA51A710354}" destId="{9EFE935B-14DE-498B-B650-4CD850362E99}" srcOrd="0" destOrd="0" presId="urn:microsoft.com/office/officeart/2008/layout/HexagonCluster"/>
    <dgm:cxn modelId="{23EDA92D-3C72-4E85-9F6A-7CD515AD6272}" type="presParOf" srcId="{8492E893-5569-4EEB-972C-B3FB05930F73}" destId="{2A39505A-5590-4DAB-8898-D5584495CC15}" srcOrd="9" destOrd="0" presId="urn:microsoft.com/office/officeart/2008/layout/HexagonCluster"/>
    <dgm:cxn modelId="{AE9B45DD-9C77-455D-A13B-963D19902F66}" type="presParOf" srcId="{2A39505A-5590-4DAB-8898-D5584495CC15}" destId="{F1FBFB4F-249E-49F3-8147-5DEB12F2D819}" srcOrd="0" destOrd="0" presId="urn:microsoft.com/office/officeart/2008/layout/HexagonCluster"/>
    <dgm:cxn modelId="{8187877D-0504-4C02-990D-18387C4D90E5}" type="presParOf" srcId="{8492E893-5569-4EEB-972C-B3FB05930F73}" destId="{418194D0-DC56-4624-AF1E-8406868525EF}" srcOrd="10" destOrd="0" presId="urn:microsoft.com/office/officeart/2008/layout/HexagonCluster"/>
    <dgm:cxn modelId="{F867A4D4-DBFF-4CF2-958B-CAC2F85AE5C8}" type="presParOf" srcId="{418194D0-DC56-4624-AF1E-8406868525EF}" destId="{FC781380-2C88-4C4A-882D-260295D7AA8A}" srcOrd="0" destOrd="0" presId="urn:microsoft.com/office/officeart/2008/layout/HexagonCluster"/>
    <dgm:cxn modelId="{ABDDB7B9-1995-4913-A081-943B3817E1BD}" type="presParOf" srcId="{8492E893-5569-4EEB-972C-B3FB05930F73}" destId="{BB7A3241-CCBD-447A-8EBD-1C842C961025}" srcOrd="11" destOrd="0" presId="urn:microsoft.com/office/officeart/2008/layout/HexagonCluster"/>
    <dgm:cxn modelId="{CF617DE1-5E0C-4160-9DA6-12E8A4B64AC8}" type="presParOf" srcId="{BB7A3241-CCBD-447A-8EBD-1C842C961025}" destId="{CF3503B3-28E1-4839-BC12-211B4FA9608E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1532C1-7B2E-4186-BFAF-2356B1CE0FBB}">
      <dsp:nvSpPr>
        <dsp:cNvPr id="0" name=""/>
        <dsp:cNvSpPr/>
      </dsp:nvSpPr>
      <dsp:spPr>
        <a:xfrm>
          <a:off x="6264" y="2068079"/>
          <a:ext cx="2493394" cy="2056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Біологічні аномалії води</a:t>
          </a:r>
          <a:endParaRPr lang="uk-UA" sz="2000" kern="1200" dirty="0"/>
        </a:p>
      </dsp:txBody>
      <dsp:txXfrm>
        <a:off x="53590" y="2115405"/>
        <a:ext cx="2398742" cy="1521192"/>
      </dsp:txXfrm>
    </dsp:sp>
    <dsp:sp modelId="{5915BE5A-747E-4CD8-8502-A5CA5958A136}">
      <dsp:nvSpPr>
        <dsp:cNvPr id="0" name=""/>
        <dsp:cNvSpPr/>
      </dsp:nvSpPr>
      <dsp:spPr>
        <a:xfrm>
          <a:off x="1440901" y="2677888"/>
          <a:ext cx="2572464" cy="2572464"/>
        </a:xfrm>
        <a:prstGeom prst="leftCircularArrow">
          <a:avLst>
            <a:gd name="adj1" fmla="val 2470"/>
            <a:gd name="adj2" fmla="val 299143"/>
            <a:gd name="adj3" fmla="val 2074654"/>
            <a:gd name="adj4" fmla="val 9024489"/>
            <a:gd name="adj5" fmla="val 288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F8C4D1-733B-455E-802A-DFC9955D367B}">
      <dsp:nvSpPr>
        <dsp:cNvPr id="0" name=""/>
        <dsp:cNvSpPr/>
      </dsp:nvSpPr>
      <dsp:spPr>
        <a:xfrm>
          <a:off x="560352" y="3683923"/>
          <a:ext cx="2216350" cy="8813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Біохімія води</a:t>
          </a:r>
          <a:endParaRPr lang="uk-UA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6166" y="3709737"/>
        <a:ext cx="2164722" cy="829741"/>
      </dsp:txXfrm>
    </dsp:sp>
    <dsp:sp modelId="{114FA427-EDC4-4346-9DCB-3A75F908168F}">
      <dsp:nvSpPr>
        <dsp:cNvPr id="0" name=""/>
        <dsp:cNvSpPr/>
      </dsp:nvSpPr>
      <dsp:spPr>
        <a:xfrm>
          <a:off x="3079276" y="2068079"/>
          <a:ext cx="2493394" cy="2056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Взаємовідносини Людини та Біосфери</a:t>
          </a:r>
          <a:endParaRPr lang="uk-UA" sz="2000" kern="1200" dirty="0"/>
        </a:p>
      </dsp:txBody>
      <dsp:txXfrm>
        <a:off x="3126602" y="2556090"/>
        <a:ext cx="2398742" cy="1521192"/>
      </dsp:txXfrm>
    </dsp:sp>
    <dsp:sp modelId="{72EAF237-781D-4DE9-8CA7-1A7A1CD4F8DB}">
      <dsp:nvSpPr>
        <dsp:cNvPr id="0" name=""/>
        <dsp:cNvSpPr/>
      </dsp:nvSpPr>
      <dsp:spPr>
        <a:xfrm>
          <a:off x="4493135" y="861700"/>
          <a:ext cx="2891064" cy="2891064"/>
        </a:xfrm>
        <a:prstGeom prst="circularArrow">
          <a:avLst>
            <a:gd name="adj1" fmla="val 2198"/>
            <a:gd name="adj2" fmla="val 264510"/>
            <a:gd name="adj3" fmla="val 19559979"/>
            <a:gd name="adj4" fmla="val 12575511"/>
            <a:gd name="adj5" fmla="val 256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AECF25-DC18-4E9F-9876-D7ABFDD14777}">
      <dsp:nvSpPr>
        <dsp:cNvPr id="0" name=""/>
        <dsp:cNvSpPr/>
      </dsp:nvSpPr>
      <dsp:spPr>
        <a:xfrm>
          <a:off x="3633364" y="1627394"/>
          <a:ext cx="2216350" cy="8813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Біотехнологія води</a:t>
          </a:r>
          <a:endParaRPr lang="uk-UA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59178" y="1653208"/>
        <a:ext cx="2164722" cy="829741"/>
      </dsp:txXfrm>
    </dsp:sp>
    <dsp:sp modelId="{6ADD6614-FFA9-43A2-8B95-46F5E7A433F7}">
      <dsp:nvSpPr>
        <dsp:cNvPr id="0" name=""/>
        <dsp:cNvSpPr/>
      </dsp:nvSpPr>
      <dsp:spPr>
        <a:xfrm>
          <a:off x="6152289" y="2068079"/>
          <a:ext cx="2493394" cy="2056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Авторські тези </a:t>
          </a:r>
          <a:endParaRPr lang="uk-UA" sz="2000" kern="1200" dirty="0"/>
        </a:p>
      </dsp:txBody>
      <dsp:txXfrm>
        <a:off x="6199615" y="2115405"/>
        <a:ext cx="2398742" cy="1521192"/>
      </dsp:txXfrm>
    </dsp:sp>
    <dsp:sp modelId="{F1AC126E-DFC1-40ED-BDE9-ECE7ED16A908}">
      <dsp:nvSpPr>
        <dsp:cNvPr id="0" name=""/>
        <dsp:cNvSpPr/>
      </dsp:nvSpPr>
      <dsp:spPr>
        <a:xfrm>
          <a:off x="6706376" y="3683923"/>
          <a:ext cx="2216350" cy="8813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Водні тези</a:t>
          </a:r>
          <a:endParaRPr lang="uk-UA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732190" y="3709737"/>
        <a:ext cx="2164722" cy="8297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11E76E-FE62-4180-A364-1948214676FC}">
      <dsp:nvSpPr>
        <dsp:cNvPr id="0" name=""/>
        <dsp:cNvSpPr/>
      </dsp:nvSpPr>
      <dsp:spPr>
        <a:xfrm>
          <a:off x="1345332" y="0"/>
          <a:ext cx="6453336" cy="6453336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5F6D0C-E82D-452F-A869-95A7F31BC7C8}">
      <dsp:nvSpPr>
        <dsp:cNvPr id="0" name=""/>
        <dsp:cNvSpPr/>
      </dsp:nvSpPr>
      <dsp:spPr>
        <a:xfrm>
          <a:off x="1958398" y="613066"/>
          <a:ext cx="2516801" cy="25168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Чи абсолютно однакові усі молекули ВОДИ, що утворюються в процесах біосинтезу полімерів, енергетичних трансформаціях тощо?!?</a:t>
          </a:r>
          <a:endParaRPr lang="uk-UA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81258" y="735926"/>
        <a:ext cx="2271081" cy="2271081"/>
      </dsp:txXfrm>
    </dsp:sp>
    <dsp:sp modelId="{5D5DB97C-D300-4CDC-ADC1-F5A6D64217B3}">
      <dsp:nvSpPr>
        <dsp:cNvPr id="0" name=""/>
        <dsp:cNvSpPr/>
      </dsp:nvSpPr>
      <dsp:spPr>
        <a:xfrm>
          <a:off x="4668800" y="613066"/>
          <a:ext cx="2516801" cy="25168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Чи «пам’ятає» окрема молекула ВОДИ  своїх «батьків», які її породили: </a:t>
          </a:r>
          <a:r>
            <a:rPr lang="uk-UA" sz="1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мол-ли</a:t>
          </a:r>
          <a:r>
            <a:rPr lang="uk-UA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АК, </a:t>
          </a:r>
          <a:r>
            <a:rPr lang="uk-UA" sz="1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цукрів</a:t>
          </a:r>
          <a:r>
            <a:rPr lang="uk-UA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НК, фосфорної к-ти?!?</a:t>
          </a:r>
          <a:endParaRPr lang="uk-UA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91660" y="735926"/>
        <a:ext cx="2271081" cy="2271081"/>
      </dsp:txXfrm>
    </dsp:sp>
    <dsp:sp modelId="{CA0D0B6F-391B-4A37-9799-4E4778B47E54}">
      <dsp:nvSpPr>
        <dsp:cNvPr id="0" name=""/>
        <dsp:cNvSpPr/>
      </dsp:nvSpPr>
      <dsp:spPr>
        <a:xfrm>
          <a:off x="1958398" y="3323468"/>
          <a:ext cx="2516801" cy="25168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Чи походження мол-л ВОДИ  не впливає деякою мірою на наш організм під час її споживання?!?</a:t>
          </a:r>
          <a:endParaRPr lang="uk-UA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81258" y="3446328"/>
        <a:ext cx="2271081" cy="2271081"/>
      </dsp:txXfrm>
    </dsp:sp>
    <dsp:sp modelId="{0444DF38-7755-434E-B772-32F2FD86ECE7}">
      <dsp:nvSpPr>
        <dsp:cNvPr id="0" name=""/>
        <dsp:cNvSpPr/>
      </dsp:nvSpPr>
      <dsp:spPr>
        <a:xfrm>
          <a:off x="4668800" y="3323468"/>
          <a:ext cx="2516801" cy="25168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Чи не саме ця «біологічно народжена вода» є найкориснішою для людини?!?</a:t>
          </a:r>
          <a:endParaRPr lang="uk-UA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91660" y="3446328"/>
        <a:ext cx="2271081" cy="22710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C6CA9A-6A2D-4097-833C-F1F3EF7D8ACF}">
      <dsp:nvSpPr>
        <dsp:cNvPr id="0" name=""/>
        <dsp:cNvSpPr/>
      </dsp:nvSpPr>
      <dsp:spPr>
        <a:xfrm>
          <a:off x="2173441" y="4268094"/>
          <a:ext cx="2542618" cy="2192181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550" rIns="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500" kern="1200" dirty="0" smtClean="0"/>
            <a:t> </a:t>
          </a:r>
          <a:endParaRPr lang="uk-UA" sz="6500" kern="1200" dirty="0"/>
        </a:p>
      </dsp:txBody>
      <dsp:txXfrm>
        <a:off x="2568008" y="4608279"/>
        <a:ext cx="1753484" cy="1511811"/>
      </dsp:txXfrm>
    </dsp:sp>
    <dsp:sp modelId="{596B5703-C650-47E8-A534-DF2E9EF90920}">
      <dsp:nvSpPr>
        <dsp:cNvPr id="0" name=""/>
        <dsp:cNvSpPr/>
      </dsp:nvSpPr>
      <dsp:spPr>
        <a:xfrm>
          <a:off x="2239495" y="5235897"/>
          <a:ext cx="297694" cy="25657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44E099-2A52-4460-A033-9063F038D1DF}">
      <dsp:nvSpPr>
        <dsp:cNvPr id="0" name=""/>
        <dsp:cNvSpPr/>
      </dsp:nvSpPr>
      <dsp:spPr>
        <a:xfrm>
          <a:off x="0" y="3090630"/>
          <a:ext cx="2542618" cy="2192181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7E2686-FCCC-40F8-9908-14E590DF22E4}">
      <dsp:nvSpPr>
        <dsp:cNvPr id="0" name=""/>
        <dsp:cNvSpPr/>
      </dsp:nvSpPr>
      <dsp:spPr>
        <a:xfrm>
          <a:off x="1730971" y="4993223"/>
          <a:ext cx="297694" cy="25657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671302-CFB4-4274-B667-A95DB47EC9BB}">
      <dsp:nvSpPr>
        <dsp:cNvPr id="0" name=""/>
        <dsp:cNvSpPr/>
      </dsp:nvSpPr>
      <dsp:spPr>
        <a:xfrm>
          <a:off x="4339644" y="3064567"/>
          <a:ext cx="2542618" cy="2192181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550" rIns="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500" kern="1200" dirty="0" smtClean="0"/>
            <a:t> </a:t>
          </a:r>
          <a:endParaRPr lang="uk-UA" sz="6500" kern="1200" dirty="0"/>
        </a:p>
      </dsp:txBody>
      <dsp:txXfrm>
        <a:off x="4734211" y="3404752"/>
        <a:ext cx="1753484" cy="1511811"/>
      </dsp:txXfrm>
    </dsp:sp>
    <dsp:sp modelId="{8E526A21-F24A-4CF0-A06A-5842404CC06B}">
      <dsp:nvSpPr>
        <dsp:cNvPr id="0" name=""/>
        <dsp:cNvSpPr/>
      </dsp:nvSpPr>
      <dsp:spPr>
        <a:xfrm>
          <a:off x="6077854" y="4964843"/>
          <a:ext cx="297694" cy="25657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D70927-EDCC-4225-8669-DA5BE41D5FFA}">
      <dsp:nvSpPr>
        <dsp:cNvPr id="0" name=""/>
        <dsp:cNvSpPr/>
      </dsp:nvSpPr>
      <dsp:spPr>
        <a:xfrm>
          <a:off x="6505847" y="4268094"/>
          <a:ext cx="2542618" cy="2192181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4F23F7-F989-4E11-B54B-BEFE5F660D29}">
      <dsp:nvSpPr>
        <dsp:cNvPr id="0" name=""/>
        <dsp:cNvSpPr/>
      </dsp:nvSpPr>
      <dsp:spPr>
        <a:xfrm>
          <a:off x="6571900" y="5235897"/>
          <a:ext cx="297694" cy="25657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FE935B-14DE-498B-B650-4CD850362E99}">
      <dsp:nvSpPr>
        <dsp:cNvPr id="0" name=""/>
        <dsp:cNvSpPr/>
      </dsp:nvSpPr>
      <dsp:spPr>
        <a:xfrm>
          <a:off x="2173441" y="1866252"/>
          <a:ext cx="2542618" cy="2192181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550" rIns="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500" kern="1200" dirty="0" smtClean="0"/>
            <a:t> </a:t>
          </a:r>
          <a:endParaRPr lang="uk-UA" sz="6500" kern="1200" dirty="0"/>
        </a:p>
      </dsp:txBody>
      <dsp:txXfrm>
        <a:off x="2568008" y="2206437"/>
        <a:ext cx="1753484" cy="1511811"/>
      </dsp:txXfrm>
    </dsp:sp>
    <dsp:sp modelId="{F1FBFB4F-249E-49F3-8147-5DEB12F2D819}">
      <dsp:nvSpPr>
        <dsp:cNvPr id="0" name=""/>
        <dsp:cNvSpPr/>
      </dsp:nvSpPr>
      <dsp:spPr>
        <a:xfrm>
          <a:off x="3897174" y="1913744"/>
          <a:ext cx="297694" cy="25657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781380-2C88-4C4A-882D-260295D7AA8A}">
      <dsp:nvSpPr>
        <dsp:cNvPr id="0" name=""/>
        <dsp:cNvSpPr/>
      </dsp:nvSpPr>
      <dsp:spPr>
        <a:xfrm>
          <a:off x="4339644" y="668516"/>
          <a:ext cx="2542618" cy="2192181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3503B3-28E1-4839-BC12-211B4FA9608E}">
      <dsp:nvSpPr>
        <dsp:cNvPr id="0" name=""/>
        <dsp:cNvSpPr/>
      </dsp:nvSpPr>
      <dsp:spPr>
        <a:xfrm>
          <a:off x="4414746" y="1631106"/>
          <a:ext cx="297694" cy="25657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C6CA9A-6A2D-4097-833C-F1F3EF7D8ACF}">
      <dsp:nvSpPr>
        <dsp:cNvPr id="0" name=""/>
        <dsp:cNvSpPr/>
      </dsp:nvSpPr>
      <dsp:spPr>
        <a:xfrm>
          <a:off x="2173441" y="4224308"/>
          <a:ext cx="2542618" cy="2192181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550" rIns="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500" kern="1200" dirty="0" smtClean="0"/>
            <a:t> </a:t>
          </a:r>
          <a:endParaRPr lang="uk-UA" sz="6500" kern="1200" dirty="0"/>
        </a:p>
      </dsp:txBody>
      <dsp:txXfrm>
        <a:off x="2568008" y="4564493"/>
        <a:ext cx="1753484" cy="1511811"/>
      </dsp:txXfrm>
    </dsp:sp>
    <dsp:sp modelId="{596B5703-C650-47E8-A534-DF2E9EF90920}">
      <dsp:nvSpPr>
        <dsp:cNvPr id="0" name=""/>
        <dsp:cNvSpPr/>
      </dsp:nvSpPr>
      <dsp:spPr>
        <a:xfrm>
          <a:off x="2239495" y="5192111"/>
          <a:ext cx="297694" cy="25657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44E099-2A52-4460-A033-9063F038D1DF}">
      <dsp:nvSpPr>
        <dsp:cNvPr id="0" name=""/>
        <dsp:cNvSpPr/>
      </dsp:nvSpPr>
      <dsp:spPr>
        <a:xfrm>
          <a:off x="0" y="3046843"/>
          <a:ext cx="2542618" cy="2192181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7E2686-FCCC-40F8-9908-14E590DF22E4}">
      <dsp:nvSpPr>
        <dsp:cNvPr id="0" name=""/>
        <dsp:cNvSpPr/>
      </dsp:nvSpPr>
      <dsp:spPr>
        <a:xfrm>
          <a:off x="1730971" y="4949436"/>
          <a:ext cx="297694" cy="25657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671302-CFB4-4274-B667-A95DB47EC9BB}">
      <dsp:nvSpPr>
        <dsp:cNvPr id="0" name=""/>
        <dsp:cNvSpPr/>
      </dsp:nvSpPr>
      <dsp:spPr>
        <a:xfrm>
          <a:off x="4339644" y="3020780"/>
          <a:ext cx="2542618" cy="2192181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550" rIns="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500" kern="1200" dirty="0" smtClean="0"/>
            <a:t> </a:t>
          </a:r>
          <a:endParaRPr lang="uk-UA" sz="6500" kern="1200" dirty="0"/>
        </a:p>
      </dsp:txBody>
      <dsp:txXfrm>
        <a:off x="4734211" y="3360965"/>
        <a:ext cx="1753484" cy="1511811"/>
      </dsp:txXfrm>
    </dsp:sp>
    <dsp:sp modelId="{8E526A21-F24A-4CF0-A06A-5842404CC06B}">
      <dsp:nvSpPr>
        <dsp:cNvPr id="0" name=""/>
        <dsp:cNvSpPr/>
      </dsp:nvSpPr>
      <dsp:spPr>
        <a:xfrm>
          <a:off x="6077854" y="4921057"/>
          <a:ext cx="297694" cy="25657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D70927-EDCC-4225-8669-DA5BE41D5FFA}">
      <dsp:nvSpPr>
        <dsp:cNvPr id="0" name=""/>
        <dsp:cNvSpPr/>
      </dsp:nvSpPr>
      <dsp:spPr>
        <a:xfrm>
          <a:off x="6505847" y="4224308"/>
          <a:ext cx="2542618" cy="2192181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4F23F7-F989-4E11-B54B-BEFE5F660D29}">
      <dsp:nvSpPr>
        <dsp:cNvPr id="0" name=""/>
        <dsp:cNvSpPr/>
      </dsp:nvSpPr>
      <dsp:spPr>
        <a:xfrm>
          <a:off x="6571900" y="5192111"/>
          <a:ext cx="297694" cy="25657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FE935B-14DE-498B-B650-4CD850362E99}">
      <dsp:nvSpPr>
        <dsp:cNvPr id="0" name=""/>
        <dsp:cNvSpPr/>
      </dsp:nvSpPr>
      <dsp:spPr>
        <a:xfrm>
          <a:off x="2173441" y="1822465"/>
          <a:ext cx="2542618" cy="2192181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550" rIns="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500" kern="1200" dirty="0" smtClean="0"/>
            <a:t> </a:t>
          </a:r>
          <a:endParaRPr lang="uk-UA" sz="6500" kern="1200" dirty="0"/>
        </a:p>
      </dsp:txBody>
      <dsp:txXfrm>
        <a:off x="2568008" y="2162650"/>
        <a:ext cx="1753484" cy="1511811"/>
      </dsp:txXfrm>
    </dsp:sp>
    <dsp:sp modelId="{F1FBFB4F-249E-49F3-8147-5DEB12F2D819}">
      <dsp:nvSpPr>
        <dsp:cNvPr id="0" name=""/>
        <dsp:cNvSpPr/>
      </dsp:nvSpPr>
      <dsp:spPr>
        <a:xfrm>
          <a:off x="3897174" y="1869958"/>
          <a:ext cx="297694" cy="25657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781380-2C88-4C4A-882D-260295D7AA8A}">
      <dsp:nvSpPr>
        <dsp:cNvPr id="0" name=""/>
        <dsp:cNvSpPr/>
      </dsp:nvSpPr>
      <dsp:spPr>
        <a:xfrm>
          <a:off x="4332448" y="640294"/>
          <a:ext cx="2557010" cy="2161052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3503B3-28E1-4839-BC12-211B4FA9608E}">
      <dsp:nvSpPr>
        <dsp:cNvPr id="0" name=""/>
        <dsp:cNvSpPr/>
      </dsp:nvSpPr>
      <dsp:spPr>
        <a:xfrm>
          <a:off x="4414746" y="1587320"/>
          <a:ext cx="297694" cy="25657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"/>
                    </a14:imgEffect>
                    <a14:imgEffect>
                      <a14:brightnessContrast brigh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Біохімія і біотехнологія води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280" y="5026925"/>
            <a:ext cx="6400800" cy="1752600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Роботу виконала: 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Студентка 1 курсу магістратури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Максимів Марія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5781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ВЗАЄМОВІДНОСИНИ   ЛЮДИНИ  ТА БІОСФЕРИ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2276872"/>
            <a:ext cx="73448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b="1" i="1" dirty="0" smtClean="0">
                <a:solidFill>
                  <a:schemeClr val="accent4">
                    <a:lumMod val="50000"/>
                  </a:schemeClr>
                </a:solidFill>
              </a:rPr>
              <a:t>«Вода – це вічно відновлювальний у Біосфері продукт не просто багаторазового, а нескінченного споживання.»</a:t>
            </a:r>
            <a:endParaRPr lang="uk-UA" sz="28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78704" y="476672"/>
            <a:ext cx="8959712" cy="6264696"/>
            <a:chOff x="560352" y="3683923"/>
            <a:chExt cx="2216350" cy="881369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560352" y="3683923"/>
              <a:ext cx="2216350" cy="88136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586166" y="3709737"/>
              <a:ext cx="2164722" cy="8297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815" tIns="29210" rIns="43815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3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Біотехнологія води</a:t>
              </a:r>
              <a:endParaRPr lang="uk-UA" sz="23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593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ПРОБЛЕМА ЗНЕЧИЩЕННЯ ГІДРОСФЕРИ</a:t>
            </a:r>
            <a:endParaRPr lang="uk-UA" dirty="0"/>
          </a:p>
        </p:txBody>
      </p:sp>
      <p:sp>
        <p:nvSpPr>
          <p:cNvPr id="4" name="Овал 3"/>
          <p:cNvSpPr/>
          <p:nvPr/>
        </p:nvSpPr>
        <p:spPr>
          <a:xfrm>
            <a:off x="1331640" y="1602959"/>
            <a:ext cx="1944216" cy="19893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ХТО?</a:t>
            </a:r>
            <a:endParaRPr lang="uk-UA" sz="2800" b="1" dirty="0"/>
          </a:p>
        </p:txBody>
      </p:sp>
      <p:sp>
        <p:nvSpPr>
          <p:cNvPr id="6" name="Овал 5"/>
          <p:cNvSpPr/>
          <p:nvPr/>
        </p:nvSpPr>
        <p:spPr>
          <a:xfrm>
            <a:off x="2609593" y="2243990"/>
            <a:ext cx="1944216" cy="19893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ЧОМУ?</a:t>
            </a:r>
            <a:endParaRPr lang="uk-UA" sz="2800" b="1" dirty="0"/>
          </a:p>
        </p:txBody>
      </p:sp>
      <p:sp>
        <p:nvSpPr>
          <p:cNvPr id="7" name="Овал 6"/>
          <p:cNvSpPr/>
          <p:nvPr/>
        </p:nvSpPr>
        <p:spPr>
          <a:xfrm>
            <a:off x="4031940" y="1602959"/>
            <a:ext cx="1944216" cy="19893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ЯК?</a:t>
            </a:r>
            <a:endParaRPr lang="uk-UA" sz="2800" b="1" dirty="0"/>
          </a:p>
        </p:txBody>
      </p:sp>
      <p:sp>
        <p:nvSpPr>
          <p:cNvPr id="8" name="Овал 7"/>
          <p:cNvSpPr/>
          <p:nvPr/>
        </p:nvSpPr>
        <p:spPr>
          <a:xfrm>
            <a:off x="5364088" y="2207610"/>
            <a:ext cx="1944216" cy="19893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ЧИМ?</a:t>
            </a:r>
            <a:endParaRPr lang="uk-UA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-24044" y="4196968"/>
            <a:ext cx="937000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НАЙІНТИНСИВНІШЕ ЗАНЕЧИЩЮЄ ГІДРОСФЕРУ?!?</a:t>
            </a:r>
            <a:endParaRPr lang="uk-UA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736" y="4902791"/>
            <a:ext cx="2006352" cy="1920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571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43" y="836712"/>
            <a:ext cx="7734680" cy="5465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871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4" y="2204864"/>
            <a:ext cx="9100768" cy="376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низ 4"/>
          <p:cNvSpPr/>
          <p:nvPr/>
        </p:nvSpPr>
        <p:spPr>
          <a:xfrm>
            <a:off x="5940152" y="2056204"/>
            <a:ext cx="432048" cy="1296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101" name="Picture 5" descr="People, profile, male, user, stand, avatar, person icon - Download on  Iconfin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87" y="444239"/>
            <a:ext cx="1371577" cy="137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47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76672"/>
            <a:ext cx="3565669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11961" y="697894"/>
            <a:ext cx="38948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/>
              <a:t>ЯК У ТАКОЇ ПЕРВІСНОЇ ЛЮДИНИ СКЛАДАЛИСЯ ВЗАЄМИНИ З БІОСФЕРОЮ?</a:t>
            </a:r>
          </a:p>
          <a:p>
            <a:pPr algn="just"/>
            <a:endParaRPr lang="uk-UA" dirty="0" smtClean="0"/>
          </a:p>
          <a:p>
            <a:pPr algn="just"/>
            <a:r>
              <a:rPr lang="uk-UA" dirty="0" smtClean="0"/>
              <a:t>ЧИ ВПЛИВАЛА ВОНА НА БІОСФЕРУ,ХОЧА Б НА ЯКУСЬ ЇЇ ЧАСТИНУ?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7444045" y="280706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НІ</a:t>
            </a:r>
            <a:endParaRPr lang="uk-UA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166945"/>
            <a:ext cx="3554950" cy="350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0969" y="3902489"/>
            <a:ext cx="43924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/>
              <a:t>ПРОТЕ ЦЕЙ КОНСУМЕНТ ОВОЛОДІВ ВОГНЕМ І СТАВ ЩЕ Й АКТИВНИМ ДЕСТРУКТОРОМ(СПАЛЮВАЧЕМ) ОРГАНІЧНИХ РЕЧОВИН (ДЕРЕВ/ ТРАВ) У ПРИРОДІ. </a:t>
            </a:r>
          </a:p>
          <a:p>
            <a:pPr algn="just"/>
            <a:endParaRPr lang="uk-UA" dirty="0"/>
          </a:p>
          <a:p>
            <a:pPr algn="just"/>
            <a:r>
              <a:rPr lang="uk-UA" dirty="0" smtClean="0"/>
              <a:t>ЯК УСЕ ВІДРАЗУ ЗМІНИЛОСЯ!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1484784"/>
            <a:ext cx="5184576" cy="3744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dirty="0" smtClean="0"/>
              <a:t>ПРО МАШТАБИ ВПЛИВУ ЛЮДИНИ-ДЕСТРУКТОРА НА БІОСФЕРУ МОЖНА СУДИТИ З ТОГО, ЩО СЬОГОДНІ ТІЛЬКИ ВУГІЛЛЯ Й НАФТИ СПАЛЮЮТЬ ПРИБЛИЗНО 4,6 МЛДР ТОНН НА РІК.</a:t>
            </a:r>
          </a:p>
          <a:p>
            <a:pPr algn="just"/>
            <a:endParaRPr lang="uk-UA" dirty="0" smtClean="0"/>
          </a:p>
          <a:p>
            <a:pPr algn="just"/>
            <a:r>
              <a:rPr lang="uk-UA" dirty="0" smtClean="0"/>
              <a:t>МІЛЬЙОНИ ТОНН ТОКСИЧНИХ ОКСИДІВ СІРКИ, АЗОТУ, МЕТАЛІВ ЩО НАДХОДЯТЬ В БІОСФЕРУ З ДИМОВИНИ ТА ВИХЛОПНИМИ ГАЗАМИ, ЩО НЕМОЖЕ НЕ ВІДБИТИСЯ НА ЗДОРОВ’Ї Й САМОПОЧУТТІ МЕШКАНЦІВ ЗЕМЛІ.</a:t>
            </a: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148385" y="419652"/>
            <a:ext cx="86409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ЕТАП 1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8910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4" y="2204864"/>
            <a:ext cx="9100768" cy="376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низ 4"/>
          <p:cNvSpPr/>
          <p:nvPr/>
        </p:nvSpPr>
        <p:spPr>
          <a:xfrm>
            <a:off x="5940152" y="2056204"/>
            <a:ext cx="432048" cy="1296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Picture 5" descr="People, profile, male, user, stand, avatar, person icon - Download on  Iconfin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87" y="444239"/>
            <a:ext cx="1371577" cy="137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низ 6"/>
          <p:cNvSpPr/>
          <p:nvPr/>
        </p:nvSpPr>
        <p:spPr>
          <a:xfrm rot="8536088">
            <a:off x="5344104" y="4937846"/>
            <a:ext cx="432048" cy="1296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Picture 5" descr="People, profile, male, user, stand, avatar, person icon - Download on  Iconfin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452535"/>
            <a:ext cx="1371577" cy="137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23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148385" y="419652"/>
            <a:ext cx="86409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ЕТАП 2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2499001" y="419652"/>
            <a:ext cx="5614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ЛЮДИНА – ПРОДУЦЕНТ ОРГАНІЧНИХ РЕЧОВИН</a:t>
            </a:r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51700"/>
            <a:ext cx="7776864" cy="3326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вал 6"/>
          <p:cNvSpPr/>
          <p:nvPr/>
        </p:nvSpPr>
        <p:spPr>
          <a:xfrm>
            <a:off x="3419872" y="4293096"/>
            <a:ext cx="2016224" cy="201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ХІМІЧНИЙ СИНТЕЗ</a:t>
            </a:r>
            <a:endParaRPr lang="uk-UA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5436096" y="5141609"/>
            <a:ext cx="546360" cy="3191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елка вправо 9"/>
          <p:cNvSpPr/>
          <p:nvPr/>
        </p:nvSpPr>
        <p:spPr>
          <a:xfrm rot="10800000">
            <a:off x="2871271" y="5141608"/>
            <a:ext cx="546360" cy="3191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611560" y="4839541"/>
            <a:ext cx="2172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МОЖЕ ЗДІЙСНЮВАТИСЬ АБІОТИЧНО</a:t>
            </a:r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5982456" y="4839543"/>
            <a:ext cx="24123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dirty="0" smtClean="0"/>
              <a:t>УТВОРЮЮТЬСЯ</a:t>
            </a:r>
          </a:p>
          <a:p>
            <a:pPr algn="ctr"/>
            <a:r>
              <a:rPr lang="uk-UA" dirty="0" smtClean="0"/>
              <a:t>НЕВІДОМІ ПРИРОДІ</a:t>
            </a:r>
          </a:p>
          <a:p>
            <a:pPr algn="ctr"/>
            <a:r>
              <a:rPr lang="uk-UA" dirty="0" smtClean="0"/>
              <a:t>РЕЧОВИНИ</a:t>
            </a:r>
            <a:endParaRPr lang="uk-UA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99268" y="851701"/>
            <a:ext cx="7757107" cy="3305220"/>
          </a:xfrm>
          <a:prstGeom prst="rect">
            <a:avLst/>
          </a:prstGeom>
          <a:solidFill>
            <a:schemeClr val="accen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dirty="0" smtClean="0"/>
              <a:t>СЬОГОДНІ, ЗА ДАНИМИ АМЕРИКАНСЬКОГО ХІМІЧНОГО ТОВАРИСТВА (</a:t>
            </a:r>
            <a:r>
              <a:rPr lang="en-US" dirty="0" smtClean="0"/>
              <a:t>AMERICAN CHEMICAL SOCIETI, ACS),</a:t>
            </a:r>
            <a:r>
              <a:rPr lang="uk-UA" dirty="0" smtClean="0"/>
              <a:t> ХІМІКИ ЩОРІЧНО С-ЗУЮТЬ БІЛЬШЕ МІЛЬЙОНА РІЗНОМАНІТНИХ Р-Н, СЕРЕД ЯКИХ ПРИНАЙМНІ ТИСЯЧА НА РІК (А ЗАГАЛОМ БІЛЬШЕ 65 ТИСЯЧ НАЙМЕНУВАНЬ) ЗНАХОДЯТЬ ЗАСТОСУВАННЯ НА ПРАКТИЦІ, А, ОТЖЕ, НАДХОДЯТЬ У БІОСФЕРУ.</a:t>
            </a:r>
          </a:p>
          <a:p>
            <a:pPr algn="just"/>
            <a:endParaRPr lang="uk-UA" dirty="0"/>
          </a:p>
          <a:p>
            <a:pPr algn="just"/>
            <a:r>
              <a:rPr lang="uk-UA" dirty="0" smtClean="0"/>
              <a:t>ЦІ Р-НИ РАНІШЕ В ПРИРОДІ НЕ ТРАПЛЯЛИСЯ, НЕ БРАЛИ УЧАСТІ В ЕВОЛЮЦІЇ ЖИВОГО, І ТОМУ З ВЕЛИКИМИ ТРУДНОЩАМИ ЗАЛУЧАЮТЬСЯ ДО КРУГООБІГУ ЕЛЕМЕНТІ У БІОСФЕРІ.  ЇХ ТАК І НАЗИВАЮТЬ – </a:t>
            </a:r>
            <a:r>
              <a:rPr lang="uk-UA" b="1" u="sng" dirty="0" smtClean="0"/>
              <a:t>КСЕНОБІОТИКАМИ</a:t>
            </a:r>
            <a:r>
              <a:rPr lang="uk-UA" dirty="0" smtClean="0"/>
              <a:t>, ТОБТО ЧУЖІ ЖИТТЮ.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408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0" grpId="0" animBg="1"/>
      <p:bldP spid="9" grpId="0"/>
      <p:bldP spid="11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4" y="2204864"/>
            <a:ext cx="9100768" cy="376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низ 3"/>
          <p:cNvSpPr/>
          <p:nvPr/>
        </p:nvSpPr>
        <p:spPr>
          <a:xfrm>
            <a:off x="5940152" y="2056204"/>
            <a:ext cx="432048" cy="1296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Picture 5" descr="People, profile, male, user, stand, avatar, person icon - Download on  Iconfin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87" y="444239"/>
            <a:ext cx="1371577" cy="137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низ 6"/>
          <p:cNvSpPr/>
          <p:nvPr/>
        </p:nvSpPr>
        <p:spPr>
          <a:xfrm rot="8536088">
            <a:off x="5344104" y="4937846"/>
            <a:ext cx="432048" cy="1296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Picture 5" descr="People, profile, male, user, stand, avatar, person icon - Download on  Iconfin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452535"/>
            <a:ext cx="1371577" cy="137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низ 8"/>
          <p:cNvSpPr/>
          <p:nvPr/>
        </p:nvSpPr>
        <p:spPr>
          <a:xfrm>
            <a:off x="3059832" y="2030928"/>
            <a:ext cx="432048" cy="1296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Picture 5" descr="People, profile, male, user, stand, avatar, person icon - Download on  Iconfin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459" y="444239"/>
            <a:ext cx="1371577" cy="137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00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229600" cy="990600"/>
          </a:xfrm>
        </p:spPr>
        <p:txBody>
          <a:bodyPr/>
          <a:lstStyle/>
          <a:p>
            <a:r>
              <a:rPr lang="uk-UA" dirty="0" smtClean="0"/>
              <a:t>КСЕНОБІОТИКИ</a:t>
            </a:r>
            <a:endParaRPr lang="uk-UA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41227026"/>
              </p:ext>
            </p:extLst>
          </p:nvPr>
        </p:nvGraphicFramePr>
        <p:xfrm>
          <a:off x="27296" y="332656"/>
          <a:ext cx="9048466" cy="7128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624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6B5703-C650-47E8-A534-DF2E9EF90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596B5703-C650-47E8-A534-DF2E9EF909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596B5703-C650-47E8-A534-DF2E9EF90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596B5703-C650-47E8-A534-DF2E9EF90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C6CA9A-6A2D-4097-833C-F1F3EF7D8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graphicEl>
                                              <a:dgm id="{C5C6CA9A-6A2D-4097-833C-F1F3EF7D8A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C5C6CA9A-6A2D-4097-833C-F1F3EF7D8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C5C6CA9A-6A2D-4097-833C-F1F3EF7D8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7E2686-FCCC-40F8-9908-14E590DF22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477E2686-FCCC-40F8-9908-14E590DF22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477E2686-FCCC-40F8-9908-14E590DF22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477E2686-FCCC-40F8-9908-14E590DF22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44E099-2A52-4460-A033-9063F038D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graphicEl>
                                              <a:dgm id="{B644E099-2A52-4460-A033-9063F038D1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B644E099-2A52-4460-A033-9063F038D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B644E099-2A52-4460-A033-9063F038D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526A21-F24A-4CF0-A06A-5842404CC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8E526A21-F24A-4CF0-A06A-5842404CC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8E526A21-F24A-4CF0-A06A-5842404CC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8E526A21-F24A-4CF0-A06A-5842404CC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671302-CFB4-4274-B667-A95DB47EC9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52671302-CFB4-4274-B667-A95DB47EC9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52671302-CFB4-4274-B667-A95DB47EC9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52671302-CFB4-4274-B667-A95DB47EC9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4F23F7-F989-4E11-B54B-BEFE5F660D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5F4F23F7-F989-4E11-B54B-BEFE5F660D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5F4F23F7-F989-4E11-B54B-BEFE5F660D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5F4F23F7-F989-4E11-B54B-BEFE5F660D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D70927-EDCC-4225-8669-DA5BE41D5F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graphicEl>
                                              <a:dgm id="{63D70927-EDCC-4225-8669-DA5BE41D5F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63D70927-EDCC-4225-8669-DA5BE41D5F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63D70927-EDCC-4225-8669-DA5BE41D5F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FBFB4F-249E-49F3-8147-5DEB12F2D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graphicEl>
                                              <a:dgm id="{F1FBFB4F-249E-49F3-8147-5DEB12F2D8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F1FBFB4F-249E-49F3-8147-5DEB12F2D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F1FBFB4F-249E-49F3-8147-5DEB12F2D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FE935B-14DE-498B-B650-4CD850362E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graphicEl>
                                              <a:dgm id="{9EFE935B-14DE-498B-B650-4CD850362E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graphicEl>
                                              <a:dgm id="{9EFE935B-14DE-498B-B650-4CD850362E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9EFE935B-14DE-498B-B650-4CD850362E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3503B3-28E1-4839-BC12-211B4FA960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graphicEl>
                                              <a:dgm id="{CF3503B3-28E1-4839-BC12-211B4FA960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CF3503B3-28E1-4839-BC12-211B4FA960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graphicEl>
                                              <a:dgm id="{CF3503B3-28E1-4839-BC12-211B4FA960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781380-2C88-4C4A-882D-260295D7A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>
                                            <p:graphicEl>
                                              <a:dgm id="{FC781380-2C88-4C4A-882D-260295D7AA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graphicEl>
                                              <a:dgm id="{FC781380-2C88-4C4A-882D-260295D7A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graphicEl>
                                              <a:dgm id="{FC781380-2C88-4C4A-882D-260295D7A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9548355"/>
              </p:ext>
            </p:extLst>
          </p:nvPr>
        </p:nvGraphicFramePr>
        <p:xfrm>
          <a:off x="72919" y="332656"/>
          <a:ext cx="9048466" cy="7056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520" y="692696"/>
            <a:ext cx="3437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ОСЬ ЗВОРОТНІЙ БІК МЕДАЛІ</a:t>
            </a:r>
          </a:p>
          <a:p>
            <a:r>
              <a:rPr lang="uk-UA" dirty="0" smtClean="0"/>
              <a:t>«СИНТЕТИЧНИХ БЛАГ».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381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6B5703-C650-47E8-A534-DF2E9EF90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596B5703-C650-47E8-A534-DF2E9EF909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596B5703-C650-47E8-A534-DF2E9EF90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596B5703-C650-47E8-A534-DF2E9EF90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C6CA9A-6A2D-4097-833C-F1F3EF7D8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graphicEl>
                                              <a:dgm id="{C5C6CA9A-6A2D-4097-833C-F1F3EF7D8A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C5C6CA9A-6A2D-4097-833C-F1F3EF7D8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C5C6CA9A-6A2D-4097-833C-F1F3EF7D8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7E2686-FCCC-40F8-9908-14E590DF22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477E2686-FCCC-40F8-9908-14E590DF22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477E2686-FCCC-40F8-9908-14E590DF22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477E2686-FCCC-40F8-9908-14E590DF22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44E099-2A52-4460-A033-9063F038D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graphicEl>
                                              <a:dgm id="{B644E099-2A52-4460-A033-9063F038D1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B644E099-2A52-4460-A033-9063F038D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B644E099-2A52-4460-A033-9063F038D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526A21-F24A-4CF0-A06A-5842404CC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8E526A21-F24A-4CF0-A06A-5842404CC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8E526A21-F24A-4CF0-A06A-5842404CC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8E526A21-F24A-4CF0-A06A-5842404CC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671302-CFB4-4274-B667-A95DB47EC9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52671302-CFB4-4274-B667-A95DB47EC9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52671302-CFB4-4274-B667-A95DB47EC9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52671302-CFB4-4274-B667-A95DB47EC9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4F23F7-F989-4E11-B54B-BEFE5F660D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5F4F23F7-F989-4E11-B54B-BEFE5F660D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5F4F23F7-F989-4E11-B54B-BEFE5F660D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5F4F23F7-F989-4E11-B54B-BEFE5F660D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D70927-EDCC-4225-8669-DA5BE41D5F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graphicEl>
                                              <a:dgm id="{63D70927-EDCC-4225-8669-DA5BE41D5F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63D70927-EDCC-4225-8669-DA5BE41D5F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63D70927-EDCC-4225-8669-DA5BE41D5F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FBFB4F-249E-49F3-8147-5DEB12F2D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graphicEl>
                                              <a:dgm id="{F1FBFB4F-249E-49F3-8147-5DEB12F2D8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F1FBFB4F-249E-49F3-8147-5DEB12F2D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F1FBFB4F-249E-49F3-8147-5DEB12F2D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FE935B-14DE-498B-B650-4CD850362E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graphicEl>
                                              <a:dgm id="{9EFE935B-14DE-498B-B650-4CD850362E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graphicEl>
                                              <a:dgm id="{9EFE935B-14DE-498B-B650-4CD850362E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9EFE935B-14DE-498B-B650-4CD850362E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3503B3-28E1-4839-BC12-211B4FA960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graphicEl>
                                              <a:dgm id="{CF3503B3-28E1-4839-BC12-211B4FA960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CF3503B3-28E1-4839-BC12-211B4FA960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graphicEl>
                                              <a:dgm id="{CF3503B3-28E1-4839-BC12-211B4FA960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781380-2C88-4C4A-882D-260295D7A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>
                                            <p:graphicEl>
                                              <a:dgm id="{FC781380-2C88-4C4A-882D-260295D7AA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graphicEl>
                                              <a:dgm id="{FC781380-2C88-4C4A-882D-260295D7A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graphicEl>
                                              <a:dgm id="{FC781380-2C88-4C4A-882D-260295D7A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601281"/>
            <a:ext cx="4572000" cy="607233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uk-UA" dirty="0" smtClean="0"/>
              <a:t>Робота виконана на основі </a:t>
            </a:r>
            <a:r>
              <a:rPr lang="uk-UA" dirty="0" err="1" smtClean="0"/>
              <a:t>автомонографії</a:t>
            </a:r>
            <a:r>
              <a:rPr lang="uk-UA" dirty="0" smtClean="0"/>
              <a:t> «Біохімія води. Біотехнологія води» </a:t>
            </a:r>
            <a:r>
              <a:rPr lang="uk-UA" dirty="0" err="1" smtClean="0"/>
              <a:t>Гвоздяк</a:t>
            </a:r>
            <a:r>
              <a:rPr lang="uk-UA" dirty="0" smtClean="0"/>
              <a:t> П.І. 2019р.</a:t>
            </a:r>
          </a:p>
          <a:p>
            <a:pPr marL="0" indent="0" algn="just">
              <a:buNone/>
            </a:pPr>
            <a:endParaRPr lang="uk-UA" dirty="0"/>
          </a:p>
          <a:p>
            <a:pPr marL="0" indent="0" algn="just">
              <a:buNone/>
            </a:pPr>
            <a:r>
              <a:rPr lang="uk-UA" dirty="0"/>
              <a:t>У </a:t>
            </a:r>
            <a:r>
              <a:rPr lang="uk-UA" dirty="0" err="1"/>
              <a:t>автомонографії</a:t>
            </a:r>
            <a:r>
              <a:rPr lang="uk-UA" dirty="0"/>
              <a:t> наведено розгорнуті теоретичні положення й численні приклади практичних розробок автора та його співпрацівників у задекларованих раніше нових наукових напрямах «Біотехнологія води» та «Біохімія води». </a:t>
            </a:r>
            <a:endParaRPr lang="uk-UA" dirty="0" smtClean="0"/>
          </a:p>
          <a:p>
            <a:pPr marL="0" indent="0" algn="just">
              <a:buNone/>
            </a:pPr>
            <a:endParaRPr lang="uk-UA" dirty="0" smtClean="0"/>
          </a:p>
          <a:p>
            <a:pPr marL="0" indent="0" algn="just">
              <a:buNone/>
            </a:pPr>
            <a:r>
              <a:rPr lang="uk-UA" dirty="0" smtClean="0"/>
              <a:t>Розглянуто </a:t>
            </a:r>
            <a:r>
              <a:rPr lang="uk-UA" dirty="0"/>
              <a:t>біологічні аномалії води, біосинтез окремих молекул води, їхню роль у забезпеченні злагодженої роботи комплексів ензимів у живих клітинах тощо, означено проблеми індустріального очищення різноманітних стічних і зливових вод, підтримки чистоти гідросфери планети, підготовки питної води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2050" name="Picture 2" descr="Книга «Біохімія води. Біотехнологія води» Петр Гвоздяк купить на YAKABOO.ua  | 978–966–518–762–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4" y="380706"/>
            <a:ext cx="4562765" cy="647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32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1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3999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МІКРООРГАНІЗМИ – ОСНОВА ЖИТТЯ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2054" y="1761509"/>
            <a:ext cx="8229600" cy="1368152"/>
          </a:xfrm>
        </p:spPr>
        <p:txBody>
          <a:bodyPr/>
          <a:lstStyle/>
          <a:p>
            <a:pPr marL="0" indent="0" algn="r">
              <a:buNone/>
            </a:pPr>
            <a:r>
              <a:rPr lang="uk-UA" b="1" dirty="0" smtClean="0">
                <a:solidFill>
                  <a:schemeClr val="bg1"/>
                </a:solidFill>
              </a:rPr>
              <a:t>«МІКРООРГАНІЗМИ – ОСНОВНІ ДЕСТРУКТОРИ ВСІХ ОРГАНІЧНИХ Р-Н У ПРИРОДІ»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4103" y="3212976"/>
            <a:ext cx="86157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dirty="0" smtClean="0">
                <a:solidFill>
                  <a:schemeClr val="bg1"/>
                </a:solidFill>
              </a:rPr>
              <a:t>ДВІ ВЛАСТИВОСТІ ДОЗВОЛЯЮТЬ МІКРООРГАНІЗМАМ ВІДІГРАВАТИ ТАКУ ВАЖЛИВУ РОЛЬ: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b="1" dirty="0" smtClean="0">
                <a:solidFill>
                  <a:schemeClr val="bg1"/>
                </a:solidFill>
              </a:rPr>
              <a:t>МОЖЛИВІСТЬ ПОРІВНЯНО ШВИДКО ПРИСТОСОВУВАТИСЬ ДО РІЗНИХ УМОВ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b="1" dirty="0" smtClean="0">
                <a:solidFill>
                  <a:schemeClr val="bg1"/>
                </a:solidFill>
              </a:rPr>
              <a:t>ЗДАТНІСТЬ ВИКОРИСТОВУВАТИ У ЯКОСТІДЖЕРЕЛА ВУГЛЕЦЮ ТА ЕНЕРГІЇ НАЙРІЗНОМАНІТНІШІ СУБСТРАТИ.</a:t>
            </a:r>
            <a:endParaRPr lang="uk-U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8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Водні тези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dirty="0" smtClean="0"/>
              <a:t>Питна </a:t>
            </a:r>
            <a:r>
              <a:rPr lang="uk-UA" dirty="0"/>
              <a:t>вода </a:t>
            </a:r>
            <a:r>
              <a:rPr lang="uk-UA" dirty="0" smtClean="0"/>
              <a:t>- це </a:t>
            </a:r>
            <a:r>
              <a:rPr lang="uk-UA" dirty="0"/>
              <a:t>не тільки молекули </a:t>
            </a:r>
            <a:r>
              <a:rPr lang="en-US" dirty="0" smtClean="0"/>
              <a:t>H</a:t>
            </a:r>
            <a:r>
              <a:rPr lang="en-US" sz="1800" dirty="0" smtClean="0"/>
              <a:t>2</a:t>
            </a:r>
            <a:r>
              <a:rPr lang="en-US" dirty="0" smtClean="0"/>
              <a:t>O</a:t>
            </a:r>
            <a:r>
              <a:rPr lang="uk-UA" dirty="0" smtClean="0"/>
              <a:t>,</a:t>
            </a:r>
            <a:r>
              <a:rPr lang="en-US" dirty="0" smtClean="0"/>
              <a:t> </a:t>
            </a:r>
            <a:r>
              <a:rPr lang="uk-UA" dirty="0"/>
              <a:t>це незрівнянно складніше субстанція як за своїм </a:t>
            </a:r>
            <a:r>
              <a:rPr lang="uk-UA" dirty="0" smtClean="0"/>
              <a:t>хімічним, </a:t>
            </a:r>
            <a:r>
              <a:rPr lang="uk-UA" dirty="0"/>
              <a:t>фізичним і біологічним </a:t>
            </a:r>
            <a:r>
              <a:rPr lang="uk-UA" dirty="0" smtClean="0"/>
              <a:t>змістом, </a:t>
            </a:r>
            <a:r>
              <a:rPr lang="uk-UA" dirty="0"/>
              <a:t>так і за фізіологічними функціями в </a:t>
            </a:r>
            <a:r>
              <a:rPr lang="uk-UA" dirty="0" smtClean="0"/>
              <a:t>організмі. Без </a:t>
            </a:r>
            <a:r>
              <a:rPr lang="uk-UA" dirty="0"/>
              <a:t>сумніву певна частина молекули </a:t>
            </a:r>
            <a:r>
              <a:rPr lang="en-US" dirty="0" smtClean="0"/>
              <a:t>H</a:t>
            </a:r>
            <a:r>
              <a:rPr lang="en-US" sz="1800" dirty="0" smtClean="0"/>
              <a:t>2</a:t>
            </a:r>
            <a:r>
              <a:rPr lang="en-US" dirty="0" smtClean="0"/>
              <a:t>O</a:t>
            </a:r>
            <a:r>
              <a:rPr lang="uk-UA" dirty="0" smtClean="0"/>
              <a:t>,</a:t>
            </a:r>
            <a:r>
              <a:rPr lang="en-US" dirty="0" smtClean="0"/>
              <a:t> </a:t>
            </a:r>
            <a:r>
              <a:rPr lang="uk-UA" dirty="0"/>
              <a:t>що входять до складу питної води бере участь у процесах </a:t>
            </a:r>
            <a:r>
              <a:rPr lang="uk-UA" dirty="0" smtClean="0"/>
              <a:t>харчування, інша </a:t>
            </a:r>
            <a:r>
              <a:rPr lang="uk-UA" dirty="0"/>
              <a:t>частина служить розчинником субстратів і </a:t>
            </a:r>
            <a:r>
              <a:rPr lang="uk-UA" dirty="0" smtClean="0"/>
              <a:t>метаболітів, </a:t>
            </a:r>
            <a:r>
              <a:rPr lang="uk-UA" dirty="0"/>
              <a:t>ще одна </a:t>
            </a:r>
            <a:r>
              <a:rPr lang="uk-UA" dirty="0" smtClean="0"/>
              <a:t>- забезпечує </a:t>
            </a:r>
            <a:r>
              <a:rPr lang="uk-UA" dirty="0"/>
              <a:t>складні електрокінетичні явища і так </a:t>
            </a:r>
            <a:r>
              <a:rPr lang="uk-UA" dirty="0" smtClean="0"/>
              <a:t>далі, але чисельні </a:t>
            </a:r>
            <a:r>
              <a:rPr lang="uk-UA" dirty="0"/>
              <a:t>мінеральні </a:t>
            </a:r>
            <a:r>
              <a:rPr lang="uk-UA" dirty="0" smtClean="0"/>
              <a:t>речовини, </a:t>
            </a:r>
            <a:r>
              <a:rPr lang="uk-UA" dirty="0"/>
              <a:t>органічні </a:t>
            </a:r>
            <a:r>
              <a:rPr lang="uk-UA" dirty="0" smtClean="0"/>
              <a:t>сполуки, </a:t>
            </a:r>
            <a:r>
              <a:rPr lang="uk-UA" dirty="0"/>
              <a:t>живі істоти </a:t>
            </a:r>
            <a:r>
              <a:rPr lang="uk-UA" dirty="0" smtClean="0"/>
              <a:t>(в </a:t>
            </a:r>
            <a:r>
              <a:rPr lang="uk-UA" dirty="0"/>
              <a:t>першу чергу </a:t>
            </a:r>
            <a:r>
              <a:rPr lang="uk-UA" dirty="0" smtClean="0"/>
              <a:t>мікроорганізми) - це </a:t>
            </a:r>
            <a:r>
              <a:rPr lang="uk-UA" dirty="0"/>
              <a:t>вкрай необхідні матеріальні складові питної води що роблять її </a:t>
            </a:r>
            <a:r>
              <a:rPr lang="uk-UA" dirty="0" smtClean="0"/>
              <a:t>фізіологічно </a:t>
            </a:r>
            <a:r>
              <a:rPr lang="uk-UA" dirty="0"/>
              <a:t>ціною та життєво необхідною комплексною </a:t>
            </a:r>
            <a:r>
              <a:rPr lang="uk-UA" dirty="0" smtClean="0"/>
              <a:t>субстанцією.</a:t>
            </a:r>
            <a:endParaRPr lang="uk-UA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46784" y="408076"/>
            <a:ext cx="8959712" cy="6264695"/>
            <a:chOff x="2218274" y="3399289"/>
            <a:chExt cx="2216350" cy="881369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218274" y="3399289"/>
              <a:ext cx="2216350" cy="88136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2220974" y="3450917"/>
              <a:ext cx="2164722" cy="8297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815" tIns="29210" rIns="43815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3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Водні тези</a:t>
              </a:r>
              <a:endParaRPr lang="uk-UA" sz="23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062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12976"/>
          </a:xfrm>
        </p:spPr>
        <p:txBody>
          <a:bodyPr/>
          <a:lstStyle/>
          <a:p>
            <a:pPr algn="just"/>
            <a:r>
              <a:rPr lang="uk-UA" dirty="0" smtClean="0"/>
              <a:t>Очищення побутових, промислових,  </a:t>
            </a:r>
            <a:r>
              <a:rPr lang="uk-UA" dirty="0"/>
              <a:t>сільськогосподарських стоків і зливових вод потрібно розглядати як перший та надзвичайно важливий ступінь підготовки питної </a:t>
            </a:r>
            <a:r>
              <a:rPr lang="uk-UA" dirty="0" smtClean="0"/>
              <a:t>води.</a:t>
            </a:r>
          </a:p>
          <a:p>
            <a:pPr marL="0" indent="0" algn="just">
              <a:buNone/>
            </a:pPr>
            <a:endParaRPr lang="uk-UA" dirty="0" smtClean="0"/>
          </a:p>
          <a:p>
            <a:pPr algn="just"/>
            <a:r>
              <a:rPr lang="ru-RU" dirty="0"/>
              <a:t>Б</a:t>
            </a:r>
            <a:r>
              <a:rPr lang="ru-RU" dirty="0" smtClean="0"/>
              <a:t>удь-яке </a:t>
            </a:r>
            <a:r>
              <a:rPr lang="ru-RU" dirty="0" err="1" smtClean="0"/>
              <a:t>хімічне</a:t>
            </a:r>
            <a:r>
              <a:rPr lang="ru-RU" dirty="0" smtClean="0"/>
              <a:t>, </a:t>
            </a:r>
            <a:r>
              <a:rPr lang="ru-RU" dirty="0" err="1" smtClean="0"/>
              <a:t>фізико-хімічне</a:t>
            </a:r>
            <a:r>
              <a:rPr lang="ru-RU" dirty="0" smtClean="0"/>
              <a:t> </a:t>
            </a:r>
            <a:r>
              <a:rPr lang="ru-RU" dirty="0" err="1"/>
              <a:t>втручання</a:t>
            </a:r>
            <a:r>
              <a:rPr lang="ru-RU" dirty="0"/>
              <a:t> у воду </a:t>
            </a:r>
            <a:r>
              <a:rPr lang="ru-RU" dirty="0" err="1"/>
              <a:t>робить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 smtClean="0"/>
              <a:t>денатурованою</a:t>
            </a:r>
            <a:r>
              <a:rPr lang="ru-RU" dirty="0" smtClean="0"/>
              <a:t> (неприродною) і, </a:t>
            </a:r>
            <a:r>
              <a:rPr lang="ru-RU" dirty="0" err="1" smtClean="0"/>
              <a:t>відповідно</a:t>
            </a:r>
            <a:r>
              <a:rPr lang="ru-RU" dirty="0" smtClean="0"/>
              <a:t>, </a:t>
            </a:r>
            <a:r>
              <a:rPr lang="ru-RU" dirty="0" err="1"/>
              <a:t>непридатною</a:t>
            </a:r>
            <a:r>
              <a:rPr lang="ru-RU" dirty="0"/>
              <a:t> для </a:t>
            </a:r>
            <a:r>
              <a:rPr lang="ru-RU" dirty="0" err="1" smtClean="0"/>
              <a:t>пиття</a:t>
            </a:r>
            <a:r>
              <a:rPr lang="ru-RU" dirty="0" smtClean="0"/>
              <a:t>.</a:t>
            </a:r>
          </a:p>
          <a:p>
            <a:pPr algn="just"/>
            <a:endParaRPr lang="ru-RU" dirty="0" smtClean="0"/>
          </a:p>
          <a:p>
            <a:pPr algn="just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3428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uk-UA" dirty="0" smtClean="0"/>
              <a:t>Після </a:t>
            </a:r>
            <a:r>
              <a:rPr lang="uk-UA" dirty="0"/>
              <a:t>вимушеної </a:t>
            </a:r>
            <a:r>
              <a:rPr lang="uk-UA" dirty="0" smtClean="0"/>
              <a:t>хімічної, фізико-хімічної, </a:t>
            </a:r>
            <a:r>
              <a:rPr lang="uk-UA" dirty="0"/>
              <a:t>фізичної обробки води чи неповного </a:t>
            </a:r>
            <a:r>
              <a:rPr lang="uk-UA" dirty="0" smtClean="0"/>
              <a:t>(наприклад, </a:t>
            </a:r>
            <a:r>
              <a:rPr lang="uk-UA" dirty="0"/>
              <a:t>застарілою </a:t>
            </a:r>
            <a:r>
              <a:rPr lang="uk-UA" dirty="0" smtClean="0"/>
              <a:t>біотехнологією) </a:t>
            </a:r>
            <a:r>
              <a:rPr lang="uk-UA" dirty="0"/>
              <a:t>її біологічного </a:t>
            </a:r>
            <a:r>
              <a:rPr lang="uk-UA" dirty="0" smtClean="0"/>
              <a:t>очищення, </a:t>
            </a:r>
            <a:r>
              <a:rPr lang="uk-UA" dirty="0"/>
              <a:t>воду потрібно спрямувати у </a:t>
            </a:r>
            <a:r>
              <a:rPr lang="uk-UA" dirty="0" smtClean="0"/>
              <a:t>природний </a:t>
            </a:r>
            <a:r>
              <a:rPr lang="uk-UA" dirty="0"/>
              <a:t>відкритий басейн </a:t>
            </a:r>
            <a:r>
              <a:rPr lang="uk-UA" dirty="0" smtClean="0"/>
              <a:t>(річку, </a:t>
            </a:r>
            <a:r>
              <a:rPr lang="uk-UA" dirty="0"/>
              <a:t>озеро </a:t>
            </a:r>
            <a:r>
              <a:rPr lang="uk-UA" dirty="0" smtClean="0"/>
              <a:t>тощо) </a:t>
            </a:r>
            <a:r>
              <a:rPr lang="uk-UA" dirty="0"/>
              <a:t>для повноцінного її </a:t>
            </a:r>
            <a:r>
              <a:rPr lang="uk-UA" dirty="0" smtClean="0"/>
              <a:t>«одужання», реконвалесценції, </a:t>
            </a:r>
            <a:r>
              <a:rPr lang="uk-UA" dirty="0"/>
              <a:t>натурального відновлення </a:t>
            </a:r>
            <a:r>
              <a:rPr lang="uk-UA" dirty="0" smtClean="0"/>
              <a:t>якості; </a:t>
            </a:r>
            <a:r>
              <a:rPr lang="uk-UA" dirty="0"/>
              <a:t>при цьому слід подбати про екологічну безпеку </a:t>
            </a:r>
            <a:r>
              <a:rPr lang="uk-UA" dirty="0" smtClean="0"/>
              <a:t>(дотримання природозахисних зон, </a:t>
            </a:r>
            <a:r>
              <a:rPr lang="uk-UA" dirty="0"/>
              <a:t>недопущення несанкціонованих скидів забруднених вод </a:t>
            </a:r>
            <a:r>
              <a:rPr lang="uk-UA" dirty="0" smtClean="0"/>
              <a:t>тощо), </a:t>
            </a:r>
            <a:r>
              <a:rPr lang="uk-UA" dirty="0"/>
              <a:t>а в разі необхідності </a:t>
            </a:r>
            <a:r>
              <a:rPr lang="uk-UA" dirty="0" smtClean="0"/>
              <a:t>- й </a:t>
            </a:r>
            <a:r>
              <a:rPr lang="uk-UA" dirty="0"/>
              <a:t>про інтенсифікацію </a:t>
            </a:r>
            <a:r>
              <a:rPr lang="uk-UA" dirty="0" smtClean="0"/>
              <a:t>самоочисної здатності </a:t>
            </a:r>
            <a:r>
              <a:rPr lang="uk-UA" dirty="0"/>
              <a:t>водойми застосуванням </a:t>
            </a:r>
            <a:r>
              <a:rPr lang="uk-UA" dirty="0" smtClean="0"/>
              <a:t>«біотехнології </a:t>
            </a:r>
            <a:r>
              <a:rPr lang="uk-UA" dirty="0"/>
              <a:t>води на відкритому </a:t>
            </a:r>
            <a:r>
              <a:rPr lang="uk-UA" dirty="0" smtClean="0"/>
              <a:t>повітрі» </a:t>
            </a:r>
            <a:r>
              <a:rPr lang="uk-UA" dirty="0"/>
              <a:t>з метою підтримки якості води у водоймі на рівні першого </a:t>
            </a:r>
            <a:r>
              <a:rPr lang="uk-UA" dirty="0" smtClean="0"/>
              <a:t>класу, </a:t>
            </a:r>
            <a:r>
              <a:rPr lang="uk-UA" dirty="0"/>
              <a:t>тобто придатної як джерела питного </a:t>
            </a:r>
            <a:r>
              <a:rPr lang="uk-UA" dirty="0" smtClean="0"/>
              <a:t>водопостачання.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1685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5631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dirty="0" smtClean="0"/>
              <a:t>Підтримка </a:t>
            </a:r>
            <a:r>
              <a:rPr lang="uk-UA" dirty="0"/>
              <a:t>високої якості води в природних водоймах </a:t>
            </a:r>
            <a:r>
              <a:rPr lang="uk-UA" dirty="0" smtClean="0"/>
              <a:t>- це </a:t>
            </a:r>
            <a:r>
              <a:rPr lang="uk-UA" dirty="0"/>
              <a:t>запорука справді надійного питного </a:t>
            </a:r>
            <a:r>
              <a:rPr lang="uk-UA" dirty="0" smtClean="0"/>
              <a:t>водопостачання, </a:t>
            </a:r>
            <a:r>
              <a:rPr lang="uk-UA" dirty="0"/>
              <a:t>це </a:t>
            </a:r>
            <a:r>
              <a:rPr lang="uk-UA" dirty="0" smtClean="0"/>
              <a:t>пріоритетне, найважливіше </a:t>
            </a:r>
            <a:r>
              <a:rPr lang="uk-UA" dirty="0"/>
              <a:t>завдання держави нарівні з внутрішньою і зовнішньою </a:t>
            </a:r>
            <a:r>
              <a:rPr lang="uk-UA" dirty="0" smtClean="0"/>
              <a:t>безпекою, вихованням, </a:t>
            </a:r>
            <a:r>
              <a:rPr lang="uk-UA" dirty="0"/>
              <a:t>освітою та охороною здоров'я </a:t>
            </a:r>
            <a:r>
              <a:rPr lang="uk-UA" dirty="0" smtClean="0"/>
              <a:t>населення.</a:t>
            </a:r>
          </a:p>
          <a:p>
            <a:pPr algn="just"/>
            <a:endParaRPr lang="uk-UA" dirty="0" smtClean="0"/>
          </a:p>
          <a:p>
            <a:pPr algn="just"/>
            <a:r>
              <a:rPr lang="uk-UA" dirty="0" smtClean="0"/>
              <a:t>Індустріальна </a:t>
            </a:r>
            <a:r>
              <a:rPr lang="uk-UA" dirty="0"/>
              <a:t>фінішна підготовка питної води повинна зводитися до пропускання поверхневої води першого класу якості крізь повільні англійські фільтри з їх </a:t>
            </a:r>
            <a:r>
              <a:rPr lang="uk-UA" dirty="0" smtClean="0"/>
              <a:t>«українською модифікацією».</a:t>
            </a:r>
          </a:p>
          <a:p>
            <a:pPr algn="just"/>
            <a:endParaRPr lang="uk-UA" dirty="0" smtClean="0"/>
          </a:p>
          <a:p>
            <a:pPr algn="just"/>
            <a:r>
              <a:rPr lang="uk-UA" dirty="0" smtClean="0"/>
              <a:t>Українська </a:t>
            </a:r>
            <a:r>
              <a:rPr lang="uk-UA" dirty="0"/>
              <a:t>модифікація англійських фільтрів полягає у штучному створенні на фільтрувальних </a:t>
            </a:r>
            <a:r>
              <a:rPr lang="uk-UA" dirty="0" smtClean="0"/>
              <a:t>завантаженнях (піску, активованому вугіллі, цеоліті тощо) </a:t>
            </a:r>
            <a:r>
              <a:rPr lang="uk-UA" dirty="0" err="1"/>
              <a:t>біоплівки</a:t>
            </a:r>
            <a:r>
              <a:rPr lang="uk-UA" dirty="0"/>
              <a:t> з </a:t>
            </a:r>
            <a:r>
              <a:rPr lang="uk-UA" dirty="0" err="1"/>
              <a:t>пробіотичних</a:t>
            </a:r>
            <a:r>
              <a:rPr lang="uk-UA" dirty="0"/>
              <a:t> </a:t>
            </a:r>
            <a:r>
              <a:rPr lang="uk-UA" dirty="0" smtClean="0"/>
              <a:t>мікроорганізмів, </a:t>
            </a:r>
            <a:r>
              <a:rPr lang="uk-UA" dirty="0"/>
              <a:t>які робитимуть воду </a:t>
            </a:r>
            <a:r>
              <a:rPr lang="uk-UA" dirty="0" err="1"/>
              <a:t>епідемічно</a:t>
            </a:r>
            <a:r>
              <a:rPr lang="uk-UA" dirty="0"/>
              <a:t> </a:t>
            </a:r>
            <a:r>
              <a:rPr lang="uk-UA" dirty="0" smtClean="0"/>
              <a:t>безпечною, </a:t>
            </a:r>
            <a:r>
              <a:rPr lang="uk-UA" dirty="0"/>
              <a:t>ба більше </a:t>
            </a:r>
            <a:r>
              <a:rPr lang="uk-UA" dirty="0" smtClean="0"/>
              <a:t>- надаватимуть </a:t>
            </a:r>
            <a:r>
              <a:rPr lang="uk-UA" dirty="0"/>
              <a:t>питній воді додаткових цілющих </a:t>
            </a:r>
            <a:r>
              <a:rPr lang="uk-UA" dirty="0" smtClean="0"/>
              <a:t>властивостей.</a:t>
            </a:r>
          </a:p>
        </p:txBody>
      </p:sp>
    </p:spTree>
    <p:extLst>
      <p:ext uri="{BB962C8B-B14F-4D97-AF65-F5344CB8AC3E}">
        <p14:creationId xmlns:p14="http://schemas.microsoft.com/office/powerpoint/2010/main" val="136969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876800"/>
          </a:xfrm>
        </p:spPr>
        <p:txBody>
          <a:bodyPr>
            <a:normAutofit lnSpcReduction="10000"/>
          </a:bodyPr>
          <a:lstStyle/>
          <a:p>
            <a:pPr algn="just"/>
            <a:endParaRPr lang="uk-UA" dirty="0"/>
          </a:p>
          <a:p>
            <a:pPr algn="just"/>
            <a:r>
              <a:rPr lang="uk-UA" dirty="0"/>
              <a:t>Питна вода повинна бути </a:t>
            </a:r>
            <a:r>
              <a:rPr lang="uk-UA" i="1" dirty="0"/>
              <a:t>корисною</a:t>
            </a:r>
            <a:r>
              <a:rPr lang="uk-UA" dirty="0"/>
              <a:t> для здоров'я людини, а не тільки </a:t>
            </a:r>
            <a:r>
              <a:rPr lang="uk-UA" i="1" dirty="0"/>
              <a:t>не шкідливою,  </a:t>
            </a:r>
            <a:r>
              <a:rPr lang="uk-UA" dirty="0"/>
              <a:t>чого вимагають різноманітні давні та сучасні державні стандарти на питну воду. Найкраща питна вода для Людини -  з тієї місцевості, де заритий її пуп</a:t>
            </a:r>
            <a:r>
              <a:rPr lang="uk-UA" dirty="0" smtClean="0"/>
              <a:t>.</a:t>
            </a:r>
          </a:p>
          <a:p>
            <a:pPr algn="just"/>
            <a:endParaRPr lang="uk-UA" dirty="0"/>
          </a:p>
          <a:p>
            <a:pPr algn="just"/>
            <a:r>
              <a:rPr lang="uk-UA" dirty="0"/>
              <a:t>«Пити воду чи не пити?» - це не питання. «Яку воду і коли саме (в які години доби) пити?» -  ось питання</a:t>
            </a:r>
            <a:r>
              <a:rPr lang="uk-UA" dirty="0" smtClean="0"/>
              <a:t>!</a:t>
            </a:r>
          </a:p>
          <a:p>
            <a:pPr algn="just"/>
            <a:endParaRPr lang="uk-UA" dirty="0"/>
          </a:p>
          <a:p>
            <a:pPr algn="just"/>
            <a:r>
              <a:rPr lang="uk-UA" dirty="0"/>
              <a:t>Майбутнє має тільки той народ, який навчається відновлювати якість зужитої води і не лінуватиметься це постійно робити.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1095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Очищена во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" y="404663"/>
            <a:ext cx="9144000" cy="645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111" y="620688"/>
            <a:ext cx="8229600" cy="990600"/>
          </a:xfrm>
        </p:spPr>
        <p:txBody>
          <a:bodyPr/>
          <a:lstStyle/>
          <a:p>
            <a:pPr algn="ctr"/>
            <a:r>
              <a:rPr lang="uk-UA" dirty="0" smtClean="0"/>
              <a:t>Дякую за увагу!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9100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 txBox="1">
            <a:spLocks/>
          </p:cNvSpPr>
          <p:nvPr/>
        </p:nvSpPr>
        <p:spPr>
          <a:xfrm>
            <a:off x="507513" y="1784648"/>
            <a:ext cx="3560431" cy="4421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uk-UA" dirty="0" smtClean="0"/>
              <a:t>Обґрунтував новітню концепцію питної води, що базується на факті споконвічного споживання Людиною поверхневих вод і передбачає ретельне індустріальне очищення стічних і зливових вод як перший і найважливіший етап у підготовці питної води, з наступною її реконвалесценцією у відкритих водних басейнах, чистоту води в яких  необхідно підтримувати за допомогою «біотехнології води на відкритому повітрі». </a:t>
            </a:r>
          </a:p>
          <a:p>
            <a:pPr marL="0" indent="0">
              <a:buFont typeface="Arial" pitchFamily="34" charset="0"/>
              <a:buNone/>
            </a:pP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3400"/>
            <a:ext cx="8219256" cy="990600"/>
          </a:xfrm>
        </p:spPr>
        <p:txBody>
          <a:bodyPr/>
          <a:lstStyle/>
          <a:p>
            <a:pPr algn="ctr"/>
            <a:r>
              <a:rPr lang="uk-UA" dirty="0" smtClean="0"/>
              <a:t>ГВОЗДЯК Петро Ілліч</a:t>
            </a:r>
            <a:endParaRPr lang="uk-UA" dirty="0"/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4572000" y="1556792"/>
            <a:ext cx="4114800" cy="487680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uk-UA" dirty="0" smtClean="0"/>
              <a:t>Автор </a:t>
            </a:r>
            <a:r>
              <a:rPr lang="uk-UA" dirty="0"/>
              <a:t>і співавтор </a:t>
            </a:r>
            <a:r>
              <a:rPr lang="uk-UA" b="1" u="sng" dirty="0"/>
              <a:t>4 монографій </a:t>
            </a:r>
            <a:r>
              <a:rPr lang="uk-UA" dirty="0"/>
              <a:t>(одна з них перекладена угорською мовою), майже </a:t>
            </a:r>
            <a:r>
              <a:rPr lang="uk-UA" b="1" u="sng" dirty="0"/>
              <a:t>230 статей </a:t>
            </a:r>
            <a:r>
              <a:rPr lang="uk-UA" dirty="0"/>
              <a:t>у наукових журналах і збірниках</a:t>
            </a:r>
            <a:r>
              <a:rPr lang="uk-UA" b="1" u="sng" dirty="0"/>
              <a:t>, понад 110 тез науково-технічних конференцій та з’їздів</a:t>
            </a:r>
            <a:r>
              <a:rPr lang="uk-UA" dirty="0"/>
              <a:t>. Кількість авторських свідоцтв СРСР, патентів України, Австрії, Великобританії, Індії, Італії, Німеччини, Росії, Франції, Японії з його участю перевищує 130. Нагороджений бронзовою, срібною та золотою медалями ВДНГ СРСР («Лауреат ВДНХ СССР»), «</a:t>
            </a:r>
            <a:r>
              <a:rPr lang="uk-UA" dirty="0" err="1"/>
              <a:t>Изобретатель</a:t>
            </a:r>
            <a:r>
              <a:rPr lang="uk-UA" dirty="0"/>
              <a:t> СССР», лауреат Державної премії України у галузі науки і техніки (2000).</a:t>
            </a:r>
          </a:p>
          <a:p>
            <a:pPr marL="0" indent="0" algn="just">
              <a:buNone/>
            </a:pPr>
            <a:endParaRPr lang="uk-UA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572000" y="1556792"/>
            <a:ext cx="4114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uk-UA" b="1" dirty="0" err="1" smtClean="0"/>
              <a:t>Гвоздяк</a:t>
            </a:r>
            <a:r>
              <a:rPr lang="uk-UA" b="1" dirty="0" smtClean="0"/>
              <a:t> Петро Ілліч</a:t>
            </a:r>
            <a:r>
              <a:rPr lang="uk-UA" dirty="0" smtClean="0"/>
              <a:t> – доктор біологічних наук (1977 р.), професор (1987 р.), академік Академії інженерних наук України (1992 р.). З 1968 року працює в Інституті колоїдної хімії та хімії води (ІКХХВ) ім. А. В. </a:t>
            </a:r>
            <a:r>
              <a:rPr lang="uk-UA" dirty="0" err="1" smtClean="0"/>
              <a:t>Думанського</a:t>
            </a:r>
            <a:r>
              <a:rPr lang="uk-UA" dirty="0" smtClean="0"/>
              <a:t> НАН України.</a:t>
            </a:r>
          </a:p>
          <a:p>
            <a:pPr marL="0" indent="0" algn="just">
              <a:buFont typeface="Arial" pitchFamily="34" charset="0"/>
              <a:buNone/>
            </a:pP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30" y="1280481"/>
            <a:ext cx="4414461" cy="5429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236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41 -0.00254 L 0.47621 -0.0090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22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00741244"/>
              </p:ext>
            </p:extLst>
          </p:nvPr>
        </p:nvGraphicFramePr>
        <p:xfrm>
          <a:off x="107504" y="476672"/>
          <a:ext cx="8928992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6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F8C4D1-733B-455E-802A-DFC9955D3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CEF8C4D1-733B-455E-802A-DFC9955D36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1532C1-7B2E-4186-BFAF-2356B1CE0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graphicEl>
                                              <a:dgm id="{AD1532C1-7B2E-4186-BFAF-2356B1CE0F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15BE5A-747E-4CD8-8502-A5CA5958A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5915BE5A-747E-4CD8-8502-A5CA5958A1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AECF25-DC18-4E9F-9876-D7ABFDD14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graphicEl>
                                              <a:dgm id="{F1AECF25-DC18-4E9F-9876-D7ABFDD147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4FA427-EDC4-4346-9DCB-3A75F9081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114FA427-EDC4-4346-9DCB-3A75F90816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EAF237-781D-4DE9-8CA7-1A7A1CD4F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72EAF237-781D-4DE9-8CA7-1A7A1CD4F8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AC126E-DFC1-40ED-BDE9-ECE7ED16A9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F1AC126E-DFC1-40ED-BDE9-ECE7ED16A9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DD6614-FFA9-43A2-8B95-46F5E7A433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graphicEl>
                                              <a:dgm id="{6ADD6614-FFA9-43A2-8B95-46F5E7A433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БІОЛОГІЧНІ АНОМАЛІЇ ВОДИ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744" y="3340647"/>
            <a:ext cx="4114800" cy="304800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uk-UA" dirty="0" err="1" smtClean="0"/>
              <a:t>Непередбчуванні</a:t>
            </a:r>
            <a:r>
              <a:rPr lang="uk-UA" dirty="0" smtClean="0"/>
              <a:t> значення температури </a:t>
            </a:r>
            <a:r>
              <a:rPr lang="uk-UA" dirty="0" err="1" smtClean="0"/>
              <a:t>кіпіння</a:t>
            </a:r>
            <a:r>
              <a:rPr lang="uk-UA" dirty="0" smtClean="0"/>
              <a:t> і замерзання води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/>
              <a:t>Надзвичайно висока </a:t>
            </a:r>
            <a:r>
              <a:rPr lang="uk-UA" dirty="0" err="1" smtClean="0"/>
              <a:t>диелектрична</a:t>
            </a:r>
            <a:r>
              <a:rPr lang="uk-UA" dirty="0" smtClean="0"/>
              <a:t> проникність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/>
              <a:t>Високий поверхневий натяг води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/>
              <a:t>Зменшення питомої ваги під час замерзання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/>
              <a:t>Велика теплоємність води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/>
              <a:t>Інші</a:t>
            </a:r>
            <a:endParaRPr lang="uk-UA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2123728" y="1512086"/>
            <a:ext cx="576064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Стрелка вниз 15"/>
          <p:cNvSpPr/>
          <p:nvPr/>
        </p:nvSpPr>
        <p:spPr>
          <a:xfrm>
            <a:off x="6217912" y="1512086"/>
            <a:ext cx="576064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187624" y="2492896"/>
            <a:ext cx="24482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ФІЗИЧНІ</a:t>
            </a:r>
            <a:r>
              <a:rPr lang="uk-UA" dirty="0" smtClean="0"/>
              <a:t> </a:t>
            </a:r>
          </a:p>
          <a:p>
            <a:pPr algn="ctr"/>
            <a:r>
              <a:rPr lang="uk-UA" b="1" dirty="0" smtClean="0"/>
              <a:t>АНОМАЛІЇ</a:t>
            </a:r>
            <a:endParaRPr lang="uk-UA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281808" y="2492896"/>
            <a:ext cx="24482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БІОЛОГІЧНІ АНОМАЛІЇ</a:t>
            </a:r>
            <a:endParaRPr lang="uk-UA" b="1" dirty="0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4448544" y="3356992"/>
            <a:ext cx="4114800" cy="30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dirty="0" smtClean="0"/>
              <a:t>Автор виділяє 7 біологічних аномалій води </a:t>
            </a:r>
            <a:endParaRPr lang="uk-UA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79933" y="476672"/>
            <a:ext cx="8959712" cy="6264696"/>
            <a:chOff x="560352" y="3683923"/>
            <a:chExt cx="2216350" cy="881369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560352" y="3683923"/>
              <a:ext cx="2216350" cy="88136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586166" y="3709737"/>
              <a:ext cx="2164722" cy="8297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815" tIns="29210" rIns="43815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3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Біохімія води</a:t>
              </a:r>
              <a:endParaRPr lang="uk-UA" sz="23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664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 animBg="1"/>
      <p:bldP spid="16" grpId="0" animBg="1"/>
      <p:bldP spid="18" grpId="0" animBg="1"/>
      <p:bldP spid="19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 rot="16200000">
            <a:off x="6227677" y="692696"/>
            <a:ext cx="5832648" cy="56886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БІОЛОГІЧНІ </a:t>
            </a:r>
            <a:endParaRPr lang="uk-UA" b="1" dirty="0" smtClean="0"/>
          </a:p>
          <a:p>
            <a:pPr algn="ctr"/>
            <a:r>
              <a:rPr lang="uk-UA" b="1" dirty="0" smtClean="0"/>
              <a:t>АНОМАЛІЇ</a:t>
            </a:r>
          </a:p>
          <a:p>
            <a:pPr algn="ctr"/>
            <a:endParaRPr lang="uk-UA" b="1" dirty="0"/>
          </a:p>
          <a:p>
            <a:pPr algn="ctr"/>
            <a:endParaRPr lang="uk-UA" b="1" dirty="0" smtClean="0"/>
          </a:p>
          <a:p>
            <a:pPr algn="ctr"/>
            <a:endParaRPr lang="uk-UA" b="1" dirty="0"/>
          </a:p>
          <a:p>
            <a:pPr algn="ctr"/>
            <a:endParaRPr lang="uk-UA" b="1" dirty="0" smtClean="0"/>
          </a:p>
          <a:p>
            <a:pPr algn="ctr"/>
            <a:endParaRPr lang="uk-UA" b="1" dirty="0"/>
          </a:p>
          <a:p>
            <a:pPr algn="ctr"/>
            <a:endParaRPr lang="uk-UA" b="1" dirty="0"/>
          </a:p>
          <a:p>
            <a:pPr algn="ctr"/>
            <a:endParaRPr lang="uk-UA" dirty="0"/>
          </a:p>
        </p:txBody>
      </p:sp>
      <p:sp>
        <p:nvSpPr>
          <p:cNvPr id="7" name="Стрелка вниз 6"/>
          <p:cNvSpPr/>
          <p:nvPr/>
        </p:nvSpPr>
        <p:spPr>
          <a:xfrm rot="7707857" flipH="1">
            <a:off x="5718202" y="1385321"/>
            <a:ext cx="36004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елка вниз 7"/>
          <p:cNvSpPr/>
          <p:nvPr/>
        </p:nvSpPr>
        <p:spPr>
          <a:xfrm rot="6246384" flipH="1">
            <a:off x="5444239" y="2350419"/>
            <a:ext cx="36004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елка вниз 8"/>
          <p:cNvSpPr/>
          <p:nvPr/>
        </p:nvSpPr>
        <p:spPr>
          <a:xfrm rot="4316501" flipH="1">
            <a:off x="5413688" y="3791812"/>
            <a:ext cx="36004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елка вниз 9"/>
          <p:cNvSpPr/>
          <p:nvPr/>
        </p:nvSpPr>
        <p:spPr>
          <a:xfrm rot="3751740" flipH="1">
            <a:off x="5728122" y="4950115"/>
            <a:ext cx="36004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251519" y="404664"/>
            <a:ext cx="49279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dirty="0" smtClean="0"/>
              <a:t>ВОДА</a:t>
            </a:r>
            <a:r>
              <a:rPr lang="uk-UA" dirty="0" smtClean="0"/>
              <a:t> – неодмінний </a:t>
            </a:r>
            <a:r>
              <a:rPr lang="uk-UA" b="1" dirty="0" smtClean="0"/>
              <a:t>субстрат</a:t>
            </a:r>
            <a:r>
              <a:rPr lang="uk-UA" dirty="0" smtClean="0"/>
              <a:t> кожного, без винятку, організму і водночас такий самий обов’язковий </a:t>
            </a:r>
            <a:r>
              <a:rPr lang="uk-UA" b="1" dirty="0" smtClean="0"/>
              <a:t>продукт метаболізму</a:t>
            </a:r>
            <a:r>
              <a:rPr lang="uk-UA" dirty="0" smtClean="0"/>
              <a:t>. Жодна інша сполука не може похвалитися цим привілеєм.</a:t>
            </a:r>
            <a:endParaRPr lang="uk-UA" dirty="0"/>
          </a:p>
        </p:txBody>
      </p:sp>
      <p:sp>
        <p:nvSpPr>
          <p:cNvPr id="13" name="TextBox 12"/>
          <p:cNvSpPr txBox="1"/>
          <p:nvPr/>
        </p:nvSpPr>
        <p:spPr>
          <a:xfrm>
            <a:off x="301891" y="2055321"/>
            <a:ext cx="4927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dirty="0" smtClean="0"/>
              <a:t>ВОДА</a:t>
            </a:r>
            <a:r>
              <a:rPr lang="uk-UA" dirty="0" smtClean="0"/>
              <a:t> – єдина хімічна сполука, як </a:t>
            </a:r>
            <a:r>
              <a:rPr lang="uk-UA" b="1" dirty="0" smtClean="0"/>
              <a:t>супроводжує</a:t>
            </a:r>
            <a:r>
              <a:rPr lang="uk-UA" dirty="0" smtClean="0"/>
              <a:t>, утворюючись і розкладаючись, </a:t>
            </a:r>
            <a:r>
              <a:rPr lang="uk-UA" b="1" dirty="0" smtClean="0"/>
              <a:t>біологічний с-з і розклад усіх біополімерів</a:t>
            </a:r>
            <a:r>
              <a:rPr lang="uk-UA" dirty="0" smtClean="0"/>
              <a:t> у клітинах.</a:t>
            </a:r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285839" y="3648783"/>
            <a:ext cx="4927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dirty="0" smtClean="0"/>
              <a:t>ВОДА</a:t>
            </a:r>
            <a:r>
              <a:rPr lang="uk-UA" dirty="0" smtClean="0"/>
              <a:t> – єдина сполука, що </a:t>
            </a:r>
            <a:r>
              <a:rPr lang="uk-UA" b="1" dirty="0" smtClean="0"/>
              <a:t>бере участь у всіх енергетичних процесах</a:t>
            </a:r>
            <a:r>
              <a:rPr lang="uk-UA" dirty="0" smtClean="0"/>
              <a:t> будь-якого організму.</a:t>
            </a:r>
            <a:endParaRPr lang="uk-UA" dirty="0"/>
          </a:p>
        </p:txBody>
      </p:sp>
      <p:sp>
        <p:nvSpPr>
          <p:cNvPr id="15" name="TextBox 14"/>
          <p:cNvSpPr txBox="1"/>
          <p:nvPr/>
        </p:nvSpPr>
        <p:spPr>
          <a:xfrm>
            <a:off x="301891" y="4964951"/>
            <a:ext cx="4927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dirty="0" smtClean="0"/>
              <a:t>ВОДА</a:t>
            </a:r>
            <a:r>
              <a:rPr lang="uk-UA" dirty="0" smtClean="0"/>
              <a:t> – єдиний метаболіт, який, усупереч закону погіршення довкілля, </a:t>
            </a:r>
            <a:r>
              <a:rPr lang="uk-UA" b="1" dirty="0" smtClean="0"/>
              <a:t>не пригнічує життєдіяльності жодного організму</a:t>
            </a:r>
            <a:r>
              <a:rPr lang="uk-UA" dirty="0" smtClean="0"/>
              <a:t>. Ще одного такого продукту обміну не існує.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363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 rot="5400000">
            <a:off x="-2916324" y="696569"/>
            <a:ext cx="5832648" cy="56886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БІОЛОГІЧНІ </a:t>
            </a:r>
            <a:endParaRPr lang="uk-UA" b="1" dirty="0" smtClean="0"/>
          </a:p>
          <a:p>
            <a:pPr algn="ctr"/>
            <a:r>
              <a:rPr lang="uk-UA" b="1" dirty="0" smtClean="0"/>
              <a:t>АНОМАЛІЇ</a:t>
            </a:r>
          </a:p>
          <a:p>
            <a:pPr algn="ctr"/>
            <a:endParaRPr lang="uk-UA" b="1" dirty="0"/>
          </a:p>
          <a:p>
            <a:pPr algn="ctr"/>
            <a:endParaRPr lang="uk-UA" b="1" dirty="0" smtClean="0"/>
          </a:p>
          <a:p>
            <a:pPr algn="ctr"/>
            <a:endParaRPr lang="uk-UA" b="1" dirty="0"/>
          </a:p>
          <a:p>
            <a:pPr algn="ctr"/>
            <a:endParaRPr lang="uk-UA" b="1" dirty="0" smtClean="0"/>
          </a:p>
          <a:p>
            <a:pPr algn="ctr"/>
            <a:endParaRPr lang="uk-UA" b="1" dirty="0"/>
          </a:p>
          <a:p>
            <a:pPr algn="ctr"/>
            <a:endParaRPr lang="uk-UA" b="1" dirty="0"/>
          </a:p>
          <a:p>
            <a:pPr algn="ctr"/>
            <a:endParaRPr lang="uk-UA" dirty="0"/>
          </a:p>
        </p:txBody>
      </p:sp>
      <p:sp>
        <p:nvSpPr>
          <p:cNvPr id="5" name="Стрелка вниз 4"/>
          <p:cNvSpPr/>
          <p:nvPr/>
        </p:nvSpPr>
        <p:spPr>
          <a:xfrm rot="14639379" flipH="1">
            <a:off x="3187568" y="1419142"/>
            <a:ext cx="36004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Стрелка вниз 5"/>
          <p:cNvSpPr/>
          <p:nvPr/>
        </p:nvSpPr>
        <p:spPr>
          <a:xfrm rot="16200000" flipH="1">
            <a:off x="3347864" y="3036829"/>
            <a:ext cx="36004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Стрелка вниз 6"/>
          <p:cNvSpPr/>
          <p:nvPr/>
        </p:nvSpPr>
        <p:spPr>
          <a:xfrm rot="17922608" flipH="1">
            <a:off x="3188085" y="4498632"/>
            <a:ext cx="36004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TextBox 7"/>
          <p:cNvSpPr txBox="1"/>
          <p:nvPr/>
        </p:nvSpPr>
        <p:spPr>
          <a:xfrm>
            <a:off x="3995936" y="416913"/>
            <a:ext cx="49279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dirty="0" smtClean="0"/>
              <a:t>ВОДА</a:t>
            </a:r>
            <a:r>
              <a:rPr lang="uk-UA" dirty="0" smtClean="0"/>
              <a:t> – єдина хімічна сполука, яка в газоподібному стані за нормальних, природних умов тиску й температури, на відміну від усіх інших сполук і р-н, </a:t>
            </a:r>
            <a:r>
              <a:rPr lang="uk-UA" b="1" dirty="0" smtClean="0"/>
              <a:t>не створює у повітрі концентрацій, що загрожували б життю та розвитку </a:t>
            </a:r>
            <a:r>
              <a:rPr lang="uk-UA" dirty="0" smtClean="0"/>
              <a:t>будь-яких, зокрема гранично </a:t>
            </a:r>
            <a:r>
              <a:rPr lang="uk-UA" dirty="0" err="1" smtClean="0"/>
              <a:t>ксерофільних</a:t>
            </a:r>
            <a:r>
              <a:rPr lang="uk-UA" dirty="0" smtClean="0"/>
              <a:t>, </a:t>
            </a:r>
            <a:r>
              <a:rPr lang="uk-UA" b="1" dirty="0" smtClean="0"/>
              <a:t>організмів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3995933" y="2716789"/>
            <a:ext cx="49279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dirty="0" smtClean="0"/>
              <a:t>ВОДА</a:t>
            </a:r>
            <a:r>
              <a:rPr lang="uk-UA" dirty="0" smtClean="0"/>
              <a:t> – це сполука, яка </a:t>
            </a:r>
            <a:r>
              <a:rPr lang="uk-UA" b="1" dirty="0" smtClean="0"/>
              <a:t>бере участь у передачі найрізноманітнішої </a:t>
            </a:r>
            <a:r>
              <a:rPr lang="uk-UA" dirty="0" smtClean="0"/>
              <a:t>(зокрема спадкової) </a:t>
            </a:r>
            <a:r>
              <a:rPr lang="uk-UA" b="1" dirty="0" smtClean="0"/>
              <a:t>інформації в біологічних системах</a:t>
            </a:r>
            <a:r>
              <a:rPr lang="uk-UA" dirty="0" smtClean="0"/>
              <a:t>. Без води постійний і надійний взаємозв’язок та гідна подиву взаємодія між чисельними структурами клітини чи організму неможливі.</a:t>
            </a:r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3995932" y="4729546"/>
            <a:ext cx="49279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dirty="0" smtClean="0"/>
              <a:t>ВОДА</a:t>
            </a:r>
            <a:r>
              <a:rPr lang="uk-UA" dirty="0" smtClean="0"/>
              <a:t> – єдина хімічна р-на, що </a:t>
            </a:r>
            <a:r>
              <a:rPr lang="uk-UA" b="1" dirty="0" smtClean="0"/>
              <a:t>формує</a:t>
            </a:r>
            <a:r>
              <a:rPr lang="uk-UA" dirty="0" smtClean="0"/>
              <a:t>, </a:t>
            </a:r>
            <a:r>
              <a:rPr lang="uk-UA" b="1" dirty="0" smtClean="0"/>
              <a:t>просторово структурує</a:t>
            </a:r>
            <a:r>
              <a:rPr lang="uk-UA" dirty="0" smtClean="0"/>
              <a:t>, робить ажурною, </a:t>
            </a:r>
            <a:r>
              <a:rPr lang="uk-UA" b="1" dirty="0" err="1" smtClean="0"/>
              <a:t>гідратує</a:t>
            </a:r>
            <a:r>
              <a:rPr lang="uk-UA" dirty="0" smtClean="0"/>
              <a:t> </a:t>
            </a:r>
            <a:r>
              <a:rPr lang="uk-UA" b="1" dirty="0" smtClean="0"/>
              <a:t>будь-яку біологічну компоненту</a:t>
            </a:r>
            <a:r>
              <a:rPr lang="uk-UA" dirty="0" smtClean="0"/>
              <a:t>, </a:t>
            </a:r>
            <a:r>
              <a:rPr lang="uk-UA" b="1" dirty="0" smtClean="0"/>
              <a:t>підтримує конформацію мол-л </a:t>
            </a:r>
            <a:r>
              <a:rPr lang="uk-UA" b="1" dirty="0" err="1" smtClean="0"/>
              <a:t>орг</a:t>
            </a:r>
            <a:r>
              <a:rPr lang="uk-UA" b="1" dirty="0" smtClean="0"/>
              <a:t> сполук</a:t>
            </a:r>
            <a:r>
              <a:rPr lang="uk-UA" dirty="0" smtClean="0"/>
              <a:t>, обсотує поверхню усіх колоїдних частинок. Без цієї гідратації жодна </a:t>
            </a:r>
            <a:r>
              <a:rPr lang="uk-UA" dirty="0" err="1" smtClean="0"/>
              <a:t>мол-ла</a:t>
            </a:r>
            <a:r>
              <a:rPr lang="uk-UA" dirty="0" smtClean="0"/>
              <a:t> чи структура не здатна </a:t>
            </a:r>
            <a:r>
              <a:rPr lang="uk-UA" dirty="0" err="1" smtClean="0"/>
              <a:t>ф-ціонувати</a:t>
            </a:r>
            <a:r>
              <a:rPr lang="uk-UA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0499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5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Вода і субстрат і продукт метаболізму</a:t>
            </a:r>
            <a:endParaRPr lang="uk-UA" dirty="0"/>
          </a:p>
        </p:txBody>
      </p:sp>
      <p:sp>
        <p:nvSpPr>
          <p:cNvPr id="4" name="Овал 3"/>
          <p:cNvSpPr/>
          <p:nvPr/>
        </p:nvSpPr>
        <p:spPr>
          <a:xfrm>
            <a:off x="3419872" y="2636912"/>
            <a:ext cx="2016224" cy="201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Організм</a:t>
            </a:r>
            <a:endParaRPr lang="uk-UA" b="1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755576" y="2492896"/>
            <a:ext cx="18722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755576" y="2942915"/>
            <a:ext cx="18722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755576" y="3370283"/>
            <a:ext cx="18722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755576" y="3861048"/>
            <a:ext cx="18722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043608" y="3645024"/>
            <a:ext cx="129614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</a:t>
            </a:r>
            <a:r>
              <a:rPr lang="uk-UA" baseline="-25000" dirty="0" smtClean="0"/>
              <a:t>2</a:t>
            </a:r>
            <a:r>
              <a:rPr lang="uk-UA" dirty="0" smtClean="0"/>
              <a:t>0 </a:t>
            </a:r>
            <a:r>
              <a:rPr lang="en-US" dirty="0" smtClean="0"/>
              <a:t>aqua</a:t>
            </a:r>
            <a:endParaRPr lang="uk-UA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755576" y="4351813"/>
            <a:ext cx="18722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55576" y="4801832"/>
            <a:ext cx="18722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55576" y="5229200"/>
            <a:ext cx="18722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31540" y="1772816"/>
            <a:ext cx="25202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r>
              <a:rPr lang="uk-UA" dirty="0" smtClean="0"/>
              <a:t>УБСТРАТИ</a:t>
            </a:r>
            <a:endParaRPr lang="uk-UA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796136" y="1772816"/>
            <a:ext cx="25202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МЕТАБОЛІТИ</a:t>
            </a:r>
            <a:endParaRPr lang="uk-UA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6120172" y="2492896"/>
            <a:ext cx="18722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120172" y="2942915"/>
            <a:ext cx="18722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120172" y="3370283"/>
            <a:ext cx="18722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120172" y="3861048"/>
            <a:ext cx="18722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6408204" y="3645024"/>
            <a:ext cx="129614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</a:t>
            </a:r>
            <a:r>
              <a:rPr lang="uk-UA" baseline="-25000" dirty="0" smtClean="0"/>
              <a:t>2</a:t>
            </a:r>
            <a:r>
              <a:rPr lang="uk-UA" dirty="0" smtClean="0"/>
              <a:t>0*</a:t>
            </a:r>
            <a:endParaRPr lang="uk-UA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6120172" y="4351813"/>
            <a:ext cx="18722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120172" y="4801832"/>
            <a:ext cx="18722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120172" y="5229200"/>
            <a:ext cx="18722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62263" y="227687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62263" y="504453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uk-UA" dirty="0"/>
          </a:p>
        </p:txBody>
      </p:sp>
      <p:sp>
        <p:nvSpPr>
          <p:cNvPr id="27" name="TextBox 26"/>
          <p:cNvSpPr txBox="1"/>
          <p:nvPr/>
        </p:nvSpPr>
        <p:spPr>
          <a:xfrm>
            <a:off x="8460432" y="2356419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endParaRPr lang="uk-UA" dirty="0"/>
          </a:p>
        </p:txBody>
      </p:sp>
      <p:sp>
        <p:nvSpPr>
          <p:cNvPr id="28" name="TextBox 27"/>
          <p:cNvSpPr txBox="1"/>
          <p:nvPr/>
        </p:nvSpPr>
        <p:spPr>
          <a:xfrm>
            <a:off x="8441869" y="4983541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Ω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4324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93933360"/>
              </p:ext>
            </p:extLst>
          </p:nvPr>
        </p:nvGraphicFramePr>
        <p:xfrm>
          <a:off x="0" y="404664"/>
          <a:ext cx="9144000" cy="645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396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11E76E-FE62-4180-A364-1948214676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>
                                            <p:graphicEl>
                                              <a:dgm id="{A811E76E-FE62-4180-A364-1948214676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>
                                            <p:graphicEl>
                                              <a:dgm id="{A811E76E-FE62-4180-A364-1948214676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>
                                            <p:graphicEl>
                                              <a:dgm id="{A811E76E-FE62-4180-A364-1948214676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5F6D0C-E82D-452F-A869-95A7F31BC7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>
                                            <p:graphicEl>
                                              <a:dgm id="{075F6D0C-E82D-452F-A869-95A7F31BC7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>
                                            <p:graphicEl>
                                              <a:dgm id="{075F6D0C-E82D-452F-A869-95A7F31BC7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">
                                            <p:graphicEl>
                                              <a:dgm id="{075F6D0C-E82D-452F-A869-95A7F31BC7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5DB97C-D300-4CDC-ADC1-F5A6D64217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4">
                                            <p:graphicEl>
                                              <a:dgm id="{5D5DB97C-D300-4CDC-ADC1-F5A6D64217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4">
                                            <p:graphicEl>
                                              <a:dgm id="{5D5DB97C-D300-4CDC-ADC1-F5A6D64217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4">
                                            <p:graphicEl>
                                              <a:dgm id="{5D5DB97C-D300-4CDC-ADC1-F5A6D64217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0D0B6F-391B-4A37-9799-4E4778B47E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4">
                                            <p:graphicEl>
                                              <a:dgm id="{CA0D0B6F-391B-4A37-9799-4E4778B47E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4">
                                            <p:graphicEl>
                                              <a:dgm id="{CA0D0B6F-391B-4A37-9799-4E4778B47E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4">
                                            <p:graphicEl>
                                              <a:dgm id="{CA0D0B6F-391B-4A37-9799-4E4778B47E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44DF38-7755-434E-B772-32F2FD86E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4">
                                            <p:graphicEl>
                                              <a:dgm id="{0444DF38-7755-434E-B772-32F2FD86E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4">
                                            <p:graphicEl>
                                              <a:dgm id="{0444DF38-7755-434E-B772-32F2FD86E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4">
                                            <p:graphicEl>
                                              <a:dgm id="{0444DF38-7755-434E-B772-32F2FD86EC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1006</TotalTime>
  <Words>1366</Words>
  <Application>Microsoft Office PowerPoint</Application>
  <PresentationFormat>Экран (4:3)</PresentationFormat>
  <Paragraphs>129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Arial</vt:lpstr>
      <vt:lpstr>Wingdings</vt:lpstr>
      <vt:lpstr>Ясность</vt:lpstr>
      <vt:lpstr>Біохімія і біотехнологія води</vt:lpstr>
      <vt:lpstr>Презентация PowerPoint</vt:lpstr>
      <vt:lpstr>ГВОЗДЯК Петро Ілліч</vt:lpstr>
      <vt:lpstr>Презентация PowerPoint</vt:lpstr>
      <vt:lpstr>БІОЛОГІЧНІ АНОМАЛІЇ ВОДИ</vt:lpstr>
      <vt:lpstr>Презентация PowerPoint</vt:lpstr>
      <vt:lpstr>Презентация PowerPoint</vt:lpstr>
      <vt:lpstr>Вода і субстрат і продукт метаболізму</vt:lpstr>
      <vt:lpstr>Презентация PowerPoint</vt:lpstr>
      <vt:lpstr>ВЗАЄМОВІДНОСИНИ   ЛЮДИНИ  ТА БІОСФЕРИ</vt:lpstr>
      <vt:lpstr>ПРОБЛЕМА ЗНЕЧИЩЕННЯ ГІДРОСФЕРИ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КСЕНОБІОТИКИ</vt:lpstr>
      <vt:lpstr>Презентация PowerPoint</vt:lpstr>
      <vt:lpstr>МІКРООРГАНІЗМИ – ОСНОВА ЖИТТЯ</vt:lpstr>
      <vt:lpstr>Водні тези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Біохімія і біотехнологія води</dc:title>
  <dc:creator>Машенька</dc:creator>
  <cp:lastModifiedBy>Yulia Petrusha</cp:lastModifiedBy>
  <cp:revision>34</cp:revision>
  <dcterms:created xsi:type="dcterms:W3CDTF">2020-10-24T15:11:31Z</dcterms:created>
  <dcterms:modified xsi:type="dcterms:W3CDTF">2020-11-10T15:04:04Z</dcterms:modified>
</cp:coreProperties>
</file>