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7" r:id="rId4"/>
    <p:sldId id="267" r:id="rId5"/>
    <p:sldId id="261" r:id="rId6"/>
    <p:sldId id="265" r:id="rId7"/>
    <p:sldId id="269" r:id="rId8"/>
    <p:sldId id="272" r:id="rId9"/>
    <p:sldId id="273" r:id="rId10"/>
    <p:sldId id="275" r:id="rId11"/>
    <p:sldId id="262" r:id="rId12"/>
    <p:sldId id="263" r:id="rId13"/>
    <p:sldId id="271" r:id="rId14"/>
    <p:sldId id="270" r:id="rId15"/>
    <p:sldId id="274" r:id="rId16"/>
    <p:sldId id="264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6E30F-772B-4894-AF30-EB0260D4C79B}" v="31" dt="2018-11-22T21:25:22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8C26E30F-772B-4894-AF30-EB0260D4C79B}"/>
    <pc:docChg chg="undo redo custSel mod addSld delSld modSld">
      <pc:chgData name="E. T." userId="153c89370fdd1022" providerId="LiveId" clId="{8C26E30F-772B-4894-AF30-EB0260D4C79B}" dt="2018-11-22T21:37:23.349" v="120" actId="2696"/>
      <pc:docMkLst>
        <pc:docMk/>
      </pc:docMkLst>
      <pc:sldChg chg="modSp">
        <pc:chgData name="E. T." userId="153c89370fdd1022" providerId="LiveId" clId="{8C26E30F-772B-4894-AF30-EB0260D4C79B}" dt="2018-11-22T21:28:08.580" v="117" actId="20577"/>
        <pc:sldMkLst>
          <pc:docMk/>
          <pc:sldMk cId="3854362611" sldId="277"/>
        </pc:sldMkLst>
        <pc:spChg chg="mod">
          <ac:chgData name="E. T." userId="153c89370fdd1022" providerId="LiveId" clId="{8C26E30F-772B-4894-AF30-EB0260D4C79B}" dt="2018-11-22T21:28:08.580" v="117" actId="20577"/>
          <ac:spMkLst>
            <pc:docMk/>
            <pc:sldMk cId="3854362611" sldId="277"/>
            <ac:spMk id="2" creationId="{2277D2CF-DE64-4A5D-A83F-04871F559B59}"/>
          </ac:spMkLst>
        </pc:spChg>
      </pc:sldChg>
      <pc:sldChg chg="addSp delSp modSp add del mod setBg">
        <pc:chgData name="E. T." userId="153c89370fdd1022" providerId="LiveId" clId="{8C26E30F-772B-4894-AF30-EB0260D4C79B}" dt="2018-11-22T21:37:20.312" v="118" actId="2696"/>
        <pc:sldMkLst>
          <pc:docMk/>
          <pc:sldMk cId="0" sldId="287"/>
        </pc:sldMkLst>
        <pc:spChg chg="add del mod">
          <ac:chgData name="E. T." userId="153c89370fdd1022" providerId="LiveId" clId="{8C26E30F-772B-4894-AF30-EB0260D4C79B}" dt="2018-11-22T20:59:04.080" v="11" actId="26606"/>
          <ac:spMkLst>
            <pc:docMk/>
            <pc:sldMk cId="0" sldId="287"/>
            <ac:spMk id="2" creationId="{00000000-0000-0000-0000-000000000000}"/>
          </ac:spMkLst>
        </pc:spChg>
        <pc:spChg chg="add del mod">
          <ac:chgData name="E. T." userId="153c89370fdd1022" providerId="LiveId" clId="{8C26E30F-772B-4894-AF30-EB0260D4C79B}" dt="2018-11-22T20:59:04.080" v="11" actId="26606"/>
          <ac:spMkLst>
            <pc:docMk/>
            <pc:sldMk cId="0" sldId="287"/>
            <ac:spMk id="3" creationId="{00000000-0000-0000-0000-000000000000}"/>
          </ac:spMkLst>
        </pc:spChg>
        <pc:spChg chg="add del mod">
          <ac:chgData name="E. T." userId="153c89370fdd1022" providerId="LiveId" clId="{8C26E30F-772B-4894-AF30-EB0260D4C79B}" dt="2018-11-22T21:22:39.901" v="60" actId="26606"/>
          <ac:spMkLst>
            <pc:docMk/>
            <pc:sldMk cId="0" sldId="287"/>
            <ac:spMk id="5" creationId="{37E8A239-C95C-48B8-8232-5D348BA8CE73}"/>
          </ac:spMkLst>
        </pc:spChg>
        <pc:spChg chg="add del">
          <ac:chgData name="E. T." userId="153c89370fdd1022" providerId="LiveId" clId="{8C26E30F-772B-4894-AF30-EB0260D4C79B}" dt="2018-11-22T20:56:05.055" v="6" actId="26606"/>
          <ac:spMkLst>
            <pc:docMk/>
            <pc:sldMk cId="0" sldId="287"/>
            <ac:spMk id="71" creationId="{E862BE82-D00D-42C1-BF16-93AA37870C32}"/>
          </ac:spMkLst>
        </pc:spChg>
        <pc:spChg chg="add del">
          <ac:chgData name="E. T." userId="153c89370fdd1022" providerId="LiveId" clId="{8C26E30F-772B-4894-AF30-EB0260D4C79B}" dt="2018-11-22T20:56:05.055" v="6" actId="26606"/>
          <ac:spMkLst>
            <pc:docMk/>
            <pc:sldMk cId="0" sldId="287"/>
            <ac:spMk id="73" creationId="{F6D92C2D-1D3D-4974-918C-06579FB354A9}"/>
          </ac:spMkLst>
        </pc:spChg>
        <pc:picChg chg="add del">
          <ac:chgData name="E. T." userId="153c89370fdd1022" providerId="LiveId" clId="{8C26E30F-772B-4894-AF30-EB0260D4C79B}" dt="2018-11-22T20:59:04.080" v="11" actId="26606"/>
          <ac:picMkLst>
            <pc:docMk/>
            <pc:sldMk cId="0" sldId="287"/>
            <ac:picMk id="1026" creationId="{EABA0CAE-61A9-42C5-BD0C-F6743EB27219}"/>
          </ac:picMkLst>
        </pc:picChg>
        <pc:picChg chg="add del">
          <ac:chgData name="E. T." userId="153c89370fdd1022" providerId="LiveId" clId="{8C26E30F-772B-4894-AF30-EB0260D4C79B}" dt="2018-11-22T21:22:39.901" v="60" actId="26606"/>
          <ac:picMkLst>
            <pc:docMk/>
            <pc:sldMk cId="0" sldId="287"/>
            <ac:picMk id="1028" creationId="{7FF0E837-917E-4E1D-B704-318DEA0473C9}"/>
          </ac:picMkLst>
        </pc:picChg>
        <pc:picChg chg="add del">
          <ac:chgData name="E. T." userId="153c89370fdd1022" providerId="LiveId" clId="{8C26E30F-772B-4894-AF30-EB0260D4C79B}" dt="2018-11-22T21:22:29.222" v="58" actId="478"/>
          <ac:picMkLst>
            <pc:docMk/>
            <pc:sldMk cId="0" sldId="287"/>
            <ac:picMk id="1029" creationId="{EABA0CAE-61A9-42C5-BD0C-F6743EB27219}"/>
          </ac:picMkLst>
        </pc:picChg>
        <pc:picChg chg="add">
          <ac:chgData name="E. T." userId="153c89370fdd1022" providerId="LiveId" clId="{8C26E30F-772B-4894-AF30-EB0260D4C79B}" dt="2018-11-22T21:22:39.901" v="60" actId="26606"/>
          <ac:picMkLst>
            <pc:docMk/>
            <pc:sldMk cId="0" sldId="287"/>
            <ac:picMk id="1031" creationId="{7FF0E837-917E-4E1D-B704-318DEA0473C9}"/>
          </ac:picMkLst>
        </pc:picChg>
        <pc:picChg chg="del mod ord modCrop">
          <ac:chgData name="E. T." userId="153c89370fdd1022" providerId="LiveId" clId="{8C26E30F-772B-4894-AF30-EB0260D4C79B}" dt="2018-11-22T20:56:08.107" v="7" actId="478"/>
          <ac:picMkLst>
            <pc:docMk/>
            <pc:sldMk cId="0" sldId="287"/>
            <ac:picMk id="56322" creationId="{00000000-0000-0000-0000-000000000000}"/>
          </ac:picMkLst>
        </pc:picChg>
      </pc:sldChg>
      <pc:sldChg chg="addSp delSp modSp add del">
        <pc:chgData name="E. T." userId="153c89370fdd1022" providerId="LiveId" clId="{8C26E30F-772B-4894-AF30-EB0260D4C79B}" dt="2018-11-22T21:19:16.901" v="54" actId="2696"/>
        <pc:sldMkLst>
          <pc:docMk/>
          <pc:sldMk cId="0" sldId="288"/>
        </pc:sldMkLst>
        <pc:picChg chg="add del mod ord modCrop">
          <ac:chgData name="E. T." userId="153c89370fdd1022" providerId="LiveId" clId="{8C26E30F-772B-4894-AF30-EB0260D4C79B}" dt="2018-11-22T21:03:00.302" v="21"/>
          <ac:picMkLst>
            <pc:docMk/>
            <pc:sldMk cId="0" sldId="288"/>
            <ac:picMk id="2050" creationId="{D02D6C51-63B0-4795-AB68-FF435525B70C}"/>
          </ac:picMkLst>
        </pc:picChg>
        <pc:picChg chg="add mod ord">
          <ac:chgData name="E. T." userId="153c89370fdd1022" providerId="LiveId" clId="{8C26E30F-772B-4894-AF30-EB0260D4C79B}" dt="2018-11-22T21:14:16.477" v="26" actId="167"/>
          <ac:picMkLst>
            <pc:docMk/>
            <pc:sldMk cId="0" sldId="288"/>
            <ac:picMk id="2052" creationId="{1A822F56-5C4D-45CB-A917-B7028B2B896C}"/>
          </ac:picMkLst>
        </pc:picChg>
        <pc:picChg chg="add del mod modCrop">
          <ac:chgData name="E. T." userId="153c89370fdd1022" providerId="LiveId" clId="{8C26E30F-772B-4894-AF30-EB0260D4C79B}" dt="2018-11-22T21:14:21.335" v="27" actId="478"/>
          <ac:picMkLst>
            <pc:docMk/>
            <pc:sldMk cId="0" sldId="288"/>
            <ac:picMk id="57346" creationId="{00000000-0000-0000-0000-000000000000}"/>
          </ac:picMkLst>
        </pc:picChg>
      </pc:sldChg>
      <pc:sldChg chg="addSp delSp add del mod setBg">
        <pc:chgData name="E. T." userId="153c89370fdd1022" providerId="LiveId" clId="{8C26E30F-772B-4894-AF30-EB0260D4C79B}" dt="2018-11-22T21:37:23.349" v="120" actId="2696"/>
        <pc:sldMkLst>
          <pc:docMk/>
          <pc:sldMk cId="0" sldId="289"/>
        </pc:sldMkLst>
        <pc:spChg chg="del">
          <ac:chgData name="E. T." userId="153c89370fdd1022" providerId="LiveId" clId="{8C26E30F-772B-4894-AF30-EB0260D4C79B}" dt="2018-11-22T21:20:29.239" v="57" actId="26606"/>
          <ac:spMkLst>
            <pc:docMk/>
            <pc:sldMk cId="0" sldId="289"/>
            <ac:spMk id="2" creationId="{00000000-0000-0000-0000-000000000000}"/>
          </ac:spMkLst>
        </pc:spChg>
        <pc:spChg chg="del">
          <ac:chgData name="E. T." userId="153c89370fdd1022" providerId="LiveId" clId="{8C26E30F-772B-4894-AF30-EB0260D4C79B}" dt="2018-11-22T21:20:29.239" v="57" actId="26606"/>
          <ac:spMkLst>
            <pc:docMk/>
            <pc:sldMk cId="0" sldId="289"/>
            <ac:spMk id="3" creationId="{00000000-0000-0000-0000-000000000000}"/>
          </ac:spMkLst>
        </pc:spChg>
        <pc:picChg chg="add del">
          <ac:chgData name="E. T." userId="153c89370fdd1022" providerId="LiveId" clId="{8C26E30F-772B-4894-AF30-EB0260D4C79B}" dt="2018-11-22T21:20:29.239" v="57" actId="26606"/>
          <ac:picMkLst>
            <pc:docMk/>
            <pc:sldMk cId="0" sldId="289"/>
            <ac:picMk id="4098" creationId="{083249EF-7829-4850-86E9-CD83203DACBE}"/>
          </ac:picMkLst>
        </pc:picChg>
        <pc:picChg chg="add">
          <ac:chgData name="E. T." userId="153c89370fdd1022" providerId="LiveId" clId="{8C26E30F-772B-4894-AF30-EB0260D4C79B}" dt="2018-11-22T21:20:29.239" v="57" actId="26606"/>
          <ac:picMkLst>
            <pc:docMk/>
            <pc:sldMk cId="0" sldId="289"/>
            <ac:picMk id="4101" creationId="{083249EF-7829-4850-86E9-CD83203DACBE}"/>
          </ac:picMkLst>
        </pc:picChg>
        <pc:picChg chg="del">
          <ac:chgData name="E. T." userId="153c89370fdd1022" providerId="LiveId" clId="{8C26E30F-772B-4894-AF30-EB0260D4C79B}" dt="2018-11-22T21:19:23.796" v="55" actId="478"/>
          <ac:picMkLst>
            <pc:docMk/>
            <pc:sldMk cId="0" sldId="289"/>
            <ac:picMk id="37892" creationId="{00000000-0000-0000-0000-000000000000}"/>
          </ac:picMkLst>
        </pc:picChg>
      </pc:sldChg>
      <pc:sldChg chg="addSp delSp modSp add del mod setBg setClrOvrMap">
        <pc:chgData name="E. T." userId="153c89370fdd1022" providerId="LiveId" clId="{8C26E30F-772B-4894-AF30-EB0260D4C79B}" dt="2018-11-22T21:17:40.300" v="33" actId="2696"/>
        <pc:sldMkLst>
          <pc:docMk/>
          <pc:sldMk cId="3654316568" sldId="290"/>
        </pc:sldMkLst>
        <pc:spChg chg="mod">
          <ac:chgData name="E. T." userId="153c89370fdd1022" providerId="LiveId" clId="{8C26E30F-772B-4894-AF30-EB0260D4C79B}" dt="2018-11-22T21:17:31.390" v="32" actId="26606"/>
          <ac:spMkLst>
            <pc:docMk/>
            <pc:sldMk cId="3654316568" sldId="290"/>
            <ac:spMk id="2" creationId="{8819E886-6C54-4285-B71B-B86C74A4629E}"/>
          </ac:spMkLst>
        </pc:spChg>
        <pc:spChg chg="del mod">
          <ac:chgData name="E. T." userId="153c89370fdd1022" providerId="LiveId" clId="{8C26E30F-772B-4894-AF30-EB0260D4C79B}" dt="2018-11-22T21:17:31.390" v="32" actId="26606"/>
          <ac:spMkLst>
            <pc:docMk/>
            <pc:sldMk cId="3654316568" sldId="290"/>
            <ac:spMk id="3" creationId="{AD2E9E09-9163-4673-BDBE-A87C93E4BE07}"/>
          </ac:spMkLst>
        </pc:spChg>
        <pc:spChg chg="add del">
          <ac:chgData name="E. T." userId="153c89370fdd1022" providerId="LiveId" clId="{8C26E30F-772B-4894-AF30-EB0260D4C79B}" dt="2018-11-22T21:17:31.368" v="31" actId="26606"/>
          <ac:spMkLst>
            <pc:docMk/>
            <pc:sldMk cId="3654316568" sldId="290"/>
            <ac:spMk id="71" creationId="{3CD9DF72-87A3-404E-A828-84CBF11A8303}"/>
          </ac:spMkLst>
        </pc:spChg>
        <pc:spChg chg="add">
          <ac:chgData name="E. T." userId="153c89370fdd1022" providerId="LiveId" clId="{8C26E30F-772B-4894-AF30-EB0260D4C79B}" dt="2018-11-22T21:17:31.390" v="32" actId="26606"/>
          <ac:spMkLst>
            <pc:docMk/>
            <pc:sldMk cId="3654316568" sldId="290"/>
            <ac:spMk id="72" creationId="{B83ED68E-10BE-4ADD-86BC-9E944EA5A290}"/>
          </ac:spMkLst>
        </pc:spChg>
        <pc:spChg chg="add">
          <ac:chgData name="E. T." userId="153c89370fdd1022" providerId="LiveId" clId="{8C26E30F-772B-4894-AF30-EB0260D4C79B}" dt="2018-11-22T21:17:31.390" v="32" actId="26606"/>
          <ac:spMkLst>
            <pc:docMk/>
            <pc:sldMk cId="3654316568" sldId="290"/>
            <ac:spMk id="74" creationId="{1ADCEC2C-1761-4D19-9709-41992C2908CA}"/>
          </ac:spMkLst>
        </pc:spChg>
        <pc:picChg chg="add del mod ord">
          <ac:chgData name="E. T." userId="153c89370fdd1022" providerId="LiveId" clId="{8C26E30F-772B-4894-AF30-EB0260D4C79B}" dt="2018-11-22T21:17:31.390" v="32" actId="26606"/>
          <ac:picMkLst>
            <pc:docMk/>
            <pc:sldMk cId="3654316568" sldId="290"/>
            <ac:picMk id="3074" creationId="{ABD46D3B-9AA2-4C26-AAA3-AE53EC612E1D}"/>
          </ac:picMkLst>
        </pc:picChg>
        <pc:picChg chg="add">
          <ac:chgData name="E. T." userId="153c89370fdd1022" providerId="LiveId" clId="{8C26E30F-772B-4894-AF30-EB0260D4C79B}" dt="2018-11-22T21:17:31.390" v="32" actId="26606"/>
          <ac:picMkLst>
            <pc:docMk/>
            <pc:sldMk cId="3654316568" sldId="290"/>
            <ac:picMk id="3077" creationId="{ABD46D3B-9AA2-4C26-AAA3-AE53EC612E1D}"/>
          </ac:picMkLst>
        </pc:picChg>
        <pc:cxnChg chg="add del">
          <ac:chgData name="E. T." userId="153c89370fdd1022" providerId="LiveId" clId="{8C26E30F-772B-4894-AF30-EB0260D4C79B}" dt="2018-11-22T21:17:31.368" v="31" actId="26606"/>
          <ac:cxnSpMkLst>
            <pc:docMk/>
            <pc:sldMk cId="3654316568" sldId="290"/>
            <ac:cxnSpMk id="73" creationId="{20E3A342-4D61-4E3F-AF90-1AB42AEB96CC}"/>
          </ac:cxnSpMkLst>
        </pc:cxnChg>
      </pc:sldChg>
      <pc:sldChg chg="addSp delSp modSp add del mod setBg modAnim">
        <pc:chgData name="E. T." userId="153c89370fdd1022" providerId="LiveId" clId="{8C26E30F-772B-4894-AF30-EB0260D4C79B}" dt="2018-11-22T21:25:53.734" v="69" actId="2696"/>
        <pc:sldMkLst>
          <pc:docMk/>
          <pc:sldMk cId="3988950518" sldId="290"/>
        </pc:sldMkLst>
        <pc:spChg chg="del">
          <ac:chgData name="E. T." userId="153c89370fdd1022" providerId="LiveId" clId="{8C26E30F-772B-4894-AF30-EB0260D4C79B}" dt="2018-11-22T21:18:25.749" v="36" actId="26606"/>
          <ac:spMkLst>
            <pc:docMk/>
            <pc:sldMk cId="3988950518" sldId="290"/>
            <ac:spMk id="2" creationId="{FFBC6D61-E664-46F4-B97D-ADC19D448EC4}"/>
          </ac:spMkLst>
        </pc:spChg>
        <pc:spChg chg="del">
          <ac:chgData name="E. T." userId="153c89370fdd1022" providerId="LiveId" clId="{8C26E30F-772B-4894-AF30-EB0260D4C79B}" dt="2018-11-22T21:18:25.749" v="36" actId="26606"/>
          <ac:spMkLst>
            <pc:docMk/>
            <pc:sldMk cId="3988950518" sldId="290"/>
            <ac:spMk id="3" creationId="{49CC1CDE-02F2-432A-886F-5B269328A14E}"/>
          </ac:spMkLst>
        </pc:spChg>
        <pc:spChg chg="add mod">
          <ac:chgData name="E. T." userId="153c89370fdd1022" providerId="LiveId" clId="{8C26E30F-772B-4894-AF30-EB0260D4C79B}" dt="2018-11-22T21:19:04.828" v="53" actId="20577"/>
          <ac:spMkLst>
            <pc:docMk/>
            <pc:sldMk cId="3988950518" sldId="290"/>
            <ac:spMk id="8" creationId="{12679BD5-33A8-4E62-BD75-E640B6BF5A1F}"/>
          </ac:spMkLst>
        </pc:spChg>
        <pc:spChg chg="add mod">
          <ac:chgData name="E. T." userId="153c89370fdd1022" providerId="LiveId" clId="{8C26E30F-772B-4894-AF30-EB0260D4C79B}" dt="2018-11-22T21:24:34.134" v="61" actId="478"/>
          <ac:spMkLst>
            <pc:docMk/>
            <pc:sldMk cId="3988950518" sldId="290"/>
            <ac:spMk id="9" creationId="{EBF4E7EF-0213-469F-8380-4782352C48C0}"/>
          </ac:spMkLst>
        </pc:spChg>
        <pc:picChg chg="add del">
          <ac:chgData name="E. T." userId="153c89370fdd1022" providerId="LiveId" clId="{8C26E30F-772B-4894-AF30-EB0260D4C79B}" dt="2018-11-22T21:18:25.749" v="36" actId="26606"/>
          <ac:picMkLst>
            <pc:docMk/>
            <pc:sldMk cId="3988950518" sldId="290"/>
            <ac:picMk id="4" creationId="{56C284AA-062D-4F56-B6B1-4AC84400C5C9}"/>
          </ac:picMkLst>
        </pc:picChg>
        <pc:picChg chg="add mod">
          <ac:chgData name="E. T." userId="153c89370fdd1022" providerId="LiveId" clId="{8C26E30F-772B-4894-AF30-EB0260D4C79B}" dt="2018-11-22T21:18:51.121" v="38" actId="1076"/>
          <ac:picMkLst>
            <pc:docMk/>
            <pc:sldMk cId="3988950518" sldId="290"/>
            <ac:picMk id="6" creationId="{6275EB53-0D0A-4744-952B-360862A1C0FC}"/>
          </ac:picMkLst>
        </pc:picChg>
        <pc:picChg chg="add del">
          <ac:chgData name="E. T." userId="153c89370fdd1022" providerId="LiveId" clId="{8C26E30F-772B-4894-AF30-EB0260D4C79B}" dt="2018-11-22T21:24:34.134" v="61" actId="478"/>
          <ac:picMkLst>
            <pc:docMk/>
            <pc:sldMk cId="3988950518" sldId="290"/>
            <ac:picMk id="7" creationId="{56C284AA-062D-4F56-B6B1-4AC84400C5C9}"/>
          </ac:picMkLst>
        </pc:picChg>
        <pc:picChg chg="add del">
          <ac:chgData name="E. T." userId="153c89370fdd1022" providerId="LiveId" clId="{8C26E30F-772B-4894-AF30-EB0260D4C79B}" dt="2018-11-22T21:25:10.875" v="66" actId="478"/>
          <ac:picMkLst>
            <pc:docMk/>
            <pc:sldMk cId="3988950518" sldId="290"/>
            <ac:picMk id="5122" creationId="{AE542175-69A9-4442-BB6D-367E80D94A89}"/>
          </ac:picMkLst>
        </pc:picChg>
      </pc:sldChg>
      <pc:sldChg chg="addSp delSp modSp add del mod setBg modAnim">
        <pc:chgData name="E. T." userId="153c89370fdd1022" providerId="LiveId" clId="{8C26E30F-772B-4894-AF30-EB0260D4C79B}" dt="2018-11-22T21:37:22.229" v="119" actId="2696"/>
        <pc:sldMkLst>
          <pc:docMk/>
          <pc:sldMk cId="1047787070" sldId="291"/>
        </pc:sldMkLst>
        <pc:spChg chg="del">
          <ac:chgData name="E. T." userId="153c89370fdd1022" providerId="LiveId" clId="{8C26E30F-772B-4894-AF30-EB0260D4C79B}" dt="2018-11-22T21:25:01.136" v="65" actId="26606"/>
          <ac:spMkLst>
            <pc:docMk/>
            <pc:sldMk cId="1047787070" sldId="291"/>
            <ac:spMk id="2" creationId="{D9E4338B-B32E-4694-86DB-8F3B71DF1749}"/>
          </ac:spMkLst>
        </pc:spChg>
        <pc:spChg chg="del">
          <ac:chgData name="E. T." userId="153c89370fdd1022" providerId="LiveId" clId="{8C26E30F-772B-4894-AF30-EB0260D4C79B}" dt="2018-11-22T21:25:01.136" v="65" actId="26606"/>
          <ac:spMkLst>
            <pc:docMk/>
            <pc:sldMk cId="1047787070" sldId="291"/>
            <ac:spMk id="3" creationId="{38CB9B0E-805D-415D-B223-020E5274BA51}"/>
          </ac:spMkLst>
        </pc:spChg>
        <pc:spChg chg="add mod">
          <ac:chgData name="E. T." userId="153c89370fdd1022" providerId="LiveId" clId="{8C26E30F-772B-4894-AF30-EB0260D4C79B}" dt="2018-11-22T21:25:49.025" v="68" actId="1076"/>
          <ac:spMkLst>
            <pc:docMk/>
            <pc:sldMk cId="1047787070" sldId="291"/>
            <ac:spMk id="8" creationId="{03637BF0-BF7E-461B-BAFC-D37C1BF3466A}"/>
          </ac:spMkLst>
        </pc:spChg>
        <pc:picChg chg="add del">
          <ac:chgData name="E. T." userId="153c89370fdd1022" providerId="LiveId" clId="{8C26E30F-772B-4894-AF30-EB0260D4C79B}" dt="2018-11-22T21:25:01.136" v="65" actId="26606"/>
          <ac:picMkLst>
            <pc:docMk/>
            <pc:sldMk cId="1047787070" sldId="291"/>
            <ac:picMk id="4" creationId="{430C5448-3C5E-40D8-97FE-EA2052550C3F}"/>
          </ac:picMkLst>
        </pc:picChg>
        <pc:picChg chg="add mod">
          <ac:chgData name="E. T." userId="153c89370fdd1022" providerId="LiveId" clId="{8C26E30F-772B-4894-AF30-EB0260D4C79B}" dt="2018-11-22T21:25:49.025" v="68" actId="1076"/>
          <ac:picMkLst>
            <pc:docMk/>
            <pc:sldMk cId="1047787070" sldId="291"/>
            <ac:picMk id="6" creationId="{826E952F-8CED-40A9-970B-D42E0D52C3BA}"/>
          </ac:picMkLst>
        </pc:picChg>
        <pc:picChg chg="add">
          <ac:chgData name="E. T." userId="153c89370fdd1022" providerId="LiveId" clId="{8C26E30F-772B-4894-AF30-EB0260D4C79B}" dt="2018-11-22T21:25:01.136" v="65" actId="26606"/>
          <ac:picMkLst>
            <pc:docMk/>
            <pc:sldMk cId="1047787070" sldId="291"/>
            <ac:picMk id="7" creationId="{430C5448-3C5E-40D8-97FE-EA2052550C3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EE1E1-49BC-4F0E-AEC3-8BF3C1780220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E0D1F9-9D75-4FA9-A0AD-3260AC35268A}">
      <dgm:prSet phldrT="[Текст]"/>
      <dgm:spPr/>
      <dgm:t>
        <a:bodyPr/>
        <a:lstStyle/>
        <a:p>
          <a:r>
            <a:rPr lang="uk-UA" dirty="0"/>
            <a:t>Бурхливий розвиток науки й технологій</a:t>
          </a:r>
          <a:endParaRPr lang="en-US" dirty="0"/>
        </a:p>
      </dgm:t>
    </dgm:pt>
    <dgm:pt modelId="{A00B2BA9-67D3-4BD9-B817-291C3CAF57B0}" type="parTrans" cxnId="{3589761C-BBAD-4319-B319-C647805D746D}">
      <dgm:prSet/>
      <dgm:spPr/>
      <dgm:t>
        <a:bodyPr/>
        <a:lstStyle/>
        <a:p>
          <a:endParaRPr lang="en-US"/>
        </a:p>
      </dgm:t>
    </dgm:pt>
    <dgm:pt modelId="{FED8E0A6-18A7-43EB-8A1A-3ABAA10B0267}" type="sibTrans" cxnId="{3589761C-BBAD-4319-B319-C647805D746D}">
      <dgm:prSet/>
      <dgm:spPr/>
      <dgm:t>
        <a:bodyPr/>
        <a:lstStyle/>
        <a:p>
          <a:endParaRPr lang="en-US"/>
        </a:p>
      </dgm:t>
    </dgm:pt>
    <dgm:pt modelId="{A16F68B3-D7F4-4433-B93F-1926FF6ACE9B}">
      <dgm:prSet phldrT="[Текст]"/>
      <dgm:spPr/>
      <dgm:t>
        <a:bodyPr/>
        <a:lstStyle/>
        <a:p>
          <a:r>
            <a:rPr lang="uk-UA" dirty="0"/>
            <a:t>Автоматизація виробництва + масове виробництво</a:t>
          </a:r>
          <a:endParaRPr lang="en-US" dirty="0"/>
        </a:p>
      </dgm:t>
    </dgm:pt>
    <dgm:pt modelId="{5A75BB31-68A6-4BB2-984F-956E71EFD0FB}" type="parTrans" cxnId="{5693B733-CB80-4335-B74B-478FD9472F73}">
      <dgm:prSet/>
      <dgm:spPr/>
      <dgm:t>
        <a:bodyPr/>
        <a:lstStyle/>
        <a:p>
          <a:endParaRPr lang="en-US"/>
        </a:p>
      </dgm:t>
    </dgm:pt>
    <dgm:pt modelId="{C296F8A2-DCA0-481C-B862-EE470156639F}" type="sibTrans" cxnId="{5693B733-CB80-4335-B74B-478FD9472F73}">
      <dgm:prSet/>
      <dgm:spPr/>
      <dgm:t>
        <a:bodyPr/>
        <a:lstStyle/>
        <a:p>
          <a:endParaRPr lang="en-US"/>
        </a:p>
      </dgm:t>
    </dgm:pt>
    <dgm:pt modelId="{7F788A7C-3D22-4410-B49D-62119F8B7E52}">
      <dgm:prSet phldrT="[Текст]"/>
      <dgm:spPr/>
      <dgm:t>
        <a:bodyPr/>
        <a:lstStyle/>
        <a:p>
          <a:r>
            <a:rPr lang="uk-UA" dirty="0"/>
            <a:t>Економічні та соціальні трансформації</a:t>
          </a:r>
          <a:endParaRPr lang="en-US" dirty="0"/>
        </a:p>
      </dgm:t>
    </dgm:pt>
    <dgm:pt modelId="{AD5F4022-CDF2-48A1-B655-17AF0827099C}" type="parTrans" cxnId="{F6E5DA4B-B9B3-45B4-97DF-472831970AB9}">
      <dgm:prSet/>
      <dgm:spPr/>
      <dgm:t>
        <a:bodyPr/>
        <a:lstStyle/>
        <a:p>
          <a:endParaRPr lang="en-US"/>
        </a:p>
      </dgm:t>
    </dgm:pt>
    <dgm:pt modelId="{581D9BEB-FC4A-417B-92A1-3B7990AD1323}" type="sibTrans" cxnId="{F6E5DA4B-B9B3-45B4-97DF-472831970AB9}">
      <dgm:prSet/>
      <dgm:spPr/>
      <dgm:t>
        <a:bodyPr/>
        <a:lstStyle/>
        <a:p>
          <a:endParaRPr lang="en-US"/>
        </a:p>
      </dgm:t>
    </dgm:pt>
    <dgm:pt modelId="{808489A6-868C-4226-9FC7-7D52B08E049B}" type="pres">
      <dgm:prSet presAssocID="{3BFEE1E1-49BC-4F0E-AEC3-8BF3C1780220}" presName="outerComposite" presStyleCnt="0">
        <dgm:presLayoutVars>
          <dgm:chMax val="5"/>
          <dgm:dir/>
          <dgm:resizeHandles val="exact"/>
        </dgm:presLayoutVars>
      </dgm:prSet>
      <dgm:spPr/>
    </dgm:pt>
    <dgm:pt modelId="{7E89EABE-E3F9-4AB4-B4C7-02E432C9E600}" type="pres">
      <dgm:prSet presAssocID="{3BFEE1E1-49BC-4F0E-AEC3-8BF3C1780220}" presName="dummyMaxCanvas" presStyleCnt="0">
        <dgm:presLayoutVars/>
      </dgm:prSet>
      <dgm:spPr/>
    </dgm:pt>
    <dgm:pt modelId="{65C3C414-1D29-409D-9EF0-75A00C596E1E}" type="pres">
      <dgm:prSet presAssocID="{3BFEE1E1-49BC-4F0E-AEC3-8BF3C1780220}" presName="ThreeNodes_1" presStyleLbl="node1" presStyleIdx="0" presStyleCnt="3">
        <dgm:presLayoutVars>
          <dgm:bulletEnabled val="1"/>
        </dgm:presLayoutVars>
      </dgm:prSet>
      <dgm:spPr/>
    </dgm:pt>
    <dgm:pt modelId="{293D2ACE-E1D2-4F16-A101-577A4195A2C3}" type="pres">
      <dgm:prSet presAssocID="{3BFEE1E1-49BC-4F0E-AEC3-8BF3C1780220}" presName="ThreeNodes_2" presStyleLbl="node1" presStyleIdx="1" presStyleCnt="3">
        <dgm:presLayoutVars>
          <dgm:bulletEnabled val="1"/>
        </dgm:presLayoutVars>
      </dgm:prSet>
      <dgm:spPr/>
    </dgm:pt>
    <dgm:pt modelId="{504603CE-07DE-4157-9AB7-3C8794E2851D}" type="pres">
      <dgm:prSet presAssocID="{3BFEE1E1-49BC-4F0E-AEC3-8BF3C1780220}" presName="ThreeNodes_3" presStyleLbl="node1" presStyleIdx="2" presStyleCnt="3">
        <dgm:presLayoutVars>
          <dgm:bulletEnabled val="1"/>
        </dgm:presLayoutVars>
      </dgm:prSet>
      <dgm:spPr/>
    </dgm:pt>
    <dgm:pt modelId="{F24F248E-4DDF-48E8-B116-5F72B0B168A2}" type="pres">
      <dgm:prSet presAssocID="{3BFEE1E1-49BC-4F0E-AEC3-8BF3C1780220}" presName="ThreeConn_1-2" presStyleLbl="fgAccFollowNode1" presStyleIdx="0" presStyleCnt="2">
        <dgm:presLayoutVars>
          <dgm:bulletEnabled val="1"/>
        </dgm:presLayoutVars>
      </dgm:prSet>
      <dgm:spPr/>
    </dgm:pt>
    <dgm:pt modelId="{D6520CB7-277C-4A08-B8F7-601218FEA344}" type="pres">
      <dgm:prSet presAssocID="{3BFEE1E1-49BC-4F0E-AEC3-8BF3C1780220}" presName="ThreeConn_2-3" presStyleLbl="fgAccFollowNode1" presStyleIdx="1" presStyleCnt="2">
        <dgm:presLayoutVars>
          <dgm:bulletEnabled val="1"/>
        </dgm:presLayoutVars>
      </dgm:prSet>
      <dgm:spPr/>
    </dgm:pt>
    <dgm:pt modelId="{EB253188-6686-4B8B-8B5D-6F2475D0FE64}" type="pres">
      <dgm:prSet presAssocID="{3BFEE1E1-49BC-4F0E-AEC3-8BF3C1780220}" presName="ThreeNodes_1_text" presStyleLbl="node1" presStyleIdx="2" presStyleCnt="3">
        <dgm:presLayoutVars>
          <dgm:bulletEnabled val="1"/>
        </dgm:presLayoutVars>
      </dgm:prSet>
      <dgm:spPr/>
    </dgm:pt>
    <dgm:pt modelId="{453457FB-5AE9-4146-AE36-C12464820B2E}" type="pres">
      <dgm:prSet presAssocID="{3BFEE1E1-49BC-4F0E-AEC3-8BF3C1780220}" presName="ThreeNodes_2_text" presStyleLbl="node1" presStyleIdx="2" presStyleCnt="3">
        <dgm:presLayoutVars>
          <dgm:bulletEnabled val="1"/>
        </dgm:presLayoutVars>
      </dgm:prSet>
      <dgm:spPr/>
    </dgm:pt>
    <dgm:pt modelId="{8AA4645F-E293-49EA-A88C-A6D80560A19F}" type="pres">
      <dgm:prSet presAssocID="{3BFEE1E1-49BC-4F0E-AEC3-8BF3C178022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589761C-BBAD-4319-B319-C647805D746D}" srcId="{3BFEE1E1-49BC-4F0E-AEC3-8BF3C1780220}" destId="{B5E0D1F9-9D75-4FA9-A0AD-3260AC35268A}" srcOrd="0" destOrd="0" parTransId="{A00B2BA9-67D3-4BD9-B817-291C3CAF57B0}" sibTransId="{FED8E0A6-18A7-43EB-8A1A-3ABAA10B0267}"/>
    <dgm:cxn modelId="{DB46CF28-E2ED-4B6E-B885-1A2F0C1390C2}" type="presOf" srcId="{B5E0D1F9-9D75-4FA9-A0AD-3260AC35268A}" destId="{65C3C414-1D29-409D-9EF0-75A00C596E1E}" srcOrd="0" destOrd="0" presId="urn:microsoft.com/office/officeart/2005/8/layout/vProcess5"/>
    <dgm:cxn modelId="{5693B733-CB80-4335-B74B-478FD9472F73}" srcId="{3BFEE1E1-49BC-4F0E-AEC3-8BF3C1780220}" destId="{A16F68B3-D7F4-4433-B93F-1926FF6ACE9B}" srcOrd="1" destOrd="0" parTransId="{5A75BB31-68A6-4BB2-984F-956E71EFD0FB}" sibTransId="{C296F8A2-DCA0-481C-B862-EE470156639F}"/>
    <dgm:cxn modelId="{99E5DB37-A455-4336-B801-C44BEE68DC08}" type="presOf" srcId="{B5E0D1F9-9D75-4FA9-A0AD-3260AC35268A}" destId="{EB253188-6686-4B8B-8B5D-6F2475D0FE64}" srcOrd="1" destOrd="0" presId="urn:microsoft.com/office/officeart/2005/8/layout/vProcess5"/>
    <dgm:cxn modelId="{EF7D1F44-CE52-402C-A377-34AB8791A011}" type="presOf" srcId="{FED8E0A6-18A7-43EB-8A1A-3ABAA10B0267}" destId="{F24F248E-4DDF-48E8-B116-5F72B0B168A2}" srcOrd="0" destOrd="0" presId="urn:microsoft.com/office/officeart/2005/8/layout/vProcess5"/>
    <dgm:cxn modelId="{F6E5DA4B-B9B3-45B4-97DF-472831970AB9}" srcId="{3BFEE1E1-49BC-4F0E-AEC3-8BF3C1780220}" destId="{7F788A7C-3D22-4410-B49D-62119F8B7E52}" srcOrd="2" destOrd="0" parTransId="{AD5F4022-CDF2-48A1-B655-17AF0827099C}" sibTransId="{581D9BEB-FC4A-417B-92A1-3B7990AD1323}"/>
    <dgm:cxn modelId="{8448A47F-5705-432E-AFE0-BD378C1288AB}" type="presOf" srcId="{7F788A7C-3D22-4410-B49D-62119F8B7E52}" destId="{504603CE-07DE-4157-9AB7-3C8794E2851D}" srcOrd="0" destOrd="0" presId="urn:microsoft.com/office/officeart/2005/8/layout/vProcess5"/>
    <dgm:cxn modelId="{1CD23395-7D02-4AAC-B7EE-D6AF3118466D}" type="presOf" srcId="{7F788A7C-3D22-4410-B49D-62119F8B7E52}" destId="{8AA4645F-E293-49EA-A88C-A6D80560A19F}" srcOrd="1" destOrd="0" presId="urn:microsoft.com/office/officeart/2005/8/layout/vProcess5"/>
    <dgm:cxn modelId="{3DB97599-84DF-4E48-AE87-EB6E71235D39}" type="presOf" srcId="{A16F68B3-D7F4-4433-B93F-1926FF6ACE9B}" destId="{453457FB-5AE9-4146-AE36-C12464820B2E}" srcOrd="1" destOrd="0" presId="urn:microsoft.com/office/officeart/2005/8/layout/vProcess5"/>
    <dgm:cxn modelId="{B25319C1-C3CF-4E5F-87AC-816FB2909F52}" type="presOf" srcId="{A16F68B3-D7F4-4433-B93F-1926FF6ACE9B}" destId="{293D2ACE-E1D2-4F16-A101-577A4195A2C3}" srcOrd="0" destOrd="0" presId="urn:microsoft.com/office/officeart/2005/8/layout/vProcess5"/>
    <dgm:cxn modelId="{81D2FED2-94BB-4EA7-BC6B-AD238CC2BDB4}" type="presOf" srcId="{3BFEE1E1-49BC-4F0E-AEC3-8BF3C1780220}" destId="{808489A6-868C-4226-9FC7-7D52B08E049B}" srcOrd="0" destOrd="0" presId="urn:microsoft.com/office/officeart/2005/8/layout/vProcess5"/>
    <dgm:cxn modelId="{72C164FE-A32D-41FE-A209-0A726787BEEF}" type="presOf" srcId="{C296F8A2-DCA0-481C-B862-EE470156639F}" destId="{D6520CB7-277C-4A08-B8F7-601218FEA344}" srcOrd="0" destOrd="0" presId="urn:microsoft.com/office/officeart/2005/8/layout/vProcess5"/>
    <dgm:cxn modelId="{33E82563-3017-4ED9-A492-A759690FCE45}" type="presParOf" srcId="{808489A6-868C-4226-9FC7-7D52B08E049B}" destId="{7E89EABE-E3F9-4AB4-B4C7-02E432C9E600}" srcOrd="0" destOrd="0" presId="urn:microsoft.com/office/officeart/2005/8/layout/vProcess5"/>
    <dgm:cxn modelId="{2EBB459B-6A4A-46D9-B903-7708FC41BF2B}" type="presParOf" srcId="{808489A6-868C-4226-9FC7-7D52B08E049B}" destId="{65C3C414-1D29-409D-9EF0-75A00C596E1E}" srcOrd="1" destOrd="0" presId="urn:microsoft.com/office/officeart/2005/8/layout/vProcess5"/>
    <dgm:cxn modelId="{BCA6F075-9930-4D13-B897-E4DA74DAE8BB}" type="presParOf" srcId="{808489A6-868C-4226-9FC7-7D52B08E049B}" destId="{293D2ACE-E1D2-4F16-A101-577A4195A2C3}" srcOrd="2" destOrd="0" presId="urn:microsoft.com/office/officeart/2005/8/layout/vProcess5"/>
    <dgm:cxn modelId="{FCF58F71-8A63-4882-B9D9-996075C019FD}" type="presParOf" srcId="{808489A6-868C-4226-9FC7-7D52B08E049B}" destId="{504603CE-07DE-4157-9AB7-3C8794E2851D}" srcOrd="3" destOrd="0" presId="urn:microsoft.com/office/officeart/2005/8/layout/vProcess5"/>
    <dgm:cxn modelId="{5D39D0F6-B57F-491D-B62E-64A7309E72D8}" type="presParOf" srcId="{808489A6-868C-4226-9FC7-7D52B08E049B}" destId="{F24F248E-4DDF-48E8-B116-5F72B0B168A2}" srcOrd="4" destOrd="0" presId="urn:microsoft.com/office/officeart/2005/8/layout/vProcess5"/>
    <dgm:cxn modelId="{0C28AF1C-CB3E-474A-BB21-03A8510E5253}" type="presParOf" srcId="{808489A6-868C-4226-9FC7-7D52B08E049B}" destId="{D6520CB7-277C-4A08-B8F7-601218FEA344}" srcOrd="5" destOrd="0" presId="urn:microsoft.com/office/officeart/2005/8/layout/vProcess5"/>
    <dgm:cxn modelId="{B04BC4A7-9DAA-4FEC-BEE7-4F6B9EB32F89}" type="presParOf" srcId="{808489A6-868C-4226-9FC7-7D52B08E049B}" destId="{EB253188-6686-4B8B-8B5D-6F2475D0FE64}" srcOrd="6" destOrd="0" presId="urn:microsoft.com/office/officeart/2005/8/layout/vProcess5"/>
    <dgm:cxn modelId="{461D0796-1C67-4F5C-AD0B-8CCD71071AF6}" type="presParOf" srcId="{808489A6-868C-4226-9FC7-7D52B08E049B}" destId="{453457FB-5AE9-4146-AE36-C12464820B2E}" srcOrd="7" destOrd="0" presId="urn:microsoft.com/office/officeart/2005/8/layout/vProcess5"/>
    <dgm:cxn modelId="{7857C3DA-D384-4D79-B325-BA40C023FAF6}" type="presParOf" srcId="{808489A6-868C-4226-9FC7-7D52B08E049B}" destId="{8AA4645F-E293-49EA-A88C-A6D80560A19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5C3ABC-D0B1-4794-B040-BD0842366C7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3CB65C-18EE-47B8-BE16-2E11C5095CBC}">
      <dgm:prSet phldrT="[Текст]"/>
      <dgm:spPr>
        <a:solidFill>
          <a:schemeClr val="accent6"/>
        </a:solidFill>
      </dgm:spPr>
      <dgm:t>
        <a:bodyPr/>
        <a:lstStyle/>
        <a:p>
          <a:r>
            <a:rPr lang="uk-UA" dirty="0"/>
            <a:t>Група 1</a:t>
          </a:r>
          <a:endParaRPr lang="en-US" dirty="0"/>
        </a:p>
      </dgm:t>
    </dgm:pt>
    <dgm:pt modelId="{62CDEF96-1129-42CE-9643-E80626AAD701}" type="parTrans" cxnId="{471CE22A-2A1D-4090-BC82-2B504071879C}">
      <dgm:prSet/>
      <dgm:spPr/>
      <dgm:t>
        <a:bodyPr/>
        <a:lstStyle/>
        <a:p>
          <a:endParaRPr lang="en-US"/>
        </a:p>
      </dgm:t>
    </dgm:pt>
    <dgm:pt modelId="{E799CBFE-88EC-435B-87EC-039095A80D9B}" type="sibTrans" cxnId="{471CE22A-2A1D-4090-BC82-2B504071879C}">
      <dgm:prSet/>
      <dgm:spPr/>
      <dgm:t>
        <a:bodyPr/>
        <a:lstStyle/>
        <a:p>
          <a:endParaRPr lang="en-US"/>
        </a:p>
      </dgm:t>
    </dgm:pt>
    <dgm:pt modelId="{1AADE969-420A-4F6B-96B7-D06446658027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/>
            <a:t>Позитивні наслідки</a:t>
          </a:r>
          <a:endParaRPr lang="en-US" dirty="0"/>
        </a:p>
      </dgm:t>
    </dgm:pt>
    <dgm:pt modelId="{01079691-43E8-4876-BDD7-00C5BE2C3147}" type="parTrans" cxnId="{6BA64561-7B48-465F-ACA1-6221DB72BBA3}">
      <dgm:prSet/>
      <dgm:spPr/>
      <dgm:t>
        <a:bodyPr/>
        <a:lstStyle/>
        <a:p>
          <a:endParaRPr lang="en-US"/>
        </a:p>
      </dgm:t>
    </dgm:pt>
    <dgm:pt modelId="{0FD9856A-CCA7-4D79-8F87-27B2F07E48B4}" type="sibTrans" cxnId="{6BA64561-7B48-465F-ACA1-6221DB72BBA3}">
      <dgm:prSet/>
      <dgm:spPr/>
      <dgm:t>
        <a:bodyPr/>
        <a:lstStyle/>
        <a:p>
          <a:endParaRPr lang="en-US"/>
        </a:p>
      </dgm:t>
    </dgm:pt>
    <dgm:pt modelId="{2F88979F-9C9A-4CB3-8BA7-1A9EB66C94CF}">
      <dgm:prSet phldrT="[Текст]"/>
      <dgm:spPr>
        <a:solidFill>
          <a:schemeClr val="accent4"/>
        </a:solidFill>
      </dgm:spPr>
      <dgm:t>
        <a:bodyPr/>
        <a:lstStyle/>
        <a:p>
          <a:r>
            <a:rPr lang="uk-UA" dirty="0"/>
            <a:t>Група 2</a:t>
          </a:r>
          <a:endParaRPr lang="en-US" dirty="0"/>
        </a:p>
      </dgm:t>
    </dgm:pt>
    <dgm:pt modelId="{2D6C5D92-81A5-42B4-A792-D150FD03F3F8}" type="parTrans" cxnId="{DDAB543F-D4B5-4894-8DAC-F37937EB5C00}">
      <dgm:prSet/>
      <dgm:spPr/>
      <dgm:t>
        <a:bodyPr/>
        <a:lstStyle/>
        <a:p>
          <a:endParaRPr lang="en-US"/>
        </a:p>
      </dgm:t>
    </dgm:pt>
    <dgm:pt modelId="{E11AD367-EE27-47F7-B918-A2472999899D}" type="sibTrans" cxnId="{DDAB543F-D4B5-4894-8DAC-F37937EB5C00}">
      <dgm:prSet/>
      <dgm:spPr/>
      <dgm:t>
        <a:bodyPr/>
        <a:lstStyle/>
        <a:p>
          <a:endParaRPr lang="en-US"/>
        </a:p>
      </dgm:t>
    </dgm:pt>
    <dgm:pt modelId="{622DBDF3-570D-485D-B41A-41910B7FE140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/>
            <a:t>Нейтральні наслідки</a:t>
          </a:r>
          <a:endParaRPr lang="en-US" dirty="0"/>
        </a:p>
      </dgm:t>
    </dgm:pt>
    <dgm:pt modelId="{9CD9B580-A0EE-4238-A2F9-9F8DB0E285EB}" type="parTrans" cxnId="{681EA7D0-D900-4508-B40A-D912EA714487}">
      <dgm:prSet/>
      <dgm:spPr/>
      <dgm:t>
        <a:bodyPr/>
        <a:lstStyle/>
        <a:p>
          <a:endParaRPr lang="en-US"/>
        </a:p>
      </dgm:t>
    </dgm:pt>
    <dgm:pt modelId="{C118AF2C-3A5B-43EE-ADA4-DD7558B7AAEC}" type="sibTrans" cxnId="{681EA7D0-D900-4508-B40A-D912EA714487}">
      <dgm:prSet/>
      <dgm:spPr/>
      <dgm:t>
        <a:bodyPr/>
        <a:lstStyle/>
        <a:p>
          <a:endParaRPr lang="en-US"/>
        </a:p>
      </dgm:t>
    </dgm:pt>
    <dgm:pt modelId="{36C67EB2-1615-42A1-8F9D-38E9925A8C12}">
      <dgm:prSet phldrT="[Текст]"/>
      <dgm:spPr>
        <a:solidFill>
          <a:srgbClr val="FF0000"/>
        </a:solidFill>
      </dgm:spPr>
      <dgm:t>
        <a:bodyPr/>
        <a:lstStyle/>
        <a:p>
          <a:r>
            <a:rPr lang="uk-UA" dirty="0"/>
            <a:t>Група 3</a:t>
          </a:r>
          <a:endParaRPr lang="en-US" dirty="0"/>
        </a:p>
      </dgm:t>
    </dgm:pt>
    <dgm:pt modelId="{4F2FD4EE-4B6A-4F84-A11C-128BFA666C36}" type="parTrans" cxnId="{275E2C8B-1E70-4850-A9D1-9EAF0F801644}">
      <dgm:prSet/>
      <dgm:spPr/>
      <dgm:t>
        <a:bodyPr/>
        <a:lstStyle/>
        <a:p>
          <a:endParaRPr lang="en-US"/>
        </a:p>
      </dgm:t>
    </dgm:pt>
    <dgm:pt modelId="{740D0580-3325-4DDC-9739-617C25F3651A}" type="sibTrans" cxnId="{275E2C8B-1E70-4850-A9D1-9EAF0F801644}">
      <dgm:prSet/>
      <dgm:spPr/>
      <dgm:t>
        <a:bodyPr/>
        <a:lstStyle/>
        <a:p>
          <a:endParaRPr lang="en-US"/>
        </a:p>
      </dgm:t>
    </dgm:pt>
    <dgm:pt modelId="{44D21BDE-685D-44AF-814C-207D5274C482}">
      <dgm:prSet phldrT="[Текст]"/>
      <dgm:spPr>
        <a:solidFill>
          <a:srgbClr val="FFCFCB">
            <a:alpha val="89804"/>
          </a:srgbClr>
        </a:solidFill>
      </dgm:spPr>
      <dgm:t>
        <a:bodyPr/>
        <a:lstStyle/>
        <a:p>
          <a:r>
            <a:rPr lang="uk-UA" dirty="0"/>
            <a:t>Негативні наслідки</a:t>
          </a:r>
          <a:endParaRPr lang="en-US" dirty="0"/>
        </a:p>
      </dgm:t>
    </dgm:pt>
    <dgm:pt modelId="{A36DC623-AA7E-48D9-AEE2-4C705E3F806A}" type="parTrans" cxnId="{8EF1DCB4-4F49-46EE-813C-929B83188D4A}">
      <dgm:prSet/>
      <dgm:spPr/>
      <dgm:t>
        <a:bodyPr/>
        <a:lstStyle/>
        <a:p>
          <a:endParaRPr lang="en-US"/>
        </a:p>
      </dgm:t>
    </dgm:pt>
    <dgm:pt modelId="{D1CBFFCC-E0FA-44CE-889D-8982C6C66E60}" type="sibTrans" cxnId="{8EF1DCB4-4F49-46EE-813C-929B83188D4A}">
      <dgm:prSet/>
      <dgm:spPr/>
      <dgm:t>
        <a:bodyPr/>
        <a:lstStyle/>
        <a:p>
          <a:endParaRPr lang="en-US"/>
        </a:p>
      </dgm:t>
    </dgm:pt>
    <dgm:pt modelId="{FBA3E1FB-8CFF-4D4F-AFEC-906BF8627A2F}" type="pres">
      <dgm:prSet presAssocID="{485C3ABC-D0B1-4794-B040-BD0842366C7C}" presName="Name0" presStyleCnt="0">
        <dgm:presLayoutVars>
          <dgm:dir/>
          <dgm:animLvl val="lvl"/>
          <dgm:resizeHandles val="exact"/>
        </dgm:presLayoutVars>
      </dgm:prSet>
      <dgm:spPr/>
    </dgm:pt>
    <dgm:pt modelId="{9C676F50-8035-4A56-81A9-0991B797F476}" type="pres">
      <dgm:prSet presAssocID="{0C3CB65C-18EE-47B8-BE16-2E11C5095CBC}" presName="linNode" presStyleCnt="0"/>
      <dgm:spPr/>
    </dgm:pt>
    <dgm:pt modelId="{88B6F339-E2A2-4A92-B442-DFFCD9EBFAE1}" type="pres">
      <dgm:prSet presAssocID="{0C3CB65C-18EE-47B8-BE16-2E11C5095CB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46668E7-52E9-4003-BBC6-21FCD4609B80}" type="pres">
      <dgm:prSet presAssocID="{0C3CB65C-18EE-47B8-BE16-2E11C5095CBC}" presName="descendantText" presStyleLbl="alignAccFollowNode1" presStyleIdx="0" presStyleCnt="3">
        <dgm:presLayoutVars>
          <dgm:bulletEnabled val="1"/>
        </dgm:presLayoutVars>
      </dgm:prSet>
      <dgm:spPr/>
    </dgm:pt>
    <dgm:pt modelId="{E30135C1-AD9B-4383-8B20-C69EFB32ADB8}" type="pres">
      <dgm:prSet presAssocID="{E799CBFE-88EC-435B-87EC-039095A80D9B}" presName="sp" presStyleCnt="0"/>
      <dgm:spPr/>
    </dgm:pt>
    <dgm:pt modelId="{FAAA5A5C-B802-43FA-B205-FE1F1B00CB4B}" type="pres">
      <dgm:prSet presAssocID="{2F88979F-9C9A-4CB3-8BA7-1A9EB66C94CF}" presName="linNode" presStyleCnt="0"/>
      <dgm:spPr/>
    </dgm:pt>
    <dgm:pt modelId="{4CF0F212-7605-485C-989F-616D6C93C3B4}" type="pres">
      <dgm:prSet presAssocID="{2F88979F-9C9A-4CB3-8BA7-1A9EB66C94C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C376AFC-E138-4F0E-A2F6-454362651E4C}" type="pres">
      <dgm:prSet presAssocID="{2F88979F-9C9A-4CB3-8BA7-1A9EB66C94CF}" presName="descendantText" presStyleLbl="alignAccFollowNode1" presStyleIdx="1" presStyleCnt="3">
        <dgm:presLayoutVars>
          <dgm:bulletEnabled val="1"/>
        </dgm:presLayoutVars>
      </dgm:prSet>
      <dgm:spPr/>
    </dgm:pt>
    <dgm:pt modelId="{BC7C9F05-5771-48A9-9873-B156BE40C57F}" type="pres">
      <dgm:prSet presAssocID="{E11AD367-EE27-47F7-B918-A2472999899D}" presName="sp" presStyleCnt="0"/>
      <dgm:spPr/>
    </dgm:pt>
    <dgm:pt modelId="{4B09D7E1-B65A-400F-9F48-1410F2285F81}" type="pres">
      <dgm:prSet presAssocID="{36C67EB2-1615-42A1-8F9D-38E9925A8C12}" presName="linNode" presStyleCnt="0"/>
      <dgm:spPr/>
    </dgm:pt>
    <dgm:pt modelId="{43E29E12-F962-4431-BC00-788D88B9C131}" type="pres">
      <dgm:prSet presAssocID="{36C67EB2-1615-42A1-8F9D-38E9925A8C1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47EDD4C-B4F6-4033-A5D4-0D7128EF9BFA}" type="pres">
      <dgm:prSet presAssocID="{36C67EB2-1615-42A1-8F9D-38E9925A8C1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CD09A07-98AA-4391-9E3A-64B273D02C8F}" type="presOf" srcId="{1AADE969-420A-4F6B-96B7-D06446658027}" destId="{146668E7-52E9-4003-BBC6-21FCD4609B80}" srcOrd="0" destOrd="0" presId="urn:microsoft.com/office/officeart/2005/8/layout/vList5"/>
    <dgm:cxn modelId="{AC755015-555F-4435-BB23-F3D84AFBB736}" type="presOf" srcId="{485C3ABC-D0B1-4794-B040-BD0842366C7C}" destId="{FBA3E1FB-8CFF-4D4F-AFEC-906BF8627A2F}" srcOrd="0" destOrd="0" presId="urn:microsoft.com/office/officeart/2005/8/layout/vList5"/>
    <dgm:cxn modelId="{471CE22A-2A1D-4090-BC82-2B504071879C}" srcId="{485C3ABC-D0B1-4794-B040-BD0842366C7C}" destId="{0C3CB65C-18EE-47B8-BE16-2E11C5095CBC}" srcOrd="0" destOrd="0" parTransId="{62CDEF96-1129-42CE-9643-E80626AAD701}" sibTransId="{E799CBFE-88EC-435B-87EC-039095A80D9B}"/>
    <dgm:cxn modelId="{B1282B2B-D0DE-43B6-9C85-2BAD56C8B201}" type="presOf" srcId="{44D21BDE-685D-44AF-814C-207D5274C482}" destId="{447EDD4C-B4F6-4033-A5D4-0D7128EF9BFA}" srcOrd="0" destOrd="0" presId="urn:microsoft.com/office/officeart/2005/8/layout/vList5"/>
    <dgm:cxn modelId="{DDAB543F-D4B5-4894-8DAC-F37937EB5C00}" srcId="{485C3ABC-D0B1-4794-B040-BD0842366C7C}" destId="{2F88979F-9C9A-4CB3-8BA7-1A9EB66C94CF}" srcOrd="1" destOrd="0" parTransId="{2D6C5D92-81A5-42B4-A792-D150FD03F3F8}" sibTransId="{E11AD367-EE27-47F7-B918-A2472999899D}"/>
    <dgm:cxn modelId="{6BA64561-7B48-465F-ACA1-6221DB72BBA3}" srcId="{0C3CB65C-18EE-47B8-BE16-2E11C5095CBC}" destId="{1AADE969-420A-4F6B-96B7-D06446658027}" srcOrd="0" destOrd="0" parTransId="{01079691-43E8-4876-BDD7-00C5BE2C3147}" sibTransId="{0FD9856A-CCA7-4D79-8F87-27B2F07E48B4}"/>
    <dgm:cxn modelId="{275E2C8B-1E70-4850-A9D1-9EAF0F801644}" srcId="{485C3ABC-D0B1-4794-B040-BD0842366C7C}" destId="{36C67EB2-1615-42A1-8F9D-38E9925A8C12}" srcOrd="2" destOrd="0" parTransId="{4F2FD4EE-4B6A-4F84-A11C-128BFA666C36}" sibTransId="{740D0580-3325-4DDC-9739-617C25F3651A}"/>
    <dgm:cxn modelId="{28BA2BAD-E096-47BD-B138-4DB2434D0B2D}" type="presOf" srcId="{36C67EB2-1615-42A1-8F9D-38E9925A8C12}" destId="{43E29E12-F962-4431-BC00-788D88B9C131}" srcOrd="0" destOrd="0" presId="urn:microsoft.com/office/officeart/2005/8/layout/vList5"/>
    <dgm:cxn modelId="{BE5F81AD-5F98-4E67-9570-F5BC80CBD094}" type="presOf" srcId="{0C3CB65C-18EE-47B8-BE16-2E11C5095CBC}" destId="{88B6F339-E2A2-4A92-B442-DFFCD9EBFAE1}" srcOrd="0" destOrd="0" presId="urn:microsoft.com/office/officeart/2005/8/layout/vList5"/>
    <dgm:cxn modelId="{8EF1DCB4-4F49-46EE-813C-929B83188D4A}" srcId="{36C67EB2-1615-42A1-8F9D-38E9925A8C12}" destId="{44D21BDE-685D-44AF-814C-207D5274C482}" srcOrd="0" destOrd="0" parTransId="{A36DC623-AA7E-48D9-AEE2-4C705E3F806A}" sibTransId="{D1CBFFCC-E0FA-44CE-889D-8982C6C66E60}"/>
    <dgm:cxn modelId="{681EA7D0-D900-4508-B40A-D912EA714487}" srcId="{2F88979F-9C9A-4CB3-8BA7-1A9EB66C94CF}" destId="{622DBDF3-570D-485D-B41A-41910B7FE140}" srcOrd="0" destOrd="0" parTransId="{9CD9B580-A0EE-4238-A2F9-9F8DB0E285EB}" sibTransId="{C118AF2C-3A5B-43EE-ADA4-DD7558B7AAEC}"/>
    <dgm:cxn modelId="{DA0F17D3-A854-4A96-98C6-594958F76DA3}" type="presOf" srcId="{2F88979F-9C9A-4CB3-8BA7-1A9EB66C94CF}" destId="{4CF0F212-7605-485C-989F-616D6C93C3B4}" srcOrd="0" destOrd="0" presId="urn:microsoft.com/office/officeart/2005/8/layout/vList5"/>
    <dgm:cxn modelId="{870EC8F4-72E8-4D28-ABCA-36C6643E4026}" type="presOf" srcId="{622DBDF3-570D-485D-B41A-41910B7FE140}" destId="{3C376AFC-E138-4F0E-A2F6-454362651E4C}" srcOrd="0" destOrd="0" presId="urn:microsoft.com/office/officeart/2005/8/layout/vList5"/>
    <dgm:cxn modelId="{5DE145C8-0307-4B17-A0E2-CC73E3584F55}" type="presParOf" srcId="{FBA3E1FB-8CFF-4D4F-AFEC-906BF8627A2F}" destId="{9C676F50-8035-4A56-81A9-0991B797F476}" srcOrd="0" destOrd="0" presId="urn:microsoft.com/office/officeart/2005/8/layout/vList5"/>
    <dgm:cxn modelId="{405A98EA-8802-492E-8E2B-3395F0AF5D71}" type="presParOf" srcId="{9C676F50-8035-4A56-81A9-0991B797F476}" destId="{88B6F339-E2A2-4A92-B442-DFFCD9EBFAE1}" srcOrd="0" destOrd="0" presId="urn:microsoft.com/office/officeart/2005/8/layout/vList5"/>
    <dgm:cxn modelId="{197F2D98-C2A8-4596-BC07-EFE364D1F085}" type="presParOf" srcId="{9C676F50-8035-4A56-81A9-0991B797F476}" destId="{146668E7-52E9-4003-BBC6-21FCD4609B80}" srcOrd="1" destOrd="0" presId="urn:microsoft.com/office/officeart/2005/8/layout/vList5"/>
    <dgm:cxn modelId="{CFE70FD8-2D61-483B-9AD9-C5E6AA537FF6}" type="presParOf" srcId="{FBA3E1FB-8CFF-4D4F-AFEC-906BF8627A2F}" destId="{E30135C1-AD9B-4383-8B20-C69EFB32ADB8}" srcOrd="1" destOrd="0" presId="urn:microsoft.com/office/officeart/2005/8/layout/vList5"/>
    <dgm:cxn modelId="{AEC23996-4C42-4CC8-BFE5-DB4649A6646A}" type="presParOf" srcId="{FBA3E1FB-8CFF-4D4F-AFEC-906BF8627A2F}" destId="{FAAA5A5C-B802-43FA-B205-FE1F1B00CB4B}" srcOrd="2" destOrd="0" presId="urn:microsoft.com/office/officeart/2005/8/layout/vList5"/>
    <dgm:cxn modelId="{307C0EBF-615F-43FC-A827-7EAD38752B4F}" type="presParOf" srcId="{FAAA5A5C-B802-43FA-B205-FE1F1B00CB4B}" destId="{4CF0F212-7605-485C-989F-616D6C93C3B4}" srcOrd="0" destOrd="0" presId="urn:microsoft.com/office/officeart/2005/8/layout/vList5"/>
    <dgm:cxn modelId="{5EE33BF2-3B90-49F2-805F-E39D9D91A55A}" type="presParOf" srcId="{FAAA5A5C-B802-43FA-B205-FE1F1B00CB4B}" destId="{3C376AFC-E138-4F0E-A2F6-454362651E4C}" srcOrd="1" destOrd="0" presId="urn:microsoft.com/office/officeart/2005/8/layout/vList5"/>
    <dgm:cxn modelId="{0CAD829B-1AF7-4F5E-AD9A-6A1D8BEC6398}" type="presParOf" srcId="{FBA3E1FB-8CFF-4D4F-AFEC-906BF8627A2F}" destId="{BC7C9F05-5771-48A9-9873-B156BE40C57F}" srcOrd="3" destOrd="0" presId="urn:microsoft.com/office/officeart/2005/8/layout/vList5"/>
    <dgm:cxn modelId="{2D4C1548-4678-4EBF-9052-4C1B9CEDC16C}" type="presParOf" srcId="{FBA3E1FB-8CFF-4D4F-AFEC-906BF8627A2F}" destId="{4B09D7E1-B65A-400F-9F48-1410F2285F81}" srcOrd="4" destOrd="0" presId="urn:microsoft.com/office/officeart/2005/8/layout/vList5"/>
    <dgm:cxn modelId="{CC1E74B8-72B6-40D9-A117-DF41EE3E010F}" type="presParOf" srcId="{4B09D7E1-B65A-400F-9F48-1410F2285F81}" destId="{43E29E12-F962-4431-BC00-788D88B9C131}" srcOrd="0" destOrd="0" presId="urn:microsoft.com/office/officeart/2005/8/layout/vList5"/>
    <dgm:cxn modelId="{71F7C2DC-BA81-49EE-9729-3266CF5994C7}" type="presParOf" srcId="{4B09D7E1-B65A-400F-9F48-1410F2285F81}" destId="{447EDD4C-B4F6-4033-A5D4-0D7128EF9B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8DBD52-9348-4BF5-AD49-0D2F1CCCBBD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C17331-F66C-4260-9F19-4C6B06CD7805}">
      <dgm:prSet phldrT="[Текст]" custT="1"/>
      <dgm:spPr/>
      <dgm:t>
        <a:bodyPr/>
        <a:lstStyle/>
        <a:p>
          <a:r>
            <a:rPr lang="uk-UA" sz="4400" dirty="0"/>
            <a:t>НАСЛІДКИ</a:t>
          </a:r>
          <a:endParaRPr lang="en-US" sz="4400" dirty="0"/>
        </a:p>
      </dgm:t>
    </dgm:pt>
    <dgm:pt modelId="{62ED0977-C38C-4D7B-B4DE-2FCD0453B88E}" type="parTrans" cxnId="{287FE233-B79F-44CE-8C50-6A1448F41B51}">
      <dgm:prSet/>
      <dgm:spPr/>
      <dgm:t>
        <a:bodyPr/>
        <a:lstStyle/>
        <a:p>
          <a:endParaRPr lang="en-US"/>
        </a:p>
      </dgm:t>
    </dgm:pt>
    <dgm:pt modelId="{2101A196-2DD2-479B-B1CF-9FC9F695209F}" type="sibTrans" cxnId="{287FE233-B79F-44CE-8C50-6A1448F41B51}">
      <dgm:prSet/>
      <dgm:spPr/>
      <dgm:t>
        <a:bodyPr/>
        <a:lstStyle/>
        <a:p>
          <a:endParaRPr lang="en-US"/>
        </a:p>
      </dgm:t>
    </dgm:pt>
    <dgm:pt modelId="{87846369-426D-4886-824A-F407557A2BBB}">
      <dgm:prSet phldrT="[Текст]"/>
      <dgm:spPr>
        <a:solidFill>
          <a:schemeClr val="accent6"/>
        </a:solidFill>
      </dgm:spPr>
      <dgm:t>
        <a:bodyPr/>
        <a:lstStyle/>
        <a:p>
          <a:r>
            <a:rPr lang="uk-UA" dirty="0"/>
            <a:t>Позитивні</a:t>
          </a:r>
          <a:endParaRPr lang="en-US" dirty="0"/>
        </a:p>
      </dgm:t>
    </dgm:pt>
    <dgm:pt modelId="{03469001-C866-4856-8CD3-4DB2C3D6CC27}" type="parTrans" cxnId="{E8F36D66-85D7-4487-9692-7AF0A999B5DC}">
      <dgm:prSet/>
      <dgm:spPr/>
      <dgm:t>
        <a:bodyPr/>
        <a:lstStyle/>
        <a:p>
          <a:endParaRPr lang="en-US"/>
        </a:p>
      </dgm:t>
    </dgm:pt>
    <dgm:pt modelId="{1E57D429-58EC-4A28-B134-D89E3D79097B}" type="sibTrans" cxnId="{E8F36D66-85D7-4487-9692-7AF0A999B5DC}">
      <dgm:prSet/>
      <dgm:spPr/>
      <dgm:t>
        <a:bodyPr/>
        <a:lstStyle/>
        <a:p>
          <a:endParaRPr lang="en-US"/>
        </a:p>
      </dgm:t>
    </dgm:pt>
    <dgm:pt modelId="{6A86CAD8-C72B-4E0D-B2A3-8202B418B699}">
      <dgm:prSet phldrT="[Текст]"/>
      <dgm:spPr>
        <a:solidFill>
          <a:srgbClr val="FFC000"/>
        </a:solidFill>
      </dgm:spPr>
      <dgm:t>
        <a:bodyPr/>
        <a:lstStyle/>
        <a:p>
          <a:r>
            <a:rPr lang="uk-UA" dirty="0"/>
            <a:t>Нейтральні</a:t>
          </a:r>
          <a:endParaRPr lang="en-US" dirty="0"/>
        </a:p>
      </dgm:t>
    </dgm:pt>
    <dgm:pt modelId="{3AECA418-C576-47F6-B744-79D26B378A50}" type="parTrans" cxnId="{921E8F3C-2840-40BA-A13E-60FEE309FC63}">
      <dgm:prSet/>
      <dgm:spPr/>
      <dgm:t>
        <a:bodyPr/>
        <a:lstStyle/>
        <a:p>
          <a:endParaRPr lang="en-US"/>
        </a:p>
      </dgm:t>
    </dgm:pt>
    <dgm:pt modelId="{AFCBC33B-1551-4E99-AB95-51370549A8C0}" type="sibTrans" cxnId="{921E8F3C-2840-40BA-A13E-60FEE309FC63}">
      <dgm:prSet/>
      <dgm:spPr/>
      <dgm:t>
        <a:bodyPr/>
        <a:lstStyle/>
        <a:p>
          <a:endParaRPr lang="en-US"/>
        </a:p>
      </dgm:t>
    </dgm:pt>
    <dgm:pt modelId="{962E4031-D754-47E7-9122-C71BC58E776C}">
      <dgm:prSet phldrT="[Текст]"/>
      <dgm:spPr>
        <a:solidFill>
          <a:srgbClr val="FF0000"/>
        </a:solidFill>
      </dgm:spPr>
      <dgm:t>
        <a:bodyPr/>
        <a:lstStyle/>
        <a:p>
          <a:r>
            <a:rPr lang="uk-UA" dirty="0"/>
            <a:t>Негативні</a:t>
          </a:r>
          <a:endParaRPr lang="en-US" dirty="0"/>
        </a:p>
      </dgm:t>
    </dgm:pt>
    <dgm:pt modelId="{3D9B022E-1C75-402B-B9E7-D32020BC0390}" type="parTrans" cxnId="{D88B3DC9-E5A6-4934-BF2C-27AA72F3B3D1}">
      <dgm:prSet/>
      <dgm:spPr/>
      <dgm:t>
        <a:bodyPr/>
        <a:lstStyle/>
        <a:p>
          <a:endParaRPr lang="en-US"/>
        </a:p>
      </dgm:t>
    </dgm:pt>
    <dgm:pt modelId="{8A74C6B5-E9A1-42C2-98BB-17A41BE1135A}" type="sibTrans" cxnId="{D88B3DC9-E5A6-4934-BF2C-27AA72F3B3D1}">
      <dgm:prSet/>
      <dgm:spPr/>
      <dgm:t>
        <a:bodyPr/>
        <a:lstStyle/>
        <a:p>
          <a:endParaRPr lang="en-US"/>
        </a:p>
      </dgm:t>
    </dgm:pt>
    <dgm:pt modelId="{37B09517-88F7-4F84-86D0-F7ED9A84CBCF}">
      <dgm:prSet/>
      <dgm:spPr>
        <a:solidFill>
          <a:schemeClr val="accent6"/>
        </a:solidFill>
      </dgm:spPr>
      <dgm:t>
        <a:bodyPr/>
        <a:lstStyle/>
        <a:p>
          <a:r>
            <a:rPr lang="uk-UA" dirty="0"/>
            <a:t>Розвиток науки й техніки</a:t>
          </a:r>
          <a:endParaRPr lang="en-US" dirty="0"/>
        </a:p>
      </dgm:t>
    </dgm:pt>
    <dgm:pt modelId="{5A0C08C2-88CB-4C02-99D0-6C37231C45D7}" type="parTrans" cxnId="{84F25148-1E56-40FC-90C3-F50E030354EE}">
      <dgm:prSet/>
      <dgm:spPr/>
      <dgm:t>
        <a:bodyPr/>
        <a:lstStyle/>
        <a:p>
          <a:endParaRPr lang="en-US"/>
        </a:p>
      </dgm:t>
    </dgm:pt>
    <dgm:pt modelId="{C270113D-984F-4F89-853C-F5A3AFAB22BE}" type="sibTrans" cxnId="{84F25148-1E56-40FC-90C3-F50E030354EE}">
      <dgm:prSet/>
      <dgm:spPr/>
      <dgm:t>
        <a:bodyPr/>
        <a:lstStyle/>
        <a:p>
          <a:endParaRPr lang="en-US"/>
        </a:p>
      </dgm:t>
    </dgm:pt>
    <dgm:pt modelId="{F3E47AC7-AF0C-4C24-A4DF-6F39BEF8981C}">
      <dgm:prSet/>
      <dgm:spPr>
        <a:solidFill>
          <a:schemeClr val="accent6"/>
        </a:solidFill>
      </dgm:spPr>
      <dgm:t>
        <a:bodyPr/>
        <a:lstStyle/>
        <a:p>
          <a:r>
            <a:rPr lang="uk-UA" dirty="0"/>
            <a:t>Збільшення обсягів виробництва</a:t>
          </a:r>
          <a:endParaRPr lang="en-US" dirty="0"/>
        </a:p>
      </dgm:t>
    </dgm:pt>
    <dgm:pt modelId="{EEC1EF77-2DEF-4611-8C7A-C88F517683F1}" type="parTrans" cxnId="{DC8ED915-4FDA-45CA-9AE0-16A8BD955FA4}">
      <dgm:prSet/>
      <dgm:spPr/>
      <dgm:t>
        <a:bodyPr/>
        <a:lstStyle/>
        <a:p>
          <a:endParaRPr lang="en-US"/>
        </a:p>
      </dgm:t>
    </dgm:pt>
    <dgm:pt modelId="{1CE1E473-589F-4913-BFBC-3B54229BF17E}" type="sibTrans" cxnId="{DC8ED915-4FDA-45CA-9AE0-16A8BD955FA4}">
      <dgm:prSet/>
      <dgm:spPr/>
      <dgm:t>
        <a:bodyPr/>
        <a:lstStyle/>
        <a:p>
          <a:endParaRPr lang="en-US"/>
        </a:p>
      </dgm:t>
    </dgm:pt>
    <dgm:pt modelId="{7D024926-5E78-4239-B4DA-C129E7356730}">
      <dgm:prSet/>
      <dgm:spPr>
        <a:solidFill>
          <a:schemeClr val="accent6"/>
        </a:solidFill>
      </dgm:spPr>
      <dgm:t>
        <a:bodyPr/>
        <a:lstStyle/>
        <a:p>
          <a:r>
            <a:rPr lang="uk-UA" dirty="0"/>
            <a:t>Доступні товари</a:t>
          </a:r>
          <a:endParaRPr lang="en-US" dirty="0"/>
        </a:p>
      </dgm:t>
    </dgm:pt>
    <dgm:pt modelId="{B8F85527-B720-42C8-80BB-D7ECD922ADEA}" type="parTrans" cxnId="{98C1DE97-4307-498E-9812-44AD24A87CC6}">
      <dgm:prSet/>
      <dgm:spPr/>
      <dgm:t>
        <a:bodyPr/>
        <a:lstStyle/>
        <a:p>
          <a:endParaRPr lang="en-US"/>
        </a:p>
      </dgm:t>
    </dgm:pt>
    <dgm:pt modelId="{5209EEC7-F4F1-4382-8882-D9FA8333002A}" type="sibTrans" cxnId="{98C1DE97-4307-498E-9812-44AD24A87CC6}">
      <dgm:prSet/>
      <dgm:spPr/>
      <dgm:t>
        <a:bodyPr/>
        <a:lstStyle/>
        <a:p>
          <a:endParaRPr lang="en-US"/>
        </a:p>
      </dgm:t>
    </dgm:pt>
    <dgm:pt modelId="{6F9F26F7-559B-4ABE-B510-5277F6B10CBA}">
      <dgm:prSet/>
      <dgm:spPr>
        <a:solidFill>
          <a:schemeClr val="accent6"/>
        </a:solidFill>
      </dgm:spPr>
      <dgm:t>
        <a:bodyPr/>
        <a:lstStyle/>
        <a:p>
          <a:r>
            <a:rPr lang="uk-UA" dirty="0"/>
            <a:t>Транспорт</a:t>
          </a:r>
          <a:endParaRPr lang="en-US" dirty="0"/>
        </a:p>
      </dgm:t>
    </dgm:pt>
    <dgm:pt modelId="{0B9F9F59-3442-45D0-A736-B92F761CE39B}" type="parTrans" cxnId="{5DD3E865-681D-42E3-87CC-933A44E1C33B}">
      <dgm:prSet/>
      <dgm:spPr/>
      <dgm:t>
        <a:bodyPr/>
        <a:lstStyle/>
        <a:p>
          <a:endParaRPr lang="en-US"/>
        </a:p>
      </dgm:t>
    </dgm:pt>
    <dgm:pt modelId="{C79A425A-0F07-43B6-B374-F536E3CA4175}" type="sibTrans" cxnId="{5DD3E865-681D-42E3-87CC-933A44E1C33B}">
      <dgm:prSet/>
      <dgm:spPr/>
      <dgm:t>
        <a:bodyPr/>
        <a:lstStyle/>
        <a:p>
          <a:endParaRPr lang="en-US"/>
        </a:p>
      </dgm:t>
    </dgm:pt>
    <dgm:pt modelId="{1BB8EA9E-7EAD-4C17-8045-500896C24A7E}">
      <dgm:prSet/>
      <dgm:spPr>
        <a:solidFill>
          <a:schemeClr val="accent4"/>
        </a:solidFill>
      </dgm:spPr>
      <dgm:t>
        <a:bodyPr/>
        <a:lstStyle/>
        <a:p>
          <a:r>
            <a:rPr lang="uk-UA" dirty="0"/>
            <a:t>Зростання промислових центрів</a:t>
          </a:r>
          <a:endParaRPr lang="en-US" dirty="0"/>
        </a:p>
      </dgm:t>
    </dgm:pt>
    <dgm:pt modelId="{881BE33C-804E-420E-A612-5E10D7A0312A}" type="parTrans" cxnId="{C8B9F993-7E1B-43DC-BC73-DC43228931E5}">
      <dgm:prSet/>
      <dgm:spPr/>
      <dgm:t>
        <a:bodyPr/>
        <a:lstStyle/>
        <a:p>
          <a:endParaRPr lang="en-US"/>
        </a:p>
      </dgm:t>
    </dgm:pt>
    <dgm:pt modelId="{BC342CD5-D828-4A0C-B6B1-2CFF0EF5B0CB}" type="sibTrans" cxnId="{C8B9F993-7E1B-43DC-BC73-DC43228931E5}">
      <dgm:prSet/>
      <dgm:spPr/>
      <dgm:t>
        <a:bodyPr/>
        <a:lstStyle/>
        <a:p>
          <a:endParaRPr lang="en-US"/>
        </a:p>
      </dgm:t>
    </dgm:pt>
    <dgm:pt modelId="{C282827E-2381-4652-A8F2-0FC8FC795F94}">
      <dgm:prSet/>
      <dgm:spPr>
        <a:solidFill>
          <a:schemeClr val="accent4"/>
        </a:solidFill>
      </dgm:spPr>
      <dgm:t>
        <a:bodyPr/>
        <a:lstStyle/>
        <a:p>
          <a:r>
            <a:rPr lang="uk-UA" dirty="0"/>
            <a:t>Урбанізація</a:t>
          </a:r>
          <a:endParaRPr lang="en-US" dirty="0"/>
        </a:p>
      </dgm:t>
    </dgm:pt>
    <dgm:pt modelId="{89748240-F8E3-4A5D-A795-5D878C5B3C7E}" type="parTrans" cxnId="{759D67B7-4A24-4EE8-BB02-B6A94F206E7E}">
      <dgm:prSet/>
      <dgm:spPr/>
      <dgm:t>
        <a:bodyPr/>
        <a:lstStyle/>
        <a:p>
          <a:endParaRPr lang="en-US"/>
        </a:p>
      </dgm:t>
    </dgm:pt>
    <dgm:pt modelId="{45EB565A-B3C0-43FC-B816-790F6749BE83}" type="sibTrans" cxnId="{759D67B7-4A24-4EE8-BB02-B6A94F206E7E}">
      <dgm:prSet/>
      <dgm:spPr/>
      <dgm:t>
        <a:bodyPr/>
        <a:lstStyle/>
        <a:p>
          <a:endParaRPr lang="en-US"/>
        </a:p>
      </dgm:t>
    </dgm:pt>
    <dgm:pt modelId="{27EEA81F-576F-43AE-938E-331B85B5E4A6}">
      <dgm:prSet/>
      <dgm:spPr>
        <a:solidFill>
          <a:schemeClr val="accent4"/>
        </a:solidFill>
      </dgm:spPr>
      <dgm:t>
        <a:bodyPr/>
        <a:lstStyle/>
        <a:p>
          <a:r>
            <a:rPr lang="uk-UA" dirty="0"/>
            <a:t>Зростання кількості населення</a:t>
          </a:r>
          <a:endParaRPr lang="en-US" dirty="0"/>
        </a:p>
      </dgm:t>
    </dgm:pt>
    <dgm:pt modelId="{4544A8CF-A8C2-4E1D-89C6-7270D661E2A4}" type="parTrans" cxnId="{C6EB7AAC-0779-4969-B3C8-352486E7CE77}">
      <dgm:prSet/>
      <dgm:spPr/>
      <dgm:t>
        <a:bodyPr/>
        <a:lstStyle/>
        <a:p>
          <a:endParaRPr lang="en-US"/>
        </a:p>
      </dgm:t>
    </dgm:pt>
    <dgm:pt modelId="{B471FDF3-9E07-405F-ABA8-920E5B71C52D}" type="sibTrans" cxnId="{C6EB7AAC-0779-4969-B3C8-352486E7CE77}">
      <dgm:prSet/>
      <dgm:spPr/>
      <dgm:t>
        <a:bodyPr/>
        <a:lstStyle/>
        <a:p>
          <a:endParaRPr lang="en-US"/>
        </a:p>
      </dgm:t>
    </dgm:pt>
    <dgm:pt modelId="{563EDDB0-AE48-48DA-8DBB-D970291DEB85}">
      <dgm:prSet/>
      <dgm:spPr>
        <a:solidFill>
          <a:srgbClr val="FF0000"/>
        </a:solidFill>
      </dgm:spPr>
      <dgm:t>
        <a:bodyPr/>
        <a:lstStyle/>
        <a:p>
          <a:r>
            <a:rPr lang="uk-UA" dirty="0"/>
            <a:t>Стихійна урбанізація</a:t>
          </a:r>
          <a:endParaRPr lang="en-US" dirty="0"/>
        </a:p>
      </dgm:t>
    </dgm:pt>
    <dgm:pt modelId="{17D4EF8A-3D3F-4925-BC3D-17FD9B7D6CBA}" type="parTrans" cxnId="{9A4A63C2-9957-41AD-A945-A4A9AE60FBE8}">
      <dgm:prSet/>
      <dgm:spPr/>
      <dgm:t>
        <a:bodyPr/>
        <a:lstStyle/>
        <a:p>
          <a:endParaRPr lang="en-US"/>
        </a:p>
      </dgm:t>
    </dgm:pt>
    <dgm:pt modelId="{B32D7B12-025A-4431-893A-19B165028D89}" type="sibTrans" cxnId="{9A4A63C2-9957-41AD-A945-A4A9AE60FBE8}">
      <dgm:prSet/>
      <dgm:spPr/>
      <dgm:t>
        <a:bodyPr/>
        <a:lstStyle/>
        <a:p>
          <a:endParaRPr lang="en-US"/>
        </a:p>
      </dgm:t>
    </dgm:pt>
    <dgm:pt modelId="{A0A9939C-5ACC-4E74-96D5-88A063D4872E}">
      <dgm:prSet/>
      <dgm:spPr>
        <a:solidFill>
          <a:srgbClr val="FF0000"/>
        </a:solidFill>
      </dgm:spPr>
      <dgm:t>
        <a:bodyPr/>
        <a:lstStyle/>
        <a:p>
          <a:r>
            <a:rPr lang="uk-UA" dirty="0"/>
            <a:t>Гонитва за капіталом</a:t>
          </a:r>
          <a:endParaRPr lang="en-US" dirty="0"/>
        </a:p>
      </dgm:t>
    </dgm:pt>
    <dgm:pt modelId="{91D325CD-3705-4A80-8D37-1C60CFC33B4A}" type="parTrans" cxnId="{AD192E13-E99C-4ABE-B0E5-D6B75C2C5F6C}">
      <dgm:prSet/>
      <dgm:spPr/>
      <dgm:t>
        <a:bodyPr/>
        <a:lstStyle/>
        <a:p>
          <a:endParaRPr lang="en-US"/>
        </a:p>
      </dgm:t>
    </dgm:pt>
    <dgm:pt modelId="{A55155B5-30D0-457D-B690-A441A602E5D8}" type="sibTrans" cxnId="{AD192E13-E99C-4ABE-B0E5-D6B75C2C5F6C}">
      <dgm:prSet/>
      <dgm:spPr/>
      <dgm:t>
        <a:bodyPr/>
        <a:lstStyle/>
        <a:p>
          <a:endParaRPr lang="en-US"/>
        </a:p>
      </dgm:t>
    </dgm:pt>
    <dgm:pt modelId="{11752606-C509-4E3F-8925-D13CC5CD21A8}">
      <dgm:prSet/>
      <dgm:spPr>
        <a:solidFill>
          <a:srgbClr val="FF0000"/>
        </a:solidFill>
      </dgm:spPr>
      <dgm:t>
        <a:bodyPr/>
        <a:lstStyle/>
        <a:p>
          <a:r>
            <a:rPr lang="uk-UA" dirty="0"/>
            <a:t>Відсутність планування</a:t>
          </a:r>
          <a:endParaRPr lang="en-US" dirty="0"/>
        </a:p>
      </dgm:t>
    </dgm:pt>
    <dgm:pt modelId="{789E142A-4847-40E5-8A03-293E695B4585}" type="parTrans" cxnId="{5A610A06-1A93-4D09-AC86-53BF1A776A84}">
      <dgm:prSet/>
      <dgm:spPr/>
      <dgm:t>
        <a:bodyPr/>
        <a:lstStyle/>
        <a:p>
          <a:endParaRPr lang="en-US"/>
        </a:p>
      </dgm:t>
    </dgm:pt>
    <dgm:pt modelId="{1428A80A-7B6C-4A4D-8E44-2F77986E8308}" type="sibTrans" cxnId="{5A610A06-1A93-4D09-AC86-53BF1A776A84}">
      <dgm:prSet/>
      <dgm:spPr/>
      <dgm:t>
        <a:bodyPr/>
        <a:lstStyle/>
        <a:p>
          <a:endParaRPr lang="en-US"/>
        </a:p>
      </dgm:t>
    </dgm:pt>
    <dgm:pt modelId="{2166AF03-35AD-44C0-9C2A-9D46C15FB791}">
      <dgm:prSet/>
      <dgm:spPr>
        <a:solidFill>
          <a:srgbClr val="FF0000"/>
        </a:solidFill>
      </dgm:spPr>
      <dgm:t>
        <a:bodyPr/>
        <a:lstStyle/>
        <a:p>
          <a:r>
            <a:rPr lang="uk-UA" dirty="0"/>
            <a:t>Погіршення умов проживання</a:t>
          </a:r>
          <a:endParaRPr lang="en-US" dirty="0"/>
        </a:p>
      </dgm:t>
    </dgm:pt>
    <dgm:pt modelId="{420B809E-9D0E-453A-A234-6BE2BDED27BC}" type="parTrans" cxnId="{27D44076-90ED-4903-9953-CFB666185285}">
      <dgm:prSet/>
      <dgm:spPr/>
      <dgm:t>
        <a:bodyPr/>
        <a:lstStyle/>
        <a:p>
          <a:endParaRPr lang="en-US"/>
        </a:p>
      </dgm:t>
    </dgm:pt>
    <dgm:pt modelId="{A8954012-3C9A-448D-B1BB-4ECC8948D3AC}" type="sibTrans" cxnId="{27D44076-90ED-4903-9953-CFB666185285}">
      <dgm:prSet/>
      <dgm:spPr/>
      <dgm:t>
        <a:bodyPr/>
        <a:lstStyle/>
        <a:p>
          <a:endParaRPr lang="en-US"/>
        </a:p>
      </dgm:t>
    </dgm:pt>
    <dgm:pt modelId="{95F12FC9-6801-47AB-9768-92A69F50CFBF}">
      <dgm:prSet/>
      <dgm:spPr>
        <a:solidFill>
          <a:srgbClr val="FF0000"/>
        </a:solidFill>
      </dgm:spPr>
      <dgm:t>
        <a:bodyPr/>
        <a:lstStyle/>
        <a:p>
          <a:r>
            <a:rPr lang="uk-UA" dirty="0"/>
            <a:t>Епідемії й травми</a:t>
          </a:r>
          <a:endParaRPr lang="en-US" dirty="0"/>
        </a:p>
      </dgm:t>
    </dgm:pt>
    <dgm:pt modelId="{B6D1B252-133E-48F1-9890-042F187F7BFB}" type="parTrans" cxnId="{D75C15EB-CAC9-4C31-9EBB-99E5DCF417FD}">
      <dgm:prSet/>
      <dgm:spPr/>
      <dgm:t>
        <a:bodyPr/>
        <a:lstStyle/>
        <a:p>
          <a:endParaRPr lang="en-US"/>
        </a:p>
      </dgm:t>
    </dgm:pt>
    <dgm:pt modelId="{6F9839DB-389C-4883-A534-3063D901B07A}" type="sibTrans" cxnId="{D75C15EB-CAC9-4C31-9EBB-99E5DCF417FD}">
      <dgm:prSet/>
      <dgm:spPr/>
      <dgm:t>
        <a:bodyPr/>
        <a:lstStyle/>
        <a:p>
          <a:endParaRPr lang="en-US"/>
        </a:p>
      </dgm:t>
    </dgm:pt>
    <dgm:pt modelId="{35CF7683-63DE-471C-A7A3-7D728C90897C}">
      <dgm:prSet/>
      <dgm:spPr>
        <a:solidFill>
          <a:srgbClr val="FF0000"/>
        </a:solidFill>
      </dgm:spPr>
      <dgm:t>
        <a:bodyPr/>
        <a:lstStyle/>
        <a:p>
          <a:r>
            <a:rPr lang="uk-UA" dirty="0"/>
            <a:t>Експлуатація</a:t>
          </a:r>
          <a:endParaRPr lang="en-US" dirty="0"/>
        </a:p>
      </dgm:t>
    </dgm:pt>
    <dgm:pt modelId="{DFE8D6B7-DEB0-43B1-855A-3058FFB872F6}" type="parTrans" cxnId="{D90428ED-9EDA-4030-8740-90A667982519}">
      <dgm:prSet/>
      <dgm:spPr/>
      <dgm:t>
        <a:bodyPr/>
        <a:lstStyle/>
        <a:p>
          <a:endParaRPr lang="en-US"/>
        </a:p>
      </dgm:t>
    </dgm:pt>
    <dgm:pt modelId="{548C2D1B-3CCB-4B22-9939-2599B8AB184D}" type="sibTrans" cxnId="{D90428ED-9EDA-4030-8740-90A667982519}">
      <dgm:prSet/>
      <dgm:spPr/>
      <dgm:t>
        <a:bodyPr/>
        <a:lstStyle/>
        <a:p>
          <a:endParaRPr lang="en-US"/>
        </a:p>
      </dgm:t>
    </dgm:pt>
    <dgm:pt modelId="{69952193-2382-4114-8487-D2E7258DE76E}">
      <dgm:prSet/>
      <dgm:spPr>
        <a:solidFill>
          <a:srgbClr val="FF0000"/>
        </a:solidFill>
      </dgm:spPr>
      <dgm:t>
        <a:bodyPr/>
        <a:lstStyle/>
        <a:p>
          <a:r>
            <a:rPr lang="uk-UA" dirty="0"/>
            <a:t>Дитяча праця</a:t>
          </a:r>
          <a:endParaRPr lang="en-US" dirty="0"/>
        </a:p>
      </dgm:t>
    </dgm:pt>
    <dgm:pt modelId="{37661EB2-5F01-4F48-9C8B-EAE1CAA68B03}" type="parTrans" cxnId="{DD68FB87-CB02-4C85-AE8E-7ED3E19A4287}">
      <dgm:prSet/>
      <dgm:spPr/>
      <dgm:t>
        <a:bodyPr/>
        <a:lstStyle/>
        <a:p>
          <a:endParaRPr lang="en-US"/>
        </a:p>
      </dgm:t>
    </dgm:pt>
    <dgm:pt modelId="{05A71339-065E-4DF9-8732-99753BE955C3}" type="sibTrans" cxnId="{DD68FB87-CB02-4C85-AE8E-7ED3E19A4287}">
      <dgm:prSet/>
      <dgm:spPr/>
      <dgm:t>
        <a:bodyPr/>
        <a:lstStyle/>
        <a:p>
          <a:endParaRPr lang="en-US"/>
        </a:p>
      </dgm:t>
    </dgm:pt>
    <dgm:pt modelId="{E418E081-56D5-44ED-8B7C-BF9C0E46EFA9}">
      <dgm:prSet/>
      <dgm:spPr>
        <a:solidFill>
          <a:srgbClr val="FF0000"/>
        </a:solidFill>
      </dgm:spPr>
      <dgm:t>
        <a:bodyPr/>
        <a:lstStyle/>
        <a:p>
          <a:r>
            <a:rPr lang="uk-UA" dirty="0"/>
            <a:t>Погані умови праці</a:t>
          </a:r>
          <a:endParaRPr lang="en-US" dirty="0"/>
        </a:p>
      </dgm:t>
    </dgm:pt>
    <dgm:pt modelId="{21683FE2-B57C-4F53-B0A5-E2798D559EFA}" type="parTrans" cxnId="{97FDE9E8-3041-443C-A0DA-DFF9752CBC40}">
      <dgm:prSet/>
      <dgm:spPr/>
      <dgm:t>
        <a:bodyPr/>
        <a:lstStyle/>
        <a:p>
          <a:endParaRPr lang="en-US"/>
        </a:p>
      </dgm:t>
    </dgm:pt>
    <dgm:pt modelId="{05B805F7-E08C-4E55-A97A-F7918B1A07E3}" type="sibTrans" cxnId="{97FDE9E8-3041-443C-A0DA-DFF9752CBC40}">
      <dgm:prSet/>
      <dgm:spPr/>
      <dgm:t>
        <a:bodyPr/>
        <a:lstStyle/>
        <a:p>
          <a:endParaRPr lang="en-US"/>
        </a:p>
      </dgm:t>
    </dgm:pt>
    <dgm:pt modelId="{E60C5BA3-DC37-47AD-BB17-16765279E2CA}">
      <dgm:prSet/>
      <dgm:spPr>
        <a:solidFill>
          <a:srgbClr val="FF0000"/>
        </a:solidFill>
      </dgm:spPr>
      <dgm:t>
        <a:bodyPr/>
        <a:lstStyle/>
        <a:p>
          <a:r>
            <a:rPr lang="uk-UA" dirty="0"/>
            <a:t>Розпад родини</a:t>
          </a:r>
          <a:endParaRPr lang="en-US" dirty="0"/>
        </a:p>
      </dgm:t>
    </dgm:pt>
    <dgm:pt modelId="{CC53916B-3B99-437F-ADE9-5744C3458910}" type="parTrans" cxnId="{7F8FC9C8-F875-43A5-860E-60833DF25FF0}">
      <dgm:prSet/>
      <dgm:spPr/>
      <dgm:t>
        <a:bodyPr/>
        <a:lstStyle/>
        <a:p>
          <a:endParaRPr lang="en-US"/>
        </a:p>
      </dgm:t>
    </dgm:pt>
    <dgm:pt modelId="{7900B348-48BD-43AF-921C-81366FFA1D72}" type="sibTrans" cxnId="{7F8FC9C8-F875-43A5-860E-60833DF25FF0}">
      <dgm:prSet/>
      <dgm:spPr/>
      <dgm:t>
        <a:bodyPr/>
        <a:lstStyle/>
        <a:p>
          <a:endParaRPr lang="en-US"/>
        </a:p>
      </dgm:t>
    </dgm:pt>
    <dgm:pt modelId="{FE968F28-2AF5-47F7-B267-ED01BF772EE6}" type="pres">
      <dgm:prSet presAssocID="{F98DBD52-9348-4BF5-AD49-0D2F1CCCBB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5FA867-AFD5-417D-AF7D-1C6F9C258BC9}" type="pres">
      <dgm:prSet presAssocID="{3DC17331-F66C-4260-9F19-4C6B06CD7805}" presName="hierRoot1" presStyleCnt="0">
        <dgm:presLayoutVars>
          <dgm:hierBranch val="init"/>
        </dgm:presLayoutVars>
      </dgm:prSet>
      <dgm:spPr/>
    </dgm:pt>
    <dgm:pt modelId="{9F3879CE-59B4-4601-BA7D-0B32D16975B1}" type="pres">
      <dgm:prSet presAssocID="{3DC17331-F66C-4260-9F19-4C6B06CD7805}" presName="rootComposite1" presStyleCnt="0"/>
      <dgm:spPr/>
    </dgm:pt>
    <dgm:pt modelId="{148FAF2D-4517-47C5-B558-1E1A8DD0C6BB}" type="pres">
      <dgm:prSet presAssocID="{3DC17331-F66C-4260-9F19-4C6B06CD7805}" presName="rootText1" presStyleLbl="node0" presStyleIdx="0" presStyleCnt="1" custScaleX="305093">
        <dgm:presLayoutVars>
          <dgm:chPref val="3"/>
        </dgm:presLayoutVars>
      </dgm:prSet>
      <dgm:spPr/>
    </dgm:pt>
    <dgm:pt modelId="{B73E777A-E339-431D-8171-97FDA253578D}" type="pres">
      <dgm:prSet presAssocID="{3DC17331-F66C-4260-9F19-4C6B06CD7805}" presName="rootConnector1" presStyleLbl="node1" presStyleIdx="0" presStyleCnt="0"/>
      <dgm:spPr/>
    </dgm:pt>
    <dgm:pt modelId="{F1F9C54F-037B-4C0A-B8E0-B92B46782585}" type="pres">
      <dgm:prSet presAssocID="{3DC17331-F66C-4260-9F19-4C6B06CD7805}" presName="hierChild2" presStyleCnt="0"/>
      <dgm:spPr/>
    </dgm:pt>
    <dgm:pt modelId="{E4D59AC3-68A1-4AC5-BC81-32459F33EB4E}" type="pres">
      <dgm:prSet presAssocID="{03469001-C866-4856-8CD3-4DB2C3D6CC27}" presName="Name37" presStyleLbl="parChTrans1D2" presStyleIdx="0" presStyleCnt="3"/>
      <dgm:spPr/>
    </dgm:pt>
    <dgm:pt modelId="{D7AB2E17-538F-4750-9724-9C64A093CF9C}" type="pres">
      <dgm:prSet presAssocID="{87846369-426D-4886-824A-F407557A2BBB}" presName="hierRoot2" presStyleCnt="0">
        <dgm:presLayoutVars>
          <dgm:hierBranch val="init"/>
        </dgm:presLayoutVars>
      </dgm:prSet>
      <dgm:spPr/>
    </dgm:pt>
    <dgm:pt modelId="{6F75740C-C7DA-4C99-9FD1-2445A349E88E}" type="pres">
      <dgm:prSet presAssocID="{87846369-426D-4886-824A-F407557A2BBB}" presName="rootComposite" presStyleCnt="0"/>
      <dgm:spPr/>
    </dgm:pt>
    <dgm:pt modelId="{64E98092-0186-48CD-ACD0-441C84AC0CD3}" type="pres">
      <dgm:prSet presAssocID="{87846369-426D-4886-824A-F407557A2BBB}" presName="rootText" presStyleLbl="node2" presStyleIdx="0" presStyleCnt="3">
        <dgm:presLayoutVars>
          <dgm:chPref val="3"/>
        </dgm:presLayoutVars>
      </dgm:prSet>
      <dgm:spPr/>
    </dgm:pt>
    <dgm:pt modelId="{19F619B2-EC70-40C7-875B-7C9A444857AC}" type="pres">
      <dgm:prSet presAssocID="{87846369-426D-4886-824A-F407557A2BBB}" presName="rootConnector" presStyleLbl="node2" presStyleIdx="0" presStyleCnt="3"/>
      <dgm:spPr/>
    </dgm:pt>
    <dgm:pt modelId="{39ED4FF0-50B5-437C-9CD9-6CCDA94BE5E5}" type="pres">
      <dgm:prSet presAssocID="{87846369-426D-4886-824A-F407557A2BBB}" presName="hierChild4" presStyleCnt="0"/>
      <dgm:spPr/>
    </dgm:pt>
    <dgm:pt modelId="{F9FF213E-4253-4263-A234-6845B6EB1C69}" type="pres">
      <dgm:prSet presAssocID="{5A0C08C2-88CB-4C02-99D0-6C37231C45D7}" presName="Name37" presStyleLbl="parChTrans1D3" presStyleIdx="0" presStyleCnt="6"/>
      <dgm:spPr/>
    </dgm:pt>
    <dgm:pt modelId="{A669A4B7-D395-49B9-B4C7-054AED0395D7}" type="pres">
      <dgm:prSet presAssocID="{37B09517-88F7-4F84-86D0-F7ED9A84CBCF}" presName="hierRoot2" presStyleCnt="0">
        <dgm:presLayoutVars>
          <dgm:hierBranch val="init"/>
        </dgm:presLayoutVars>
      </dgm:prSet>
      <dgm:spPr/>
    </dgm:pt>
    <dgm:pt modelId="{03D7EFEB-0ECF-435C-B75C-F90AAE59FABB}" type="pres">
      <dgm:prSet presAssocID="{37B09517-88F7-4F84-86D0-F7ED9A84CBCF}" presName="rootComposite" presStyleCnt="0"/>
      <dgm:spPr/>
    </dgm:pt>
    <dgm:pt modelId="{C1664B8A-D344-4FD1-A193-DCC5EA1D57AD}" type="pres">
      <dgm:prSet presAssocID="{37B09517-88F7-4F84-86D0-F7ED9A84CBCF}" presName="rootText" presStyleLbl="node3" presStyleIdx="0" presStyleCnt="6">
        <dgm:presLayoutVars>
          <dgm:chPref val="3"/>
        </dgm:presLayoutVars>
      </dgm:prSet>
      <dgm:spPr/>
    </dgm:pt>
    <dgm:pt modelId="{4279BEA8-310D-4E66-A165-3F404CEB6F6B}" type="pres">
      <dgm:prSet presAssocID="{37B09517-88F7-4F84-86D0-F7ED9A84CBCF}" presName="rootConnector" presStyleLbl="node3" presStyleIdx="0" presStyleCnt="6"/>
      <dgm:spPr/>
    </dgm:pt>
    <dgm:pt modelId="{14F37DCF-AB41-4A29-9A85-C2BE8584D6D0}" type="pres">
      <dgm:prSet presAssocID="{37B09517-88F7-4F84-86D0-F7ED9A84CBCF}" presName="hierChild4" presStyleCnt="0"/>
      <dgm:spPr/>
    </dgm:pt>
    <dgm:pt modelId="{430BDEAD-37B0-4152-8842-02803FABF9C8}" type="pres">
      <dgm:prSet presAssocID="{EEC1EF77-2DEF-4611-8C7A-C88F517683F1}" presName="Name37" presStyleLbl="parChTrans1D4" presStyleIdx="0" presStyleCnt="10"/>
      <dgm:spPr/>
    </dgm:pt>
    <dgm:pt modelId="{6580092D-8C35-4224-A1D0-10E90E4121C0}" type="pres">
      <dgm:prSet presAssocID="{F3E47AC7-AF0C-4C24-A4DF-6F39BEF8981C}" presName="hierRoot2" presStyleCnt="0">
        <dgm:presLayoutVars>
          <dgm:hierBranch val="init"/>
        </dgm:presLayoutVars>
      </dgm:prSet>
      <dgm:spPr/>
    </dgm:pt>
    <dgm:pt modelId="{3FC7A6CB-FFD7-4536-B9A6-236D1235DF1F}" type="pres">
      <dgm:prSet presAssocID="{F3E47AC7-AF0C-4C24-A4DF-6F39BEF8981C}" presName="rootComposite" presStyleCnt="0"/>
      <dgm:spPr/>
    </dgm:pt>
    <dgm:pt modelId="{6CAE69DC-7F43-4237-996D-459925F68689}" type="pres">
      <dgm:prSet presAssocID="{F3E47AC7-AF0C-4C24-A4DF-6F39BEF8981C}" presName="rootText" presStyleLbl="node4" presStyleIdx="0" presStyleCnt="10">
        <dgm:presLayoutVars>
          <dgm:chPref val="3"/>
        </dgm:presLayoutVars>
      </dgm:prSet>
      <dgm:spPr/>
    </dgm:pt>
    <dgm:pt modelId="{2536619F-AC09-45B1-AE28-EE6A9483D58A}" type="pres">
      <dgm:prSet presAssocID="{F3E47AC7-AF0C-4C24-A4DF-6F39BEF8981C}" presName="rootConnector" presStyleLbl="node4" presStyleIdx="0" presStyleCnt="10"/>
      <dgm:spPr/>
    </dgm:pt>
    <dgm:pt modelId="{DEED58E2-E747-4A9E-94C1-710E35026CE5}" type="pres">
      <dgm:prSet presAssocID="{F3E47AC7-AF0C-4C24-A4DF-6F39BEF8981C}" presName="hierChild4" presStyleCnt="0"/>
      <dgm:spPr/>
    </dgm:pt>
    <dgm:pt modelId="{BCA1671F-5566-4EF9-A625-E7CCCEB3D695}" type="pres">
      <dgm:prSet presAssocID="{F3E47AC7-AF0C-4C24-A4DF-6F39BEF8981C}" presName="hierChild5" presStyleCnt="0"/>
      <dgm:spPr/>
    </dgm:pt>
    <dgm:pt modelId="{AD509888-27A8-4440-A164-97E7E01C3BA9}" type="pres">
      <dgm:prSet presAssocID="{B8F85527-B720-42C8-80BB-D7ECD922ADEA}" presName="Name37" presStyleLbl="parChTrans1D4" presStyleIdx="1" presStyleCnt="10"/>
      <dgm:spPr/>
    </dgm:pt>
    <dgm:pt modelId="{B2AD697C-7909-4918-BB62-9F8CA8128A72}" type="pres">
      <dgm:prSet presAssocID="{7D024926-5E78-4239-B4DA-C129E7356730}" presName="hierRoot2" presStyleCnt="0">
        <dgm:presLayoutVars>
          <dgm:hierBranch val="init"/>
        </dgm:presLayoutVars>
      </dgm:prSet>
      <dgm:spPr/>
    </dgm:pt>
    <dgm:pt modelId="{ADAC6269-6B2B-4F8C-AED4-2E4BB62534FA}" type="pres">
      <dgm:prSet presAssocID="{7D024926-5E78-4239-B4DA-C129E7356730}" presName="rootComposite" presStyleCnt="0"/>
      <dgm:spPr/>
    </dgm:pt>
    <dgm:pt modelId="{3774F865-C1BB-4490-AF24-277CC8C9EFC4}" type="pres">
      <dgm:prSet presAssocID="{7D024926-5E78-4239-B4DA-C129E7356730}" presName="rootText" presStyleLbl="node4" presStyleIdx="1" presStyleCnt="10">
        <dgm:presLayoutVars>
          <dgm:chPref val="3"/>
        </dgm:presLayoutVars>
      </dgm:prSet>
      <dgm:spPr/>
    </dgm:pt>
    <dgm:pt modelId="{3D29289C-C3D8-4832-BD20-BB6BB73CEED4}" type="pres">
      <dgm:prSet presAssocID="{7D024926-5E78-4239-B4DA-C129E7356730}" presName="rootConnector" presStyleLbl="node4" presStyleIdx="1" presStyleCnt="10"/>
      <dgm:spPr/>
    </dgm:pt>
    <dgm:pt modelId="{F26EFD5D-848E-4510-9835-7C8518781D23}" type="pres">
      <dgm:prSet presAssocID="{7D024926-5E78-4239-B4DA-C129E7356730}" presName="hierChild4" presStyleCnt="0"/>
      <dgm:spPr/>
    </dgm:pt>
    <dgm:pt modelId="{267AED29-A243-46C8-A080-1E4B4E4BC410}" type="pres">
      <dgm:prSet presAssocID="{7D024926-5E78-4239-B4DA-C129E7356730}" presName="hierChild5" presStyleCnt="0"/>
      <dgm:spPr/>
    </dgm:pt>
    <dgm:pt modelId="{05039977-9368-47CD-8C18-357E4767ABCA}" type="pres">
      <dgm:prSet presAssocID="{0B9F9F59-3442-45D0-A736-B92F761CE39B}" presName="Name37" presStyleLbl="parChTrans1D4" presStyleIdx="2" presStyleCnt="10"/>
      <dgm:spPr/>
    </dgm:pt>
    <dgm:pt modelId="{7761FC65-7C4D-455C-B5F9-44B3FFC677C0}" type="pres">
      <dgm:prSet presAssocID="{6F9F26F7-559B-4ABE-B510-5277F6B10CBA}" presName="hierRoot2" presStyleCnt="0">
        <dgm:presLayoutVars>
          <dgm:hierBranch val="init"/>
        </dgm:presLayoutVars>
      </dgm:prSet>
      <dgm:spPr/>
    </dgm:pt>
    <dgm:pt modelId="{15BD64C1-7BD1-4D89-9E13-726F7F6D127E}" type="pres">
      <dgm:prSet presAssocID="{6F9F26F7-559B-4ABE-B510-5277F6B10CBA}" presName="rootComposite" presStyleCnt="0"/>
      <dgm:spPr/>
    </dgm:pt>
    <dgm:pt modelId="{C7EC58E8-2C6C-489C-8615-7C83E7F4B13C}" type="pres">
      <dgm:prSet presAssocID="{6F9F26F7-559B-4ABE-B510-5277F6B10CBA}" presName="rootText" presStyleLbl="node4" presStyleIdx="2" presStyleCnt="10">
        <dgm:presLayoutVars>
          <dgm:chPref val="3"/>
        </dgm:presLayoutVars>
      </dgm:prSet>
      <dgm:spPr/>
    </dgm:pt>
    <dgm:pt modelId="{550D71DC-133A-4136-BB4D-CDD644CD0A1E}" type="pres">
      <dgm:prSet presAssocID="{6F9F26F7-559B-4ABE-B510-5277F6B10CBA}" presName="rootConnector" presStyleLbl="node4" presStyleIdx="2" presStyleCnt="10"/>
      <dgm:spPr/>
    </dgm:pt>
    <dgm:pt modelId="{E2343347-AB6A-479E-8846-711363AFCE63}" type="pres">
      <dgm:prSet presAssocID="{6F9F26F7-559B-4ABE-B510-5277F6B10CBA}" presName="hierChild4" presStyleCnt="0"/>
      <dgm:spPr/>
    </dgm:pt>
    <dgm:pt modelId="{7FC1FC39-965E-439A-AAD1-FD0E2A8D86FE}" type="pres">
      <dgm:prSet presAssocID="{6F9F26F7-559B-4ABE-B510-5277F6B10CBA}" presName="hierChild5" presStyleCnt="0"/>
      <dgm:spPr/>
    </dgm:pt>
    <dgm:pt modelId="{C198003B-D5CC-4B54-8DDC-8AC8720BF2B2}" type="pres">
      <dgm:prSet presAssocID="{37B09517-88F7-4F84-86D0-F7ED9A84CBCF}" presName="hierChild5" presStyleCnt="0"/>
      <dgm:spPr/>
    </dgm:pt>
    <dgm:pt modelId="{F6549177-0734-498E-8BED-71C8B1DEB449}" type="pres">
      <dgm:prSet presAssocID="{87846369-426D-4886-824A-F407557A2BBB}" presName="hierChild5" presStyleCnt="0"/>
      <dgm:spPr/>
    </dgm:pt>
    <dgm:pt modelId="{A3AFAF11-5A8E-4FC7-82AF-7BCCFDDE09A6}" type="pres">
      <dgm:prSet presAssocID="{3AECA418-C576-47F6-B744-79D26B378A50}" presName="Name37" presStyleLbl="parChTrans1D2" presStyleIdx="1" presStyleCnt="3"/>
      <dgm:spPr/>
    </dgm:pt>
    <dgm:pt modelId="{EC562927-7BA1-4680-82CB-46C1DFDBD6C5}" type="pres">
      <dgm:prSet presAssocID="{6A86CAD8-C72B-4E0D-B2A3-8202B418B699}" presName="hierRoot2" presStyleCnt="0">
        <dgm:presLayoutVars>
          <dgm:hierBranch val="init"/>
        </dgm:presLayoutVars>
      </dgm:prSet>
      <dgm:spPr/>
    </dgm:pt>
    <dgm:pt modelId="{5088F4E9-7EBD-48DE-B90A-84969AB4D83A}" type="pres">
      <dgm:prSet presAssocID="{6A86CAD8-C72B-4E0D-B2A3-8202B418B699}" presName="rootComposite" presStyleCnt="0"/>
      <dgm:spPr/>
    </dgm:pt>
    <dgm:pt modelId="{5EC77D95-CE00-4EF2-BC14-C0DFE3544A4A}" type="pres">
      <dgm:prSet presAssocID="{6A86CAD8-C72B-4E0D-B2A3-8202B418B699}" presName="rootText" presStyleLbl="node2" presStyleIdx="1" presStyleCnt="3">
        <dgm:presLayoutVars>
          <dgm:chPref val="3"/>
        </dgm:presLayoutVars>
      </dgm:prSet>
      <dgm:spPr/>
    </dgm:pt>
    <dgm:pt modelId="{463E07AE-077B-4CA1-880F-C83C22C9BC2B}" type="pres">
      <dgm:prSet presAssocID="{6A86CAD8-C72B-4E0D-B2A3-8202B418B699}" presName="rootConnector" presStyleLbl="node2" presStyleIdx="1" presStyleCnt="3"/>
      <dgm:spPr/>
    </dgm:pt>
    <dgm:pt modelId="{49EF6694-2C39-402A-8497-FDDD1485AD49}" type="pres">
      <dgm:prSet presAssocID="{6A86CAD8-C72B-4E0D-B2A3-8202B418B699}" presName="hierChild4" presStyleCnt="0"/>
      <dgm:spPr/>
    </dgm:pt>
    <dgm:pt modelId="{DE951AA9-B78B-4BBC-8132-C376AFAAC323}" type="pres">
      <dgm:prSet presAssocID="{881BE33C-804E-420E-A612-5E10D7A0312A}" presName="Name37" presStyleLbl="parChTrans1D3" presStyleIdx="1" presStyleCnt="6"/>
      <dgm:spPr/>
    </dgm:pt>
    <dgm:pt modelId="{3CDA314D-C019-433B-A73F-AA51CC8C7915}" type="pres">
      <dgm:prSet presAssocID="{1BB8EA9E-7EAD-4C17-8045-500896C24A7E}" presName="hierRoot2" presStyleCnt="0">
        <dgm:presLayoutVars>
          <dgm:hierBranch val="init"/>
        </dgm:presLayoutVars>
      </dgm:prSet>
      <dgm:spPr/>
    </dgm:pt>
    <dgm:pt modelId="{CD2C8E62-C1DF-45D0-9B9B-2CAB6BEED10B}" type="pres">
      <dgm:prSet presAssocID="{1BB8EA9E-7EAD-4C17-8045-500896C24A7E}" presName="rootComposite" presStyleCnt="0"/>
      <dgm:spPr/>
    </dgm:pt>
    <dgm:pt modelId="{D7E1D015-1928-4D57-BA28-6CDFACC4308D}" type="pres">
      <dgm:prSet presAssocID="{1BB8EA9E-7EAD-4C17-8045-500896C24A7E}" presName="rootText" presStyleLbl="node3" presStyleIdx="1" presStyleCnt="6">
        <dgm:presLayoutVars>
          <dgm:chPref val="3"/>
        </dgm:presLayoutVars>
      </dgm:prSet>
      <dgm:spPr/>
    </dgm:pt>
    <dgm:pt modelId="{0919B7C9-76FD-42AA-9D03-4B6C0E1C1E97}" type="pres">
      <dgm:prSet presAssocID="{1BB8EA9E-7EAD-4C17-8045-500896C24A7E}" presName="rootConnector" presStyleLbl="node3" presStyleIdx="1" presStyleCnt="6"/>
      <dgm:spPr/>
    </dgm:pt>
    <dgm:pt modelId="{6DBC2BC8-53DA-4608-A72B-F80A99C41C12}" type="pres">
      <dgm:prSet presAssocID="{1BB8EA9E-7EAD-4C17-8045-500896C24A7E}" presName="hierChild4" presStyleCnt="0"/>
      <dgm:spPr/>
    </dgm:pt>
    <dgm:pt modelId="{44517159-717D-47AA-BF5C-686E3AB902B0}" type="pres">
      <dgm:prSet presAssocID="{1BB8EA9E-7EAD-4C17-8045-500896C24A7E}" presName="hierChild5" presStyleCnt="0"/>
      <dgm:spPr/>
    </dgm:pt>
    <dgm:pt modelId="{505947F0-B596-469E-87B4-B38E3303C5C7}" type="pres">
      <dgm:prSet presAssocID="{89748240-F8E3-4A5D-A795-5D878C5B3C7E}" presName="Name37" presStyleLbl="parChTrans1D3" presStyleIdx="2" presStyleCnt="6"/>
      <dgm:spPr/>
    </dgm:pt>
    <dgm:pt modelId="{61A53D34-AE1D-4BAF-AAB2-E7957D218657}" type="pres">
      <dgm:prSet presAssocID="{C282827E-2381-4652-A8F2-0FC8FC795F94}" presName="hierRoot2" presStyleCnt="0">
        <dgm:presLayoutVars>
          <dgm:hierBranch val="init"/>
        </dgm:presLayoutVars>
      </dgm:prSet>
      <dgm:spPr/>
    </dgm:pt>
    <dgm:pt modelId="{B0B6D87E-BFCC-49A7-8B22-9100A301BA44}" type="pres">
      <dgm:prSet presAssocID="{C282827E-2381-4652-A8F2-0FC8FC795F94}" presName="rootComposite" presStyleCnt="0"/>
      <dgm:spPr/>
    </dgm:pt>
    <dgm:pt modelId="{84518E77-13A6-4EA7-A81B-19A973FEFD69}" type="pres">
      <dgm:prSet presAssocID="{C282827E-2381-4652-A8F2-0FC8FC795F94}" presName="rootText" presStyleLbl="node3" presStyleIdx="2" presStyleCnt="6">
        <dgm:presLayoutVars>
          <dgm:chPref val="3"/>
        </dgm:presLayoutVars>
      </dgm:prSet>
      <dgm:spPr/>
    </dgm:pt>
    <dgm:pt modelId="{9CDE4F71-5597-4EC6-A0FD-E59333E7B386}" type="pres">
      <dgm:prSet presAssocID="{C282827E-2381-4652-A8F2-0FC8FC795F94}" presName="rootConnector" presStyleLbl="node3" presStyleIdx="2" presStyleCnt="6"/>
      <dgm:spPr/>
    </dgm:pt>
    <dgm:pt modelId="{A1A5E973-5800-49CD-B455-D3D27A566A7E}" type="pres">
      <dgm:prSet presAssocID="{C282827E-2381-4652-A8F2-0FC8FC795F94}" presName="hierChild4" presStyleCnt="0"/>
      <dgm:spPr/>
    </dgm:pt>
    <dgm:pt modelId="{5A40B0B6-2E79-4366-ACE6-651EC884E04F}" type="pres">
      <dgm:prSet presAssocID="{C282827E-2381-4652-A8F2-0FC8FC795F94}" presName="hierChild5" presStyleCnt="0"/>
      <dgm:spPr/>
    </dgm:pt>
    <dgm:pt modelId="{DBB89445-8DE5-4F2D-B287-F0A7733B9C57}" type="pres">
      <dgm:prSet presAssocID="{4544A8CF-A8C2-4E1D-89C6-7270D661E2A4}" presName="Name37" presStyleLbl="parChTrans1D3" presStyleIdx="3" presStyleCnt="6"/>
      <dgm:spPr/>
    </dgm:pt>
    <dgm:pt modelId="{15F6D8FB-8807-49B0-8793-615580E9E9C2}" type="pres">
      <dgm:prSet presAssocID="{27EEA81F-576F-43AE-938E-331B85B5E4A6}" presName="hierRoot2" presStyleCnt="0">
        <dgm:presLayoutVars>
          <dgm:hierBranch val="init"/>
        </dgm:presLayoutVars>
      </dgm:prSet>
      <dgm:spPr/>
    </dgm:pt>
    <dgm:pt modelId="{615F1865-27B6-4E44-9311-CB97096D8E8B}" type="pres">
      <dgm:prSet presAssocID="{27EEA81F-576F-43AE-938E-331B85B5E4A6}" presName="rootComposite" presStyleCnt="0"/>
      <dgm:spPr/>
    </dgm:pt>
    <dgm:pt modelId="{9B24C2DB-2632-4E96-A31C-6D110BD7AA59}" type="pres">
      <dgm:prSet presAssocID="{27EEA81F-576F-43AE-938E-331B85B5E4A6}" presName="rootText" presStyleLbl="node3" presStyleIdx="3" presStyleCnt="6">
        <dgm:presLayoutVars>
          <dgm:chPref val="3"/>
        </dgm:presLayoutVars>
      </dgm:prSet>
      <dgm:spPr/>
    </dgm:pt>
    <dgm:pt modelId="{AE768FBA-3E6B-4C11-B18E-572AFFE86217}" type="pres">
      <dgm:prSet presAssocID="{27EEA81F-576F-43AE-938E-331B85B5E4A6}" presName="rootConnector" presStyleLbl="node3" presStyleIdx="3" presStyleCnt="6"/>
      <dgm:spPr/>
    </dgm:pt>
    <dgm:pt modelId="{DB0B3B6D-07B7-4076-8BE1-C7D3E873A5EF}" type="pres">
      <dgm:prSet presAssocID="{27EEA81F-576F-43AE-938E-331B85B5E4A6}" presName="hierChild4" presStyleCnt="0"/>
      <dgm:spPr/>
    </dgm:pt>
    <dgm:pt modelId="{DD1B608F-A485-49F8-B2A7-F15C5F47EC30}" type="pres">
      <dgm:prSet presAssocID="{27EEA81F-576F-43AE-938E-331B85B5E4A6}" presName="hierChild5" presStyleCnt="0"/>
      <dgm:spPr/>
    </dgm:pt>
    <dgm:pt modelId="{18CE6A1B-ACBA-4EC8-ADEA-4CD5C8C91AAB}" type="pres">
      <dgm:prSet presAssocID="{6A86CAD8-C72B-4E0D-B2A3-8202B418B699}" presName="hierChild5" presStyleCnt="0"/>
      <dgm:spPr/>
    </dgm:pt>
    <dgm:pt modelId="{462D568A-2232-4963-BA9A-8F7815D03A35}" type="pres">
      <dgm:prSet presAssocID="{3D9B022E-1C75-402B-B9E7-D32020BC0390}" presName="Name37" presStyleLbl="parChTrans1D2" presStyleIdx="2" presStyleCnt="3"/>
      <dgm:spPr/>
    </dgm:pt>
    <dgm:pt modelId="{B2F556FB-421C-49B1-B5BB-2AA18E3CAD9E}" type="pres">
      <dgm:prSet presAssocID="{962E4031-D754-47E7-9122-C71BC58E776C}" presName="hierRoot2" presStyleCnt="0">
        <dgm:presLayoutVars>
          <dgm:hierBranch val="init"/>
        </dgm:presLayoutVars>
      </dgm:prSet>
      <dgm:spPr/>
    </dgm:pt>
    <dgm:pt modelId="{D37F2F2E-F6DD-4F6E-8609-E116EB3E44B0}" type="pres">
      <dgm:prSet presAssocID="{962E4031-D754-47E7-9122-C71BC58E776C}" presName="rootComposite" presStyleCnt="0"/>
      <dgm:spPr/>
    </dgm:pt>
    <dgm:pt modelId="{571EEA1F-C094-485F-AD5B-78ABA208407A}" type="pres">
      <dgm:prSet presAssocID="{962E4031-D754-47E7-9122-C71BC58E776C}" presName="rootText" presStyleLbl="node2" presStyleIdx="2" presStyleCnt="3">
        <dgm:presLayoutVars>
          <dgm:chPref val="3"/>
        </dgm:presLayoutVars>
      </dgm:prSet>
      <dgm:spPr/>
    </dgm:pt>
    <dgm:pt modelId="{79BA68B1-707A-4FC5-91EE-C69923A1075F}" type="pres">
      <dgm:prSet presAssocID="{962E4031-D754-47E7-9122-C71BC58E776C}" presName="rootConnector" presStyleLbl="node2" presStyleIdx="2" presStyleCnt="3"/>
      <dgm:spPr/>
    </dgm:pt>
    <dgm:pt modelId="{49E4E34B-5AAD-4251-B4F5-7A1374CD26CA}" type="pres">
      <dgm:prSet presAssocID="{962E4031-D754-47E7-9122-C71BC58E776C}" presName="hierChild4" presStyleCnt="0"/>
      <dgm:spPr/>
    </dgm:pt>
    <dgm:pt modelId="{D474B0BC-25C7-414F-8105-C0F580900845}" type="pres">
      <dgm:prSet presAssocID="{17D4EF8A-3D3F-4925-BC3D-17FD9B7D6CBA}" presName="Name37" presStyleLbl="parChTrans1D3" presStyleIdx="4" presStyleCnt="6"/>
      <dgm:spPr/>
    </dgm:pt>
    <dgm:pt modelId="{F458F98F-977D-4487-AFAB-B5A272D65956}" type="pres">
      <dgm:prSet presAssocID="{563EDDB0-AE48-48DA-8DBB-D970291DEB85}" presName="hierRoot2" presStyleCnt="0">
        <dgm:presLayoutVars>
          <dgm:hierBranch val="init"/>
        </dgm:presLayoutVars>
      </dgm:prSet>
      <dgm:spPr/>
    </dgm:pt>
    <dgm:pt modelId="{C6E0C681-137C-44B0-B0A2-7AE46986C915}" type="pres">
      <dgm:prSet presAssocID="{563EDDB0-AE48-48DA-8DBB-D970291DEB85}" presName="rootComposite" presStyleCnt="0"/>
      <dgm:spPr/>
    </dgm:pt>
    <dgm:pt modelId="{11B15A57-66A8-428B-A649-B6CA2A435CD4}" type="pres">
      <dgm:prSet presAssocID="{563EDDB0-AE48-48DA-8DBB-D970291DEB85}" presName="rootText" presStyleLbl="node3" presStyleIdx="4" presStyleCnt="6">
        <dgm:presLayoutVars>
          <dgm:chPref val="3"/>
        </dgm:presLayoutVars>
      </dgm:prSet>
      <dgm:spPr/>
    </dgm:pt>
    <dgm:pt modelId="{660A8902-6E06-48B8-B9DE-484F386721AC}" type="pres">
      <dgm:prSet presAssocID="{563EDDB0-AE48-48DA-8DBB-D970291DEB85}" presName="rootConnector" presStyleLbl="node3" presStyleIdx="4" presStyleCnt="6"/>
      <dgm:spPr/>
    </dgm:pt>
    <dgm:pt modelId="{18B6DF46-920E-478C-809E-EFD5184DBFB6}" type="pres">
      <dgm:prSet presAssocID="{563EDDB0-AE48-48DA-8DBB-D970291DEB85}" presName="hierChild4" presStyleCnt="0"/>
      <dgm:spPr/>
    </dgm:pt>
    <dgm:pt modelId="{EEC67DFB-5362-4580-B360-3E62B93C1D3F}" type="pres">
      <dgm:prSet presAssocID="{789E142A-4847-40E5-8A03-293E695B4585}" presName="Name37" presStyleLbl="parChTrans1D4" presStyleIdx="3" presStyleCnt="10"/>
      <dgm:spPr/>
    </dgm:pt>
    <dgm:pt modelId="{A64651BE-D952-420D-A67E-39701DE974B6}" type="pres">
      <dgm:prSet presAssocID="{11752606-C509-4E3F-8925-D13CC5CD21A8}" presName="hierRoot2" presStyleCnt="0">
        <dgm:presLayoutVars>
          <dgm:hierBranch val="init"/>
        </dgm:presLayoutVars>
      </dgm:prSet>
      <dgm:spPr/>
    </dgm:pt>
    <dgm:pt modelId="{6E4C0FB0-5AA9-4DB7-9544-9DB751AAE5E0}" type="pres">
      <dgm:prSet presAssocID="{11752606-C509-4E3F-8925-D13CC5CD21A8}" presName="rootComposite" presStyleCnt="0"/>
      <dgm:spPr/>
    </dgm:pt>
    <dgm:pt modelId="{8D1636EB-1C6E-45CA-A859-FE7E4333E31B}" type="pres">
      <dgm:prSet presAssocID="{11752606-C509-4E3F-8925-D13CC5CD21A8}" presName="rootText" presStyleLbl="node4" presStyleIdx="3" presStyleCnt="10">
        <dgm:presLayoutVars>
          <dgm:chPref val="3"/>
        </dgm:presLayoutVars>
      </dgm:prSet>
      <dgm:spPr/>
    </dgm:pt>
    <dgm:pt modelId="{2B17422B-3388-48D8-9490-DDCB6C03A91B}" type="pres">
      <dgm:prSet presAssocID="{11752606-C509-4E3F-8925-D13CC5CD21A8}" presName="rootConnector" presStyleLbl="node4" presStyleIdx="3" presStyleCnt="10"/>
      <dgm:spPr/>
    </dgm:pt>
    <dgm:pt modelId="{0C6EDFD0-AE89-4234-B24A-3C61CD87C29C}" type="pres">
      <dgm:prSet presAssocID="{11752606-C509-4E3F-8925-D13CC5CD21A8}" presName="hierChild4" presStyleCnt="0"/>
      <dgm:spPr/>
    </dgm:pt>
    <dgm:pt modelId="{BEE554C7-7061-4DC3-AAC4-8D2BACA63219}" type="pres">
      <dgm:prSet presAssocID="{420B809E-9D0E-453A-A234-6BE2BDED27BC}" presName="Name37" presStyleLbl="parChTrans1D4" presStyleIdx="4" presStyleCnt="10"/>
      <dgm:spPr/>
    </dgm:pt>
    <dgm:pt modelId="{C6B56720-A1BC-4087-869E-29E4E4344FCE}" type="pres">
      <dgm:prSet presAssocID="{2166AF03-35AD-44C0-9C2A-9D46C15FB791}" presName="hierRoot2" presStyleCnt="0">
        <dgm:presLayoutVars>
          <dgm:hierBranch val="init"/>
        </dgm:presLayoutVars>
      </dgm:prSet>
      <dgm:spPr/>
    </dgm:pt>
    <dgm:pt modelId="{B02434FD-DEA8-4F2B-8E0F-DB62B411C602}" type="pres">
      <dgm:prSet presAssocID="{2166AF03-35AD-44C0-9C2A-9D46C15FB791}" presName="rootComposite" presStyleCnt="0"/>
      <dgm:spPr/>
    </dgm:pt>
    <dgm:pt modelId="{EABAFC11-523B-4C98-97E9-406037E6E58E}" type="pres">
      <dgm:prSet presAssocID="{2166AF03-35AD-44C0-9C2A-9D46C15FB791}" presName="rootText" presStyleLbl="node4" presStyleIdx="4" presStyleCnt="10">
        <dgm:presLayoutVars>
          <dgm:chPref val="3"/>
        </dgm:presLayoutVars>
      </dgm:prSet>
      <dgm:spPr/>
    </dgm:pt>
    <dgm:pt modelId="{A453A45E-AC43-4177-A2D7-7577321067AF}" type="pres">
      <dgm:prSet presAssocID="{2166AF03-35AD-44C0-9C2A-9D46C15FB791}" presName="rootConnector" presStyleLbl="node4" presStyleIdx="4" presStyleCnt="10"/>
      <dgm:spPr/>
    </dgm:pt>
    <dgm:pt modelId="{74B698CA-8D94-494F-AAF4-D3DD4467F68C}" type="pres">
      <dgm:prSet presAssocID="{2166AF03-35AD-44C0-9C2A-9D46C15FB791}" presName="hierChild4" presStyleCnt="0"/>
      <dgm:spPr/>
    </dgm:pt>
    <dgm:pt modelId="{2824C0EA-2C77-4C61-A093-562CDE529EDF}" type="pres">
      <dgm:prSet presAssocID="{2166AF03-35AD-44C0-9C2A-9D46C15FB791}" presName="hierChild5" presStyleCnt="0"/>
      <dgm:spPr/>
    </dgm:pt>
    <dgm:pt modelId="{A553CA20-84C8-4EE2-B39F-665D30BB88FF}" type="pres">
      <dgm:prSet presAssocID="{B6D1B252-133E-48F1-9890-042F187F7BFB}" presName="Name37" presStyleLbl="parChTrans1D4" presStyleIdx="5" presStyleCnt="10"/>
      <dgm:spPr/>
    </dgm:pt>
    <dgm:pt modelId="{52DD1318-9173-49C8-A05F-C89193B76FE2}" type="pres">
      <dgm:prSet presAssocID="{95F12FC9-6801-47AB-9768-92A69F50CFBF}" presName="hierRoot2" presStyleCnt="0">
        <dgm:presLayoutVars>
          <dgm:hierBranch val="init"/>
        </dgm:presLayoutVars>
      </dgm:prSet>
      <dgm:spPr/>
    </dgm:pt>
    <dgm:pt modelId="{FEAD9CCC-BDB3-40EA-9530-03996A7ECAEC}" type="pres">
      <dgm:prSet presAssocID="{95F12FC9-6801-47AB-9768-92A69F50CFBF}" presName="rootComposite" presStyleCnt="0"/>
      <dgm:spPr/>
    </dgm:pt>
    <dgm:pt modelId="{A2A8CC8F-5404-4B11-A028-3DBBC1FE4DA5}" type="pres">
      <dgm:prSet presAssocID="{95F12FC9-6801-47AB-9768-92A69F50CFBF}" presName="rootText" presStyleLbl="node4" presStyleIdx="5" presStyleCnt="10">
        <dgm:presLayoutVars>
          <dgm:chPref val="3"/>
        </dgm:presLayoutVars>
      </dgm:prSet>
      <dgm:spPr/>
    </dgm:pt>
    <dgm:pt modelId="{66949108-E8BE-4A1B-807E-A166D86C7E57}" type="pres">
      <dgm:prSet presAssocID="{95F12FC9-6801-47AB-9768-92A69F50CFBF}" presName="rootConnector" presStyleLbl="node4" presStyleIdx="5" presStyleCnt="10"/>
      <dgm:spPr/>
    </dgm:pt>
    <dgm:pt modelId="{F7B14A92-13EF-4559-9D90-9A476F7D9279}" type="pres">
      <dgm:prSet presAssocID="{95F12FC9-6801-47AB-9768-92A69F50CFBF}" presName="hierChild4" presStyleCnt="0"/>
      <dgm:spPr/>
    </dgm:pt>
    <dgm:pt modelId="{EB2086A6-B9E7-4E11-859C-42159B50EC3F}" type="pres">
      <dgm:prSet presAssocID="{95F12FC9-6801-47AB-9768-92A69F50CFBF}" presName="hierChild5" presStyleCnt="0"/>
      <dgm:spPr/>
    </dgm:pt>
    <dgm:pt modelId="{459C01B3-0A7C-4EAB-A493-193B9FE528E4}" type="pres">
      <dgm:prSet presAssocID="{11752606-C509-4E3F-8925-D13CC5CD21A8}" presName="hierChild5" presStyleCnt="0"/>
      <dgm:spPr/>
    </dgm:pt>
    <dgm:pt modelId="{A002A43D-DFBC-4085-A461-CC9481F8F822}" type="pres">
      <dgm:prSet presAssocID="{563EDDB0-AE48-48DA-8DBB-D970291DEB85}" presName="hierChild5" presStyleCnt="0"/>
      <dgm:spPr/>
    </dgm:pt>
    <dgm:pt modelId="{74D51FCA-34DD-4A5E-AF1C-9CFACC58088D}" type="pres">
      <dgm:prSet presAssocID="{91D325CD-3705-4A80-8D37-1C60CFC33B4A}" presName="Name37" presStyleLbl="parChTrans1D3" presStyleIdx="5" presStyleCnt="6"/>
      <dgm:spPr/>
    </dgm:pt>
    <dgm:pt modelId="{396CF5F0-F733-4BB8-9D50-59670F798541}" type="pres">
      <dgm:prSet presAssocID="{A0A9939C-5ACC-4E74-96D5-88A063D4872E}" presName="hierRoot2" presStyleCnt="0">
        <dgm:presLayoutVars>
          <dgm:hierBranch val="init"/>
        </dgm:presLayoutVars>
      </dgm:prSet>
      <dgm:spPr/>
    </dgm:pt>
    <dgm:pt modelId="{2AFD01D3-BC3E-43A0-A9A1-81214A35C51B}" type="pres">
      <dgm:prSet presAssocID="{A0A9939C-5ACC-4E74-96D5-88A063D4872E}" presName="rootComposite" presStyleCnt="0"/>
      <dgm:spPr/>
    </dgm:pt>
    <dgm:pt modelId="{9E6CDCED-8291-47CE-B739-99C820B820A9}" type="pres">
      <dgm:prSet presAssocID="{A0A9939C-5ACC-4E74-96D5-88A063D4872E}" presName="rootText" presStyleLbl="node3" presStyleIdx="5" presStyleCnt="6">
        <dgm:presLayoutVars>
          <dgm:chPref val="3"/>
        </dgm:presLayoutVars>
      </dgm:prSet>
      <dgm:spPr/>
    </dgm:pt>
    <dgm:pt modelId="{66E784CD-2B0E-4C05-8960-F3DC8AADEFE1}" type="pres">
      <dgm:prSet presAssocID="{A0A9939C-5ACC-4E74-96D5-88A063D4872E}" presName="rootConnector" presStyleLbl="node3" presStyleIdx="5" presStyleCnt="6"/>
      <dgm:spPr/>
    </dgm:pt>
    <dgm:pt modelId="{61C45FB6-058E-425D-9FC7-E7752CAB3FEF}" type="pres">
      <dgm:prSet presAssocID="{A0A9939C-5ACC-4E74-96D5-88A063D4872E}" presName="hierChild4" presStyleCnt="0"/>
      <dgm:spPr/>
    </dgm:pt>
    <dgm:pt modelId="{B60F964C-0AED-488A-86A2-F56ECD2AD00D}" type="pres">
      <dgm:prSet presAssocID="{DFE8D6B7-DEB0-43B1-855A-3058FFB872F6}" presName="Name37" presStyleLbl="parChTrans1D4" presStyleIdx="6" presStyleCnt="10"/>
      <dgm:spPr/>
    </dgm:pt>
    <dgm:pt modelId="{702D450B-8B8D-4C8E-8668-04900E389316}" type="pres">
      <dgm:prSet presAssocID="{35CF7683-63DE-471C-A7A3-7D728C90897C}" presName="hierRoot2" presStyleCnt="0">
        <dgm:presLayoutVars>
          <dgm:hierBranch val="init"/>
        </dgm:presLayoutVars>
      </dgm:prSet>
      <dgm:spPr/>
    </dgm:pt>
    <dgm:pt modelId="{6A2240E6-2540-465F-A00B-BE9BB26FDA6C}" type="pres">
      <dgm:prSet presAssocID="{35CF7683-63DE-471C-A7A3-7D728C90897C}" presName="rootComposite" presStyleCnt="0"/>
      <dgm:spPr/>
    </dgm:pt>
    <dgm:pt modelId="{388E0C0A-6E54-4D26-A307-66CFD9F26E28}" type="pres">
      <dgm:prSet presAssocID="{35CF7683-63DE-471C-A7A3-7D728C90897C}" presName="rootText" presStyleLbl="node4" presStyleIdx="6" presStyleCnt="10">
        <dgm:presLayoutVars>
          <dgm:chPref val="3"/>
        </dgm:presLayoutVars>
      </dgm:prSet>
      <dgm:spPr/>
    </dgm:pt>
    <dgm:pt modelId="{12ADF9DF-8D58-440E-BB62-A37172AEC600}" type="pres">
      <dgm:prSet presAssocID="{35CF7683-63DE-471C-A7A3-7D728C90897C}" presName="rootConnector" presStyleLbl="node4" presStyleIdx="6" presStyleCnt="10"/>
      <dgm:spPr/>
    </dgm:pt>
    <dgm:pt modelId="{7A9A26F0-4DAB-421C-8C65-AA612B174574}" type="pres">
      <dgm:prSet presAssocID="{35CF7683-63DE-471C-A7A3-7D728C90897C}" presName="hierChild4" presStyleCnt="0"/>
      <dgm:spPr/>
    </dgm:pt>
    <dgm:pt modelId="{3D04294E-FCC7-49EC-B421-23D28B83C3C6}" type="pres">
      <dgm:prSet presAssocID="{37661EB2-5F01-4F48-9C8B-EAE1CAA68B03}" presName="Name37" presStyleLbl="parChTrans1D4" presStyleIdx="7" presStyleCnt="10"/>
      <dgm:spPr/>
    </dgm:pt>
    <dgm:pt modelId="{DC3DBC1C-51A7-4A83-BA9A-BA36E9CCB084}" type="pres">
      <dgm:prSet presAssocID="{69952193-2382-4114-8487-D2E7258DE76E}" presName="hierRoot2" presStyleCnt="0">
        <dgm:presLayoutVars>
          <dgm:hierBranch val="init"/>
        </dgm:presLayoutVars>
      </dgm:prSet>
      <dgm:spPr/>
    </dgm:pt>
    <dgm:pt modelId="{8CF93658-2869-40D7-92AE-548D0429CEE2}" type="pres">
      <dgm:prSet presAssocID="{69952193-2382-4114-8487-D2E7258DE76E}" presName="rootComposite" presStyleCnt="0"/>
      <dgm:spPr/>
    </dgm:pt>
    <dgm:pt modelId="{086011E3-2D25-4469-B001-D357B545C638}" type="pres">
      <dgm:prSet presAssocID="{69952193-2382-4114-8487-D2E7258DE76E}" presName="rootText" presStyleLbl="node4" presStyleIdx="7" presStyleCnt="10" custLinFactX="27431" custLinFactNeighborX="100000">
        <dgm:presLayoutVars>
          <dgm:chPref val="3"/>
        </dgm:presLayoutVars>
      </dgm:prSet>
      <dgm:spPr/>
    </dgm:pt>
    <dgm:pt modelId="{0457538D-65F4-43A9-A596-5B3237C4E4AE}" type="pres">
      <dgm:prSet presAssocID="{69952193-2382-4114-8487-D2E7258DE76E}" presName="rootConnector" presStyleLbl="node4" presStyleIdx="7" presStyleCnt="10"/>
      <dgm:spPr/>
    </dgm:pt>
    <dgm:pt modelId="{C4EAE5DD-BF36-41A2-826B-1710D538D50C}" type="pres">
      <dgm:prSet presAssocID="{69952193-2382-4114-8487-D2E7258DE76E}" presName="hierChild4" presStyleCnt="0"/>
      <dgm:spPr/>
    </dgm:pt>
    <dgm:pt modelId="{35BA3C93-AD85-4B7B-8AA4-C0AB5512A5EF}" type="pres">
      <dgm:prSet presAssocID="{69952193-2382-4114-8487-D2E7258DE76E}" presName="hierChild5" presStyleCnt="0"/>
      <dgm:spPr/>
    </dgm:pt>
    <dgm:pt modelId="{59A7D91D-BE80-4180-9984-A38C4F894639}" type="pres">
      <dgm:prSet presAssocID="{21683FE2-B57C-4F53-B0A5-E2798D559EFA}" presName="Name37" presStyleLbl="parChTrans1D4" presStyleIdx="8" presStyleCnt="10"/>
      <dgm:spPr/>
    </dgm:pt>
    <dgm:pt modelId="{9C59CA57-BB71-44A9-899A-26C3841025BA}" type="pres">
      <dgm:prSet presAssocID="{E418E081-56D5-44ED-8B7C-BF9C0E46EFA9}" presName="hierRoot2" presStyleCnt="0">
        <dgm:presLayoutVars>
          <dgm:hierBranch val="init"/>
        </dgm:presLayoutVars>
      </dgm:prSet>
      <dgm:spPr/>
    </dgm:pt>
    <dgm:pt modelId="{D450BC6C-61B1-4CC0-9FF8-B26524C1DCFA}" type="pres">
      <dgm:prSet presAssocID="{E418E081-56D5-44ED-8B7C-BF9C0E46EFA9}" presName="rootComposite" presStyleCnt="0"/>
      <dgm:spPr/>
    </dgm:pt>
    <dgm:pt modelId="{79BD8734-F649-41D6-852C-56C93F0A0B0F}" type="pres">
      <dgm:prSet presAssocID="{E418E081-56D5-44ED-8B7C-BF9C0E46EFA9}" presName="rootText" presStyleLbl="node4" presStyleIdx="8" presStyleCnt="10" custLinFactX="-39133" custLinFactNeighborX="-100000" custLinFactNeighborY="1300">
        <dgm:presLayoutVars>
          <dgm:chPref val="3"/>
        </dgm:presLayoutVars>
      </dgm:prSet>
      <dgm:spPr/>
    </dgm:pt>
    <dgm:pt modelId="{DE33E39E-5804-4718-ABAD-F8EF33E842FD}" type="pres">
      <dgm:prSet presAssocID="{E418E081-56D5-44ED-8B7C-BF9C0E46EFA9}" presName="rootConnector" presStyleLbl="node4" presStyleIdx="8" presStyleCnt="10"/>
      <dgm:spPr/>
    </dgm:pt>
    <dgm:pt modelId="{1322C1CD-6353-449C-B638-5409B5AFA6C2}" type="pres">
      <dgm:prSet presAssocID="{E418E081-56D5-44ED-8B7C-BF9C0E46EFA9}" presName="hierChild4" presStyleCnt="0"/>
      <dgm:spPr/>
    </dgm:pt>
    <dgm:pt modelId="{C9DE4AE9-2B71-4E29-9B3D-9A74D6FAC670}" type="pres">
      <dgm:prSet presAssocID="{CC53916B-3B99-437F-ADE9-5744C3458910}" presName="Name37" presStyleLbl="parChTrans1D4" presStyleIdx="9" presStyleCnt="10"/>
      <dgm:spPr/>
    </dgm:pt>
    <dgm:pt modelId="{0A9BC4CB-DEA8-42D2-8166-D18601A5D814}" type="pres">
      <dgm:prSet presAssocID="{E60C5BA3-DC37-47AD-BB17-16765279E2CA}" presName="hierRoot2" presStyleCnt="0">
        <dgm:presLayoutVars>
          <dgm:hierBranch val="init"/>
        </dgm:presLayoutVars>
      </dgm:prSet>
      <dgm:spPr/>
    </dgm:pt>
    <dgm:pt modelId="{0C3174CF-2F2B-46DE-97A1-5A6C60BB219D}" type="pres">
      <dgm:prSet presAssocID="{E60C5BA3-DC37-47AD-BB17-16765279E2CA}" presName="rootComposite" presStyleCnt="0"/>
      <dgm:spPr/>
    </dgm:pt>
    <dgm:pt modelId="{EDB479DF-3EC2-448C-A8FE-4D8A21BC2AA6}" type="pres">
      <dgm:prSet presAssocID="{E60C5BA3-DC37-47AD-BB17-16765279E2CA}" presName="rootText" presStyleLbl="node4" presStyleIdx="9" presStyleCnt="10" custLinFactX="-63189" custLinFactNeighborX="-100000" custLinFactNeighborY="1250">
        <dgm:presLayoutVars>
          <dgm:chPref val="3"/>
        </dgm:presLayoutVars>
      </dgm:prSet>
      <dgm:spPr/>
    </dgm:pt>
    <dgm:pt modelId="{B202077F-3BF1-4A55-93EE-8F9BF4A83AC4}" type="pres">
      <dgm:prSet presAssocID="{E60C5BA3-DC37-47AD-BB17-16765279E2CA}" presName="rootConnector" presStyleLbl="node4" presStyleIdx="9" presStyleCnt="10"/>
      <dgm:spPr/>
    </dgm:pt>
    <dgm:pt modelId="{BE8C4319-09D2-4A36-B729-A8CE68B60C7D}" type="pres">
      <dgm:prSet presAssocID="{E60C5BA3-DC37-47AD-BB17-16765279E2CA}" presName="hierChild4" presStyleCnt="0"/>
      <dgm:spPr/>
    </dgm:pt>
    <dgm:pt modelId="{55199BDB-461B-4341-BC78-2935635D333F}" type="pres">
      <dgm:prSet presAssocID="{E60C5BA3-DC37-47AD-BB17-16765279E2CA}" presName="hierChild5" presStyleCnt="0"/>
      <dgm:spPr/>
    </dgm:pt>
    <dgm:pt modelId="{B18CB5F8-F3A5-43D3-B164-586DB8826073}" type="pres">
      <dgm:prSet presAssocID="{E418E081-56D5-44ED-8B7C-BF9C0E46EFA9}" presName="hierChild5" presStyleCnt="0"/>
      <dgm:spPr/>
    </dgm:pt>
    <dgm:pt modelId="{6A9C3380-3983-46B3-8C24-F02DC250D169}" type="pres">
      <dgm:prSet presAssocID="{35CF7683-63DE-471C-A7A3-7D728C90897C}" presName="hierChild5" presStyleCnt="0"/>
      <dgm:spPr/>
    </dgm:pt>
    <dgm:pt modelId="{47EB7359-58C9-4A63-A170-F12116211948}" type="pres">
      <dgm:prSet presAssocID="{A0A9939C-5ACC-4E74-96D5-88A063D4872E}" presName="hierChild5" presStyleCnt="0"/>
      <dgm:spPr/>
    </dgm:pt>
    <dgm:pt modelId="{AF0887B1-7EDB-43EC-B07A-DBAF7CAF1E71}" type="pres">
      <dgm:prSet presAssocID="{962E4031-D754-47E7-9122-C71BC58E776C}" presName="hierChild5" presStyleCnt="0"/>
      <dgm:spPr/>
    </dgm:pt>
    <dgm:pt modelId="{595E8E8C-7AB3-4E7C-BAB3-54E1F3B4CA9B}" type="pres">
      <dgm:prSet presAssocID="{3DC17331-F66C-4260-9F19-4C6B06CD7805}" presName="hierChild3" presStyleCnt="0"/>
      <dgm:spPr/>
    </dgm:pt>
  </dgm:ptLst>
  <dgm:cxnLst>
    <dgm:cxn modelId="{1C94B700-71F7-46F1-9A2E-359F0000C856}" type="presOf" srcId="{6F9F26F7-559B-4ABE-B510-5277F6B10CBA}" destId="{C7EC58E8-2C6C-489C-8615-7C83E7F4B13C}" srcOrd="0" destOrd="0" presId="urn:microsoft.com/office/officeart/2005/8/layout/orgChart1"/>
    <dgm:cxn modelId="{81A89E04-DD34-40CF-AC29-DC77B14329A7}" type="presOf" srcId="{E418E081-56D5-44ED-8B7C-BF9C0E46EFA9}" destId="{DE33E39E-5804-4718-ABAD-F8EF33E842FD}" srcOrd="1" destOrd="0" presId="urn:microsoft.com/office/officeart/2005/8/layout/orgChart1"/>
    <dgm:cxn modelId="{5A610A06-1A93-4D09-AC86-53BF1A776A84}" srcId="{563EDDB0-AE48-48DA-8DBB-D970291DEB85}" destId="{11752606-C509-4E3F-8925-D13CC5CD21A8}" srcOrd="0" destOrd="0" parTransId="{789E142A-4847-40E5-8A03-293E695B4585}" sibTransId="{1428A80A-7B6C-4A4D-8E44-2F77986E8308}"/>
    <dgm:cxn modelId="{3CF29F08-85CB-47FA-8EEF-68E95E8CA667}" type="presOf" srcId="{563EDDB0-AE48-48DA-8DBB-D970291DEB85}" destId="{11B15A57-66A8-428B-A649-B6CA2A435CD4}" srcOrd="0" destOrd="0" presId="urn:microsoft.com/office/officeart/2005/8/layout/orgChart1"/>
    <dgm:cxn modelId="{97D4D00C-46EC-4B50-B557-BA484BF9EAE4}" type="presOf" srcId="{C282827E-2381-4652-A8F2-0FC8FC795F94}" destId="{84518E77-13A6-4EA7-A81B-19A973FEFD69}" srcOrd="0" destOrd="0" presId="urn:microsoft.com/office/officeart/2005/8/layout/orgChart1"/>
    <dgm:cxn modelId="{239DAF11-1D45-41E1-B09C-AD250A674CCD}" type="presOf" srcId="{91D325CD-3705-4A80-8D37-1C60CFC33B4A}" destId="{74D51FCA-34DD-4A5E-AF1C-9CFACC58088D}" srcOrd="0" destOrd="0" presId="urn:microsoft.com/office/officeart/2005/8/layout/orgChart1"/>
    <dgm:cxn modelId="{AD192E13-E99C-4ABE-B0E5-D6B75C2C5F6C}" srcId="{962E4031-D754-47E7-9122-C71BC58E776C}" destId="{A0A9939C-5ACC-4E74-96D5-88A063D4872E}" srcOrd="1" destOrd="0" parTransId="{91D325CD-3705-4A80-8D37-1C60CFC33B4A}" sibTransId="{A55155B5-30D0-457D-B690-A441A602E5D8}"/>
    <dgm:cxn modelId="{DC8ED915-4FDA-45CA-9AE0-16A8BD955FA4}" srcId="{37B09517-88F7-4F84-86D0-F7ED9A84CBCF}" destId="{F3E47AC7-AF0C-4C24-A4DF-6F39BEF8981C}" srcOrd="0" destOrd="0" parTransId="{EEC1EF77-2DEF-4611-8C7A-C88F517683F1}" sibTransId="{1CE1E473-589F-4913-BFBC-3B54229BF17E}"/>
    <dgm:cxn modelId="{ACD39E1A-46F4-47DC-980D-A8FF4946513F}" type="presOf" srcId="{F3E47AC7-AF0C-4C24-A4DF-6F39BEF8981C}" destId="{2536619F-AC09-45B1-AE28-EE6A9483D58A}" srcOrd="1" destOrd="0" presId="urn:microsoft.com/office/officeart/2005/8/layout/orgChart1"/>
    <dgm:cxn modelId="{6BE73B22-EA80-4C17-937D-5FDE5A07ED56}" type="presOf" srcId="{962E4031-D754-47E7-9122-C71BC58E776C}" destId="{571EEA1F-C094-485F-AD5B-78ABA208407A}" srcOrd="0" destOrd="0" presId="urn:microsoft.com/office/officeart/2005/8/layout/orgChart1"/>
    <dgm:cxn modelId="{140DA325-A88D-4B51-885E-2B5598E8D6EA}" type="presOf" srcId="{6F9F26F7-559B-4ABE-B510-5277F6B10CBA}" destId="{550D71DC-133A-4136-BB4D-CDD644CD0A1E}" srcOrd="1" destOrd="0" presId="urn:microsoft.com/office/officeart/2005/8/layout/orgChart1"/>
    <dgm:cxn modelId="{031CC426-5475-4F97-9F05-0D5A0ED3D14F}" type="presOf" srcId="{69952193-2382-4114-8487-D2E7258DE76E}" destId="{0457538D-65F4-43A9-A596-5B3237C4E4AE}" srcOrd="1" destOrd="0" presId="urn:microsoft.com/office/officeart/2005/8/layout/orgChart1"/>
    <dgm:cxn modelId="{2EE27E28-D983-4FC8-B7ED-AA6A69CD7F58}" type="presOf" srcId="{A0A9939C-5ACC-4E74-96D5-88A063D4872E}" destId="{9E6CDCED-8291-47CE-B739-99C820B820A9}" srcOrd="0" destOrd="0" presId="urn:microsoft.com/office/officeart/2005/8/layout/orgChart1"/>
    <dgm:cxn modelId="{778A9333-05AE-46B2-9DBF-04CFD3B88DB0}" type="presOf" srcId="{37B09517-88F7-4F84-86D0-F7ED9A84CBCF}" destId="{4279BEA8-310D-4E66-A165-3F404CEB6F6B}" srcOrd="1" destOrd="0" presId="urn:microsoft.com/office/officeart/2005/8/layout/orgChart1"/>
    <dgm:cxn modelId="{287FE233-B79F-44CE-8C50-6A1448F41B51}" srcId="{F98DBD52-9348-4BF5-AD49-0D2F1CCCBBD5}" destId="{3DC17331-F66C-4260-9F19-4C6B06CD7805}" srcOrd="0" destOrd="0" parTransId="{62ED0977-C38C-4D7B-B4DE-2FCD0453B88E}" sibTransId="{2101A196-2DD2-479B-B1CF-9FC9F695209F}"/>
    <dgm:cxn modelId="{FFE87839-4B14-4514-88F0-90E53B409F7B}" type="presOf" srcId="{3AECA418-C576-47F6-B744-79D26B378A50}" destId="{A3AFAF11-5A8E-4FC7-82AF-7BCCFDDE09A6}" srcOrd="0" destOrd="0" presId="urn:microsoft.com/office/officeart/2005/8/layout/orgChart1"/>
    <dgm:cxn modelId="{921E8F3C-2840-40BA-A13E-60FEE309FC63}" srcId="{3DC17331-F66C-4260-9F19-4C6B06CD7805}" destId="{6A86CAD8-C72B-4E0D-B2A3-8202B418B699}" srcOrd="1" destOrd="0" parTransId="{3AECA418-C576-47F6-B744-79D26B378A50}" sibTransId="{AFCBC33B-1551-4E99-AB95-51370549A8C0}"/>
    <dgm:cxn modelId="{84F5B83D-86B4-49BC-A8AD-73A6DEC8776E}" type="presOf" srcId="{0B9F9F59-3442-45D0-A736-B92F761CE39B}" destId="{05039977-9368-47CD-8C18-357E4767ABCA}" srcOrd="0" destOrd="0" presId="urn:microsoft.com/office/officeart/2005/8/layout/orgChart1"/>
    <dgm:cxn modelId="{D7588461-9433-4C4C-BAA7-ABC846A7D790}" type="presOf" srcId="{3DC17331-F66C-4260-9F19-4C6B06CD7805}" destId="{B73E777A-E339-431D-8171-97FDA253578D}" srcOrd="1" destOrd="0" presId="urn:microsoft.com/office/officeart/2005/8/layout/orgChart1"/>
    <dgm:cxn modelId="{7694C141-6133-487C-93E5-DA7344D2212F}" type="presOf" srcId="{EEC1EF77-2DEF-4611-8C7A-C88F517683F1}" destId="{430BDEAD-37B0-4152-8842-02803FABF9C8}" srcOrd="0" destOrd="0" presId="urn:microsoft.com/office/officeart/2005/8/layout/orgChart1"/>
    <dgm:cxn modelId="{DBDA5362-DBEC-427A-9E8F-03A6227EEFA0}" type="presOf" srcId="{1BB8EA9E-7EAD-4C17-8045-500896C24A7E}" destId="{0919B7C9-76FD-42AA-9D03-4B6C0E1C1E97}" srcOrd="1" destOrd="0" presId="urn:microsoft.com/office/officeart/2005/8/layout/orgChart1"/>
    <dgm:cxn modelId="{D1A2D843-F1B8-482E-96F9-14017F186EB4}" type="presOf" srcId="{37661EB2-5F01-4F48-9C8B-EAE1CAA68B03}" destId="{3D04294E-FCC7-49EC-B421-23D28B83C3C6}" srcOrd="0" destOrd="0" presId="urn:microsoft.com/office/officeart/2005/8/layout/orgChart1"/>
    <dgm:cxn modelId="{F6CE9864-81C1-46E2-968E-F2256C518C6D}" type="presOf" srcId="{35CF7683-63DE-471C-A7A3-7D728C90897C}" destId="{388E0C0A-6E54-4D26-A307-66CFD9F26E28}" srcOrd="0" destOrd="0" presId="urn:microsoft.com/office/officeart/2005/8/layout/orgChart1"/>
    <dgm:cxn modelId="{5DD3E865-681D-42E3-87CC-933A44E1C33B}" srcId="{37B09517-88F7-4F84-86D0-F7ED9A84CBCF}" destId="{6F9F26F7-559B-4ABE-B510-5277F6B10CBA}" srcOrd="2" destOrd="0" parTransId="{0B9F9F59-3442-45D0-A736-B92F761CE39B}" sibTransId="{C79A425A-0F07-43B6-B374-F536E3CA4175}"/>
    <dgm:cxn modelId="{CEE81446-882A-49F2-99B6-FBF0A6B4F2FD}" type="presOf" srcId="{3D9B022E-1C75-402B-B9E7-D32020BC0390}" destId="{462D568A-2232-4963-BA9A-8F7815D03A35}" srcOrd="0" destOrd="0" presId="urn:microsoft.com/office/officeart/2005/8/layout/orgChart1"/>
    <dgm:cxn modelId="{E8F36D66-85D7-4487-9692-7AF0A999B5DC}" srcId="{3DC17331-F66C-4260-9F19-4C6B06CD7805}" destId="{87846369-426D-4886-824A-F407557A2BBB}" srcOrd="0" destOrd="0" parTransId="{03469001-C866-4856-8CD3-4DB2C3D6CC27}" sibTransId="{1E57D429-58EC-4A28-B134-D89E3D79097B}"/>
    <dgm:cxn modelId="{116A1168-A9DA-4420-99E2-2AC4FFDE97FF}" type="presOf" srcId="{87846369-426D-4886-824A-F407557A2BBB}" destId="{64E98092-0186-48CD-ACD0-441C84AC0CD3}" srcOrd="0" destOrd="0" presId="urn:microsoft.com/office/officeart/2005/8/layout/orgChart1"/>
    <dgm:cxn modelId="{84F25148-1E56-40FC-90C3-F50E030354EE}" srcId="{87846369-426D-4886-824A-F407557A2BBB}" destId="{37B09517-88F7-4F84-86D0-F7ED9A84CBCF}" srcOrd="0" destOrd="0" parTransId="{5A0C08C2-88CB-4C02-99D0-6C37231C45D7}" sibTransId="{C270113D-984F-4F89-853C-F5A3AFAB22BE}"/>
    <dgm:cxn modelId="{4F91EB49-8B5F-4B82-918F-EC293450FAD2}" type="presOf" srcId="{21683FE2-B57C-4F53-B0A5-E2798D559EFA}" destId="{59A7D91D-BE80-4180-9984-A38C4F894639}" srcOrd="0" destOrd="0" presId="urn:microsoft.com/office/officeart/2005/8/layout/orgChart1"/>
    <dgm:cxn modelId="{AA04FC69-247F-4BB8-AF33-7A7007DF08AF}" type="presOf" srcId="{1BB8EA9E-7EAD-4C17-8045-500896C24A7E}" destId="{D7E1D015-1928-4D57-BA28-6CDFACC4308D}" srcOrd="0" destOrd="0" presId="urn:microsoft.com/office/officeart/2005/8/layout/orgChart1"/>
    <dgm:cxn modelId="{58542F6B-A280-4723-995C-CEE35D8017B2}" type="presOf" srcId="{563EDDB0-AE48-48DA-8DBB-D970291DEB85}" destId="{660A8902-6E06-48B8-B9DE-484F386721AC}" srcOrd="1" destOrd="0" presId="urn:microsoft.com/office/officeart/2005/8/layout/orgChart1"/>
    <dgm:cxn modelId="{87588F6D-AF2C-4D8B-A268-53B13247F3E3}" type="presOf" srcId="{420B809E-9D0E-453A-A234-6BE2BDED27BC}" destId="{BEE554C7-7061-4DC3-AAC4-8D2BACA63219}" srcOrd="0" destOrd="0" presId="urn:microsoft.com/office/officeart/2005/8/layout/orgChart1"/>
    <dgm:cxn modelId="{C1660A71-3022-4F8B-8CBF-5D61A9793058}" type="presOf" srcId="{881BE33C-804E-420E-A612-5E10D7A0312A}" destId="{DE951AA9-B78B-4BBC-8132-C376AFAAC323}" srcOrd="0" destOrd="0" presId="urn:microsoft.com/office/officeart/2005/8/layout/orgChart1"/>
    <dgm:cxn modelId="{61C82F53-E1B6-4B3B-84C0-332615131230}" type="presOf" srcId="{37B09517-88F7-4F84-86D0-F7ED9A84CBCF}" destId="{C1664B8A-D344-4FD1-A193-DCC5EA1D57AD}" srcOrd="0" destOrd="0" presId="urn:microsoft.com/office/officeart/2005/8/layout/orgChart1"/>
    <dgm:cxn modelId="{EE549573-09F2-4420-99AC-AAF7C28B6DDB}" type="presOf" srcId="{27EEA81F-576F-43AE-938E-331B85B5E4A6}" destId="{AE768FBA-3E6B-4C11-B18E-572AFFE86217}" srcOrd="1" destOrd="0" presId="urn:microsoft.com/office/officeart/2005/8/layout/orgChart1"/>
    <dgm:cxn modelId="{6D13F275-6BE0-4CCF-ABCD-A0D9EFA4755A}" type="presOf" srcId="{03469001-C866-4856-8CD3-4DB2C3D6CC27}" destId="{E4D59AC3-68A1-4AC5-BC81-32459F33EB4E}" srcOrd="0" destOrd="0" presId="urn:microsoft.com/office/officeart/2005/8/layout/orgChart1"/>
    <dgm:cxn modelId="{27D44076-90ED-4903-9953-CFB666185285}" srcId="{11752606-C509-4E3F-8925-D13CC5CD21A8}" destId="{2166AF03-35AD-44C0-9C2A-9D46C15FB791}" srcOrd="0" destOrd="0" parTransId="{420B809E-9D0E-453A-A234-6BE2BDED27BC}" sibTransId="{A8954012-3C9A-448D-B1BB-4ECC8948D3AC}"/>
    <dgm:cxn modelId="{936C047C-AC51-4D34-A130-FE446916665C}" type="presOf" srcId="{89748240-F8E3-4A5D-A795-5D878C5B3C7E}" destId="{505947F0-B596-469E-87B4-B38E3303C5C7}" srcOrd="0" destOrd="0" presId="urn:microsoft.com/office/officeart/2005/8/layout/orgChart1"/>
    <dgm:cxn modelId="{59DC177C-26E3-4128-AB18-3FBCDDD18A45}" type="presOf" srcId="{2166AF03-35AD-44C0-9C2A-9D46C15FB791}" destId="{EABAFC11-523B-4C98-97E9-406037E6E58E}" srcOrd="0" destOrd="0" presId="urn:microsoft.com/office/officeart/2005/8/layout/orgChart1"/>
    <dgm:cxn modelId="{A5F21D81-5B91-4BFD-B9C3-B300E96DB5A7}" type="presOf" srcId="{789E142A-4847-40E5-8A03-293E695B4585}" destId="{EEC67DFB-5362-4580-B360-3E62B93C1D3F}" srcOrd="0" destOrd="0" presId="urn:microsoft.com/office/officeart/2005/8/layout/orgChart1"/>
    <dgm:cxn modelId="{B0EF5781-C8A5-4EAA-9308-55213E72238D}" type="presOf" srcId="{962E4031-D754-47E7-9122-C71BC58E776C}" destId="{79BA68B1-707A-4FC5-91EE-C69923A1075F}" srcOrd="1" destOrd="0" presId="urn:microsoft.com/office/officeart/2005/8/layout/orgChart1"/>
    <dgm:cxn modelId="{03578481-54C7-4201-9A69-FD3302325ABA}" type="presOf" srcId="{F98DBD52-9348-4BF5-AD49-0D2F1CCCBBD5}" destId="{FE968F28-2AF5-47F7-B267-ED01BF772EE6}" srcOrd="0" destOrd="0" presId="urn:microsoft.com/office/officeart/2005/8/layout/orgChart1"/>
    <dgm:cxn modelId="{3E024583-4498-4CB5-9C89-FDC7D7D50816}" type="presOf" srcId="{C282827E-2381-4652-A8F2-0FC8FC795F94}" destId="{9CDE4F71-5597-4EC6-A0FD-E59333E7B386}" srcOrd="1" destOrd="0" presId="urn:microsoft.com/office/officeart/2005/8/layout/orgChart1"/>
    <dgm:cxn modelId="{BDC3B387-2E2C-4E82-9FD5-B4C19E5E5ACA}" type="presOf" srcId="{CC53916B-3B99-437F-ADE9-5744C3458910}" destId="{C9DE4AE9-2B71-4E29-9B3D-9A74D6FAC670}" srcOrd="0" destOrd="0" presId="urn:microsoft.com/office/officeart/2005/8/layout/orgChart1"/>
    <dgm:cxn modelId="{DD68FB87-CB02-4C85-AE8E-7ED3E19A4287}" srcId="{35CF7683-63DE-471C-A7A3-7D728C90897C}" destId="{69952193-2382-4114-8487-D2E7258DE76E}" srcOrd="0" destOrd="0" parTransId="{37661EB2-5F01-4F48-9C8B-EAE1CAA68B03}" sibTransId="{05A71339-065E-4DF9-8732-99753BE955C3}"/>
    <dgm:cxn modelId="{9FB0E98B-1F3F-40D3-B6AF-51D125375897}" type="presOf" srcId="{27EEA81F-576F-43AE-938E-331B85B5E4A6}" destId="{9B24C2DB-2632-4E96-A31C-6D110BD7AA59}" srcOrd="0" destOrd="0" presId="urn:microsoft.com/office/officeart/2005/8/layout/orgChart1"/>
    <dgm:cxn modelId="{85AFFB8C-3447-4435-8BB1-E444E176ACE8}" type="presOf" srcId="{87846369-426D-4886-824A-F407557A2BBB}" destId="{19F619B2-EC70-40C7-875B-7C9A444857AC}" srcOrd="1" destOrd="0" presId="urn:microsoft.com/office/officeart/2005/8/layout/orgChart1"/>
    <dgm:cxn modelId="{C8B9F993-7E1B-43DC-BC73-DC43228931E5}" srcId="{6A86CAD8-C72B-4E0D-B2A3-8202B418B699}" destId="{1BB8EA9E-7EAD-4C17-8045-500896C24A7E}" srcOrd="0" destOrd="0" parTransId="{881BE33C-804E-420E-A612-5E10D7A0312A}" sibTransId="{BC342CD5-D828-4A0C-B6B1-2CFF0EF5B0CB}"/>
    <dgm:cxn modelId="{98C1DE97-4307-498E-9812-44AD24A87CC6}" srcId="{37B09517-88F7-4F84-86D0-F7ED9A84CBCF}" destId="{7D024926-5E78-4239-B4DA-C129E7356730}" srcOrd="1" destOrd="0" parTransId="{B8F85527-B720-42C8-80BB-D7ECD922ADEA}" sibTransId="{5209EEC7-F4F1-4382-8882-D9FA8333002A}"/>
    <dgm:cxn modelId="{6B8AF899-9D9C-42FB-9467-A9177BE4F2FF}" type="presOf" srcId="{17D4EF8A-3D3F-4925-BC3D-17FD9B7D6CBA}" destId="{D474B0BC-25C7-414F-8105-C0F580900845}" srcOrd="0" destOrd="0" presId="urn:microsoft.com/office/officeart/2005/8/layout/orgChart1"/>
    <dgm:cxn modelId="{6947B69A-45B3-4C70-ABA9-99FCFFBB2803}" type="presOf" srcId="{11752606-C509-4E3F-8925-D13CC5CD21A8}" destId="{8D1636EB-1C6E-45CA-A859-FE7E4333E31B}" srcOrd="0" destOrd="0" presId="urn:microsoft.com/office/officeart/2005/8/layout/orgChart1"/>
    <dgm:cxn modelId="{4617899B-25E2-47EE-95D0-CE86B50D6C64}" type="presOf" srcId="{35CF7683-63DE-471C-A7A3-7D728C90897C}" destId="{12ADF9DF-8D58-440E-BB62-A37172AEC600}" srcOrd="1" destOrd="0" presId="urn:microsoft.com/office/officeart/2005/8/layout/orgChart1"/>
    <dgm:cxn modelId="{38CB5CA3-3C9A-4952-8A65-53A5FF21B6C3}" type="presOf" srcId="{6A86CAD8-C72B-4E0D-B2A3-8202B418B699}" destId="{463E07AE-077B-4CA1-880F-C83C22C9BC2B}" srcOrd="1" destOrd="0" presId="urn:microsoft.com/office/officeart/2005/8/layout/orgChart1"/>
    <dgm:cxn modelId="{C6EB7AAC-0779-4969-B3C8-352486E7CE77}" srcId="{6A86CAD8-C72B-4E0D-B2A3-8202B418B699}" destId="{27EEA81F-576F-43AE-938E-331B85B5E4A6}" srcOrd="2" destOrd="0" parTransId="{4544A8CF-A8C2-4E1D-89C6-7270D661E2A4}" sibTransId="{B471FDF3-9E07-405F-ABA8-920E5B71C52D}"/>
    <dgm:cxn modelId="{88049EB4-1E21-4CB6-8484-F7D94D0CDEAC}" type="presOf" srcId="{3DC17331-F66C-4260-9F19-4C6B06CD7805}" destId="{148FAF2D-4517-47C5-B558-1E1A8DD0C6BB}" srcOrd="0" destOrd="0" presId="urn:microsoft.com/office/officeart/2005/8/layout/orgChart1"/>
    <dgm:cxn modelId="{759D67B7-4A24-4EE8-BB02-B6A94F206E7E}" srcId="{6A86CAD8-C72B-4E0D-B2A3-8202B418B699}" destId="{C282827E-2381-4652-A8F2-0FC8FC795F94}" srcOrd="1" destOrd="0" parTransId="{89748240-F8E3-4A5D-A795-5D878C5B3C7E}" sibTransId="{45EB565A-B3C0-43FC-B816-790F6749BE83}"/>
    <dgm:cxn modelId="{C22C7AB7-E4B3-4705-8CAA-78721CEEBF24}" type="presOf" srcId="{6A86CAD8-C72B-4E0D-B2A3-8202B418B699}" destId="{5EC77D95-CE00-4EF2-BC14-C0DFE3544A4A}" srcOrd="0" destOrd="0" presId="urn:microsoft.com/office/officeart/2005/8/layout/orgChart1"/>
    <dgm:cxn modelId="{6DBB62BC-6AAA-47FE-BE9B-1AA08AAB65B4}" type="presOf" srcId="{4544A8CF-A8C2-4E1D-89C6-7270D661E2A4}" destId="{DBB89445-8DE5-4F2D-B287-F0A7733B9C57}" srcOrd="0" destOrd="0" presId="urn:microsoft.com/office/officeart/2005/8/layout/orgChart1"/>
    <dgm:cxn modelId="{0B85FDC1-98DE-41EC-B8E3-2D34C4E22F57}" type="presOf" srcId="{2166AF03-35AD-44C0-9C2A-9D46C15FB791}" destId="{A453A45E-AC43-4177-A2D7-7577321067AF}" srcOrd="1" destOrd="0" presId="urn:microsoft.com/office/officeart/2005/8/layout/orgChart1"/>
    <dgm:cxn modelId="{9A4A63C2-9957-41AD-A945-A4A9AE60FBE8}" srcId="{962E4031-D754-47E7-9122-C71BC58E776C}" destId="{563EDDB0-AE48-48DA-8DBB-D970291DEB85}" srcOrd="0" destOrd="0" parTransId="{17D4EF8A-3D3F-4925-BC3D-17FD9B7D6CBA}" sibTransId="{B32D7B12-025A-4431-893A-19B165028D89}"/>
    <dgm:cxn modelId="{7F8FC9C8-F875-43A5-860E-60833DF25FF0}" srcId="{E418E081-56D5-44ED-8B7C-BF9C0E46EFA9}" destId="{E60C5BA3-DC37-47AD-BB17-16765279E2CA}" srcOrd="0" destOrd="0" parTransId="{CC53916B-3B99-437F-ADE9-5744C3458910}" sibTransId="{7900B348-48BD-43AF-921C-81366FFA1D72}"/>
    <dgm:cxn modelId="{D88B3DC9-E5A6-4934-BF2C-27AA72F3B3D1}" srcId="{3DC17331-F66C-4260-9F19-4C6B06CD7805}" destId="{962E4031-D754-47E7-9122-C71BC58E776C}" srcOrd="2" destOrd="0" parTransId="{3D9B022E-1C75-402B-B9E7-D32020BC0390}" sibTransId="{8A74C6B5-E9A1-42C2-98BB-17A41BE1135A}"/>
    <dgm:cxn modelId="{EDB31FCB-0F43-448F-8644-6D34144738AD}" type="presOf" srcId="{11752606-C509-4E3F-8925-D13CC5CD21A8}" destId="{2B17422B-3388-48D8-9490-DDCB6C03A91B}" srcOrd="1" destOrd="0" presId="urn:microsoft.com/office/officeart/2005/8/layout/orgChart1"/>
    <dgm:cxn modelId="{50CB55D1-6AAB-43AE-9813-FC07132EFFCF}" type="presOf" srcId="{95F12FC9-6801-47AB-9768-92A69F50CFBF}" destId="{A2A8CC8F-5404-4B11-A028-3DBBC1FE4DA5}" srcOrd="0" destOrd="0" presId="urn:microsoft.com/office/officeart/2005/8/layout/orgChart1"/>
    <dgm:cxn modelId="{52DD06D5-9FCF-468D-A6F6-416E19A751F5}" type="presOf" srcId="{69952193-2382-4114-8487-D2E7258DE76E}" destId="{086011E3-2D25-4469-B001-D357B545C638}" srcOrd="0" destOrd="0" presId="urn:microsoft.com/office/officeart/2005/8/layout/orgChart1"/>
    <dgm:cxn modelId="{D5E33FD6-D81C-4903-A3D3-A8246A8ADEAE}" type="presOf" srcId="{5A0C08C2-88CB-4C02-99D0-6C37231C45D7}" destId="{F9FF213E-4253-4263-A234-6845B6EB1C69}" srcOrd="0" destOrd="0" presId="urn:microsoft.com/office/officeart/2005/8/layout/orgChart1"/>
    <dgm:cxn modelId="{188974D7-1885-490E-82E9-5E9EEB683998}" type="presOf" srcId="{E418E081-56D5-44ED-8B7C-BF9C0E46EFA9}" destId="{79BD8734-F649-41D6-852C-56C93F0A0B0F}" srcOrd="0" destOrd="0" presId="urn:microsoft.com/office/officeart/2005/8/layout/orgChart1"/>
    <dgm:cxn modelId="{3CAD59E1-E3A1-4F08-96E2-2BAC69A8AEAA}" type="presOf" srcId="{B8F85527-B720-42C8-80BB-D7ECD922ADEA}" destId="{AD509888-27A8-4440-A164-97E7E01C3BA9}" srcOrd="0" destOrd="0" presId="urn:microsoft.com/office/officeart/2005/8/layout/orgChart1"/>
    <dgm:cxn modelId="{97FDE9E8-3041-443C-A0DA-DFF9752CBC40}" srcId="{35CF7683-63DE-471C-A7A3-7D728C90897C}" destId="{E418E081-56D5-44ED-8B7C-BF9C0E46EFA9}" srcOrd="1" destOrd="0" parTransId="{21683FE2-B57C-4F53-B0A5-E2798D559EFA}" sibTransId="{05B805F7-E08C-4E55-A97A-F7918B1A07E3}"/>
    <dgm:cxn modelId="{44189DEA-B74D-420A-8E8D-28D8B5EBE20A}" type="presOf" srcId="{F3E47AC7-AF0C-4C24-A4DF-6F39BEF8981C}" destId="{6CAE69DC-7F43-4237-996D-459925F68689}" srcOrd="0" destOrd="0" presId="urn:microsoft.com/office/officeart/2005/8/layout/orgChart1"/>
    <dgm:cxn modelId="{D75C15EB-CAC9-4C31-9EBB-99E5DCF417FD}" srcId="{11752606-C509-4E3F-8925-D13CC5CD21A8}" destId="{95F12FC9-6801-47AB-9768-92A69F50CFBF}" srcOrd="1" destOrd="0" parTransId="{B6D1B252-133E-48F1-9890-042F187F7BFB}" sibTransId="{6F9839DB-389C-4883-A534-3063D901B07A}"/>
    <dgm:cxn modelId="{3AE5E8EB-8630-44D3-8976-B0E5BB5DE8AE}" type="presOf" srcId="{95F12FC9-6801-47AB-9768-92A69F50CFBF}" destId="{66949108-E8BE-4A1B-807E-A166D86C7E57}" srcOrd="1" destOrd="0" presId="urn:microsoft.com/office/officeart/2005/8/layout/orgChart1"/>
    <dgm:cxn modelId="{D90428ED-9EDA-4030-8740-90A667982519}" srcId="{A0A9939C-5ACC-4E74-96D5-88A063D4872E}" destId="{35CF7683-63DE-471C-A7A3-7D728C90897C}" srcOrd="0" destOrd="0" parTransId="{DFE8D6B7-DEB0-43B1-855A-3058FFB872F6}" sibTransId="{548C2D1B-3CCB-4B22-9939-2599B8AB184D}"/>
    <dgm:cxn modelId="{601D8BEE-2157-4E2F-8FD6-2F697D36A703}" type="presOf" srcId="{E60C5BA3-DC37-47AD-BB17-16765279E2CA}" destId="{EDB479DF-3EC2-448C-A8FE-4D8A21BC2AA6}" srcOrd="0" destOrd="0" presId="urn:microsoft.com/office/officeart/2005/8/layout/orgChart1"/>
    <dgm:cxn modelId="{67A614F2-E0DC-4A61-9067-D8DD4CA30CDA}" type="presOf" srcId="{A0A9939C-5ACC-4E74-96D5-88A063D4872E}" destId="{66E784CD-2B0E-4C05-8960-F3DC8AADEFE1}" srcOrd="1" destOrd="0" presId="urn:microsoft.com/office/officeart/2005/8/layout/orgChart1"/>
    <dgm:cxn modelId="{5A1354F2-7DF7-477B-8B92-4210814E02BF}" type="presOf" srcId="{7D024926-5E78-4239-B4DA-C129E7356730}" destId="{3D29289C-C3D8-4832-BD20-BB6BB73CEED4}" srcOrd="1" destOrd="0" presId="urn:microsoft.com/office/officeart/2005/8/layout/orgChart1"/>
    <dgm:cxn modelId="{A18BA1F7-712B-42E1-A16A-70DA46765184}" type="presOf" srcId="{DFE8D6B7-DEB0-43B1-855A-3058FFB872F6}" destId="{B60F964C-0AED-488A-86A2-F56ECD2AD00D}" srcOrd="0" destOrd="0" presId="urn:microsoft.com/office/officeart/2005/8/layout/orgChart1"/>
    <dgm:cxn modelId="{9BC9EAFA-F7F0-4A0B-9656-B8322F41999E}" type="presOf" srcId="{7D024926-5E78-4239-B4DA-C129E7356730}" destId="{3774F865-C1BB-4490-AF24-277CC8C9EFC4}" srcOrd="0" destOrd="0" presId="urn:microsoft.com/office/officeart/2005/8/layout/orgChart1"/>
    <dgm:cxn modelId="{0EC32DFB-D1AD-410A-8472-711B909EEB87}" type="presOf" srcId="{E60C5BA3-DC37-47AD-BB17-16765279E2CA}" destId="{B202077F-3BF1-4A55-93EE-8F9BF4A83AC4}" srcOrd="1" destOrd="0" presId="urn:microsoft.com/office/officeart/2005/8/layout/orgChart1"/>
    <dgm:cxn modelId="{7350F4FF-3D23-4DB2-A165-897A1C15F237}" type="presOf" srcId="{B6D1B252-133E-48F1-9890-042F187F7BFB}" destId="{A553CA20-84C8-4EE2-B39F-665D30BB88FF}" srcOrd="0" destOrd="0" presId="urn:microsoft.com/office/officeart/2005/8/layout/orgChart1"/>
    <dgm:cxn modelId="{05D88262-20A1-415E-945C-04E09C341874}" type="presParOf" srcId="{FE968F28-2AF5-47F7-B267-ED01BF772EE6}" destId="{915FA867-AFD5-417D-AF7D-1C6F9C258BC9}" srcOrd="0" destOrd="0" presId="urn:microsoft.com/office/officeart/2005/8/layout/orgChart1"/>
    <dgm:cxn modelId="{C904F8C6-FA0E-41B6-B141-DE0AF0C726D4}" type="presParOf" srcId="{915FA867-AFD5-417D-AF7D-1C6F9C258BC9}" destId="{9F3879CE-59B4-4601-BA7D-0B32D16975B1}" srcOrd="0" destOrd="0" presId="urn:microsoft.com/office/officeart/2005/8/layout/orgChart1"/>
    <dgm:cxn modelId="{5083E147-5B5B-4D60-B967-FA4CE6B042D5}" type="presParOf" srcId="{9F3879CE-59B4-4601-BA7D-0B32D16975B1}" destId="{148FAF2D-4517-47C5-B558-1E1A8DD0C6BB}" srcOrd="0" destOrd="0" presId="urn:microsoft.com/office/officeart/2005/8/layout/orgChart1"/>
    <dgm:cxn modelId="{A879EFDD-2B6B-4F46-AB3C-A4955F93FE10}" type="presParOf" srcId="{9F3879CE-59B4-4601-BA7D-0B32D16975B1}" destId="{B73E777A-E339-431D-8171-97FDA253578D}" srcOrd="1" destOrd="0" presId="urn:microsoft.com/office/officeart/2005/8/layout/orgChart1"/>
    <dgm:cxn modelId="{70F3B00F-6144-4639-BE07-4C7246F6F33D}" type="presParOf" srcId="{915FA867-AFD5-417D-AF7D-1C6F9C258BC9}" destId="{F1F9C54F-037B-4C0A-B8E0-B92B46782585}" srcOrd="1" destOrd="0" presId="urn:microsoft.com/office/officeart/2005/8/layout/orgChart1"/>
    <dgm:cxn modelId="{41018F58-99D7-4973-B773-451BFAB381A7}" type="presParOf" srcId="{F1F9C54F-037B-4C0A-B8E0-B92B46782585}" destId="{E4D59AC3-68A1-4AC5-BC81-32459F33EB4E}" srcOrd="0" destOrd="0" presId="urn:microsoft.com/office/officeart/2005/8/layout/orgChart1"/>
    <dgm:cxn modelId="{C4D6F827-A2AF-4CB6-AB00-B9CA4F7D5BF8}" type="presParOf" srcId="{F1F9C54F-037B-4C0A-B8E0-B92B46782585}" destId="{D7AB2E17-538F-4750-9724-9C64A093CF9C}" srcOrd="1" destOrd="0" presId="urn:microsoft.com/office/officeart/2005/8/layout/orgChart1"/>
    <dgm:cxn modelId="{FD59FC33-4863-481B-91E8-DE3974582963}" type="presParOf" srcId="{D7AB2E17-538F-4750-9724-9C64A093CF9C}" destId="{6F75740C-C7DA-4C99-9FD1-2445A349E88E}" srcOrd="0" destOrd="0" presId="urn:microsoft.com/office/officeart/2005/8/layout/orgChart1"/>
    <dgm:cxn modelId="{F7F2828E-1F87-41B6-BEE4-1D0DB2BA56DB}" type="presParOf" srcId="{6F75740C-C7DA-4C99-9FD1-2445A349E88E}" destId="{64E98092-0186-48CD-ACD0-441C84AC0CD3}" srcOrd="0" destOrd="0" presId="urn:microsoft.com/office/officeart/2005/8/layout/orgChart1"/>
    <dgm:cxn modelId="{34E983F7-A433-403B-BA17-5CC87499ABE8}" type="presParOf" srcId="{6F75740C-C7DA-4C99-9FD1-2445A349E88E}" destId="{19F619B2-EC70-40C7-875B-7C9A444857AC}" srcOrd="1" destOrd="0" presId="urn:microsoft.com/office/officeart/2005/8/layout/orgChart1"/>
    <dgm:cxn modelId="{9F6CAFF8-691B-4992-AD3C-6307A630811A}" type="presParOf" srcId="{D7AB2E17-538F-4750-9724-9C64A093CF9C}" destId="{39ED4FF0-50B5-437C-9CD9-6CCDA94BE5E5}" srcOrd="1" destOrd="0" presId="urn:microsoft.com/office/officeart/2005/8/layout/orgChart1"/>
    <dgm:cxn modelId="{88ABD90D-72B9-41FE-B346-279DCB1FA002}" type="presParOf" srcId="{39ED4FF0-50B5-437C-9CD9-6CCDA94BE5E5}" destId="{F9FF213E-4253-4263-A234-6845B6EB1C69}" srcOrd="0" destOrd="0" presId="urn:microsoft.com/office/officeart/2005/8/layout/orgChart1"/>
    <dgm:cxn modelId="{B0A3A916-E652-4470-9958-7804AB3E770E}" type="presParOf" srcId="{39ED4FF0-50B5-437C-9CD9-6CCDA94BE5E5}" destId="{A669A4B7-D395-49B9-B4C7-054AED0395D7}" srcOrd="1" destOrd="0" presId="urn:microsoft.com/office/officeart/2005/8/layout/orgChart1"/>
    <dgm:cxn modelId="{5239D6E1-7B58-4591-9CB3-B75F3FC0797F}" type="presParOf" srcId="{A669A4B7-D395-49B9-B4C7-054AED0395D7}" destId="{03D7EFEB-0ECF-435C-B75C-F90AAE59FABB}" srcOrd="0" destOrd="0" presId="urn:microsoft.com/office/officeart/2005/8/layout/orgChart1"/>
    <dgm:cxn modelId="{09E05071-8D78-4606-AF64-7C54C1795745}" type="presParOf" srcId="{03D7EFEB-0ECF-435C-B75C-F90AAE59FABB}" destId="{C1664B8A-D344-4FD1-A193-DCC5EA1D57AD}" srcOrd="0" destOrd="0" presId="urn:microsoft.com/office/officeart/2005/8/layout/orgChart1"/>
    <dgm:cxn modelId="{CD553CEB-DF16-4CC9-9DAC-3591AFCBFACC}" type="presParOf" srcId="{03D7EFEB-0ECF-435C-B75C-F90AAE59FABB}" destId="{4279BEA8-310D-4E66-A165-3F404CEB6F6B}" srcOrd="1" destOrd="0" presId="urn:microsoft.com/office/officeart/2005/8/layout/orgChart1"/>
    <dgm:cxn modelId="{6ADA80DE-CC08-465F-AAB6-9567E6A537FC}" type="presParOf" srcId="{A669A4B7-D395-49B9-B4C7-054AED0395D7}" destId="{14F37DCF-AB41-4A29-9A85-C2BE8584D6D0}" srcOrd="1" destOrd="0" presId="urn:microsoft.com/office/officeart/2005/8/layout/orgChart1"/>
    <dgm:cxn modelId="{53489077-5924-425C-9DC1-078AE363215C}" type="presParOf" srcId="{14F37DCF-AB41-4A29-9A85-C2BE8584D6D0}" destId="{430BDEAD-37B0-4152-8842-02803FABF9C8}" srcOrd="0" destOrd="0" presId="urn:microsoft.com/office/officeart/2005/8/layout/orgChart1"/>
    <dgm:cxn modelId="{188BCA59-9FE1-4DF1-8E98-8A428CC41E0D}" type="presParOf" srcId="{14F37DCF-AB41-4A29-9A85-C2BE8584D6D0}" destId="{6580092D-8C35-4224-A1D0-10E90E4121C0}" srcOrd="1" destOrd="0" presId="urn:microsoft.com/office/officeart/2005/8/layout/orgChart1"/>
    <dgm:cxn modelId="{925018D9-7C18-4590-8E97-3BA4070BDCDB}" type="presParOf" srcId="{6580092D-8C35-4224-A1D0-10E90E4121C0}" destId="{3FC7A6CB-FFD7-4536-B9A6-236D1235DF1F}" srcOrd="0" destOrd="0" presId="urn:microsoft.com/office/officeart/2005/8/layout/orgChart1"/>
    <dgm:cxn modelId="{516EFFC9-450C-4451-84AF-A19F6E58423A}" type="presParOf" srcId="{3FC7A6CB-FFD7-4536-B9A6-236D1235DF1F}" destId="{6CAE69DC-7F43-4237-996D-459925F68689}" srcOrd="0" destOrd="0" presId="urn:microsoft.com/office/officeart/2005/8/layout/orgChart1"/>
    <dgm:cxn modelId="{00717AD7-3E00-491B-A2B6-A8B55418C69C}" type="presParOf" srcId="{3FC7A6CB-FFD7-4536-B9A6-236D1235DF1F}" destId="{2536619F-AC09-45B1-AE28-EE6A9483D58A}" srcOrd="1" destOrd="0" presId="urn:microsoft.com/office/officeart/2005/8/layout/orgChart1"/>
    <dgm:cxn modelId="{63979747-1598-40C5-A103-7415B45C5594}" type="presParOf" srcId="{6580092D-8C35-4224-A1D0-10E90E4121C0}" destId="{DEED58E2-E747-4A9E-94C1-710E35026CE5}" srcOrd="1" destOrd="0" presId="urn:microsoft.com/office/officeart/2005/8/layout/orgChart1"/>
    <dgm:cxn modelId="{D6627747-8FEB-4DA2-B0C4-6B0AE5437AC5}" type="presParOf" srcId="{6580092D-8C35-4224-A1D0-10E90E4121C0}" destId="{BCA1671F-5566-4EF9-A625-E7CCCEB3D695}" srcOrd="2" destOrd="0" presId="urn:microsoft.com/office/officeart/2005/8/layout/orgChart1"/>
    <dgm:cxn modelId="{13CADF1E-E228-43F9-BDB4-F5D1EA63CDC1}" type="presParOf" srcId="{14F37DCF-AB41-4A29-9A85-C2BE8584D6D0}" destId="{AD509888-27A8-4440-A164-97E7E01C3BA9}" srcOrd="2" destOrd="0" presId="urn:microsoft.com/office/officeart/2005/8/layout/orgChart1"/>
    <dgm:cxn modelId="{853F6F11-0EA0-46A7-916F-CC433EC9840C}" type="presParOf" srcId="{14F37DCF-AB41-4A29-9A85-C2BE8584D6D0}" destId="{B2AD697C-7909-4918-BB62-9F8CA8128A72}" srcOrd="3" destOrd="0" presId="urn:microsoft.com/office/officeart/2005/8/layout/orgChart1"/>
    <dgm:cxn modelId="{F99DFD83-4BC4-47C3-8EC4-5D3E80AD2714}" type="presParOf" srcId="{B2AD697C-7909-4918-BB62-9F8CA8128A72}" destId="{ADAC6269-6B2B-4F8C-AED4-2E4BB62534FA}" srcOrd="0" destOrd="0" presId="urn:microsoft.com/office/officeart/2005/8/layout/orgChart1"/>
    <dgm:cxn modelId="{22EB671C-9D92-4EB1-B9FD-11BB04DFA87F}" type="presParOf" srcId="{ADAC6269-6B2B-4F8C-AED4-2E4BB62534FA}" destId="{3774F865-C1BB-4490-AF24-277CC8C9EFC4}" srcOrd="0" destOrd="0" presId="urn:microsoft.com/office/officeart/2005/8/layout/orgChart1"/>
    <dgm:cxn modelId="{66683A20-E631-43A7-8728-37826633E3B1}" type="presParOf" srcId="{ADAC6269-6B2B-4F8C-AED4-2E4BB62534FA}" destId="{3D29289C-C3D8-4832-BD20-BB6BB73CEED4}" srcOrd="1" destOrd="0" presId="urn:microsoft.com/office/officeart/2005/8/layout/orgChart1"/>
    <dgm:cxn modelId="{C3FAB4BA-ACE3-4537-9A0C-F106450AF8C5}" type="presParOf" srcId="{B2AD697C-7909-4918-BB62-9F8CA8128A72}" destId="{F26EFD5D-848E-4510-9835-7C8518781D23}" srcOrd="1" destOrd="0" presId="urn:microsoft.com/office/officeart/2005/8/layout/orgChart1"/>
    <dgm:cxn modelId="{71F6390C-E779-4902-AAD8-40133AAF0A50}" type="presParOf" srcId="{B2AD697C-7909-4918-BB62-9F8CA8128A72}" destId="{267AED29-A243-46C8-A080-1E4B4E4BC410}" srcOrd="2" destOrd="0" presId="urn:microsoft.com/office/officeart/2005/8/layout/orgChart1"/>
    <dgm:cxn modelId="{F36D4BF9-23BC-4289-8137-0899292BE7EF}" type="presParOf" srcId="{14F37DCF-AB41-4A29-9A85-C2BE8584D6D0}" destId="{05039977-9368-47CD-8C18-357E4767ABCA}" srcOrd="4" destOrd="0" presId="urn:microsoft.com/office/officeart/2005/8/layout/orgChart1"/>
    <dgm:cxn modelId="{22C0B4A8-2A6F-4FB9-8ECE-AC7B9720645E}" type="presParOf" srcId="{14F37DCF-AB41-4A29-9A85-C2BE8584D6D0}" destId="{7761FC65-7C4D-455C-B5F9-44B3FFC677C0}" srcOrd="5" destOrd="0" presId="urn:microsoft.com/office/officeart/2005/8/layout/orgChart1"/>
    <dgm:cxn modelId="{CCEACE38-46DD-44BC-B385-3E5D8A9FEC2B}" type="presParOf" srcId="{7761FC65-7C4D-455C-B5F9-44B3FFC677C0}" destId="{15BD64C1-7BD1-4D89-9E13-726F7F6D127E}" srcOrd="0" destOrd="0" presId="urn:microsoft.com/office/officeart/2005/8/layout/orgChart1"/>
    <dgm:cxn modelId="{EF27D179-BF22-49B8-8027-4308A2130DBE}" type="presParOf" srcId="{15BD64C1-7BD1-4D89-9E13-726F7F6D127E}" destId="{C7EC58E8-2C6C-489C-8615-7C83E7F4B13C}" srcOrd="0" destOrd="0" presId="urn:microsoft.com/office/officeart/2005/8/layout/orgChart1"/>
    <dgm:cxn modelId="{508B72AF-970B-4563-A556-1B9272F41AF1}" type="presParOf" srcId="{15BD64C1-7BD1-4D89-9E13-726F7F6D127E}" destId="{550D71DC-133A-4136-BB4D-CDD644CD0A1E}" srcOrd="1" destOrd="0" presId="urn:microsoft.com/office/officeart/2005/8/layout/orgChart1"/>
    <dgm:cxn modelId="{6261CBCD-849E-493F-A146-E1B482B1B2CD}" type="presParOf" srcId="{7761FC65-7C4D-455C-B5F9-44B3FFC677C0}" destId="{E2343347-AB6A-479E-8846-711363AFCE63}" srcOrd="1" destOrd="0" presId="urn:microsoft.com/office/officeart/2005/8/layout/orgChart1"/>
    <dgm:cxn modelId="{3A1DA698-62CF-4BAF-8475-C8295889858B}" type="presParOf" srcId="{7761FC65-7C4D-455C-B5F9-44B3FFC677C0}" destId="{7FC1FC39-965E-439A-AAD1-FD0E2A8D86FE}" srcOrd="2" destOrd="0" presId="urn:microsoft.com/office/officeart/2005/8/layout/orgChart1"/>
    <dgm:cxn modelId="{29FA95FC-F6A2-4F84-98B1-242242C00521}" type="presParOf" srcId="{A669A4B7-D395-49B9-B4C7-054AED0395D7}" destId="{C198003B-D5CC-4B54-8DDC-8AC8720BF2B2}" srcOrd="2" destOrd="0" presId="urn:microsoft.com/office/officeart/2005/8/layout/orgChart1"/>
    <dgm:cxn modelId="{D920A6F1-6AAE-48C1-BCB1-285E9922C103}" type="presParOf" srcId="{D7AB2E17-538F-4750-9724-9C64A093CF9C}" destId="{F6549177-0734-498E-8BED-71C8B1DEB449}" srcOrd="2" destOrd="0" presId="urn:microsoft.com/office/officeart/2005/8/layout/orgChart1"/>
    <dgm:cxn modelId="{D90E6F79-87F1-4F77-85EE-36022AFF608E}" type="presParOf" srcId="{F1F9C54F-037B-4C0A-B8E0-B92B46782585}" destId="{A3AFAF11-5A8E-4FC7-82AF-7BCCFDDE09A6}" srcOrd="2" destOrd="0" presId="urn:microsoft.com/office/officeart/2005/8/layout/orgChart1"/>
    <dgm:cxn modelId="{8940BB27-123B-4F5A-A291-B0A7914AD5BD}" type="presParOf" srcId="{F1F9C54F-037B-4C0A-B8E0-B92B46782585}" destId="{EC562927-7BA1-4680-82CB-46C1DFDBD6C5}" srcOrd="3" destOrd="0" presId="urn:microsoft.com/office/officeart/2005/8/layout/orgChart1"/>
    <dgm:cxn modelId="{83CCDEDC-1541-46EC-AE76-685F95C43E0A}" type="presParOf" srcId="{EC562927-7BA1-4680-82CB-46C1DFDBD6C5}" destId="{5088F4E9-7EBD-48DE-B90A-84969AB4D83A}" srcOrd="0" destOrd="0" presId="urn:microsoft.com/office/officeart/2005/8/layout/orgChart1"/>
    <dgm:cxn modelId="{F6F1860C-105A-400B-892B-C8585AA732D6}" type="presParOf" srcId="{5088F4E9-7EBD-48DE-B90A-84969AB4D83A}" destId="{5EC77D95-CE00-4EF2-BC14-C0DFE3544A4A}" srcOrd="0" destOrd="0" presId="urn:microsoft.com/office/officeart/2005/8/layout/orgChart1"/>
    <dgm:cxn modelId="{AD4CC5FF-F67D-44FD-85CF-7D8C825D6C16}" type="presParOf" srcId="{5088F4E9-7EBD-48DE-B90A-84969AB4D83A}" destId="{463E07AE-077B-4CA1-880F-C83C22C9BC2B}" srcOrd="1" destOrd="0" presId="urn:microsoft.com/office/officeart/2005/8/layout/orgChart1"/>
    <dgm:cxn modelId="{8F33E2E8-9922-49FE-A0C2-851ADC43916F}" type="presParOf" srcId="{EC562927-7BA1-4680-82CB-46C1DFDBD6C5}" destId="{49EF6694-2C39-402A-8497-FDDD1485AD49}" srcOrd="1" destOrd="0" presId="urn:microsoft.com/office/officeart/2005/8/layout/orgChart1"/>
    <dgm:cxn modelId="{2842B018-ADCF-489C-981D-50A9786E0B18}" type="presParOf" srcId="{49EF6694-2C39-402A-8497-FDDD1485AD49}" destId="{DE951AA9-B78B-4BBC-8132-C376AFAAC323}" srcOrd="0" destOrd="0" presId="urn:microsoft.com/office/officeart/2005/8/layout/orgChart1"/>
    <dgm:cxn modelId="{D625A868-B6E1-4364-8624-0D0C0A1EF873}" type="presParOf" srcId="{49EF6694-2C39-402A-8497-FDDD1485AD49}" destId="{3CDA314D-C019-433B-A73F-AA51CC8C7915}" srcOrd="1" destOrd="0" presId="urn:microsoft.com/office/officeart/2005/8/layout/orgChart1"/>
    <dgm:cxn modelId="{31A89F51-C7AE-43B3-895F-0AEC90C5687C}" type="presParOf" srcId="{3CDA314D-C019-433B-A73F-AA51CC8C7915}" destId="{CD2C8E62-C1DF-45D0-9B9B-2CAB6BEED10B}" srcOrd="0" destOrd="0" presId="urn:microsoft.com/office/officeart/2005/8/layout/orgChart1"/>
    <dgm:cxn modelId="{0AA37866-5B79-4F9B-B524-3B0E7D0E9B6E}" type="presParOf" srcId="{CD2C8E62-C1DF-45D0-9B9B-2CAB6BEED10B}" destId="{D7E1D015-1928-4D57-BA28-6CDFACC4308D}" srcOrd="0" destOrd="0" presId="urn:microsoft.com/office/officeart/2005/8/layout/orgChart1"/>
    <dgm:cxn modelId="{6DED6093-C684-4823-ABF2-189484210D71}" type="presParOf" srcId="{CD2C8E62-C1DF-45D0-9B9B-2CAB6BEED10B}" destId="{0919B7C9-76FD-42AA-9D03-4B6C0E1C1E97}" srcOrd="1" destOrd="0" presId="urn:microsoft.com/office/officeart/2005/8/layout/orgChart1"/>
    <dgm:cxn modelId="{5CCCBFEA-B762-4161-8444-5AEB47A906B5}" type="presParOf" srcId="{3CDA314D-C019-433B-A73F-AA51CC8C7915}" destId="{6DBC2BC8-53DA-4608-A72B-F80A99C41C12}" srcOrd="1" destOrd="0" presId="urn:microsoft.com/office/officeart/2005/8/layout/orgChart1"/>
    <dgm:cxn modelId="{9C991459-EC08-4DE4-AD3B-68D72A24F86F}" type="presParOf" srcId="{3CDA314D-C019-433B-A73F-AA51CC8C7915}" destId="{44517159-717D-47AA-BF5C-686E3AB902B0}" srcOrd="2" destOrd="0" presId="urn:microsoft.com/office/officeart/2005/8/layout/orgChart1"/>
    <dgm:cxn modelId="{02C0CFCF-5DB6-4411-A49E-A5E892780768}" type="presParOf" srcId="{49EF6694-2C39-402A-8497-FDDD1485AD49}" destId="{505947F0-B596-469E-87B4-B38E3303C5C7}" srcOrd="2" destOrd="0" presId="urn:microsoft.com/office/officeart/2005/8/layout/orgChart1"/>
    <dgm:cxn modelId="{4F848103-4ADB-4D24-B4EC-90564FC4F672}" type="presParOf" srcId="{49EF6694-2C39-402A-8497-FDDD1485AD49}" destId="{61A53D34-AE1D-4BAF-AAB2-E7957D218657}" srcOrd="3" destOrd="0" presId="urn:microsoft.com/office/officeart/2005/8/layout/orgChart1"/>
    <dgm:cxn modelId="{22BC5605-8694-4562-8AA8-7324745E2DFE}" type="presParOf" srcId="{61A53D34-AE1D-4BAF-AAB2-E7957D218657}" destId="{B0B6D87E-BFCC-49A7-8B22-9100A301BA44}" srcOrd="0" destOrd="0" presId="urn:microsoft.com/office/officeart/2005/8/layout/orgChart1"/>
    <dgm:cxn modelId="{F1A1FC62-509B-4285-BC84-FACFD107D606}" type="presParOf" srcId="{B0B6D87E-BFCC-49A7-8B22-9100A301BA44}" destId="{84518E77-13A6-4EA7-A81B-19A973FEFD69}" srcOrd="0" destOrd="0" presId="urn:microsoft.com/office/officeart/2005/8/layout/orgChart1"/>
    <dgm:cxn modelId="{9B1774A0-3141-4E74-9EA4-FB1015827B73}" type="presParOf" srcId="{B0B6D87E-BFCC-49A7-8B22-9100A301BA44}" destId="{9CDE4F71-5597-4EC6-A0FD-E59333E7B386}" srcOrd="1" destOrd="0" presId="urn:microsoft.com/office/officeart/2005/8/layout/orgChart1"/>
    <dgm:cxn modelId="{2B12404A-A482-4023-BA38-A02F3C216D78}" type="presParOf" srcId="{61A53D34-AE1D-4BAF-AAB2-E7957D218657}" destId="{A1A5E973-5800-49CD-B455-D3D27A566A7E}" srcOrd="1" destOrd="0" presId="urn:microsoft.com/office/officeart/2005/8/layout/orgChart1"/>
    <dgm:cxn modelId="{C7735D70-3DA1-4E96-A698-8F6D350F5FFE}" type="presParOf" srcId="{61A53D34-AE1D-4BAF-AAB2-E7957D218657}" destId="{5A40B0B6-2E79-4366-ACE6-651EC884E04F}" srcOrd="2" destOrd="0" presId="urn:microsoft.com/office/officeart/2005/8/layout/orgChart1"/>
    <dgm:cxn modelId="{40050AB2-1715-43AE-A74B-B62598F8542D}" type="presParOf" srcId="{49EF6694-2C39-402A-8497-FDDD1485AD49}" destId="{DBB89445-8DE5-4F2D-B287-F0A7733B9C57}" srcOrd="4" destOrd="0" presId="urn:microsoft.com/office/officeart/2005/8/layout/orgChart1"/>
    <dgm:cxn modelId="{8740A8C4-69DF-4299-9724-E8931FABE819}" type="presParOf" srcId="{49EF6694-2C39-402A-8497-FDDD1485AD49}" destId="{15F6D8FB-8807-49B0-8793-615580E9E9C2}" srcOrd="5" destOrd="0" presId="urn:microsoft.com/office/officeart/2005/8/layout/orgChart1"/>
    <dgm:cxn modelId="{F3D16570-FDA8-42A5-B108-3F1B96F87A57}" type="presParOf" srcId="{15F6D8FB-8807-49B0-8793-615580E9E9C2}" destId="{615F1865-27B6-4E44-9311-CB97096D8E8B}" srcOrd="0" destOrd="0" presId="urn:microsoft.com/office/officeart/2005/8/layout/orgChart1"/>
    <dgm:cxn modelId="{C04BE49C-AF0B-4904-9CDD-169E29755909}" type="presParOf" srcId="{615F1865-27B6-4E44-9311-CB97096D8E8B}" destId="{9B24C2DB-2632-4E96-A31C-6D110BD7AA59}" srcOrd="0" destOrd="0" presId="urn:microsoft.com/office/officeart/2005/8/layout/orgChart1"/>
    <dgm:cxn modelId="{8499C9E1-4A2A-451D-A78C-E1F4A90A433F}" type="presParOf" srcId="{615F1865-27B6-4E44-9311-CB97096D8E8B}" destId="{AE768FBA-3E6B-4C11-B18E-572AFFE86217}" srcOrd="1" destOrd="0" presId="urn:microsoft.com/office/officeart/2005/8/layout/orgChart1"/>
    <dgm:cxn modelId="{B1677C77-2ADD-4849-8402-AA713DF62982}" type="presParOf" srcId="{15F6D8FB-8807-49B0-8793-615580E9E9C2}" destId="{DB0B3B6D-07B7-4076-8BE1-C7D3E873A5EF}" srcOrd="1" destOrd="0" presId="urn:microsoft.com/office/officeart/2005/8/layout/orgChart1"/>
    <dgm:cxn modelId="{1BE044E2-2357-4EB3-800B-150E6AC3E513}" type="presParOf" srcId="{15F6D8FB-8807-49B0-8793-615580E9E9C2}" destId="{DD1B608F-A485-49F8-B2A7-F15C5F47EC30}" srcOrd="2" destOrd="0" presId="urn:microsoft.com/office/officeart/2005/8/layout/orgChart1"/>
    <dgm:cxn modelId="{37C7C0AE-7878-4B74-8DB6-4E56636717A6}" type="presParOf" srcId="{EC562927-7BA1-4680-82CB-46C1DFDBD6C5}" destId="{18CE6A1B-ACBA-4EC8-ADEA-4CD5C8C91AAB}" srcOrd="2" destOrd="0" presId="urn:microsoft.com/office/officeart/2005/8/layout/orgChart1"/>
    <dgm:cxn modelId="{A0D3DF7C-A54C-486E-9B8C-50D5600A8538}" type="presParOf" srcId="{F1F9C54F-037B-4C0A-B8E0-B92B46782585}" destId="{462D568A-2232-4963-BA9A-8F7815D03A35}" srcOrd="4" destOrd="0" presId="urn:microsoft.com/office/officeart/2005/8/layout/orgChart1"/>
    <dgm:cxn modelId="{BBA69EE9-7091-4CCC-8762-EA9C41C44E83}" type="presParOf" srcId="{F1F9C54F-037B-4C0A-B8E0-B92B46782585}" destId="{B2F556FB-421C-49B1-B5BB-2AA18E3CAD9E}" srcOrd="5" destOrd="0" presId="urn:microsoft.com/office/officeart/2005/8/layout/orgChart1"/>
    <dgm:cxn modelId="{B6819815-B03D-43FC-9B7C-0E1C958E91DC}" type="presParOf" srcId="{B2F556FB-421C-49B1-B5BB-2AA18E3CAD9E}" destId="{D37F2F2E-F6DD-4F6E-8609-E116EB3E44B0}" srcOrd="0" destOrd="0" presId="urn:microsoft.com/office/officeart/2005/8/layout/orgChart1"/>
    <dgm:cxn modelId="{450CCCA2-7F99-4E5A-92B4-51F603E54902}" type="presParOf" srcId="{D37F2F2E-F6DD-4F6E-8609-E116EB3E44B0}" destId="{571EEA1F-C094-485F-AD5B-78ABA208407A}" srcOrd="0" destOrd="0" presId="urn:microsoft.com/office/officeart/2005/8/layout/orgChart1"/>
    <dgm:cxn modelId="{3FD90D00-A35F-4BC2-86B8-BFC0B139E5A8}" type="presParOf" srcId="{D37F2F2E-F6DD-4F6E-8609-E116EB3E44B0}" destId="{79BA68B1-707A-4FC5-91EE-C69923A1075F}" srcOrd="1" destOrd="0" presId="urn:microsoft.com/office/officeart/2005/8/layout/orgChart1"/>
    <dgm:cxn modelId="{0891BCA4-33B2-4009-9015-9D3A8196A89A}" type="presParOf" srcId="{B2F556FB-421C-49B1-B5BB-2AA18E3CAD9E}" destId="{49E4E34B-5AAD-4251-B4F5-7A1374CD26CA}" srcOrd="1" destOrd="0" presId="urn:microsoft.com/office/officeart/2005/8/layout/orgChart1"/>
    <dgm:cxn modelId="{89162596-3BA4-4C2B-BAE2-AE3746ED7CF9}" type="presParOf" srcId="{49E4E34B-5AAD-4251-B4F5-7A1374CD26CA}" destId="{D474B0BC-25C7-414F-8105-C0F580900845}" srcOrd="0" destOrd="0" presId="urn:microsoft.com/office/officeart/2005/8/layout/orgChart1"/>
    <dgm:cxn modelId="{BE5CC620-00F9-4734-A236-A7FD78DF7D5F}" type="presParOf" srcId="{49E4E34B-5AAD-4251-B4F5-7A1374CD26CA}" destId="{F458F98F-977D-4487-AFAB-B5A272D65956}" srcOrd="1" destOrd="0" presId="urn:microsoft.com/office/officeart/2005/8/layout/orgChart1"/>
    <dgm:cxn modelId="{D0CCE681-047D-496E-9461-90281F3A0E34}" type="presParOf" srcId="{F458F98F-977D-4487-AFAB-B5A272D65956}" destId="{C6E0C681-137C-44B0-B0A2-7AE46986C915}" srcOrd="0" destOrd="0" presId="urn:microsoft.com/office/officeart/2005/8/layout/orgChart1"/>
    <dgm:cxn modelId="{34F6F93F-FF79-4480-94E2-E295F72AB1B9}" type="presParOf" srcId="{C6E0C681-137C-44B0-B0A2-7AE46986C915}" destId="{11B15A57-66A8-428B-A649-B6CA2A435CD4}" srcOrd="0" destOrd="0" presId="urn:microsoft.com/office/officeart/2005/8/layout/orgChart1"/>
    <dgm:cxn modelId="{4697F242-20EA-4CF2-99B1-D3662CB02C24}" type="presParOf" srcId="{C6E0C681-137C-44B0-B0A2-7AE46986C915}" destId="{660A8902-6E06-48B8-B9DE-484F386721AC}" srcOrd="1" destOrd="0" presId="urn:microsoft.com/office/officeart/2005/8/layout/orgChart1"/>
    <dgm:cxn modelId="{0F00C40A-5504-4C9F-89CF-0588D67C3ABA}" type="presParOf" srcId="{F458F98F-977D-4487-AFAB-B5A272D65956}" destId="{18B6DF46-920E-478C-809E-EFD5184DBFB6}" srcOrd="1" destOrd="0" presId="urn:microsoft.com/office/officeart/2005/8/layout/orgChart1"/>
    <dgm:cxn modelId="{8BB9C286-8286-4F76-8BB9-592FA0B95446}" type="presParOf" srcId="{18B6DF46-920E-478C-809E-EFD5184DBFB6}" destId="{EEC67DFB-5362-4580-B360-3E62B93C1D3F}" srcOrd="0" destOrd="0" presId="urn:microsoft.com/office/officeart/2005/8/layout/orgChart1"/>
    <dgm:cxn modelId="{0AC72664-844C-4CF8-B5D3-504C74225BCE}" type="presParOf" srcId="{18B6DF46-920E-478C-809E-EFD5184DBFB6}" destId="{A64651BE-D952-420D-A67E-39701DE974B6}" srcOrd="1" destOrd="0" presId="urn:microsoft.com/office/officeart/2005/8/layout/orgChart1"/>
    <dgm:cxn modelId="{EC10897C-42AB-4525-8347-B35C2D72CACD}" type="presParOf" srcId="{A64651BE-D952-420D-A67E-39701DE974B6}" destId="{6E4C0FB0-5AA9-4DB7-9544-9DB751AAE5E0}" srcOrd="0" destOrd="0" presId="urn:microsoft.com/office/officeart/2005/8/layout/orgChart1"/>
    <dgm:cxn modelId="{9DB935CD-B03C-44F3-AFE8-9F32E31B81FC}" type="presParOf" srcId="{6E4C0FB0-5AA9-4DB7-9544-9DB751AAE5E0}" destId="{8D1636EB-1C6E-45CA-A859-FE7E4333E31B}" srcOrd="0" destOrd="0" presId="urn:microsoft.com/office/officeart/2005/8/layout/orgChart1"/>
    <dgm:cxn modelId="{A3A6D6D9-8721-41E0-B552-7AFD23DA1A45}" type="presParOf" srcId="{6E4C0FB0-5AA9-4DB7-9544-9DB751AAE5E0}" destId="{2B17422B-3388-48D8-9490-DDCB6C03A91B}" srcOrd="1" destOrd="0" presId="urn:microsoft.com/office/officeart/2005/8/layout/orgChart1"/>
    <dgm:cxn modelId="{BCF0BB17-5BC0-4ACE-A665-83D870719B2B}" type="presParOf" srcId="{A64651BE-D952-420D-A67E-39701DE974B6}" destId="{0C6EDFD0-AE89-4234-B24A-3C61CD87C29C}" srcOrd="1" destOrd="0" presId="urn:microsoft.com/office/officeart/2005/8/layout/orgChart1"/>
    <dgm:cxn modelId="{DC6122D1-B5A6-4982-8E54-4B2A606225FC}" type="presParOf" srcId="{0C6EDFD0-AE89-4234-B24A-3C61CD87C29C}" destId="{BEE554C7-7061-4DC3-AAC4-8D2BACA63219}" srcOrd="0" destOrd="0" presId="urn:microsoft.com/office/officeart/2005/8/layout/orgChart1"/>
    <dgm:cxn modelId="{0D2EB690-9CDC-4533-8277-65AA7EB0A1F5}" type="presParOf" srcId="{0C6EDFD0-AE89-4234-B24A-3C61CD87C29C}" destId="{C6B56720-A1BC-4087-869E-29E4E4344FCE}" srcOrd="1" destOrd="0" presId="urn:microsoft.com/office/officeart/2005/8/layout/orgChart1"/>
    <dgm:cxn modelId="{43A71EAB-61AB-462C-9614-B4DAA77E7F45}" type="presParOf" srcId="{C6B56720-A1BC-4087-869E-29E4E4344FCE}" destId="{B02434FD-DEA8-4F2B-8E0F-DB62B411C602}" srcOrd="0" destOrd="0" presId="urn:microsoft.com/office/officeart/2005/8/layout/orgChart1"/>
    <dgm:cxn modelId="{11850763-90A1-410E-AFE4-459F701E6700}" type="presParOf" srcId="{B02434FD-DEA8-4F2B-8E0F-DB62B411C602}" destId="{EABAFC11-523B-4C98-97E9-406037E6E58E}" srcOrd="0" destOrd="0" presId="urn:microsoft.com/office/officeart/2005/8/layout/orgChart1"/>
    <dgm:cxn modelId="{08BBF031-8668-4B30-B005-4602479784A1}" type="presParOf" srcId="{B02434FD-DEA8-4F2B-8E0F-DB62B411C602}" destId="{A453A45E-AC43-4177-A2D7-7577321067AF}" srcOrd="1" destOrd="0" presId="urn:microsoft.com/office/officeart/2005/8/layout/orgChart1"/>
    <dgm:cxn modelId="{1A93BBBE-E88F-42B8-99DB-E0F28A38F38D}" type="presParOf" srcId="{C6B56720-A1BC-4087-869E-29E4E4344FCE}" destId="{74B698CA-8D94-494F-AAF4-D3DD4467F68C}" srcOrd="1" destOrd="0" presId="urn:microsoft.com/office/officeart/2005/8/layout/orgChart1"/>
    <dgm:cxn modelId="{1F1F6D13-1FCE-4EA0-9240-0AFE514617CD}" type="presParOf" srcId="{C6B56720-A1BC-4087-869E-29E4E4344FCE}" destId="{2824C0EA-2C77-4C61-A093-562CDE529EDF}" srcOrd="2" destOrd="0" presId="urn:microsoft.com/office/officeart/2005/8/layout/orgChart1"/>
    <dgm:cxn modelId="{7A82437D-6569-4061-A367-13113F47880F}" type="presParOf" srcId="{0C6EDFD0-AE89-4234-B24A-3C61CD87C29C}" destId="{A553CA20-84C8-4EE2-B39F-665D30BB88FF}" srcOrd="2" destOrd="0" presId="urn:microsoft.com/office/officeart/2005/8/layout/orgChart1"/>
    <dgm:cxn modelId="{83D11B93-2B48-4D36-82A1-836F0722BBEF}" type="presParOf" srcId="{0C6EDFD0-AE89-4234-B24A-3C61CD87C29C}" destId="{52DD1318-9173-49C8-A05F-C89193B76FE2}" srcOrd="3" destOrd="0" presId="urn:microsoft.com/office/officeart/2005/8/layout/orgChart1"/>
    <dgm:cxn modelId="{ED9E9163-CB79-45DC-9A0D-E8936D402EB9}" type="presParOf" srcId="{52DD1318-9173-49C8-A05F-C89193B76FE2}" destId="{FEAD9CCC-BDB3-40EA-9530-03996A7ECAEC}" srcOrd="0" destOrd="0" presId="urn:microsoft.com/office/officeart/2005/8/layout/orgChart1"/>
    <dgm:cxn modelId="{640B329F-8577-4150-AC78-342BDBB607DA}" type="presParOf" srcId="{FEAD9CCC-BDB3-40EA-9530-03996A7ECAEC}" destId="{A2A8CC8F-5404-4B11-A028-3DBBC1FE4DA5}" srcOrd="0" destOrd="0" presId="urn:microsoft.com/office/officeart/2005/8/layout/orgChart1"/>
    <dgm:cxn modelId="{B2C309DF-8BFE-4493-80B6-060C6F00662F}" type="presParOf" srcId="{FEAD9CCC-BDB3-40EA-9530-03996A7ECAEC}" destId="{66949108-E8BE-4A1B-807E-A166D86C7E57}" srcOrd="1" destOrd="0" presId="urn:microsoft.com/office/officeart/2005/8/layout/orgChart1"/>
    <dgm:cxn modelId="{965F49B9-D936-4414-9F21-7A1AD16EBA51}" type="presParOf" srcId="{52DD1318-9173-49C8-A05F-C89193B76FE2}" destId="{F7B14A92-13EF-4559-9D90-9A476F7D9279}" srcOrd="1" destOrd="0" presId="urn:microsoft.com/office/officeart/2005/8/layout/orgChart1"/>
    <dgm:cxn modelId="{9D2C237F-2BB7-4BE0-85C5-019825954DA8}" type="presParOf" srcId="{52DD1318-9173-49C8-A05F-C89193B76FE2}" destId="{EB2086A6-B9E7-4E11-859C-42159B50EC3F}" srcOrd="2" destOrd="0" presId="urn:microsoft.com/office/officeart/2005/8/layout/orgChart1"/>
    <dgm:cxn modelId="{F9BA7731-9492-4FC1-B53D-BBCE1437BC4D}" type="presParOf" srcId="{A64651BE-D952-420D-A67E-39701DE974B6}" destId="{459C01B3-0A7C-4EAB-A493-193B9FE528E4}" srcOrd="2" destOrd="0" presId="urn:microsoft.com/office/officeart/2005/8/layout/orgChart1"/>
    <dgm:cxn modelId="{61FA4F29-6964-4D41-BFB5-A9950E24F0F6}" type="presParOf" srcId="{F458F98F-977D-4487-AFAB-B5A272D65956}" destId="{A002A43D-DFBC-4085-A461-CC9481F8F822}" srcOrd="2" destOrd="0" presId="urn:microsoft.com/office/officeart/2005/8/layout/orgChart1"/>
    <dgm:cxn modelId="{EDC3ABFB-A484-4C2F-81BF-399AC076281A}" type="presParOf" srcId="{49E4E34B-5AAD-4251-B4F5-7A1374CD26CA}" destId="{74D51FCA-34DD-4A5E-AF1C-9CFACC58088D}" srcOrd="2" destOrd="0" presId="urn:microsoft.com/office/officeart/2005/8/layout/orgChart1"/>
    <dgm:cxn modelId="{817F50D9-0588-462E-A4B2-4D8AFD9212F7}" type="presParOf" srcId="{49E4E34B-5AAD-4251-B4F5-7A1374CD26CA}" destId="{396CF5F0-F733-4BB8-9D50-59670F798541}" srcOrd="3" destOrd="0" presId="urn:microsoft.com/office/officeart/2005/8/layout/orgChart1"/>
    <dgm:cxn modelId="{07D90017-65AD-4C0E-9E4A-FFADC0FF30E7}" type="presParOf" srcId="{396CF5F0-F733-4BB8-9D50-59670F798541}" destId="{2AFD01D3-BC3E-43A0-A9A1-81214A35C51B}" srcOrd="0" destOrd="0" presId="urn:microsoft.com/office/officeart/2005/8/layout/orgChart1"/>
    <dgm:cxn modelId="{29F0BAE0-08B0-49CA-AAB0-5ED623734FAF}" type="presParOf" srcId="{2AFD01D3-BC3E-43A0-A9A1-81214A35C51B}" destId="{9E6CDCED-8291-47CE-B739-99C820B820A9}" srcOrd="0" destOrd="0" presId="urn:microsoft.com/office/officeart/2005/8/layout/orgChart1"/>
    <dgm:cxn modelId="{A28735D2-9ADA-4809-A069-17ED821DC31C}" type="presParOf" srcId="{2AFD01D3-BC3E-43A0-A9A1-81214A35C51B}" destId="{66E784CD-2B0E-4C05-8960-F3DC8AADEFE1}" srcOrd="1" destOrd="0" presId="urn:microsoft.com/office/officeart/2005/8/layout/orgChart1"/>
    <dgm:cxn modelId="{E1D417FA-2966-4630-9424-F577F52E34B7}" type="presParOf" srcId="{396CF5F0-F733-4BB8-9D50-59670F798541}" destId="{61C45FB6-058E-425D-9FC7-E7752CAB3FEF}" srcOrd="1" destOrd="0" presId="urn:microsoft.com/office/officeart/2005/8/layout/orgChart1"/>
    <dgm:cxn modelId="{800266EB-92A5-4533-A328-3C9392105536}" type="presParOf" srcId="{61C45FB6-058E-425D-9FC7-E7752CAB3FEF}" destId="{B60F964C-0AED-488A-86A2-F56ECD2AD00D}" srcOrd="0" destOrd="0" presId="urn:microsoft.com/office/officeart/2005/8/layout/orgChart1"/>
    <dgm:cxn modelId="{2972694F-8C95-4802-8647-BB07D87EC1B5}" type="presParOf" srcId="{61C45FB6-058E-425D-9FC7-E7752CAB3FEF}" destId="{702D450B-8B8D-4C8E-8668-04900E389316}" srcOrd="1" destOrd="0" presId="urn:microsoft.com/office/officeart/2005/8/layout/orgChart1"/>
    <dgm:cxn modelId="{2E595513-6AE7-4E75-9B2C-ED1A0CC0BFD5}" type="presParOf" srcId="{702D450B-8B8D-4C8E-8668-04900E389316}" destId="{6A2240E6-2540-465F-A00B-BE9BB26FDA6C}" srcOrd="0" destOrd="0" presId="urn:microsoft.com/office/officeart/2005/8/layout/orgChart1"/>
    <dgm:cxn modelId="{DF49A11C-4B86-449A-AC16-63E53F5DFE5C}" type="presParOf" srcId="{6A2240E6-2540-465F-A00B-BE9BB26FDA6C}" destId="{388E0C0A-6E54-4D26-A307-66CFD9F26E28}" srcOrd="0" destOrd="0" presId="urn:microsoft.com/office/officeart/2005/8/layout/orgChart1"/>
    <dgm:cxn modelId="{8F720035-43EE-4329-854C-CC65B376AB4D}" type="presParOf" srcId="{6A2240E6-2540-465F-A00B-BE9BB26FDA6C}" destId="{12ADF9DF-8D58-440E-BB62-A37172AEC600}" srcOrd="1" destOrd="0" presId="urn:microsoft.com/office/officeart/2005/8/layout/orgChart1"/>
    <dgm:cxn modelId="{ACA4E765-8078-46B4-8AC1-FD848703BF78}" type="presParOf" srcId="{702D450B-8B8D-4C8E-8668-04900E389316}" destId="{7A9A26F0-4DAB-421C-8C65-AA612B174574}" srcOrd="1" destOrd="0" presId="urn:microsoft.com/office/officeart/2005/8/layout/orgChart1"/>
    <dgm:cxn modelId="{E32419FA-C51A-4382-9571-88E5FFBD4575}" type="presParOf" srcId="{7A9A26F0-4DAB-421C-8C65-AA612B174574}" destId="{3D04294E-FCC7-49EC-B421-23D28B83C3C6}" srcOrd="0" destOrd="0" presId="urn:microsoft.com/office/officeart/2005/8/layout/orgChart1"/>
    <dgm:cxn modelId="{74C3572F-03CC-471E-A4A4-345F1A493968}" type="presParOf" srcId="{7A9A26F0-4DAB-421C-8C65-AA612B174574}" destId="{DC3DBC1C-51A7-4A83-BA9A-BA36E9CCB084}" srcOrd="1" destOrd="0" presId="urn:microsoft.com/office/officeart/2005/8/layout/orgChart1"/>
    <dgm:cxn modelId="{1122D80D-05CF-448B-977B-0843A9A7F0A9}" type="presParOf" srcId="{DC3DBC1C-51A7-4A83-BA9A-BA36E9CCB084}" destId="{8CF93658-2869-40D7-92AE-548D0429CEE2}" srcOrd="0" destOrd="0" presId="urn:microsoft.com/office/officeart/2005/8/layout/orgChart1"/>
    <dgm:cxn modelId="{5282CE0F-EB72-495F-B56C-CFA67FF57EE0}" type="presParOf" srcId="{8CF93658-2869-40D7-92AE-548D0429CEE2}" destId="{086011E3-2D25-4469-B001-D357B545C638}" srcOrd="0" destOrd="0" presId="urn:microsoft.com/office/officeart/2005/8/layout/orgChart1"/>
    <dgm:cxn modelId="{BBD8F7DE-9303-4885-B724-0E8EB5124FE4}" type="presParOf" srcId="{8CF93658-2869-40D7-92AE-548D0429CEE2}" destId="{0457538D-65F4-43A9-A596-5B3237C4E4AE}" srcOrd="1" destOrd="0" presId="urn:microsoft.com/office/officeart/2005/8/layout/orgChart1"/>
    <dgm:cxn modelId="{BE04CC08-5297-49CA-B69C-6081248C9509}" type="presParOf" srcId="{DC3DBC1C-51A7-4A83-BA9A-BA36E9CCB084}" destId="{C4EAE5DD-BF36-41A2-826B-1710D538D50C}" srcOrd="1" destOrd="0" presId="urn:microsoft.com/office/officeart/2005/8/layout/orgChart1"/>
    <dgm:cxn modelId="{DCC718C0-5A74-44CD-BC52-A190BA0F1AF7}" type="presParOf" srcId="{DC3DBC1C-51A7-4A83-BA9A-BA36E9CCB084}" destId="{35BA3C93-AD85-4B7B-8AA4-C0AB5512A5EF}" srcOrd="2" destOrd="0" presId="urn:microsoft.com/office/officeart/2005/8/layout/orgChart1"/>
    <dgm:cxn modelId="{F978BE85-C216-4600-82F2-C897D29C719B}" type="presParOf" srcId="{7A9A26F0-4DAB-421C-8C65-AA612B174574}" destId="{59A7D91D-BE80-4180-9984-A38C4F894639}" srcOrd="2" destOrd="0" presId="urn:microsoft.com/office/officeart/2005/8/layout/orgChart1"/>
    <dgm:cxn modelId="{8621994B-843E-4146-8880-EBCA5D9DECD4}" type="presParOf" srcId="{7A9A26F0-4DAB-421C-8C65-AA612B174574}" destId="{9C59CA57-BB71-44A9-899A-26C3841025BA}" srcOrd="3" destOrd="0" presId="urn:microsoft.com/office/officeart/2005/8/layout/orgChart1"/>
    <dgm:cxn modelId="{02E05991-6E13-42AB-B321-EE9088927C8E}" type="presParOf" srcId="{9C59CA57-BB71-44A9-899A-26C3841025BA}" destId="{D450BC6C-61B1-4CC0-9FF8-B26524C1DCFA}" srcOrd="0" destOrd="0" presId="urn:microsoft.com/office/officeart/2005/8/layout/orgChart1"/>
    <dgm:cxn modelId="{EF546430-EDDB-4C6D-B67D-30B6EC8C9FA4}" type="presParOf" srcId="{D450BC6C-61B1-4CC0-9FF8-B26524C1DCFA}" destId="{79BD8734-F649-41D6-852C-56C93F0A0B0F}" srcOrd="0" destOrd="0" presId="urn:microsoft.com/office/officeart/2005/8/layout/orgChart1"/>
    <dgm:cxn modelId="{19FDBC28-E1E0-4FE6-8069-A98B221B1907}" type="presParOf" srcId="{D450BC6C-61B1-4CC0-9FF8-B26524C1DCFA}" destId="{DE33E39E-5804-4718-ABAD-F8EF33E842FD}" srcOrd="1" destOrd="0" presId="urn:microsoft.com/office/officeart/2005/8/layout/orgChart1"/>
    <dgm:cxn modelId="{E9AD895E-EB9E-4523-88AC-D580FF88B19A}" type="presParOf" srcId="{9C59CA57-BB71-44A9-899A-26C3841025BA}" destId="{1322C1CD-6353-449C-B638-5409B5AFA6C2}" srcOrd="1" destOrd="0" presId="urn:microsoft.com/office/officeart/2005/8/layout/orgChart1"/>
    <dgm:cxn modelId="{D3656AC5-8C8B-44FB-B96E-BE19D9433D50}" type="presParOf" srcId="{1322C1CD-6353-449C-B638-5409B5AFA6C2}" destId="{C9DE4AE9-2B71-4E29-9B3D-9A74D6FAC670}" srcOrd="0" destOrd="0" presId="urn:microsoft.com/office/officeart/2005/8/layout/orgChart1"/>
    <dgm:cxn modelId="{FABBF111-1FB2-4782-8716-324801DEC34B}" type="presParOf" srcId="{1322C1CD-6353-449C-B638-5409B5AFA6C2}" destId="{0A9BC4CB-DEA8-42D2-8166-D18601A5D814}" srcOrd="1" destOrd="0" presId="urn:microsoft.com/office/officeart/2005/8/layout/orgChart1"/>
    <dgm:cxn modelId="{3F7F007A-F685-4D96-B961-FF6F0E729BBC}" type="presParOf" srcId="{0A9BC4CB-DEA8-42D2-8166-D18601A5D814}" destId="{0C3174CF-2F2B-46DE-97A1-5A6C60BB219D}" srcOrd="0" destOrd="0" presId="urn:microsoft.com/office/officeart/2005/8/layout/orgChart1"/>
    <dgm:cxn modelId="{4EF3E246-93D1-4DF1-B817-B077E995037A}" type="presParOf" srcId="{0C3174CF-2F2B-46DE-97A1-5A6C60BB219D}" destId="{EDB479DF-3EC2-448C-A8FE-4D8A21BC2AA6}" srcOrd="0" destOrd="0" presId="urn:microsoft.com/office/officeart/2005/8/layout/orgChart1"/>
    <dgm:cxn modelId="{DF1D6CE3-1408-4B4D-B3AE-EBE9EAB2637F}" type="presParOf" srcId="{0C3174CF-2F2B-46DE-97A1-5A6C60BB219D}" destId="{B202077F-3BF1-4A55-93EE-8F9BF4A83AC4}" srcOrd="1" destOrd="0" presId="urn:microsoft.com/office/officeart/2005/8/layout/orgChart1"/>
    <dgm:cxn modelId="{66235697-FFDA-4FD7-A169-776EA137F68C}" type="presParOf" srcId="{0A9BC4CB-DEA8-42D2-8166-D18601A5D814}" destId="{BE8C4319-09D2-4A36-B729-A8CE68B60C7D}" srcOrd="1" destOrd="0" presId="urn:microsoft.com/office/officeart/2005/8/layout/orgChart1"/>
    <dgm:cxn modelId="{2B2884D8-E1DD-46E4-B306-74651A2C1DE9}" type="presParOf" srcId="{0A9BC4CB-DEA8-42D2-8166-D18601A5D814}" destId="{55199BDB-461B-4341-BC78-2935635D333F}" srcOrd="2" destOrd="0" presId="urn:microsoft.com/office/officeart/2005/8/layout/orgChart1"/>
    <dgm:cxn modelId="{336AC45A-8154-4977-A540-715B2BCDE1B1}" type="presParOf" srcId="{9C59CA57-BB71-44A9-899A-26C3841025BA}" destId="{B18CB5F8-F3A5-43D3-B164-586DB8826073}" srcOrd="2" destOrd="0" presId="urn:microsoft.com/office/officeart/2005/8/layout/orgChart1"/>
    <dgm:cxn modelId="{5C33C371-3DD9-4927-8238-881FCC439F7B}" type="presParOf" srcId="{702D450B-8B8D-4C8E-8668-04900E389316}" destId="{6A9C3380-3983-46B3-8C24-F02DC250D169}" srcOrd="2" destOrd="0" presId="urn:microsoft.com/office/officeart/2005/8/layout/orgChart1"/>
    <dgm:cxn modelId="{9ACC214B-1A24-426E-9C3F-767EF2E0C9ED}" type="presParOf" srcId="{396CF5F0-F733-4BB8-9D50-59670F798541}" destId="{47EB7359-58C9-4A63-A170-F12116211948}" srcOrd="2" destOrd="0" presId="urn:microsoft.com/office/officeart/2005/8/layout/orgChart1"/>
    <dgm:cxn modelId="{A3DA9AF3-4E91-4832-A6A5-B9B027B5C8EF}" type="presParOf" srcId="{B2F556FB-421C-49B1-B5BB-2AA18E3CAD9E}" destId="{AF0887B1-7EDB-43EC-B07A-DBAF7CAF1E71}" srcOrd="2" destOrd="0" presId="urn:microsoft.com/office/officeart/2005/8/layout/orgChart1"/>
    <dgm:cxn modelId="{0F6B20A0-69B6-4A9E-AAEF-B08DA6710854}" type="presParOf" srcId="{915FA867-AFD5-417D-AF7D-1C6F9C258BC9}" destId="{595E8E8C-7AB3-4E7C-BAB3-54E1F3B4CA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DE4317-4A7A-4425-828F-1F59E2BEAF3A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5" csCatId="colorful" phldr="0"/>
      <dgm:spPr/>
      <dgm:t>
        <a:bodyPr/>
        <a:lstStyle/>
        <a:p>
          <a:endParaRPr lang="en-US"/>
        </a:p>
      </dgm:t>
    </dgm:pt>
    <dgm:pt modelId="{08BD2540-76C1-4C0C-9822-D3607E6E2966}">
      <dgm:prSet phldrT="[Текст]" phldr="1"/>
      <dgm:spPr/>
      <dgm:t>
        <a:bodyPr/>
        <a:lstStyle/>
        <a:p>
          <a:endParaRPr lang="en-US"/>
        </a:p>
      </dgm:t>
    </dgm:pt>
    <dgm:pt modelId="{E2F5CFD2-586B-4065-ADDE-D4C416D3483D}" type="parTrans" cxnId="{B4E1F161-DC65-41B1-9AD1-7E7A5007F58E}">
      <dgm:prSet/>
      <dgm:spPr/>
      <dgm:t>
        <a:bodyPr/>
        <a:lstStyle/>
        <a:p>
          <a:endParaRPr lang="en-US"/>
        </a:p>
      </dgm:t>
    </dgm:pt>
    <dgm:pt modelId="{B6FFD558-CC4E-413B-886F-C70B9C46905A}" type="sibTrans" cxnId="{B4E1F161-DC65-41B1-9AD1-7E7A5007F58E}">
      <dgm:prSet/>
      <dgm:spPr/>
      <dgm:t>
        <a:bodyPr/>
        <a:lstStyle/>
        <a:p>
          <a:endParaRPr lang="en-US"/>
        </a:p>
      </dgm:t>
    </dgm:pt>
    <dgm:pt modelId="{A716F3D6-59BF-46F1-9B7E-4D47B9512354}">
      <dgm:prSet phldrT="[Текст]" phldr="1"/>
      <dgm:spPr/>
      <dgm:t>
        <a:bodyPr/>
        <a:lstStyle/>
        <a:p>
          <a:endParaRPr lang="en-US"/>
        </a:p>
      </dgm:t>
    </dgm:pt>
    <dgm:pt modelId="{7E890442-D7FE-4716-B8A5-E1C962CF2A1D}" type="parTrans" cxnId="{AE6EB022-1A9C-4AE0-91C8-0FC04BF0E137}">
      <dgm:prSet/>
      <dgm:spPr/>
      <dgm:t>
        <a:bodyPr/>
        <a:lstStyle/>
        <a:p>
          <a:endParaRPr lang="en-US"/>
        </a:p>
      </dgm:t>
    </dgm:pt>
    <dgm:pt modelId="{0F756AE7-EA6E-44BC-89DA-380068954011}" type="sibTrans" cxnId="{AE6EB022-1A9C-4AE0-91C8-0FC04BF0E137}">
      <dgm:prSet/>
      <dgm:spPr/>
      <dgm:t>
        <a:bodyPr/>
        <a:lstStyle/>
        <a:p>
          <a:endParaRPr lang="en-US"/>
        </a:p>
      </dgm:t>
    </dgm:pt>
    <dgm:pt modelId="{2DC645C0-3818-4291-B653-174B1381F32A}" type="pres">
      <dgm:prSet presAssocID="{9BDE4317-4A7A-4425-828F-1F59E2BEAF3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16210BFF-D16F-4187-A0E4-930520A2795D}" type="pres">
      <dgm:prSet presAssocID="{9BDE4317-4A7A-4425-828F-1F59E2BEAF3A}" presName="Background" presStyleLbl="bgImgPlace1" presStyleIdx="0" presStyleCnt="1"/>
      <dgm:spPr/>
    </dgm:pt>
    <dgm:pt modelId="{F035DDAF-3C01-4810-A12F-EAA3A7F37BF0}" type="pres">
      <dgm:prSet presAssocID="{9BDE4317-4A7A-4425-828F-1F59E2BEAF3A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8176812-254B-4365-8DF1-C73700FCC3F2}" type="pres">
      <dgm:prSet presAssocID="{9BDE4317-4A7A-4425-828F-1F59E2BEAF3A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5FA9D45-0FD5-4317-A253-CCCB7A96A82E}" type="pres">
      <dgm:prSet presAssocID="{9BDE4317-4A7A-4425-828F-1F59E2BEAF3A}" presName="Plus" presStyleLbl="alignNode1" presStyleIdx="0" presStyleCnt="2"/>
      <dgm:spPr>
        <a:solidFill>
          <a:srgbClr val="FF0000"/>
        </a:solidFill>
      </dgm:spPr>
    </dgm:pt>
    <dgm:pt modelId="{F1E8A80F-1814-4F53-9378-9EB67991BF4F}" type="pres">
      <dgm:prSet presAssocID="{9BDE4317-4A7A-4425-828F-1F59E2BEAF3A}" presName="Minus" presStyleLbl="alignNode1" presStyleIdx="1" presStyleCnt="2"/>
      <dgm:spPr>
        <a:solidFill>
          <a:schemeClr val="accent1"/>
        </a:solidFill>
      </dgm:spPr>
    </dgm:pt>
    <dgm:pt modelId="{CDF85EB2-782C-4DD9-A049-42DE07B15481}" type="pres">
      <dgm:prSet presAssocID="{9BDE4317-4A7A-4425-828F-1F59E2BEAF3A}" presName="Divider" presStyleLbl="parChTrans1D1" presStyleIdx="0" presStyleCnt="1"/>
      <dgm:spPr/>
    </dgm:pt>
  </dgm:ptLst>
  <dgm:cxnLst>
    <dgm:cxn modelId="{AE6EB022-1A9C-4AE0-91C8-0FC04BF0E137}" srcId="{9BDE4317-4A7A-4425-828F-1F59E2BEAF3A}" destId="{A716F3D6-59BF-46F1-9B7E-4D47B9512354}" srcOrd="1" destOrd="0" parTransId="{7E890442-D7FE-4716-B8A5-E1C962CF2A1D}" sibTransId="{0F756AE7-EA6E-44BC-89DA-380068954011}"/>
    <dgm:cxn modelId="{BB27CD3E-688A-4983-B711-307F042669C7}" type="presOf" srcId="{A716F3D6-59BF-46F1-9B7E-4D47B9512354}" destId="{98176812-254B-4365-8DF1-C73700FCC3F2}" srcOrd="0" destOrd="0" presId="urn:microsoft.com/office/officeart/2009/3/layout/PlusandMinus"/>
    <dgm:cxn modelId="{B4E1F161-DC65-41B1-9AD1-7E7A5007F58E}" srcId="{9BDE4317-4A7A-4425-828F-1F59E2BEAF3A}" destId="{08BD2540-76C1-4C0C-9822-D3607E6E2966}" srcOrd="0" destOrd="0" parTransId="{E2F5CFD2-586B-4065-ADDE-D4C416D3483D}" sibTransId="{B6FFD558-CC4E-413B-886F-C70B9C46905A}"/>
    <dgm:cxn modelId="{6E7A1094-1432-4BE2-ADC3-FF9B27EF7013}" type="presOf" srcId="{08BD2540-76C1-4C0C-9822-D3607E6E2966}" destId="{F035DDAF-3C01-4810-A12F-EAA3A7F37BF0}" srcOrd="0" destOrd="0" presId="urn:microsoft.com/office/officeart/2009/3/layout/PlusandMinus"/>
    <dgm:cxn modelId="{159E2ADF-34C5-44B5-B4C9-A982AEF163FE}" type="presOf" srcId="{9BDE4317-4A7A-4425-828F-1F59E2BEAF3A}" destId="{2DC645C0-3818-4291-B653-174B1381F32A}" srcOrd="0" destOrd="0" presId="urn:microsoft.com/office/officeart/2009/3/layout/PlusandMinus"/>
    <dgm:cxn modelId="{0F71BD22-E5CC-45AE-8D26-680A2FF05EA5}" type="presParOf" srcId="{2DC645C0-3818-4291-B653-174B1381F32A}" destId="{16210BFF-D16F-4187-A0E4-930520A2795D}" srcOrd="0" destOrd="0" presId="urn:microsoft.com/office/officeart/2009/3/layout/PlusandMinus"/>
    <dgm:cxn modelId="{BDAEB456-5786-40B4-A53F-143EEFF31992}" type="presParOf" srcId="{2DC645C0-3818-4291-B653-174B1381F32A}" destId="{F035DDAF-3C01-4810-A12F-EAA3A7F37BF0}" srcOrd="1" destOrd="0" presId="urn:microsoft.com/office/officeart/2009/3/layout/PlusandMinus"/>
    <dgm:cxn modelId="{981E3D92-D02E-4A10-81C8-869F8F9F0D68}" type="presParOf" srcId="{2DC645C0-3818-4291-B653-174B1381F32A}" destId="{98176812-254B-4365-8DF1-C73700FCC3F2}" srcOrd="2" destOrd="0" presId="urn:microsoft.com/office/officeart/2009/3/layout/PlusandMinus"/>
    <dgm:cxn modelId="{514EE12E-FF1C-4841-8182-CF0CD29371A4}" type="presParOf" srcId="{2DC645C0-3818-4291-B653-174B1381F32A}" destId="{25FA9D45-0FD5-4317-A253-CCCB7A96A82E}" srcOrd="3" destOrd="0" presId="urn:microsoft.com/office/officeart/2009/3/layout/PlusandMinus"/>
    <dgm:cxn modelId="{AB1C08CD-E648-4A2E-8A74-971EFCFC1EA9}" type="presParOf" srcId="{2DC645C0-3818-4291-B653-174B1381F32A}" destId="{F1E8A80F-1814-4F53-9378-9EB67991BF4F}" srcOrd="4" destOrd="0" presId="urn:microsoft.com/office/officeart/2009/3/layout/PlusandMinus"/>
    <dgm:cxn modelId="{A9BADDC8-F55B-4FAB-86DA-EBD7FBCD7298}" type="presParOf" srcId="{2DC645C0-3818-4291-B653-174B1381F32A}" destId="{CDF85EB2-782C-4DD9-A049-42DE07B1548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9DFEC3-1CCC-4A2E-B673-B1E0AF04BA26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8B3BF7-647B-40EE-AC71-30FA1D279D66}">
      <dgm:prSet phldrT="[Текст]"/>
      <dgm:spPr/>
      <dgm:t>
        <a:bodyPr/>
        <a:lstStyle/>
        <a:p>
          <a:r>
            <a:rPr lang="uk-UA" dirty="0"/>
            <a:t>Викладач</a:t>
          </a:r>
          <a:endParaRPr lang="en-US" dirty="0"/>
        </a:p>
        <a:p>
          <a:r>
            <a:rPr lang="uk-UA" dirty="0"/>
            <a:t>Художник</a:t>
          </a:r>
          <a:endParaRPr lang="en-US" dirty="0"/>
        </a:p>
        <a:p>
          <a:r>
            <a:rPr lang="uk-UA" dirty="0"/>
            <a:t>Землевласник</a:t>
          </a:r>
          <a:endParaRPr lang="en-US" dirty="0"/>
        </a:p>
        <a:p>
          <a:r>
            <a:rPr lang="uk-UA" dirty="0"/>
            <a:t>Фермер</a:t>
          </a:r>
        </a:p>
        <a:p>
          <a:r>
            <a:rPr lang="uk-UA" dirty="0"/>
            <a:t>Ювелір</a:t>
          </a:r>
          <a:r>
            <a:rPr lang="en-US" dirty="0"/>
            <a:t> </a:t>
          </a:r>
        </a:p>
        <a:p>
          <a:r>
            <a:rPr lang="uk-UA" dirty="0"/>
            <a:t>Роздавальник реклами </a:t>
          </a:r>
          <a:r>
            <a:rPr lang="en-US" dirty="0"/>
            <a:t> </a:t>
          </a:r>
        </a:p>
      </dgm:t>
    </dgm:pt>
    <dgm:pt modelId="{E2274072-670D-480A-81AB-20D49E622B3E}" type="parTrans" cxnId="{CD4F704D-047F-4E94-9263-1C7C57587EE3}">
      <dgm:prSet/>
      <dgm:spPr/>
      <dgm:t>
        <a:bodyPr/>
        <a:lstStyle/>
        <a:p>
          <a:endParaRPr lang="en-US"/>
        </a:p>
      </dgm:t>
    </dgm:pt>
    <dgm:pt modelId="{409E4816-B5E0-48E5-A3E3-B172DF86626B}" type="sibTrans" cxnId="{CD4F704D-047F-4E94-9263-1C7C57587EE3}">
      <dgm:prSet/>
      <dgm:spPr/>
      <dgm:t>
        <a:bodyPr/>
        <a:lstStyle/>
        <a:p>
          <a:endParaRPr lang="en-US"/>
        </a:p>
      </dgm:t>
    </dgm:pt>
    <dgm:pt modelId="{7F16951A-AFB5-443B-B9D4-435CED461614}">
      <dgm:prSet phldrT="[Текст]"/>
      <dgm:spPr/>
      <dgm:t>
        <a:bodyPr/>
        <a:lstStyle/>
        <a:p>
          <a:endParaRPr lang="en-US" dirty="0"/>
        </a:p>
        <a:p>
          <a:r>
            <a:rPr lang="uk-UA" dirty="0"/>
            <a:t>Вищий клас</a:t>
          </a:r>
          <a:endParaRPr lang="en-US" dirty="0"/>
        </a:p>
        <a:p>
          <a:r>
            <a:rPr lang="uk-UA" dirty="0"/>
            <a:t>Середній клас</a:t>
          </a:r>
          <a:endParaRPr lang="en-US" dirty="0"/>
        </a:p>
        <a:p>
          <a:r>
            <a:rPr lang="uk-UA" dirty="0"/>
            <a:t>Робочий клас</a:t>
          </a:r>
          <a:endParaRPr lang="en-US" dirty="0"/>
        </a:p>
        <a:p>
          <a:r>
            <a:rPr lang="ru-RU" dirty="0"/>
            <a:t>Люмпен </a:t>
          </a:r>
          <a:endParaRPr lang="en-US" dirty="0"/>
        </a:p>
      </dgm:t>
    </dgm:pt>
    <dgm:pt modelId="{2623B65E-8834-4BD5-BBEC-9227E597C90F}" type="parTrans" cxnId="{7E483E8D-8C16-407F-9D3E-0221AB3CF10C}">
      <dgm:prSet/>
      <dgm:spPr/>
      <dgm:t>
        <a:bodyPr/>
        <a:lstStyle/>
        <a:p>
          <a:endParaRPr lang="en-US"/>
        </a:p>
      </dgm:t>
    </dgm:pt>
    <dgm:pt modelId="{9DC029DA-857F-4645-AB52-FEF36F532AE6}" type="sibTrans" cxnId="{7E483E8D-8C16-407F-9D3E-0221AB3CF10C}">
      <dgm:prSet/>
      <dgm:spPr/>
      <dgm:t>
        <a:bodyPr/>
        <a:lstStyle/>
        <a:p>
          <a:endParaRPr lang="en-US"/>
        </a:p>
      </dgm:t>
    </dgm:pt>
    <dgm:pt modelId="{CF374C14-EE99-46DC-97CF-C4745148CA1B}" type="pres">
      <dgm:prSet presAssocID="{CE9DFEC3-1CCC-4A2E-B673-B1E0AF04BA26}" presName="Name0" presStyleCnt="0">
        <dgm:presLayoutVars>
          <dgm:chMax val="2"/>
          <dgm:chPref val="2"/>
          <dgm:animLvl val="lvl"/>
        </dgm:presLayoutVars>
      </dgm:prSet>
      <dgm:spPr/>
    </dgm:pt>
    <dgm:pt modelId="{81D1747B-DA87-42E8-BB89-669573C2B7FB}" type="pres">
      <dgm:prSet presAssocID="{CE9DFEC3-1CCC-4A2E-B673-B1E0AF04BA26}" presName="LeftText" presStyleLbl="revTx" presStyleIdx="0" presStyleCnt="0">
        <dgm:presLayoutVars>
          <dgm:bulletEnabled val="1"/>
        </dgm:presLayoutVars>
      </dgm:prSet>
      <dgm:spPr/>
    </dgm:pt>
    <dgm:pt modelId="{8E09F982-0D39-4F03-8779-855F3AE834EB}" type="pres">
      <dgm:prSet presAssocID="{CE9DFEC3-1CCC-4A2E-B673-B1E0AF04BA26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62720A08-3B1C-42C3-B72D-D514D3ADAD58}" type="pres">
      <dgm:prSet presAssocID="{CE9DFEC3-1CCC-4A2E-B673-B1E0AF04BA26}" presName="RightText" presStyleLbl="revTx" presStyleIdx="0" presStyleCnt="0">
        <dgm:presLayoutVars>
          <dgm:bulletEnabled val="1"/>
        </dgm:presLayoutVars>
      </dgm:prSet>
      <dgm:spPr/>
    </dgm:pt>
    <dgm:pt modelId="{C89F9532-58EB-4C55-BC16-92882FA004E8}" type="pres">
      <dgm:prSet presAssocID="{CE9DFEC3-1CCC-4A2E-B673-B1E0AF04BA26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D24CDFED-C696-4D1E-8884-D6B305EBBC12}" type="pres">
      <dgm:prSet presAssocID="{CE9DFEC3-1CCC-4A2E-B673-B1E0AF04BA26}" presName="TopArrow" presStyleLbl="node1" presStyleIdx="0" presStyleCnt="2"/>
      <dgm:spPr/>
    </dgm:pt>
    <dgm:pt modelId="{ACF01818-23CA-42F4-91C7-846EE55A9550}" type="pres">
      <dgm:prSet presAssocID="{CE9DFEC3-1CCC-4A2E-B673-B1E0AF04BA26}" presName="BottomArrow" presStyleLbl="node1" presStyleIdx="1" presStyleCnt="2"/>
      <dgm:spPr/>
    </dgm:pt>
  </dgm:ptLst>
  <dgm:cxnLst>
    <dgm:cxn modelId="{CD4F704D-047F-4E94-9263-1C7C57587EE3}" srcId="{CE9DFEC3-1CCC-4A2E-B673-B1E0AF04BA26}" destId="{FB8B3BF7-647B-40EE-AC71-30FA1D279D66}" srcOrd="0" destOrd="0" parTransId="{E2274072-670D-480A-81AB-20D49E622B3E}" sibTransId="{409E4816-B5E0-48E5-A3E3-B172DF86626B}"/>
    <dgm:cxn modelId="{EF37E278-6024-45E8-861F-CAAAAC52FCAB}" type="presOf" srcId="{FB8B3BF7-647B-40EE-AC71-30FA1D279D66}" destId="{81D1747B-DA87-42E8-BB89-669573C2B7FB}" srcOrd="0" destOrd="0" presId="urn:microsoft.com/office/officeart/2009/layout/ReverseList"/>
    <dgm:cxn modelId="{1147EB80-67F7-48BE-9548-428BB2FE39EC}" type="presOf" srcId="{FB8B3BF7-647B-40EE-AC71-30FA1D279D66}" destId="{8E09F982-0D39-4F03-8779-855F3AE834EB}" srcOrd="1" destOrd="0" presId="urn:microsoft.com/office/officeart/2009/layout/ReverseList"/>
    <dgm:cxn modelId="{7E483E8D-8C16-407F-9D3E-0221AB3CF10C}" srcId="{CE9DFEC3-1CCC-4A2E-B673-B1E0AF04BA26}" destId="{7F16951A-AFB5-443B-B9D4-435CED461614}" srcOrd="1" destOrd="0" parTransId="{2623B65E-8834-4BD5-BBEC-9227E597C90F}" sibTransId="{9DC029DA-857F-4645-AB52-FEF36F532AE6}"/>
    <dgm:cxn modelId="{28DAF495-8B76-4DB3-97AB-C22D7C032E30}" type="presOf" srcId="{7F16951A-AFB5-443B-B9D4-435CED461614}" destId="{62720A08-3B1C-42C3-B72D-D514D3ADAD58}" srcOrd="0" destOrd="0" presId="urn:microsoft.com/office/officeart/2009/layout/ReverseList"/>
    <dgm:cxn modelId="{76A2F6B7-5A27-4356-9386-ED65311275F8}" type="presOf" srcId="{7F16951A-AFB5-443B-B9D4-435CED461614}" destId="{C89F9532-58EB-4C55-BC16-92882FA004E8}" srcOrd="1" destOrd="0" presId="urn:microsoft.com/office/officeart/2009/layout/ReverseList"/>
    <dgm:cxn modelId="{806CB8EB-8414-46BD-9416-101C5FBEDB1C}" type="presOf" srcId="{CE9DFEC3-1CCC-4A2E-B673-B1E0AF04BA26}" destId="{CF374C14-EE99-46DC-97CF-C4745148CA1B}" srcOrd="0" destOrd="0" presId="urn:microsoft.com/office/officeart/2009/layout/ReverseList"/>
    <dgm:cxn modelId="{320CB5DF-1705-4BA2-8B7A-168047ED9F11}" type="presParOf" srcId="{CF374C14-EE99-46DC-97CF-C4745148CA1B}" destId="{81D1747B-DA87-42E8-BB89-669573C2B7FB}" srcOrd="0" destOrd="0" presId="urn:microsoft.com/office/officeart/2009/layout/ReverseList"/>
    <dgm:cxn modelId="{B2DC48E2-01EE-4D7C-BA68-A3C1FB7BC262}" type="presParOf" srcId="{CF374C14-EE99-46DC-97CF-C4745148CA1B}" destId="{8E09F982-0D39-4F03-8779-855F3AE834EB}" srcOrd="1" destOrd="0" presId="urn:microsoft.com/office/officeart/2009/layout/ReverseList"/>
    <dgm:cxn modelId="{5C5CD52C-616C-437D-9828-67FA35347F28}" type="presParOf" srcId="{CF374C14-EE99-46DC-97CF-C4745148CA1B}" destId="{62720A08-3B1C-42C3-B72D-D514D3ADAD58}" srcOrd="2" destOrd="0" presId="urn:microsoft.com/office/officeart/2009/layout/ReverseList"/>
    <dgm:cxn modelId="{73BD4197-8286-4627-A5EE-C9AA93385F63}" type="presParOf" srcId="{CF374C14-EE99-46DC-97CF-C4745148CA1B}" destId="{C89F9532-58EB-4C55-BC16-92882FA004E8}" srcOrd="3" destOrd="0" presId="urn:microsoft.com/office/officeart/2009/layout/ReverseList"/>
    <dgm:cxn modelId="{E48B164E-D9D6-467D-B2DA-58B72DB522C9}" type="presParOf" srcId="{CF374C14-EE99-46DC-97CF-C4745148CA1B}" destId="{D24CDFED-C696-4D1E-8884-D6B305EBBC12}" srcOrd="4" destOrd="0" presId="urn:microsoft.com/office/officeart/2009/layout/ReverseList"/>
    <dgm:cxn modelId="{84F61AC0-9CC4-4A82-8AC0-DD950729B7C5}" type="presParOf" srcId="{CF374C14-EE99-46DC-97CF-C4745148CA1B}" destId="{ACF01818-23CA-42F4-91C7-846EE55A9550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5D7190-13CE-43CD-B3A7-DC52F86D938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9A0FD2-26A3-4E59-A675-2242796F0934}">
      <dgm:prSet phldrT="[Текст]"/>
      <dgm:spPr/>
      <dgm:t>
        <a:bodyPr/>
        <a:lstStyle/>
        <a:p>
          <a:r>
            <a:rPr lang="uk-UA" dirty="0"/>
            <a:t>Професія</a:t>
          </a:r>
          <a:endParaRPr lang="en-US" dirty="0"/>
        </a:p>
      </dgm:t>
    </dgm:pt>
    <dgm:pt modelId="{98BAB314-BDC1-4DBB-9E1D-30A430A6971D}" type="parTrans" cxnId="{8BFA51EE-4A7C-4CA1-9827-BBBC5C72959C}">
      <dgm:prSet/>
      <dgm:spPr/>
      <dgm:t>
        <a:bodyPr/>
        <a:lstStyle/>
        <a:p>
          <a:endParaRPr lang="en-US"/>
        </a:p>
      </dgm:t>
    </dgm:pt>
    <dgm:pt modelId="{0B5D5076-B57E-4833-9C11-6EEEB6AECC8E}" type="sibTrans" cxnId="{8BFA51EE-4A7C-4CA1-9827-BBBC5C72959C}">
      <dgm:prSet/>
      <dgm:spPr/>
      <dgm:t>
        <a:bodyPr/>
        <a:lstStyle/>
        <a:p>
          <a:endParaRPr lang="en-US"/>
        </a:p>
      </dgm:t>
    </dgm:pt>
    <dgm:pt modelId="{D4051420-02FC-4E6B-8FEB-4C4EA3AFDE50}">
      <dgm:prSet phldrT="[Текст]"/>
      <dgm:spPr/>
      <dgm:t>
        <a:bodyPr/>
        <a:lstStyle/>
        <a:p>
          <a:r>
            <a:rPr lang="uk-UA" dirty="0"/>
            <a:t>Протестантська трудова етика </a:t>
          </a:r>
          <a:endParaRPr lang="en-US" dirty="0"/>
        </a:p>
      </dgm:t>
    </dgm:pt>
    <dgm:pt modelId="{A3F4FB5D-BE32-407D-8450-065AA9BCF463}" type="parTrans" cxnId="{E4E3B750-FDC8-402A-9FA6-AF89FE3E5A40}">
      <dgm:prSet/>
      <dgm:spPr/>
      <dgm:t>
        <a:bodyPr/>
        <a:lstStyle/>
        <a:p>
          <a:endParaRPr lang="en-US"/>
        </a:p>
      </dgm:t>
    </dgm:pt>
    <dgm:pt modelId="{202EF05F-279C-4151-A0B1-5EF6AC8D96D4}" type="sibTrans" cxnId="{E4E3B750-FDC8-402A-9FA6-AF89FE3E5A40}">
      <dgm:prSet/>
      <dgm:spPr/>
      <dgm:t>
        <a:bodyPr/>
        <a:lstStyle/>
        <a:p>
          <a:endParaRPr lang="en-US"/>
        </a:p>
      </dgm:t>
    </dgm:pt>
    <dgm:pt modelId="{64152B71-50E5-467C-8527-E856D7F1484D}">
      <dgm:prSet phldrT="[Текст]"/>
      <dgm:spPr/>
      <dgm:t>
        <a:bodyPr/>
        <a:lstStyle/>
        <a:p>
          <a:r>
            <a:rPr lang="uk-UA" dirty="0"/>
            <a:t>Освіта, логіка, утилітаризм  </a:t>
          </a:r>
          <a:endParaRPr lang="en-US" dirty="0"/>
        </a:p>
      </dgm:t>
    </dgm:pt>
    <dgm:pt modelId="{9C630788-6584-4532-A919-ED3A24AC0BF3}" type="parTrans" cxnId="{0ACBE975-6F1B-4595-B66E-DDA984D63164}">
      <dgm:prSet/>
      <dgm:spPr/>
      <dgm:t>
        <a:bodyPr/>
        <a:lstStyle/>
        <a:p>
          <a:endParaRPr lang="en-US"/>
        </a:p>
      </dgm:t>
    </dgm:pt>
    <dgm:pt modelId="{01A58D67-8185-46AB-A3C2-BC3C377B6269}" type="sibTrans" cxnId="{0ACBE975-6F1B-4595-B66E-DDA984D63164}">
      <dgm:prSet/>
      <dgm:spPr/>
      <dgm:t>
        <a:bodyPr/>
        <a:lstStyle/>
        <a:p>
          <a:endParaRPr lang="en-US"/>
        </a:p>
      </dgm:t>
    </dgm:pt>
    <dgm:pt modelId="{8FA6D718-6029-4191-9F54-3E902D4687AC}">
      <dgm:prSet phldrT="[Текст]"/>
      <dgm:spPr/>
      <dgm:t>
        <a:bodyPr/>
        <a:lstStyle/>
        <a:p>
          <a:r>
            <a:rPr lang="uk-UA" dirty="0"/>
            <a:t>Оточення</a:t>
          </a:r>
          <a:endParaRPr lang="en-US" dirty="0"/>
        </a:p>
      </dgm:t>
    </dgm:pt>
    <dgm:pt modelId="{ED136167-33EA-4D47-AFC9-7EABAE39D79F}" type="parTrans" cxnId="{E68EC63A-5839-4E52-B840-99FC3F37FD5D}">
      <dgm:prSet/>
      <dgm:spPr/>
      <dgm:t>
        <a:bodyPr/>
        <a:lstStyle/>
        <a:p>
          <a:endParaRPr lang="en-US"/>
        </a:p>
      </dgm:t>
    </dgm:pt>
    <dgm:pt modelId="{DEB37D9D-6C67-4BD6-9CF4-25BD1E610FBB}" type="sibTrans" cxnId="{E68EC63A-5839-4E52-B840-99FC3F37FD5D}">
      <dgm:prSet/>
      <dgm:spPr/>
      <dgm:t>
        <a:bodyPr/>
        <a:lstStyle/>
        <a:p>
          <a:endParaRPr lang="en-US"/>
        </a:p>
      </dgm:t>
    </dgm:pt>
    <dgm:pt modelId="{72692978-C44D-45C7-8916-8B1140BED5BB}">
      <dgm:prSet phldrT="[Текст]"/>
      <dgm:spPr/>
      <dgm:t>
        <a:bodyPr/>
        <a:lstStyle/>
        <a:p>
          <a:r>
            <a:rPr lang="uk-UA" dirty="0"/>
            <a:t>Безпека фінансова, національна, особиста</a:t>
          </a:r>
          <a:endParaRPr lang="en-US" dirty="0"/>
        </a:p>
      </dgm:t>
    </dgm:pt>
    <dgm:pt modelId="{0A8F119C-C22F-43B6-BB4E-75D8994E1881}" type="parTrans" cxnId="{6062F6FD-A99D-4B2B-8ACA-44A774A475A0}">
      <dgm:prSet/>
      <dgm:spPr/>
      <dgm:t>
        <a:bodyPr/>
        <a:lstStyle/>
        <a:p>
          <a:endParaRPr lang="en-US"/>
        </a:p>
      </dgm:t>
    </dgm:pt>
    <dgm:pt modelId="{B23AFBFF-83D7-48EF-A4A8-A8E56CAC759A}" type="sibTrans" cxnId="{6062F6FD-A99D-4B2B-8ACA-44A774A475A0}">
      <dgm:prSet/>
      <dgm:spPr/>
      <dgm:t>
        <a:bodyPr/>
        <a:lstStyle/>
        <a:p>
          <a:endParaRPr lang="en-US"/>
        </a:p>
      </dgm:t>
    </dgm:pt>
    <dgm:pt modelId="{968BB978-6104-46E2-A801-BB57E8717011}">
      <dgm:prSet phldrT="[Текст]"/>
      <dgm:spPr/>
      <dgm:t>
        <a:bodyPr/>
        <a:lstStyle/>
        <a:p>
          <a:r>
            <a:rPr lang="uk-UA" dirty="0"/>
            <a:t>Родина </a:t>
          </a:r>
          <a:endParaRPr lang="en-US" dirty="0"/>
        </a:p>
      </dgm:t>
    </dgm:pt>
    <dgm:pt modelId="{82D76AFA-928C-42A5-AE6B-743036C4C9EC}" type="parTrans" cxnId="{84B10570-5E12-4FA7-8560-A64764EEC91A}">
      <dgm:prSet/>
      <dgm:spPr/>
      <dgm:t>
        <a:bodyPr/>
        <a:lstStyle/>
        <a:p>
          <a:endParaRPr lang="en-US"/>
        </a:p>
      </dgm:t>
    </dgm:pt>
    <dgm:pt modelId="{883C874C-F2A3-4340-821E-FCF1B12116ED}" type="sibTrans" cxnId="{84B10570-5E12-4FA7-8560-A64764EEC91A}">
      <dgm:prSet/>
      <dgm:spPr/>
      <dgm:t>
        <a:bodyPr/>
        <a:lstStyle/>
        <a:p>
          <a:endParaRPr lang="en-US"/>
        </a:p>
      </dgm:t>
    </dgm:pt>
    <dgm:pt modelId="{AE4E43D5-06E7-42BB-9A44-7B946B3C23EB}">
      <dgm:prSet phldrT="[Текст]"/>
      <dgm:spPr/>
      <dgm:t>
        <a:bodyPr/>
        <a:lstStyle/>
        <a:p>
          <a:r>
            <a:rPr lang="uk-UA" dirty="0"/>
            <a:t>Особистість</a:t>
          </a:r>
          <a:endParaRPr lang="en-US" dirty="0"/>
        </a:p>
      </dgm:t>
    </dgm:pt>
    <dgm:pt modelId="{ACC042EC-04B8-4912-B606-0798239D794C}" type="parTrans" cxnId="{B6843722-C77B-49E0-98F4-C3770F4F7D24}">
      <dgm:prSet/>
      <dgm:spPr/>
      <dgm:t>
        <a:bodyPr/>
        <a:lstStyle/>
        <a:p>
          <a:endParaRPr lang="en-US"/>
        </a:p>
      </dgm:t>
    </dgm:pt>
    <dgm:pt modelId="{BEC43F89-C4ED-49BE-A7F7-0FFE514EF11E}" type="sibTrans" cxnId="{B6843722-C77B-49E0-98F4-C3770F4F7D24}">
      <dgm:prSet/>
      <dgm:spPr/>
      <dgm:t>
        <a:bodyPr/>
        <a:lstStyle/>
        <a:p>
          <a:endParaRPr lang="en-US"/>
        </a:p>
      </dgm:t>
    </dgm:pt>
    <dgm:pt modelId="{C7925661-B494-43F2-91CE-0A4D694F5E82}">
      <dgm:prSet phldrT="[Текст]"/>
      <dgm:spPr/>
      <dgm:t>
        <a:bodyPr/>
        <a:lstStyle/>
        <a:p>
          <a:r>
            <a:rPr lang="uk-UA" dirty="0"/>
            <a:t>Доброчесність, гідність, </a:t>
          </a:r>
          <a:r>
            <a:rPr lang="uk-UA" dirty="0" err="1"/>
            <a:t>сапомовага</a:t>
          </a:r>
          <a:endParaRPr lang="en-US" dirty="0"/>
        </a:p>
      </dgm:t>
    </dgm:pt>
    <dgm:pt modelId="{CC09CE99-EBC9-4ECC-AADC-061A8DF56011}" type="parTrans" cxnId="{7D265377-B350-44C7-B978-F2C8929127B1}">
      <dgm:prSet/>
      <dgm:spPr/>
      <dgm:t>
        <a:bodyPr/>
        <a:lstStyle/>
        <a:p>
          <a:endParaRPr lang="en-US"/>
        </a:p>
      </dgm:t>
    </dgm:pt>
    <dgm:pt modelId="{E65BF448-DB3E-46F0-AF1D-DE7AE331AAFB}" type="sibTrans" cxnId="{7D265377-B350-44C7-B978-F2C8929127B1}">
      <dgm:prSet/>
      <dgm:spPr/>
      <dgm:t>
        <a:bodyPr/>
        <a:lstStyle/>
        <a:p>
          <a:endParaRPr lang="en-US"/>
        </a:p>
      </dgm:t>
    </dgm:pt>
    <dgm:pt modelId="{FD57615C-F45B-4778-89E7-E71CE141A93D}">
      <dgm:prSet phldrT="[Текст]"/>
      <dgm:spPr/>
      <dgm:t>
        <a:bodyPr/>
        <a:lstStyle/>
        <a:p>
          <a:r>
            <a:rPr lang="uk-UA" dirty="0"/>
            <a:t>Ввічливість, охайність, помірність</a:t>
          </a:r>
          <a:endParaRPr lang="en-US" dirty="0"/>
        </a:p>
      </dgm:t>
    </dgm:pt>
    <dgm:pt modelId="{ADAF8174-8F72-4EE2-99E5-1F7309A32F3F}" type="parTrans" cxnId="{057679DB-097B-48E4-A57E-8E6DDF52F7E6}">
      <dgm:prSet/>
      <dgm:spPr/>
      <dgm:t>
        <a:bodyPr/>
        <a:lstStyle/>
        <a:p>
          <a:endParaRPr lang="en-US"/>
        </a:p>
      </dgm:t>
    </dgm:pt>
    <dgm:pt modelId="{44457E29-DAC8-45D0-B42D-D5FBBE879A45}" type="sibTrans" cxnId="{057679DB-097B-48E4-A57E-8E6DDF52F7E6}">
      <dgm:prSet/>
      <dgm:spPr/>
      <dgm:t>
        <a:bodyPr/>
        <a:lstStyle/>
        <a:p>
          <a:endParaRPr lang="en-US"/>
        </a:p>
      </dgm:t>
    </dgm:pt>
    <dgm:pt modelId="{E6F5E293-B23D-4257-AA97-DDE8D3CB3A58}">
      <dgm:prSet phldrT="[Текст]"/>
      <dgm:spPr/>
      <dgm:t>
        <a:bodyPr/>
        <a:lstStyle/>
        <a:p>
          <a:r>
            <a:rPr lang="uk-UA" dirty="0"/>
            <a:t>Індивідуалізм та свобода  </a:t>
          </a:r>
          <a:endParaRPr lang="en-US" dirty="0"/>
        </a:p>
      </dgm:t>
    </dgm:pt>
    <dgm:pt modelId="{2C85DF5E-E5F4-4040-9D85-975420CA99AE}" type="parTrans" cxnId="{B8582618-1DAB-4BDF-9098-3CF729BDBBE8}">
      <dgm:prSet/>
      <dgm:spPr/>
      <dgm:t>
        <a:bodyPr/>
        <a:lstStyle/>
        <a:p>
          <a:endParaRPr lang="en-US"/>
        </a:p>
      </dgm:t>
    </dgm:pt>
    <dgm:pt modelId="{BACF0AAA-9BF3-4547-94C1-479F4EE5E2B0}" type="sibTrans" cxnId="{B8582618-1DAB-4BDF-9098-3CF729BDBBE8}">
      <dgm:prSet/>
      <dgm:spPr/>
      <dgm:t>
        <a:bodyPr/>
        <a:lstStyle/>
        <a:p>
          <a:endParaRPr lang="en-US"/>
        </a:p>
      </dgm:t>
    </dgm:pt>
    <dgm:pt modelId="{55F1BE9C-B90B-4D48-8BD9-5BF6CE24A916}" type="pres">
      <dgm:prSet presAssocID="{705D7190-13CE-43CD-B3A7-DC52F86D9386}" presName="Name0" presStyleCnt="0">
        <dgm:presLayoutVars>
          <dgm:dir/>
          <dgm:animLvl val="lvl"/>
          <dgm:resizeHandles val="exact"/>
        </dgm:presLayoutVars>
      </dgm:prSet>
      <dgm:spPr/>
    </dgm:pt>
    <dgm:pt modelId="{2E96FD4F-5C11-4736-94F8-5BF8CD1E17F8}" type="pres">
      <dgm:prSet presAssocID="{339A0FD2-26A3-4E59-A675-2242796F0934}" presName="linNode" presStyleCnt="0"/>
      <dgm:spPr/>
    </dgm:pt>
    <dgm:pt modelId="{80D3886E-9466-4CCB-8D0E-DF82248369C7}" type="pres">
      <dgm:prSet presAssocID="{339A0FD2-26A3-4E59-A675-2242796F093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0472C26-442E-4C20-8E7C-867F4A9AED9B}" type="pres">
      <dgm:prSet presAssocID="{339A0FD2-26A3-4E59-A675-2242796F0934}" presName="descendantText" presStyleLbl="alignAccFollowNode1" presStyleIdx="0" presStyleCnt="3">
        <dgm:presLayoutVars>
          <dgm:bulletEnabled val="1"/>
        </dgm:presLayoutVars>
      </dgm:prSet>
      <dgm:spPr/>
    </dgm:pt>
    <dgm:pt modelId="{3EFB4BB1-34E2-4994-94AE-ED49D068E29D}" type="pres">
      <dgm:prSet presAssocID="{0B5D5076-B57E-4833-9C11-6EEEB6AECC8E}" presName="sp" presStyleCnt="0"/>
      <dgm:spPr/>
    </dgm:pt>
    <dgm:pt modelId="{CE8E74FD-099C-45C1-BFD6-13D9D931E787}" type="pres">
      <dgm:prSet presAssocID="{8FA6D718-6029-4191-9F54-3E902D4687AC}" presName="linNode" presStyleCnt="0"/>
      <dgm:spPr/>
    </dgm:pt>
    <dgm:pt modelId="{C2DEC879-64E2-4E16-AA29-8FC988A34771}" type="pres">
      <dgm:prSet presAssocID="{8FA6D718-6029-4191-9F54-3E902D4687A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718BA65-8330-44B7-82C7-37031D880AE4}" type="pres">
      <dgm:prSet presAssocID="{8FA6D718-6029-4191-9F54-3E902D4687AC}" presName="descendantText" presStyleLbl="alignAccFollowNode1" presStyleIdx="1" presStyleCnt="3">
        <dgm:presLayoutVars>
          <dgm:bulletEnabled val="1"/>
        </dgm:presLayoutVars>
      </dgm:prSet>
      <dgm:spPr/>
    </dgm:pt>
    <dgm:pt modelId="{F4173570-7686-4161-84B9-BF407FA4DB30}" type="pres">
      <dgm:prSet presAssocID="{DEB37D9D-6C67-4BD6-9CF4-25BD1E610FBB}" presName="sp" presStyleCnt="0"/>
      <dgm:spPr/>
    </dgm:pt>
    <dgm:pt modelId="{29E83ECA-3709-42E2-AB77-964AB4C1341B}" type="pres">
      <dgm:prSet presAssocID="{AE4E43D5-06E7-42BB-9A44-7B946B3C23EB}" presName="linNode" presStyleCnt="0"/>
      <dgm:spPr/>
    </dgm:pt>
    <dgm:pt modelId="{3A6ACF9E-435B-46C9-BC5F-485C4A9DA333}" type="pres">
      <dgm:prSet presAssocID="{AE4E43D5-06E7-42BB-9A44-7B946B3C23E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D73749B-65BB-46A9-8104-63E7500CD6F8}" type="pres">
      <dgm:prSet presAssocID="{AE4E43D5-06E7-42BB-9A44-7B946B3C23E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8582618-1DAB-4BDF-9098-3CF729BDBBE8}" srcId="{AE4E43D5-06E7-42BB-9A44-7B946B3C23EB}" destId="{E6F5E293-B23D-4257-AA97-DDE8D3CB3A58}" srcOrd="2" destOrd="0" parTransId="{2C85DF5E-E5F4-4040-9D85-975420CA99AE}" sibTransId="{BACF0AAA-9BF3-4547-94C1-479F4EE5E2B0}"/>
    <dgm:cxn modelId="{B6843722-C77B-49E0-98F4-C3770F4F7D24}" srcId="{705D7190-13CE-43CD-B3A7-DC52F86D9386}" destId="{AE4E43D5-06E7-42BB-9A44-7B946B3C23EB}" srcOrd="2" destOrd="0" parTransId="{ACC042EC-04B8-4912-B606-0798239D794C}" sibTransId="{BEC43F89-C4ED-49BE-A7F7-0FFE514EF11E}"/>
    <dgm:cxn modelId="{B8EDFD2A-12AC-405E-97DB-A088D0813985}" type="presOf" srcId="{705D7190-13CE-43CD-B3A7-DC52F86D9386}" destId="{55F1BE9C-B90B-4D48-8BD9-5BF6CE24A916}" srcOrd="0" destOrd="0" presId="urn:microsoft.com/office/officeart/2005/8/layout/vList5"/>
    <dgm:cxn modelId="{E68EC63A-5839-4E52-B840-99FC3F37FD5D}" srcId="{705D7190-13CE-43CD-B3A7-DC52F86D9386}" destId="{8FA6D718-6029-4191-9F54-3E902D4687AC}" srcOrd="1" destOrd="0" parTransId="{ED136167-33EA-4D47-AFC9-7EABAE39D79F}" sibTransId="{DEB37D9D-6C67-4BD6-9CF4-25BD1E610FBB}"/>
    <dgm:cxn modelId="{149BA844-A9C9-4E7F-8CA3-46BDFC0DCEFA}" type="presOf" srcId="{72692978-C44D-45C7-8916-8B1140BED5BB}" destId="{C718BA65-8330-44B7-82C7-37031D880AE4}" srcOrd="0" destOrd="0" presId="urn:microsoft.com/office/officeart/2005/8/layout/vList5"/>
    <dgm:cxn modelId="{C142BE4F-A2F3-490E-BF85-E0E8A8A7638C}" type="presOf" srcId="{339A0FD2-26A3-4E59-A675-2242796F0934}" destId="{80D3886E-9466-4CCB-8D0E-DF82248369C7}" srcOrd="0" destOrd="0" presId="urn:microsoft.com/office/officeart/2005/8/layout/vList5"/>
    <dgm:cxn modelId="{84B10570-5E12-4FA7-8560-A64764EEC91A}" srcId="{8FA6D718-6029-4191-9F54-3E902D4687AC}" destId="{968BB978-6104-46E2-A801-BB57E8717011}" srcOrd="1" destOrd="0" parTransId="{82D76AFA-928C-42A5-AE6B-743036C4C9EC}" sibTransId="{883C874C-F2A3-4340-821E-FCF1B12116ED}"/>
    <dgm:cxn modelId="{E4E3B750-FDC8-402A-9FA6-AF89FE3E5A40}" srcId="{339A0FD2-26A3-4E59-A675-2242796F0934}" destId="{D4051420-02FC-4E6B-8FEB-4C4EA3AFDE50}" srcOrd="0" destOrd="0" parTransId="{A3F4FB5D-BE32-407D-8450-065AA9BCF463}" sibTransId="{202EF05F-279C-4151-A0B1-5EF6AC8D96D4}"/>
    <dgm:cxn modelId="{0ACBE975-6F1B-4595-B66E-DDA984D63164}" srcId="{339A0FD2-26A3-4E59-A675-2242796F0934}" destId="{64152B71-50E5-467C-8527-E856D7F1484D}" srcOrd="1" destOrd="0" parTransId="{9C630788-6584-4532-A919-ED3A24AC0BF3}" sibTransId="{01A58D67-8185-46AB-A3C2-BC3C377B6269}"/>
    <dgm:cxn modelId="{1AE99C56-D8E4-450D-A4A2-A9D9CD3D7921}" type="presOf" srcId="{FD57615C-F45B-4778-89E7-E71CE141A93D}" destId="{ED73749B-65BB-46A9-8104-63E7500CD6F8}" srcOrd="0" destOrd="1" presId="urn:microsoft.com/office/officeart/2005/8/layout/vList5"/>
    <dgm:cxn modelId="{7D265377-B350-44C7-B978-F2C8929127B1}" srcId="{AE4E43D5-06E7-42BB-9A44-7B946B3C23EB}" destId="{C7925661-B494-43F2-91CE-0A4D694F5E82}" srcOrd="0" destOrd="0" parTransId="{CC09CE99-EBC9-4ECC-AADC-061A8DF56011}" sibTransId="{E65BF448-DB3E-46F0-AF1D-DE7AE331AAFB}"/>
    <dgm:cxn modelId="{CEB0518F-F809-4F1B-A0A3-1337BB4B974F}" type="presOf" srcId="{64152B71-50E5-467C-8527-E856D7F1484D}" destId="{C0472C26-442E-4C20-8E7C-867F4A9AED9B}" srcOrd="0" destOrd="1" presId="urn:microsoft.com/office/officeart/2005/8/layout/vList5"/>
    <dgm:cxn modelId="{F9AD0E91-A7BA-4C4D-8011-DBDE743EC516}" type="presOf" srcId="{AE4E43D5-06E7-42BB-9A44-7B946B3C23EB}" destId="{3A6ACF9E-435B-46C9-BC5F-485C4A9DA333}" srcOrd="0" destOrd="0" presId="urn:microsoft.com/office/officeart/2005/8/layout/vList5"/>
    <dgm:cxn modelId="{202ACF9B-532C-4885-8D0B-D53045C07CB5}" type="presOf" srcId="{968BB978-6104-46E2-A801-BB57E8717011}" destId="{C718BA65-8330-44B7-82C7-37031D880AE4}" srcOrd="0" destOrd="1" presId="urn:microsoft.com/office/officeart/2005/8/layout/vList5"/>
    <dgm:cxn modelId="{4C5389A1-492B-4465-AA82-5B3439BCA782}" type="presOf" srcId="{8FA6D718-6029-4191-9F54-3E902D4687AC}" destId="{C2DEC879-64E2-4E16-AA29-8FC988A34771}" srcOrd="0" destOrd="0" presId="urn:microsoft.com/office/officeart/2005/8/layout/vList5"/>
    <dgm:cxn modelId="{F921B7AF-1F94-41BF-9041-DBF1EF5E874B}" type="presOf" srcId="{C7925661-B494-43F2-91CE-0A4D694F5E82}" destId="{ED73749B-65BB-46A9-8104-63E7500CD6F8}" srcOrd="0" destOrd="0" presId="urn:microsoft.com/office/officeart/2005/8/layout/vList5"/>
    <dgm:cxn modelId="{A0E130B1-97C6-498F-8E3D-758B0185395D}" type="presOf" srcId="{E6F5E293-B23D-4257-AA97-DDE8D3CB3A58}" destId="{ED73749B-65BB-46A9-8104-63E7500CD6F8}" srcOrd="0" destOrd="2" presId="urn:microsoft.com/office/officeart/2005/8/layout/vList5"/>
    <dgm:cxn modelId="{3B588BB9-89FF-464C-B30D-37E74AE240C1}" type="presOf" srcId="{D4051420-02FC-4E6B-8FEB-4C4EA3AFDE50}" destId="{C0472C26-442E-4C20-8E7C-867F4A9AED9B}" srcOrd="0" destOrd="0" presId="urn:microsoft.com/office/officeart/2005/8/layout/vList5"/>
    <dgm:cxn modelId="{057679DB-097B-48E4-A57E-8E6DDF52F7E6}" srcId="{AE4E43D5-06E7-42BB-9A44-7B946B3C23EB}" destId="{FD57615C-F45B-4778-89E7-E71CE141A93D}" srcOrd="1" destOrd="0" parTransId="{ADAF8174-8F72-4EE2-99E5-1F7309A32F3F}" sibTransId="{44457E29-DAC8-45D0-B42D-D5FBBE879A45}"/>
    <dgm:cxn modelId="{8BFA51EE-4A7C-4CA1-9827-BBBC5C72959C}" srcId="{705D7190-13CE-43CD-B3A7-DC52F86D9386}" destId="{339A0FD2-26A3-4E59-A675-2242796F0934}" srcOrd="0" destOrd="0" parTransId="{98BAB314-BDC1-4DBB-9E1D-30A430A6971D}" sibTransId="{0B5D5076-B57E-4833-9C11-6EEEB6AECC8E}"/>
    <dgm:cxn modelId="{6062F6FD-A99D-4B2B-8ACA-44A774A475A0}" srcId="{8FA6D718-6029-4191-9F54-3E902D4687AC}" destId="{72692978-C44D-45C7-8916-8B1140BED5BB}" srcOrd="0" destOrd="0" parTransId="{0A8F119C-C22F-43B6-BB4E-75D8994E1881}" sibTransId="{B23AFBFF-83D7-48EF-A4A8-A8E56CAC759A}"/>
    <dgm:cxn modelId="{79A8A726-03BF-4909-BC3D-A321C95C3180}" type="presParOf" srcId="{55F1BE9C-B90B-4D48-8BD9-5BF6CE24A916}" destId="{2E96FD4F-5C11-4736-94F8-5BF8CD1E17F8}" srcOrd="0" destOrd="0" presId="urn:microsoft.com/office/officeart/2005/8/layout/vList5"/>
    <dgm:cxn modelId="{5A4B7BC8-A1C7-41A3-8ECF-6E297421A7C0}" type="presParOf" srcId="{2E96FD4F-5C11-4736-94F8-5BF8CD1E17F8}" destId="{80D3886E-9466-4CCB-8D0E-DF82248369C7}" srcOrd="0" destOrd="0" presId="urn:microsoft.com/office/officeart/2005/8/layout/vList5"/>
    <dgm:cxn modelId="{892C6BEB-EED5-41AD-9156-205B1CE11A08}" type="presParOf" srcId="{2E96FD4F-5C11-4736-94F8-5BF8CD1E17F8}" destId="{C0472C26-442E-4C20-8E7C-867F4A9AED9B}" srcOrd="1" destOrd="0" presId="urn:microsoft.com/office/officeart/2005/8/layout/vList5"/>
    <dgm:cxn modelId="{4B36C6E3-E46C-4553-8165-D71B5F76AA90}" type="presParOf" srcId="{55F1BE9C-B90B-4D48-8BD9-5BF6CE24A916}" destId="{3EFB4BB1-34E2-4994-94AE-ED49D068E29D}" srcOrd="1" destOrd="0" presId="urn:microsoft.com/office/officeart/2005/8/layout/vList5"/>
    <dgm:cxn modelId="{B588BBE9-F357-4148-A239-E751B303F176}" type="presParOf" srcId="{55F1BE9C-B90B-4D48-8BD9-5BF6CE24A916}" destId="{CE8E74FD-099C-45C1-BFD6-13D9D931E787}" srcOrd="2" destOrd="0" presId="urn:microsoft.com/office/officeart/2005/8/layout/vList5"/>
    <dgm:cxn modelId="{B38D3718-F640-46E6-9E39-0CE0430CFC8F}" type="presParOf" srcId="{CE8E74FD-099C-45C1-BFD6-13D9D931E787}" destId="{C2DEC879-64E2-4E16-AA29-8FC988A34771}" srcOrd="0" destOrd="0" presId="urn:microsoft.com/office/officeart/2005/8/layout/vList5"/>
    <dgm:cxn modelId="{0977BEEC-8807-4E97-8F8E-2ECAA2840C81}" type="presParOf" srcId="{CE8E74FD-099C-45C1-BFD6-13D9D931E787}" destId="{C718BA65-8330-44B7-82C7-37031D880AE4}" srcOrd="1" destOrd="0" presId="urn:microsoft.com/office/officeart/2005/8/layout/vList5"/>
    <dgm:cxn modelId="{FCE024C8-0C92-42A5-95A0-AF638D43153E}" type="presParOf" srcId="{55F1BE9C-B90B-4D48-8BD9-5BF6CE24A916}" destId="{F4173570-7686-4161-84B9-BF407FA4DB30}" srcOrd="3" destOrd="0" presId="urn:microsoft.com/office/officeart/2005/8/layout/vList5"/>
    <dgm:cxn modelId="{D5958493-15DD-4416-99D9-0F45E5A2B2C8}" type="presParOf" srcId="{55F1BE9C-B90B-4D48-8BD9-5BF6CE24A916}" destId="{29E83ECA-3709-42E2-AB77-964AB4C1341B}" srcOrd="4" destOrd="0" presId="urn:microsoft.com/office/officeart/2005/8/layout/vList5"/>
    <dgm:cxn modelId="{B9640452-849F-42CE-A639-FF865516462A}" type="presParOf" srcId="{29E83ECA-3709-42E2-AB77-964AB4C1341B}" destId="{3A6ACF9E-435B-46C9-BC5F-485C4A9DA333}" srcOrd="0" destOrd="0" presId="urn:microsoft.com/office/officeart/2005/8/layout/vList5"/>
    <dgm:cxn modelId="{BDB498FB-C34C-4BDF-97EA-A90026F9150B}" type="presParOf" srcId="{29E83ECA-3709-42E2-AB77-964AB4C1341B}" destId="{ED73749B-65BB-46A9-8104-63E7500CD6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C38BEC-C7E5-4436-8564-7061C9FEE396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474596-2CB2-421F-978D-3B1CCE98F4E8}">
      <dgm:prSet phldrT="[Текст]"/>
      <dgm:spPr/>
      <dgm:t>
        <a:bodyPr/>
        <a:lstStyle/>
        <a:p>
          <a:r>
            <a:rPr lang="uk-UA" dirty="0"/>
            <a:t>ДЖЕНТЛЬМЕН</a:t>
          </a:r>
          <a:endParaRPr lang="en-US" dirty="0"/>
        </a:p>
      </dgm:t>
    </dgm:pt>
    <dgm:pt modelId="{5A47C849-9C4A-4F9F-A85F-5FA92328D8F2}" type="parTrans" cxnId="{184925C2-F35A-46ED-B040-916B3216BE8C}">
      <dgm:prSet/>
      <dgm:spPr/>
      <dgm:t>
        <a:bodyPr/>
        <a:lstStyle/>
        <a:p>
          <a:endParaRPr lang="en-US"/>
        </a:p>
      </dgm:t>
    </dgm:pt>
    <dgm:pt modelId="{CDFA8FCD-706F-49AE-8EC2-F65A15D0F436}" type="sibTrans" cxnId="{184925C2-F35A-46ED-B040-916B3216BE8C}">
      <dgm:prSet/>
      <dgm:spPr/>
      <dgm:t>
        <a:bodyPr/>
        <a:lstStyle/>
        <a:p>
          <a:endParaRPr lang="en-US"/>
        </a:p>
      </dgm:t>
    </dgm:pt>
    <dgm:pt modelId="{DF58C0FD-B9BD-4F10-BE41-5453A6A121FC}">
      <dgm:prSet phldrT="[Текст]"/>
      <dgm:spPr/>
      <dgm:t>
        <a:bodyPr/>
        <a:lstStyle/>
        <a:p>
          <a:r>
            <a:rPr lang="uk-UA" dirty="0"/>
            <a:t>Зовнішній вигляд</a:t>
          </a:r>
          <a:endParaRPr lang="en-US" dirty="0"/>
        </a:p>
      </dgm:t>
    </dgm:pt>
    <dgm:pt modelId="{E98D6BA4-D567-4C0D-A0DE-B38B1C0EB5F4}" type="parTrans" cxnId="{D24054F4-C1E0-476A-8074-7BE84ABF4D60}">
      <dgm:prSet/>
      <dgm:spPr/>
      <dgm:t>
        <a:bodyPr/>
        <a:lstStyle/>
        <a:p>
          <a:endParaRPr lang="en-US"/>
        </a:p>
      </dgm:t>
    </dgm:pt>
    <dgm:pt modelId="{C7858C0E-ADF8-42D8-B11D-9277DA5A8F37}" type="sibTrans" cxnId="{D24054F4-C1E0-476A-8074-7BE84ABF4D60}">
      <dgm:prSet/>
      <dgm:spPr/>
      <dgm:t>
        <a:bodyPr/>
        <a:lstStyle/>
        <a:p>
          <a:endParaRPr lang="en-US"/>
        </a:p>
      </dgm:t>
    </dgm:pt>
    <dgm:pt modelId="{38A7B657-BB8B-4BAC-8F22-B82335A23A6B}">
      <dgm:prSet phldrT="[Текст]"/>
      <dgm:spPr/>
      <dgm:t>
        <a:bodyPr/>
        <a:lstStyle/>
        <a:p>
          <a:r>
            <a:rPr lang="uk-UA" dirty="0"/>
            <a:t>Поведінка </a:t>
          </a:r>
          <a:endParaRPr lang="en-US" dirty="0"/>
        </a:p>
      </dgm:t>
    </dgm:pt>
    <dgm:pt modelId="{9A469B38-DAAE-45F0-ACA7-0F6F3C92A79C}" type="parTrans" cxnId="{EA3ECEE1-7835-4B81-91B7-226F4DE3832D}">
      <dgm:prSet/>
      <dgm:spPr/>
      <dgm:t>
        <a:bodyPr/>
        <a:lstStyle/>
        <a:p>
          <a:endParaRPr lang="en-US"/>
        </a:p>
      </dgm:t>
    </dgm:pt>
    <dgm:pt modelId="{1047A0E3-E641-4764-AF74-2F67A3ED2CF9}" type="sibTrans" cxnId="{EA3ECEE1-7835-4B81-91B7-226F4DE3832D}">
      <dgm:prSet/>
      <dgm:spPr/>
      <dgm:t>
        <a:bodyPr/>
        <a:lstStyle/>
        <a:p>
          <a:endParaRPr lang="en-US"/>
        </a:p>
      </dgm:t>
    </dgm:pt>
    <dgm:pt modelId="{7BA25385-8A01-46D5-88FE-80BA750F23F3}">
      <dgm:prSet phldrT="[Текст]"/>
      <dgm:spPr/>
      <dgm:t>
        <a:bodyPr/>
        <a:lstStyle/>
        <a:p>
          <a:r>
            <a:rPr lang="uk-UA" dirty="0"/>
            <a:t>Сфера занять </a:t>
          </a:r>
          <a:endParaRPr lang="en-US" dirty="0"/>
        </a:p>
      </dgm:t>
    </dgm:pt>
    <dgm:pt modelId="{B9E09C4B-A43F-440C-A59F-2B2C145E6221}" type="parTrans" cxnId="{4E2BE149-7D76-4688-8E5B-1C516260879B}">
      <dgm:prSet/>
      <dgm:spPr/>
      <dgm:t>
        <a:bodyPr/>
        <a:lstStyle/>
        <a:p>
          <a:endParaRPr lang="en-US"/>
        </a:p>
      </dgm:t>
    </dgm:pt>
    <dgm:pt modelId="{75F5908E-5DAE-42F7-9493-5346DB8F21E5}" type="sibTrans" cxnId="{4E2BE149-7D76-4688-8E5B-1C516260879B}">
      <dgm:prSet/>
      <dgm:spPr/>
      <dgm:t>
        <a:bodyPr/>
        <a:lstStyle/>
        <a:p>
          <a:endParaRPr lang="en-US"/>
        </a:p>
      </dgm:t>
    </dgm:pt>
    <dgm:pt modelId="{4CFE83B1-E740-489A-839B-F780A0F6D116}">
      <dgm:prSet phldrT="[Текст]"/>
      <dgm:spPr/>
      <dgm:t>
        <a:bodyPr/>
        <a:lstStyle/>
        <a:p>
          <a:r>
            <a:rPr lang="uk-UA" dirty="0"/>
            <a:t>Соціальний статус</a:t>
          </a:r>
          <a:endParaRPr lang="en-US" dirty="0"/>
        </a:p>
      </dgm:t>
    </dgm:pt>
    <dgm:pt modelId="{744D48C3-E540-45F6-9632-A10323FA2070}" type="parTrans" cxnId="{937983D9-499E-4472-8A21-36DE22F43F74}">
      <dgm:prSet/>
      <dgm:spPr/>
      <dgm:t>
        <a:bodyPr/>
        <a:lstStyle/>
        <a:p>
          <a:endParaRPr lang="en-US"/>
        </a:p>
      </dgm:t>
    </dgm:pt>
    <dgm:pt modelId="{7498AEED-7EE3-487D-A36C-3CCEE91E9B98}" type="sibTrans" cxnId="{937983D9-499E-4472-8A21-36DE22F43F74}">
      <dgm:prSet/>
      <dgm:spPr/>
      <dgm:t>
        <a:bodyPr/>
        <a:lstStyle/>
        <a:p>
          <a:endParaRPr lang="en-US"/>
        </a:p>
      </dgm:t>
    </dgm:pt>
    <dgm:pt modelId="{AA67ED76-C465-4D65-A579-64AA353D12F1}" type="pres">
      <dgm:prSet presAssocID="{89C38BEC-C7E5-4436-8564-7061C9FEE39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39431A7-A8E5-4B69-88BF-E8645E17539B}" type="pres">
      <dgm:prSet presAssocID="{89C38BEC-C7E5-4436-8564-7061C9FEE396}" presName="matrix" presStyleCnt="0"/>
      <dgm:spPr/>
    </dgm:pt>
    <dgm:pt modelId="{A785B49F-E4A7-426D-A4E2-44CAF527ADAA}" type="pres">
      <dgm:prSet presAssocID="{89C38BEC-C7E5-4436-8564-7061C9FEE396}" presName="tile1" presStyleLbl="node1" presStyleIdx="0" presStyleCnt="4"/>
      <dgm:spPr/>
    </dgm:pt>
    <dgm:pt modelId="{F3D59DD9-2F5E-4984-BC4E-37C28A365BF3}" type="pres">
      <dgm:prSet presAssocID="{89C38BEC-C7E5-4436-8564-7061C9FEE3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CFC72C-8D85-4DB3-8CE8-FF8B182CF721}" type="pres">
      <dgm:prSet presAssocID="{89C38BEC-C7E5-4436-8564-7061C9FEE396}" presName="tile2" presStyleLbl="node1" presStyleIdx="1" presStyleCnt="4"/>
      <dgm:spPr/>
    </dgm:pt>
    <dgm:pt modelId="{1479A3D6-A647-4FA2-AA06-70F35885243F}" type="pres">
      <dgm:prSet presAssocID="{89C38BEC-C7E5-4436-8564-7061C9FEE3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871133C-C5CA-4445-89C3-DF9EABBE60E4}" type="pres">
      <dgm:prSet presAssocID="{89C38BEC-C7E5-4436-8564-7061C9FEE396}" presName="tile3" presStyleLbl="node1" presStyleIdx="2" presStyleCnt="4"/>
      <dgm:spPr/>
    </dgm:pt>
    <dgm:pt modelId="{E2329A08-1EA1-4730-8932-1E5039C246CC}" type="pres">
      <dgm:prSet presAssocID="{89C38BEC-C7E5-4436-8564-7061C9FEE3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AF1F543-7127-4FD8-81DA-23B85970580C}" type="pres">
      <dgm:prSet presAssocID="{89C38BEC-C7E5-4436-8564-7061C9FEE396}" presName="tile4" presStyleLbl="node1" presStyleIdx="3" presStyleCnt="4"/>
      <dgm:spPr/>
    </dgm:pt>
    <dgm:pt modelId="{C0313796-F096-47E5-907B-8FBEB5DA783D}" type="pres">
      <dgm:prSet presAssocID="{89C38BEC-C7E5-4436-8564-7061C9FEE3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ADE7D66-5BC2-477C-BEF4-FE2D231E5A65}" type="pres">
      <dgm:prSet presAssocID="{89C38BEC-C7E5-4436-8564-7061C9FEE396}" presName="centerTile" presStyleLbl="fgShp" presStyleIdx="0" presStyleCnt="1" custScaleX="128180">
        <dgm:presLayoutVars>
          <dgm:chMax val="0"/>
          <dgm:chPref val="0"/>
        </dgm:presLayoutVars>
      </dgm:prSet>
      <dgm:spPr/>
    </dgm:pt>
  </dgm:ptLst>
  <dgm:cxnLst>
    <dgm:cxn modelId="{C0AC2C04-5E63-4B6A-B6D2-AD60299198A4}" type="presOf" srcId="{7BA25385-8A01-46D5-88FE-80BA750F23F3}" destId="{D871133C-C5CA-4445-89C3-DF9EABBE60E4}" srcOrd="0" destOrd="0" presId="urn:microsoft.com/office/officeart/2005/8/layout/matrix1"/>
    <dgm:cxn modelId="{DD2F5E04-FD10-4B53-A178-34479A642B64}" type="presOf" srcId="{7BA25385-8A01-46D5-88FE-80BA750F23F3}" destId="{E2329A08-1EA1-4730-8932-1E5039C246CC}" srcOrd="1" destOrd="0" presId="urn:microsoft.com/office/officeart/2005/8/layout/matrix1"/>
    <dgm:cxn modelId="{F4520A10-4AFD-4326-A33B-B26EAB810D74}" type="presOf" srcId="{5E474596-2CB2-421F-978D-3B1CCE98F4E8}" destId="{4ADE7D66-5BC2-477C-BEF4-FE2D231E5A65}" srcOrd="0" destOrd="0" presId="urn:microsoft.com/office/officeart/2005/8/layout/matrix1"/>
    <dgm:cxn modelId="{62AAD423-E1CB-46D2-8858-50FC689784DC}" type="presOf" srcId="{4CFE83B1-E740-489A-839B-F780A0F6D116}" destId="{AAF1F543-7127-4FD8-81DA-23B85970580C}" srcOrd="0" destOrd="0" presId="urn:microsoft.com/office/officeart/2005/8/layout/matrix1"/>
    <dgm:cxn modelId="{04DAF52F-C214-49BC-9734-341F913F5DE0}" type="presOf" srcId="{89C38BEC-C7E5-4436-8564-7061C9FEE396}" destId="{AA67ED76-C465-4D65-A579-64AA353D12F1}" srcOrd="0" destOrd="0" presId="urn:microsoft.com/office/officeart/2005/8/layout/matrix1"/>
    <dgm:cxn modelId="{AF58E83E-E897-4C88-8880-7FEAFD62CBC9}" type="presOf" srcId="{38A7B657-BB8B-4BAC-8F22-B82335A23A6B}" destId="{1479A3D6-A647-4FA2-AA06-70F35885243F}" srcOrd="1" destOrd="0" presId="urn:microsoft.com/office/officeart/2005/8/layout/matrix1"/>
    <dgm:cxn modelId="{4E2BE149-7D76-4688-8E5B-1C516260879B}" srcId="{5E474596-2CB2-421F-978D-3B1CCE98F4E8}" destId="{7BA25385-8A01-46D5-88FE-80BA750F23F3}" srcOrd="2" destOrd="0" parTransId="{B9E09C4B-A43F-440C-A59F-2B2C145E6221}" sibTransId="{75F5908E-5DAE-42F7-9493-5346DB8F21E5}"/>
    <dgm:cxn modelId="{78B2C19F-6CFD-4CB7-84FF-798FB92FCE8C}" type="presOf" srcId="{38A7B657-BB8B-4BAC-8F22-B82335A23A6B}" destId="{09CFC72C-8D85-4DB3-8CE8-FF8B182CF721}" srcOrd="0" destOrd="0" presId="urn:microsoft.com/office/officeart/2005/8/layout/matrix1"/>
    <dgm:cxn modelId="{184925C2-F35A-46ED-B040-916B3216BE8C}" srcId="{89C38BEC-C7E5-4436-8564-7061C9FEE396}" destId="{5E474596-2CB2-421F-978D-3B1CCE98F4E8}" srcOrd="0" destOrd="0" parTransId="{5A47C849-9C4A-4F9F-A85F-5FA92328D8F2}" sibTransId="{CDFA8FCD-706F-49AE-8EC2-F65A15D0F436}"/>
    <dgm:cxn modelId="{9659D5C5-0E41-4AD1-B0D7-C5A463537A84}" type="presOf" srcId="{DF58C0FD-B9BD-4F10-BE41-5453A6A121FC}" destId="{F3D59DD9-2F5E-4984-BC4E-37C28A365BF3}" srcOrd="1" destOrd="0" presId="urn:microsoft.com/office/officeart/2005/8/layout/matrix1"/>
    <dgm:cxn modelId="{1F5EC7D2-18AF-450F-AD32-3EE4159114F8}" type="presOf" srcId="{4CFE83B1-E740-489A-839B-F780A0F6D116}" destId="{C0313796-F096-47E5-907B-8FBEB5DA783D}" srcOrd="1" destOrd="0" presId="urn:microsoft.com/office/officeart/2005/8/layout/matrix1"/>
    <dgm:cxn modelId="{937983D9-499E-4472-8A21-36DE22F43F74}" srcId="{5E474596-2CB2-421F-978D-3B1CCE98F4E8}" destId="{4CFE83B1-E740-489A-839B-F780A0F6D116}" srcOrd="3" destOrd="0" parTransId="{744D48C3-E540-45F6-9632-A10323FA2070}" sibTransId="{7498AEED-7EE3-487D-A36C-3CCEE91E9B98}"/>
    <dgm:cxn modelId="{EA3ECEE1-7835-4B81-91B7-226F4DE3832D}" srcId="{5E474596-2CB2-421F-978D-3B1CCE98F4E8}" destId="{38A7B657-BB8B-4BAC-8F22-B82335A23A6B}" srcOrd="1" destOrd="0" parTransId="{9A469B38-DAAE-45F0-ACA7-0F6F3C92A79C}" sibTransId="{1047A0E3-E641-4764-AF74-2F67A3ED2CF9}"/>
    <dgm:cxn modelId="{5B9EDAF1-39B7-4068-8915-3F71D8296FB5}" type="presOf" srcId="{DF58C0FD-B9BD-4F10-BE41-5453A6A121FC}" destId="{A785B49F-E4A7-426D-A4E2-44CAF527ADAA}" srcOrd="0" destOrd="0" presId="urn:microsoft.com/office/officeart/2005/8/layout/matrix1"/>
    <dgm:cxn modelId="{D24054F4-C1E0-476A-8074-7BE84ABF4D60}" srcId="{5E474596-2CB2-421F-978D-3B1CCE98F4E8}" destId="{DF58C0FD-B9BD-4F10-BE41-5453A6A121FC}" srcOrd="0" destOrd="0" parTransId="{E98D6BA4-D567-4C0D-A0DE-B38B1C0EB5F4}" sibTransId="{C7858C0E-ADF8-42D8-B11D-9277DA5A8F37}"/>
    <dgm:cxn modelId="{D7DD0D10-9D7C-48EA-AA76-783728530865}" type="presParOf" srcId="{AA67ED76-C465-4D65-A579-64AA353D12F1}" destId="{339431A7-A8E5-4B69-88BF-E8645E17539B}" srcOrd="0" destOrd="0" presId="urn:microsoft.com/office/officeart/2005/8/layout/matrix1"/>
    <dgm:cxn modelId="{ED7BBDCF-59D0-40BE-ABBC-53337FF7479B}" type="presParOf" srcId="{339431A7-A8E5-4B69-88BF-E8645E17539B}" destId="{A785B49F-E4A7-426D-A4E2-44CAF527ADAA}" srcOrd="0" destOrd="0" presId="urn:microsoft.com/office/officeart/2005/8/layout/matrix1"/>
    <dgm:cxn modelId="{C28E07E4-E899-4973-9521-DD7046C5C37E}" type="presParOf" srcId="{339431A7-A8E5-4B69-88BF-E8645E17539B}" destId="{F3D59DD9-2F5E-4984-BC4E-37C28A365BF3}" srcOrd="1" destOrd="0" presId="urn:microsoft.com/office/officeart/2005/8/layout/matrix1"/>
    <dgm:cxn modelId="{1C82C90F-6CD1-4B6E-9ACE-5B3E07BC4F91}" type="presParOf" srcId="{339431A7-A8E5-4B69-88BF-E8645E17539B}" destId="{09CFC72C-8D85-4DB3-8CE8-FF8B182CF721}" srcOrd="2" destOrd="0" presId="urn:microsoft.com/office/officeart/2005/8/layout/matrix1"/>
    <dgm:cxn modelId="{0BC875CD-A99C-4E6E-9933-3713193A0A33}" type="presParOf" srcId="{339431A7-A8E5-4B69-88BF-E8645E17539B}" destId="{1479A3D6-A647-4FA2-AA06-70F35885243F}" srcOrd="3" destOrd="0" presId="urn:microsoft.com/office/officeart/2005/8/layout/matrix1"/>
    <dgm:cxn modelId="{C2286AAD-D729-4B1F-A507-1119A2ED97CB}" type="presParOf" srcId="{339431A7-A8E5-4B69-88BF-E8645E17539B}" destId="{D871133C-C5CA-4445-89C3-DF9EABBE60E4}" srcOrd="4" destOrd="0" presId="urn:microsoft.com/office/officeart/2005/8/layout/matrix1"/>
    <dgm:cxn modelId="{FE6D6A69-FDF4-4E5D-A1E3-D0C2479EBA14}" type="presParOf" srcId="{339431A7-A8E5-4B69-88BF-E8645E17539B}" destId="{E2329A08-1EA1-4730-8932-1E5039C246CC}" srcOrd="5" destOrd="0" presId="urn:microsoft.com/office/officeart/2005/8/layout/matrix1"/>
    <dgm:cxn modelId="{2B308526-B6E8-4E5F-8BCB-D032E20C890A}" type="presParOf" srcId="{339431A7-A8E5-4B69-88BF-E8645E17539B}" destId="{AAF1F543-7127-4FD8-81DA-23B85970580C}" srcOrd="6" destOrd="0" presId="urn:microsoft.com/office/officeart/2005/8/layout/matrix1"/>
    <dgm:cxn modelId="{70E6555F-C9F6-4DE8-A8E0-CB18922774DC}" type="presParOf" srcId="{339431A7-A8E5-4B69-88BF-E8645E17539B}" destId="{C0313796-F096-47E5-907B-8FBEB5DA783D}" srcOrd="7" destOrd="0" presId="urn:microsoft.com/office/officeart/2005/8/layout/matrix1"/>
    <dgm:cxn modelId="{788FBCD1-6677-45E9-9CBE-71570CD1A39C}" type="presParOf" srcId="{AA67ED76-C465-4D65-A579-64AA353D12F1}" destId="{4ADE7D66-5BC2-477C-BEF4-FE2D231E5A6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3C414-1D29-409D-9EF0-75A00C596E1E}">
      <dsp:nvSpPr>
        <dsp:cNvPr id="0" name=""/>
        <dsp:cNvSpPr/>
      </dsp:nvSpPr>
      <dsp:spPr>
        <a:xfrm>
          <a:off x="0" y="0"/>
          <a:ext cx="9432130" cy="13111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Бурхливий розвиток науки й технологій</a:t>
          </a:r>
          <a:endParaRPr lang="en-US" sz="3400" kern="1200" dirty="0"/>
        </a:p>
      </dsp:txBody>
      <dsp:txXfrm>
        <a:off x="38401" y="38401"/>
        <a:ext cx="8017334" cy="1234314"/>
      </dsp:txXfrm>
    </dsp:sp>
    <dsp:sp modelId="{293D2ACE-E1D2-4F16-A101-577A4195A2C3}">
      <dsp:nvSpPr>
        <dsp:cNvPr id="0" name=""/>
        <dsp:cNvSpPr/>
      </dsp:nvSpPr>
      <dsp:spPr>
        <a:xfrm>
          <a:off x="832246" y="1529635"/>
          <a:ext cx="9432130" cy="13111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Автоматизація виробництва + масове виробництво</a:t>
          </a:r>
          <a:endParaRPr lang="en-US" sz="3400" kern="1200" dirty="0"/>
        </a:p>
      </dsp:txBody>
      <dsp:txXfrm>
        <a:off x="870647" y="1568036"/>
        <a:ext cx="7670856" cy="1234314"/>
      </dsp:txXfrm>
    </dsp:sp>
    <dsp:sp modelId="{504603CE-07DE-4157-9AB7-3C8794E2851D}">
      <dsp:nvSpPr>
        <dsp:cNvPr id="0" name=""/>
        <dsp:cNvSpPr/>
      </dsp:nvSpPr>
      <dsp:spPr>
        <a:xfrm>
          <a:off x="1664493" y="3059270"/>
          <a:ext cx="9432130" cy="13111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Економічні та соціальні трансформації</a:t>
          </a:r>
          <a:endParaRPr lang="en-US" sz="3400" kern="1200" dirty="0"/>
        </a:p>
      </dsp:txBody>
      <dsp:txXfrm>
        <a:off x="1702894" y="3097671"/>
        <a:ext cx="7670856" cy="1234314"/>
      </dsp:txXfrm>
    </dsp:sp>
    <dsp:sp modelId="{F24F248E-4DDF-48E8-B116-5F72B0B168A2}">
      <dsp:nvSpPr>
        <dsp:cNvPr id="0" name=""/>
        <dsp:cNvSpPr/>
      </dsp:nvSpPr>
      <dsp:spPr>
        <a:xfrm>
          <a:off x="8579904" y="994263"/>
          <a:ext cx="852225" cy="8522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771655" y="994263"/>
        <a:ext cx="468723" cy="641299"/>
      </dsp:txXfrm>
    </dsp:sp>
    <dsp:sp modelId="{D6520CB7-277C-4A08-B8F7-601218FEA344}">
      <dsp:nvSpPr>
        <dsp:cNvPr id="0" name=""/>
        <dsp:cNvSpPr/>
      </dsp:nvSpPr>
      <dsp:spPr>
        <a:xfrm>
          <a:off x="9412151" y="2515157"/>
          <a:ext cx="852225" cy="85222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603902" y="2515157"/>
        <a:ext cx="468723" cy="641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668E7-52E9-4003-BBC6-21FCD4609B80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300" kern="1200" dirty="0"/>
            <a:t>Позитивні наслідки</a:t>
          </a:r>
          <a:endParaRPr lang="en-US" sz="5300" kern="1200" dirty="0"/>
        </a:p>
      </dsp:txBody>
      <dsp:txXfrm rot="-5400000">
        <a:off x="3785616" y="197117"/>
        <a:ext cx="6675221" cy="1012303"/>
      </dsp:txXfrm>
    </dsp:sp>
    <dsp:sp modelId="{88B6F339-E2A2-4A92-B442-DFFCD9EBFAE1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Група 1</a:t>
          </a:r>
          <a:endParaRPr lang="en-US" sz="6500" kern="1200" dirty="0"/>
        </a:p>
      </dsp:txBody>
      <dsp:txXfrm>
        <a:off x="68454" y="70578"/>
        <a:ext cx="3648708" cy="1265378"/>
      </dsp:txXfrm>
    </dsp:sp>
    <dsp:sp modelId="{3C376AFC-E138-4F0E-A2F6-454362651E4C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300" kern="1200" dirty="0"/>
            <a:t>Нейтральні наслідки</a:t>
          </a:r>
          <a:endParaRPr lang="en-US" sz="5300" kern="1200" dirty="0"/>
        </a:p>
      </dsp:txBody>
      <dsp:txXfrm rot="-5400000">
        <a:off x="3785616" y="1669517"/>
        <a:ext cx="6675221" cy="1012303"/>
      </dsp:txXfrm>
    </dsp:sp>
    <dsp:sp modelId="{4CF0F212-7605-485C-989F-616D6C93C3B4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Група 2</a:t>
          </a:r>
          <a:endParaRPr lang="en-US" sz="6500" kern="1200" dirty="0"/>
        </a:p>
      </dsp:txBody>
      <dsp:txXfrm>
        <a:off x="68454" y="1542979"/>
        <a:ext cx="3648708" cy="1265378"/>
      </dsp:txXfrm>
    </dsp:sp>
    <dsp:sp modelId="{447EDD4C-B4F6-4033-A5D4-0D7128EF9BFA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rgbClr val="FFCFCB">
            <a:alpha val="89804"/>
          </a:srgb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5300" kern="1200" dirty="0"/>
            <a:t>Негативні наслідки</a:t>
          </a:r>
          <a:endParaRPr lang="en-US" sz="5300" kern="1200" dirty="0"/>
        </a:p>
      </dsp:txBody>
      <dsp:txXfrm rot="-5400000">
        <a:off x="3785616" y="3141918"/>
        <a:ext cx="6675221" cy="1012303"/>
      </dsp:txXfrm>
    </dsp:sp>
    <dsp:sp modelId="{43E29E12-F962-4431-BC00-788D88B9C131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Група 3</a:t>
          </a:r>
          <a:endParaRPr lang="en-US" sz="6500" kern="1200" dirty="0"/>
        </a:p>
      </dsp:txBody>
      <dsp:txXfrm>
        <a:off x="68454" y="3015380"/>
        <a:ext cx="3648708" cy="1265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E4AE9-2B71-4E29-9B3D-9A74D6FAC670}">
      <dsp:nvSpPr>
        <dsp:cNvPr id="0" name=""/>
        <dsp:cNvSpPr/>
      </dsp:nvSpPr>
      <dsp:spPr>
        <a:xfrm>
          <a:off x="7420969" y="5664553"/>
          <a:ext cx="153198" cy="770524"/>
        </a:xfrm>
        <a:custGeom>
          <a:avLst/>
          <a:gdLst/>
          <a:ahLst/>
          <a:cxnLst/>
          <a:rect l="0" t="0" r="0" b="0"/>
          <a:pathLst>
            <a:path>
              <a:moveTo>
                <a:pt x="153198" y="0"/>
              </a:moveTo>
              <a:lnTo>
                <a:pt x="0" y="77052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7D91D-BE80-4180-9984-A38C4F894639}">
      <dsp:nvSpPr>
        <dsp:cNvPr id="0" name=""/>
        <dsp:cNvSpPr/>
      </dsp:nvSpPr>
      <dsp:spPr>
        <a:xfrm>
          <a:off x="8250840" y="4452465"/>
          <a:ext cx="1330218" cy="366248"/>
        </a:xfrm>
        <a:custGeom>
          <a:avLst/>
          <a:gdLst/>
          <a:ahLst/>
          <a:cxnLst/>
          <a:rect l="0" t="0" r="0" b="0"/>
          <a:pathLst>
            <a:path>
              <a:moveTo>
                <a:pt x="1330218" y="0"/>
              </a:moveTo>
              <a:lnTo>
                <a:pt x="1330218" y="188622"/>
              </a:lnTo>
              <a:lnTo>
                <a:pt x="0" y="188622"/>
              </a:lnTo>
              <a:lnTo>
                <a:pt x="0" y="36624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4294E-FCC7-49EC-B421-23D28B83C3C6}">
      <dsp:nvSpPr>
        <dsp:cNvPr id="0" name=""/>
        <dsp:cNvSpPr/>
      </dsp:nvSpPr>
      <dsp:spPr>
        <a:xfrm>
          <a:off x="9581058" y="4452465"/>
          <a:ext cx="1132258" cy="35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26"/>
              </a:lnTo>
              <a:lnTo>
                <a:pt x="1132258" y="177626"/>
              </a:lnTo>
              <a:lnTo>
                <a:pt x="1132258" y="35525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F964C-0AED-488A-86A2-F56ECD2AD00D}">
      <dsp:nvSpPr>
        <dsp:cNvPr id="0" name=""/>
        <dsp:cNvSpPr/>
      </dsp:nvSpPr>
      <dsp:spPr>
        <a:xfrm>
          <a:off x="9535338" y="3251372"/>
          <a:ext cx="91440" cy="35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5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51FCA-34DD-4A5E-AF1C-9CFACC58088D}">
      <dsp:nvSpPr>
        <dsp:cNvPr id="0" name=""/>
        <dsp:cNvSpPr/>
      </dsp:nvSpPr>
      <dsp:spPr>
        <a:xfrm>
          <a:off x="7834399" y="2050280"/>
          <a:ext cx="1746659" cy="35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26"/>
              </a:lnTo>
              <a:lnTo>
                <a:pt x="1746659" y="177626"/>
              </a:lnTo>
              <a:lnTo>
                <a:pt x="1746659" y="3552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3CA20-84C8-4EE2-B39F-665D30BB88FF}">
      <dsp:nvSpPr>
        <dsp:cNvPr id="0" name=""/>
        <dsp:cNvSpPr/>
      </dsp:nvSpPr>
      <dsp:spPr>
        <a:xfrm>
          <a:off x="5411068" y="4452465"/>
          <a:ext cx="253751" cy="197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265"/>
              </a:lnTo>
              <a:lnTo>
                <a:pt x="253751" y="197926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554C7-7061-4DC3-AAC4-8D2BACA63219}">
      <dsp:nvSpPr>
        <dsp:cNvPr id="0" name=""/>
        <dsp:cNvSpPr/>
      </dsp:nvSpPr>
      <dsp:spPr>
        <a:xfrm>
          <a:off x="5411068" y="4452465"/>
          <a:ext cx="253751" cy="778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172"/>
              </a:lnTo>
              <a:lnTo>
                <a:pt x="253751" y="77817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67DFB-5362-4580-B360-3E62B93C1D3F}">
      <dsp:nvSpPr>
        <dsp:cNvPr id="0" name=""/>
        <dsp:cNvSpPr/>
      </dsp:nvSpPr>
      <dsp:spPr>
        <a:xfrm>
          <a:off x="6042020" y="3251372"/>
          <a:ext cx="91440" cy="35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5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4B0BC-25C7-414F-8105-C0F580900845}">
      <dsp:nvSpPr>
        <dsp:cNvPr id="0" name=""/>
        <dsp:cNvSpPr/>
      </dsp:nvSpPr>
      <dsp:spPr>
        <a:xfrm>
          <a:off x="6087740" y="2050280"/>
          <a:ext cx="1746659" cy="355252"/>
        </a:xfrm>
        <a:custGeom>
          <a:avLst/>
          <a:gdLst/>
          <a:ahLst/>
          <a:cxnLst/>
          <a:rect l="0" t="0" r="0" b="0"/>
          <a:pathLst>
            <a:path>
              <a:moveTo>
                <a:pt x="1746659" y="0"/>
              </a:moveTo>
              <a:lnTo>
                <a:pt x="1746659" y="177626"/>
              </a:lnTo>
              <a:lnTo>
                <a:pt x="0" y="177626"/>
              </a:lnTo>
              <a:lnTo>
                <a:pt x="0" y="3552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D568A-2232-4963-BA9A-8F7815D03A35}">
      <dsp:nvSpPr>
        <dsp:cNvPr id="0" name=""/>
        <dsp:cNvSpPr/>
      </dsp:nvSpPr>
      <dsp:spPr>
        <a:xfrm>
          <a:off x="4702677" y="849187"/>
          <a:ext cx="3131722" cy="35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26"/>
              </a:lnTo>
              <a:lnTo>
                <a:pt x="3131722" y="177626"/>
              </a:lnTo>
              <a:lnTo>
                <a:pt x="3131722" y="3552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89445-8DE5-4F2D-B287-F0A7733B9C57}">
      <dsp:nvSpPr>
        <dsp:cNvPr id="0" name=""/>
        <dsp:cNvSpPr/>
      </dsp:nvSpPr>
      <dsp:spPr>
        <a:xfrm>
          <a:off x="2941215" y="2050280"/>
          <a:ext cx="253751" cy="318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357"/>
              </a:lnTo>
              <a:lnTo>
                <a:pt x="253751" y="318035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947F0-B596-469E-87B4-B38E3303C5C7}">
      <dsp:nvSpPr>
        <dsp:cNvPr id="0" name=""/>
        <dsp:cNvSpPr/>
      </dsp:nvSpPr>
      <dsp:spPr>
        <a:xfrm>
          <a:off x="2941215" y="2050280"/>
          <a:ext cx="253751" cy="197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265"/>
              </a:lnTo>
              <a:lnTo>
                <a:pt x="253751" y="19792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51AA9-B78B-4BBC-8132-C376AFAAC323}">
      <dsp:nvSpPr>
        <dsp:cNvPr id="0" name=""/>
        <dsp:cNvSpPr/>
      </dsp:nvSpPr>
      <dsp:spPr>
        <a:xfrm>
          <a:off x="2941215" y="2050280"/>
          <a:ext cx="253751" cy="778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172"/>
              </a:lnTo>
              <a:lnTo>
                <a:pt x="253751" y="77817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FAF11-5A8E-4FC7-82AF-7BCCFDDE09A6}">
      <dsp:nvSpPr>
        <dsp:cNvPr id="0" name=""/>
        <dsp:cNvSpPr/>
      </dsp:nvSpPr>
      <dsp:spPr>
        <a:xfrm>
          <a:off x="3617887" y="849187"/>
          <a:ext cx="1084789" cy="355252"/>
        </a:xfrm>
        <a:custGeom>
          <a:avLst/>
          <a:gdLst/>
          <a:ahLst/>
          <a:cxnLst/>
          <a:rect l="0" t="0" r="0" b="0"/>
          <a:pathLst>
            <a:path>
              <a:moveTo>
                <a:pt x="1084789" y="0"/>
              </a:moveTo>
              <a:lnTo>
                <a:pt x="1084789" y="177626"/>
              </a:lnTo>
              <a:lnTo>
                <a:pt x="0" y="177626"/>
              </a:lnTo>
              <a:lnTo>
                <a:pt x="0" y="3552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39977-9368-47CD-8C18-357E4767ABCA}">
      <dsp:nvSpPr>
        <dsp:cNvPr id="0" name=""/>
        <dsp:cNvSpPr/>
      </dsp:nvSpPr>
      <dsp:spPr>
        <a:xfrm>
          <a:off x="894283" y="3251372"/>
          <a:ext cx="253751" cy="318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0357"/>
              </a:lnTo>
              <a:lnTo>
                <a:pt x="253751" y="318035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09888-27A8-4440-A164-97E7E01C3BA9}">
      <dsp:nvSpPr>
        <dsp:cNvPr id="0" name=""/>
        <dsp:cNvSpPr/>
      </dsp:nvSpPr>
      <dsp:spPr>
        <a:xfrm>
          <a:off x="894283" y="3251372"/>
          <a:ext cx="253751" cy="197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265"/>
              </a:lnTo>
              <a:lnTo>
                <a:pt x="253751" y="197926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BDEAD-37B0-4152-8842-02803FABF9C8}">
      <dsp:nvSpPr>
        <dsp:cNvPr id="0" name=""/>
        <dsp:cNvSpPr/>
      </dsp:nvSpPr>
      <dsp:spPr>
        <a:xfrm>
          <a:off x="894283" y="3251372"/>
          <a:ext cx="253751" cy="778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172"/>
              </a:lnTo>
              <a:lnTo>
                <a:pt x="253751" y="77817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F213E-4253-4263-A234-6845B6EB1C69}">
      <dsp:nvSpPr>
        <dsp:cNvPr id="0" name=""/>
        <dsp:cNvSpPr/>
      </dsp:nvSpPr>
      <dsp:spPr>
        <a:xfrm>
          <a:off x="1525235" y="2050280"/>
          <a:ext cx="91440" cy="35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2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59AC3-68A1-4AC5-BC81-32459F33EB4E}">
      <dsp:nvSpPr>
        <dsp:cNvPr id="0" name=""/>
        <dsp:cNvSpPr/>
      </dsp:nvSpPr>
      <dsp:spPr>
        <a:xfrm>
          <a:off x="1570955" y="849187"/>
          <a:ext cx="3131722" cy="355252"/>
        </a:xfrm>
        <a:custGeom>
          <a:avLst/>
          <a:gdLst/>
          <a:ahLst/>
          <a:cxnLst/>
          <a:rect l="0" t="0" r="0" b="0"/>
          <a:pathLst>
            <a:path>
              <a:moveTo>
                <a:pt x="3131722" y="0"/>
              </a:moveTo>
              <a:lnTo>
                <a:pt x="3131722" y="177626"/>
              </a:lnTo>
              <a:lnTo>
                <a:pt x="0" y="177626"/>
              </a:lnTo>
              <a:lnTo>
                <a:pt x="0" y="3552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FAF2D-4517-47C5-B558-1E1A8DD0C6BB}">
      <dsp:nvSpPr>
        <dsp:cNvPr id="0" name=""/>
        <dsp:cNvSpPr/>
      </dsp:nvSpPr>
      <dsp:spPr>
        <a:xfrm>
          <a:off x="2122079" y="3347"/>
          <a:ext cx="5161196" cy="8458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НАСЛІДКИ</a:t>
          </a:r>
          <a:endParaRPr lang="en-US" sz="4400" kern="1200" dirty="0"/>
        </a:p>
      </dsp:txBody>
      <dsp:txXfrm>
        <a:off x="2122079" y="3347"/>
        <a:ext cx="5161196" cy="845839"/>
      </dsp:txXfrm>
    </dsp:sp>
    <dsp:sp modelId="{64E98092-0186-48CD-ACD0-441C84AC0CD3}">
      <dsp:nvSpPr>
        <dsp:cNvPr id="0" name=""/>
        <dsp:cNvSpPr/>
      </dsp:nvSpPr>
      <dsp:spPr>
        <a:xfrm>
          <a:off x="725115" y="1204440"/>
          <a:ext cx="1691679" cy="84583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Позитивні</a:t>
          </a:r>
          <a:endParaRPr lang="en-US" sz="1900" kern="1200" dirty="0"/>
        </a:p>
      </dsp:txBody>
      <dsp:txXfrm>
        <a:off x="725115" y="1204440"/>
        <a:ext cx="1691679" cy="845839"/>
      </dsp:txXfrm>
    </dsp:sp>
    <dsp:sp modelId="{C1664B8A-D344-4FD1-A193-DCC5EA1D57AD}">
      <dsp:nvSpPr>
        <dsp:cNvPr id="0" name=""/>
        <dsp:cNvSpPr/>
      </dsp:nvSpPr>
      <dsp:spPr>
        <a:xfrm>
          <a:off x="725115" y="2405532"/>
          <a:ext cx="1691679" cy="84583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Розвиток науки й техніки</a:t>
          </a:r>
          <a:endParaRPr lang="en-US" sz="1900" kern="1200" dirty="0"/>
        </a:p>
      </dsp:txBody>
      <dsp:txXfrm>
        <a:off x="725115" y="2405532"/>
        <a:ext cx="1691679" cy="845839"/>
      </dsp:txXfrm>
    </dsp:sp>
    <dsp:sp modelId="{6CAE69DC-7F43-4237-996D-459925F68689}">
      <dsp:nvSpPr>
        <dsp:cNvPr id="0" name=""/>
        <dsp:cNvSpPr/>
      </dsp:nvSpPr>
      <dsp:spPr>
        <a:xfrm>
          <a:off x="1148035" y="3606625"/>
          <a:ext cx="1691679" cy="84583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Збільшення обсягів виробництва</a:t>
          </a:r>
          <a:endParaRPr lang="en-US" sz="1900" kern="1200" dirty="0"/>
        </a:p>
      </dsp:txBody>
      <dsp:txXfrm>
        <a:off x="1148035" y="3606625"/>
        <a:ext cx="1691679" cy="845839"/>
      </dsp:txXfrm>
    </dsp:sp>
    <dsp:sp modelId="{3774F865-C1BB-4490-AF24-277CC8C9EFC4}">
      <dsp:nvSpPr>
        <dsp:cNvPr id="0" name=""/>
        <dsp:cNvSpPr/>
      </dsp:nvSpPr>
      <dsp:spPr>
        <a:xfrm>
          <a:off x="1148035" y="4807717"/>
          <a:ext cx="1691679" cy="84583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Доступні товари</a:t>
          </a:r>
          <a:endParaRPr lang="en-US" sz="1900" kern="1200" dirty="0"/>
        </a:p>
      </dsp:txBody>
      <dsp:txXfrm>
        <a:off x="1148035" y="4807717"/>
        <a:ext cx="1691679" cy="845839"/>
      </dsp:txXfrm>
    </dsp:sp>
    <dsp:sp modelId="{C7EC58E8-2C6C-489C-8615-7C83E7F4B13C}">
      <dsp:nvSpPr>
        <dsp:cNvPr id="0" name=""/>
        <dsp:cNvSpPr/>
      </dsp:nvSpPr>
      <dsp:spPr>
        <a:xfrm>
          <a:off x="1148035" y="6008810"/>
          <a:ext cx="1691679" cy="84583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Транспорт</a:t>
          </a:r>
          <a:endParaRPr lang="en-US" sz="1900" kern="1200" dirty="0"/>
        </a:p>
      </dsp:txBody>
      <dsp:txXfrm>
        <a:off x="1148035" y="6008810"/>
        <a:ext cx="1691679" cy="845839"/>
      </dsp:txXfrm>
    </dsp:sp>
    <dsp:sp modelId="{5EC77D95-CE00-4EF2-BC14-C0DFE3544A4A}">
      <dsp:nvSpPr>
        <dsp:cNvPr id="0" name=""/>
        <dsp:cNvSpPr/>
      </dsp:nvSpPr>
      <dsp:spPr>
        <a:xfrm>
          <a:off x="2772047" y="1204440"/>
          <a:ext cx="1691679" cy="84583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Нейтральні</a:t>
          </a:r>
          <a:endParaRPr lang="en-US" sz="1900" kern="1200" dirty="0"/>
        </a:p>
      </dsp:txBody>
      <dsp:txXfrm>
        <a:off x="2772047" y="1204440"/>
        <a:ext cx="1691679" cy="845839"/>
      </dsp:txXfrm>
    </dsp:sp>
    <dsp:sp modelId="{D7E1D015-1928-4D57-BA28-6CDFACC4308D}">
      <dsp:nvSpPr>
        <dsp:cNvPr id="0" name=""/>
        <dsp:cNvSpPr/>
      </dsp:nvSpPr>
      <dsp:spPr>
        <a:xfrm>
          <a:off x="3194967" y="2405532"/>
          <a:ext cx="1691679" cy="84583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Зростання промислових центрів</a:t>
          </a:r>
          <a:endParaRPr lang="en-US" sz="1900" kern="1200" dirty="0"/>
        </a:p>
      </dsp:txBody>
      <dsp:txXfrm>
        <a:off x="3194967" y="2405532"/>
        <a:ext cx="1691679" cy="845839"/>
      </dsp:txXfrm>
    </dsp:sp>
    <dsp:sp modelId="{84518E77-13A6-4EA7-A81B-19A973FEFD69}">
      <dsp:nvSpPr>
        <dsp:cNvPr id="0" name=""/>
        <dsp:cNvSpPr/>
      </dsp:nvSpPr>
      <dsp:spPr>
        <a:xfrm>
          <a:off x="3194967" y="3606625"/>
          <a:ext cx="1691679" cy="84583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Урбанізація</a:t>
          </a:r>
          <a:endParaRPr lang="en-US" sz="1900" kern="1200" dirty="0"/>
        </a:p>
      </dsp:txBody>
      <dsp:txXfrm>
        <a:off x="3194967" y="3606625"/>
        <a:ext cx="1691679" cy="845839"/>
      </dsp:txXfrm>
    </dsp:sp>
    <dsp:sp modelId="{9B24C2DB-2632-4E96-A31C-6D110BD7AA59}">
      <dsp:nvSpPr>
        <dsp:cNvPr id="0" name=""/>
        <dsp:cNvSpPr/>
      </dsp:nvSpPr>
      <dsp:spPr>
        <a:xfrm>
          <a:off x="3194967" y="4807717"/>
          <a:ext cx="1691679" cy="845839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Зростання кількості населення</a:t>
          </a:r>
          <a:endParaRPr lang="en-US" sz="1900" kern="1200" dirty="0"/>
        </a:p>
      </dsp:txBody>
      <dsp:txXfrm>
        <a:off x="3194967" y="4807717"/>
        <a:ext cx="1691679" cy="845839"/>
      </dsp:txXfrm>
    </dsp:sp>
    <dsp:sp modelId="{571EEA1F-C094-485F-AD5B-78ABA208407A}">
      <dsp:nvSpPr>
        <dsp:cNvPr id="0" name=""/>
        <dsp:cNvSpPr/>
      </dsp:nvSpPr>
      <dsp:spPr>
        <a:xfrm>
          <a:off x="6988559" y="1204440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Негативні</a:t>
          </a:r>
          <a:endParaRPr lang="en-US" sz="1900" kern="1200" dirty="0"/>
        </a:p>
      </dsp:txBody>
      <dsp:txXfrm>
        <a:off x="6988559" y="1204440"/>
        <a:ext cx="1691679" cy="845839"/>
      </dsp:txXfrm>
    </dsp:sp>
    <dsp:sp modelId="{11B15A57-66A8-428B-A649-B6CA2A435CD4}">
      <dsp:nvSpPr>
        <dsp:cNvPr id="0" name=""/>
        <dsp:cNvSpPr/>
      </dsp:nvSpPr>
      <dsp:spPr>
        <a:xfrm>
          <a:off x="5241900" y="2405532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Стихійна урбанізація</a:t>
          </a:r>
          <a:endParaRPr lang="en-US" sz="1900" kern="1200" dirty="0"/>
        </a:p>
      </dsp:txBody>
      <dsp:txXfrm>
        <a:off x="5241900" y="2405532"/>
        <a:ext cx="1691679" cy="845839"/>
      </dsp:txXfrm>
    </dsp:sp>
    <dsp:sp modelId="{8D1636EB-1C6E-45CA-A859-FE7E4333E31B}">
      <dsp:nvSpPr>
        <dsp:cNvPr id="0" name=""/>
        <dsp:cNvSpPr/>
      </dsp:nvSpPr>
      <dsp:spPr>
        <a:xfrm>
          <a:off x="5241900" y="3606625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Відсутність планування</a:t>
          </a:r>
          <a:endParaRPr lang="en-US" sz="1900" kern="1200" dirty="0"/>
        </a:p>
      </dsp:txBody>
      <dsp:txXfrm>
        <a:off x="5241900" y="3606625"/>
        <a:ext cx="1691679" cy="845839"/>
      </dsp:txXfrm>
    </dsp:sp>
    <dsp:sp modelId="{EABAFC11-523B-4C98-97E9-406037E6E58E}">
      <dsp:nvSpPr>
        <dsp:cNvPr id="0" name=""/>
        <dsp:cNvSpPr/>
      </dsp:nvSpPr>
      <dsp:spPr>
        <a:xfrm>
          <a:off x="5664820" y="4807717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Погіршення умов проживання</a:t>
          </a:r>
          <a:endParaRPr lang="en-US" sz="1900" kern="1200" dirty="0"/>
        </a:p>
      </dsp:txBody>
      <dsp:txXfrm>
        <a:off x="5664820" y="4807717"/>
        <a:ext cx="1691679" cy="845839"/>
      </dsp:txXfrm>
    </dsp:sp>
    <dsp:sp modelId="{A2A8CC8F-5404-4B11-A028-3DBBC1FE4DA5}">
      <dsp:nvSpPr>
        <dsp:cNvPr id="0" name=""/>
        <dsp:cNvSpPr/>
      </dsp:nvSpPr>
      <dsp:spPr>
        <a:xfrm>
          <a:off x="5664820" y="6008810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Епідемії й травми</a:t>
          </a:r>
          <a:endParaRPr lang="en-US" sz="1900" kern="1200" dirty="0"/>
        </a:p>
      </dsp:txBody>
      <dsp:txXfrm>
        <a:off x="5664820" y="6008810"/>
        <a:ext cx="1691679" cy="845839"/>
      </dsp:txXfrm>
    </dsp:sp>
    <dsp:sp modelId="{9E6CDCED-8291-47CE-B739-99C820B820A9}">
      <dsp:nvSpPr>
        <dsp:cNvPr id="0" name=""/>
        <dsp:cNvSpPr/>
      </dsp:nvSpPr>
      <dsp:spPr>
        <a:xfrm>
          <a:off x="8735218" y="2405532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Гонитва за капіталом</a:t>
          </a:r>
          <a:endParaRPr lang="en-US" sz="1900" kern="1200" dirty="0"/>
        </a:p>
      </dsp:txBody>
      <dsp:txXfrm>
        <a:off x="8735218" y="2405532"/>
        <a:ext cx="1691679" cy="845839"/>
      </dsp:txXfrm>
    </dsp:sp>
    <dsp:sp modelId="{388E0C0A-6E54-4D26-A307-66CFD9F26E28}">
      <dsp:nvSpPr>
        <dsp:cNvPr id="0" name=""/>
        <dsp:cNvSpPr/>
      </dsp:nvSpPr>
      <dsp:spPr>
        <a:xfrm>
          <a:off x="8735218" y="3606625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Експлуатація</a:t>
          </a:r>
          <a:endParaRPr lang="en-US" sz="1900" kern="1200" dirty="0"/>
        </a:p>
      </dsp:txBody>
      <dsp:txXfrm>
        <a:off x="8735218" y="3606625"/>
        <a:ext cx="1691679" cy="845839"/>
      </dsp:txXfrm>
    </dsp:sp>
    <dsp:sp modelId="{086011E3-2D25-4469-B001-D357B545C638}">
      <dsp:nvSpPr>
        <dsp:cNvPr id="0" name=""/>
        <dsp:cNvSpPr/>
      </dsp:nvSpPr>
      <dsp:spPr>
        <a:xfrm>
          <a:off x="9867476" y="4807717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Дитяча праця</a:t>
          </a:r>
          <a:endParaRPr lang="en-US" sz="1900" kern="1200" dirty="0"/>
        </a:p>
      </dsp:txBody>
      <dsp:txXfrm>
        <a:off x="9867476" y="4807717"/>
        <a:ext cx="1691679" cy="845839"/>
      </dsp:txXfrm>
    </dsp:sp>
    <dsp:sp modelId="{79BD8734-F649-41D6-852C-56C93F0A0B0F}">
      <dsp:nvSpPr>
        <dsp:cNvPr id="0" name=""/>
        <dsp:cNvSpPr/>
      </dsp:nvSpPr>
      <dsp:spPr>
        <a:xfrm>
          <a:off x="7405000" y="4818713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Погані умови праці</a:t>
          </a:r>
          <a:endParaRPr lang="en-US" sz="1900" kern="1200" dirty="0"/>
        </a:p>
      </dsp:txBody>
      <dsp:txXfrm>
        <a:off x="7405000" y="4818713"/>
        <a:ext cx="1691679" cy="845839"/>
      </dsp:txXfrm>
    </dsp:sp>
    <dsp:sp modelId="{EDB479DF-3EC2-448C-A8FE-4D8A21BC2AA6}">
      <dsp:nvSpPr>
        <dsp:cNvPr id="0" name=""/>
        <dsp:cNvSpPr/>
      </dsp:nvSpPr>
      <dsp:spPr>
        <a:xfrm>
          <a:off x="7420969" y="6012158"/>
          <a:ext cx="1691679" cy="84583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Розпад родини</a:t>
          </a:r>
          <a:endParaRPr lang="en-US" sz="1900" kern="1200" dirty="0"/>
        </a:p>
      </dsp:txBody>
      <dsp:txXfrm>
        <a:off x="7420969" y="6012158"/>
        <a:ext cx="1691679" cy="8458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10BFF-D16F-4187-A0E4-930520A2795D}">
      <dsp:nvSpPr>
        <dsp:cNvPr id="0" name=""/>
        <dsp:cNvSpPr/>
      </dsp:nvSpPr>
      <dsp:spPr>
        <a:xfrm>
          <a:off x="2715735" y="755549"/>
          <a:ext cx="6967944" cy="3600991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5DDAF-3C01-4810-A12F-EAA3A7F37BF0}">
      <dsp:nvSpPr>
        <dsp:cNvPr id="0" name=""/>
        <dsp:cNvSpPr/>
      </dsp:nvSpPr>
      <dsp:spPr>
        <a:xfrm>
          <a:off x="2923973" y="1176689"/>
          <a:ext cx="3235689" cy="3080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2923973" y="1176689"/>
        <a:ext cx="3235689" cy="3080604"/>
      </dsp:txXfrm>
    </dsp:sp>
    <dsp:sp modelId="{98176812-254B-4365-8DF1-C73700FCC3F2}">
      <dsp:nvSpPr>
        <dsp:cNvPr id="0" name=""/>
        <dsp:cNvSpPr/>
      </dsp:nvSpPr>
      <dsp:spPr>
        <a:xfrm>
          <a:off x="6231744" y="1176689"/>
          <a:ext cx="3235689" cy="3080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6231744" y="1176689"/>
        <a:ext cx="3235689" cy="3080604"/>
      </dsp:txXfrm>
    </dsp:sp>
    <dsp:sp modelId="{25FA9D45-0FD5-4317-A253-CCCB7A96A82E}">
      <dsp:nvSpPr>
        <dsp:cNvPr id="0" name=""/>
        <dsp:cNvSpPr/>
      </dsp:nvSpPr>
      <dsp:spPr>
        <a:xfrm>
          <a:off x="1994914" y="34912"/>
          <a:ext cx="1361552" cy="1361552"/>
        </a:xfrm>
        <a:prstGeom prst="plus">
          <a:avLst>
            <a:gd name="adj" fmla="val 32810"/>
          </a:avLst>
        </a:prstGeom>
        <a:solidFill>
          <a:srgbClr val="FF000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8A80F-1814-4F53-9378-9EB67991BF4F}">
      <dsp:nvSpPr>
        <dsp:cNvPr id="0" name=""/>
        <dsp:cNvSpPr/>
      </dsp:nvSpPr>
      <dsp:spPr>
        <a:xfrm>
          <a:off x="8722584" y="524559"/>
          <a:ext cx="1281461" cy="43914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85EB2-782C-4DD9-A049-42DE07B15481}">
      <dsp:nvSpPr>
        <dsp:cNvPr id="0" name=""/>
        <dsp:cNvSpPr/>
      </dsp:nvSpPr>
      <dsp:spPr>
        <a:xfrm>
          <a:off x="6199708" y="1183277"/>
          <a:ext cx="800" cy="2942273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9F982-0D39-4F03-8779-855F3AE834EB}">
      <dsp:nvSpPr>
        <dsp:cNvPr id="0" name=""/>
        <dsp:cNvSpPr/>
      </dsp:nvSpPr>
      <dsp:spPr>
        <a:xfrm rot="16200000">
          <a:off x="-412800" y="2085415"/>
          <a:ext cx="4415907" cy="26985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84150" rIns="165735" bIns="18415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Викладач</a:t>
          </a:r>
          <a:endParaRPr lang="en-US" sz="2900" kern="1200" dirty="0"/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Художник</a:t>
          </a:r>
          <a:endParaRPr lang="en-US" sz="2900" kern="1200" dirty="0"/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Землевласник</a:t>
          </a:r>
          <a:endParaRPr lang="en-US" sz="2900" kern="1200" dirty="0"/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Фермер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Ювелір</a:t>
          </a:r>
          <a:r>
            <a:rPr lang="en-US" sz="2900" kern="1200" dirty="0"/>
            <a:t> 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Роздавальник реклами </a:t>
          </a:r>
          <a:r>
            <a:rPr lang="en-US" sz="2900" kern="1200" dirty="0"/>
            <a:t> </a:t>
          </a:r>
        </a:p>
      </dsp:txBody>
      <dsp:txXfrm rot="5400000">
        <a:off x="577618" y="1358513"/>
        <a:ext cx="2566829" cy="4152391"/>
      </dsp:txXfrm>
    </dsp:sp>
    <dsp:sp modelId="{C89F9532-58EB-4C55-BC16-92882FA004E8}">
      <dsp:nvSpPr>
        <dsp:cNvPr id="0" name=""/>
        <dsp:cNvSpPr/>
      </dsp:nvSpPr>
      <dsp:spPr>
        <a:xfrm rot="5400000">
          <a:off x="2408324" y="2085415"/>
          <a:ext cx="4415907" cy="26985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184150" rIns="110490" bIns="18415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 dirty="0"/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Вищий клас</a:t>
          </a:r>
          <a:endParaRPr lang="en-US" sz="2900" kern="1200" dirty="0"/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Середній клас</a:t>
          </a:r>
          <a:endParaRPr lang="en-US" sz="2900" kern="1200" dirty="0"/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/>
            <a:t>Робочий клас</a:t>
          </a:r>
          <a:endParaRPr lang="en-US" sz="2900" kern="1200" dirty="0"/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Люмпен </a:t>
          </a:r>
          <a:endParaRPr lang="en-US" sz="2900" kern="1200" dirty="0"/>
        </a:p>
      </dsp:txBody>
      <dsp:txXfrm rot="-5400000">
        <a:off x="3266984" y="1358513"/>
        <a:ext cx="2566829" cy="4152391"/>
      </dsp:txXfrm>
    </dsp:sp>
    <dsp:sp modelId="{D24CDFED-C696-4D1E-8884-D6B305EBBC12}">
      <dsp:nvSpPr>
        <dsp:cNvPr id="0" name=""/>
        <dsp:cNvSpPr/>
      </dsp:nvSpPr>
      <dsp:spPr>
        <a:xfrm>
          <a:off x="1794877" y="0"/>
          <a:ext cx="2821124" cy="282098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01818-23CA-42F4-91C7-846EE55A9550}">
      <dsp:nvSpPr>
        <dsp:cNvPr id="0" name=""/>
        <dsp:cNvSpPr/>
      </dsp:nvSpPr>
      <dsp:spPr>
        <a:xfrm rot="10800000">
          <a:off x="1794877" y="4047743"/>
          <a:ext cx="2821124" cy="282098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72C26-442E-4C20-8E7C-867F4A9AED9B}">
      <dsp:nvSpPr>
        <dsp:cNvPr id="0" name=""/>
        <dsp:cNvSpPr/>
      </dsp:nvSpPr>
      <dsp:spPr>
        <a:xfrm rot="5400000">
          <a:off x="7065857" y="-2826980"/>
          <a:ext cx="1272034" cy="724882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Протестантська трудова етика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Освіта, логіка, утилітаризм  </a:t>
          </a:r>
          <a:endParaRPr lang="en-US" sz="2200" kern="1200" dirty="0"/>
        </a:p>
      </dsp:txBody>
      <dsp:txXfrm rot="-5400000">
        <a:off x="4077463" y="223510"/>
        <a:ext cx="7186727" cy="1147842"/>
      </dsp:txXfrm>
    </dsp:sp>
    <dsp:sp modelId="{80D3886E-9466-4CCB-8D0E-DF82248369C7}">
      <dsp:nvSpPr>
        <dsp:cNvPr id="0" name=""/>
        <dsp:cNvSpPr/>
      </dsp:nvSpPr>
      <dsp:spPr>
        <a:xfrm>
          <a:off x="0" y="2409"/>
          <a:ext cx="4077462" cy="15900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kern="1200" dirty="0"/>
            <a:t>Професія</a:t>
          </a:r>
          <a:endParaRPr lang="en-US" sz="5100" kern="1200" dirty="0"/>
        </a:p>
      </dsp:txBody>
      <dsp:txXfrm>
        <a:off x="77620" y="80029"/>
        <a:ext cx="3922222" cy="1434803"/>
      </dsp:txXfrm>
    </dsp:sp>
    <dsp:sp modelId="{C718BA65-8330-44B7-82C7-37031D880AE4}">
      <dsp:nvSpPr>
        <dsp:cNvPr id="0" name=""/>
        <dsp:cNvSpPr/>
      </dsp:nvSpPr>
      <dsp:spPr>
        <a:xfrm rot="5400000">
          <a:off x="7065857" y="-1157435"/>
          <a:ext cx="1272034" cy="724882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Безпека фінансова, національна, особиста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Родина </a:t>
          </a:r>
          <a:endParaRPr lang="en-US" sz="2200" kern="1200" dirty="0"/>
        </a:p>
      </dsp:txBody>
      <dsp:txXfrm rot="-5400000">
        <a:off x="4077463" y="1893055"/>
        <a:ext cx="7186727" cy="1147842"/>
      </dsp:txXfrm>
    </dsp:sp>
    <dsp:sp modelId="{C2DEC879-64E2-4E16-AA29-8FC988A34771}">
      <dsp:nvSpPr>
        <dsp:cNvPr id="0" name=""/>
        <dsp:cNvSpPr/>
      </dsp:nvSpPr>
      <dsp:spPr>
        <a:xfrm>
          <a:off x="0" y="1671954"/>
          <a:ext cx="4077462" cy="15900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kern="1200" dirty="0"/>
            <a:t>Оточення</a:t>
          </a:r>
          <a:endParaRPr lang="en-US" sz="5100" kern="1200" dirty="0"/>
        </a:p>
      </dsp:txBody>
      <dsp:txXfrm>
        <a:off x="77620" y="1749574"/>
        <a:ext cx="3922222" cy="1434803"/>
      </dsp:txXfrm>
    </dsp:sp>
    <dsp:sp modelId="{ED73749B-65BB-46A9-8104-63E7500CD6F8}">
      <dsp:nvSpPr>
        <dsp:cNvPr id="0" name=""/>
        <dsp:cNvSpPr/>
      </dsp:nvSpPr>
      <dsp:spPr>
        <a:xfrm rot="5400000">
          <a:off x="7065857" y="512109"/>
          <a:ext cx="1272034" cy="724882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Доброчесність, гідність, </a:t>
          </a:r>
          <a:r>
            <a:rPr lang="uk-UA" sz="2200" kern="1200" dirty="0" err="1"/>
            <a:t>сапомовага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Ввічливість, охайність, помірність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200" kern="1200" dirty="0"/>
            <a:t>Індивідуалізм та свобода  </a:t>
          </a:r>
          <a:endParaRPr lang="en-US" sz="2200" kern="1200" dirty="0"/>
        </a:p>
      </dsp:txBody>
      <dsp:txXfrm rot="-5400000">
        <a:off x="4077463" y="3562599"/>
        <a:ext cx="7186727" cy="1147842"/>
      </dsp:txXfrm>
    </dsp:sp>
    <dsp:sp modelId="{3A6ACF9E-435B-46C9-BC5F-485C4A9DA333}">
      <dsp:nvSpPr>
        <dsp:cNvPr id="0" name=""/>
        <dsp:cNvSpPr/>
      </dsp:nvSpPr>
      <dsp:spPr>
        <a:xfrm>
          <a:off x="0" y="3341499"/>
          <a:ext cx="4077462" cy="15900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kern="1200" dirty="0"/>
            <a:t>Особистість</a:t>
          </a:r>
          <a:endParaRPr lang="en-US" sz="5100" kern="1200" dirty="0"/>
        </a:p>
      </dsp:txBody>
      <dsp:txXfrm>
        <a:off x="77620" y="3419119"/>
        <a:ext cx="3922222" cy="14348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5B49F-E4A7-426D-A4E2-44CAF527ADAA}">
      <dsp:nvSpPr>
        <dsp:cNvPr id="0" name=""/>
        <dsp:cNvSpPr/>
      </dsp:nvSpPr>
      <dsp:spPr>
        <a:xfrm rot="16200000">
          <a:off x="1599406" y="-1599406"/>
          <a:ext cx="2058987" cy="5257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300" kern="1200" dirty="0"/>
            <a:t>Зовнішній вигляд</a:t>
          </a:r>
          <a:endParaRPr lang="en-US" sz="4300" kern="1200" dirty="0"/>
        </a:p>
      </dsp:txBody>
      <dsp:txXfrm rot="5400000">
        <a:off x="-1" y="1"/>
        <a:ext cx="5257800" cy="1544240"/>
      </dsp:txXfrm>
    </dsp:sp>
    <dsp:sp modelId="{09CFC72C-8D85-4DB3-8CE8-FF8B182CF721}">
      <dsp:nvSpPr>
        <dsp:cNvPr id="0" name=""/>
        <dsp:cNvSpPr/>
      </dsp:nvSpPr>
      <dsp:spPr>
        <a:xfrm>
          <a:off x="5257800" y="0"/>
          <a:ext cx="5257800" cy="2058987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300" kern="1200" dirty="0"/>
            <a:t>Поведінка </a:t>
          </a:r>
          <a:endParaRPr lang="en-US" sz="4300" kern="1200" dirty="0"/>
        </a:p>
      </dsp:txBody>
      <dsp:txXfrm>
        <a:off x="5257800" y="0"/>
        <a:ext cx="5257800" cy="1544240"/>
      </dsp:txXfrm>
    </dsp:sp>
    <dsp:sp modelId="{D871133C-C5CA-4445-89C3-DF9EABBE60E4}">
      <dsp:nvSpPr>
        <dsp:cNvPr id="0" name=""/>
        <dsp:cNvSpPr/>
      </dsp:nvSpPr>
      <dsp:spPr>
        <a:xfrm rot="10800000">
          <a:off x="0" y="2058987"/>
          <a:ext cx="5257800" cy="2058987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300" kern="1200" dirty="0"/>
            <a:t>Сфера занять </a:t>
          </a:r>
          <a:endParaRPr lang="en-US" sz="4300" kern="1200" dirty="0"/>
        </a:p>
      </dsp:txBody>
      <dsp:txXfrm rot="10800000">
        <a:off x="0" y="2573734"/>
        <a:ext cx="5257800" cy="1544240"/>
      </dsp:txXfrm>
    </dsp:sp>
    <dsp:sp modelId="{AAF1F543-7127-4FD8-81DA-23B85970580C}">
      <dsp:nvSpPr>
        <dsp:cNvPr id="0" name=""/>
        <dsp:cNvSpPr/>
      </dsp:nvSpPr>
      <dsp:spPr>
        <a:xfrm rot="5400000">
          <a:off x="6857206" y="459581"/>
          <a:ext cx="2058987" cy="5257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300" kern="1200" dirty="0"/>
            <a:t>Соціальний статус</a:t>
          </a:r>
          <a:endParaRPr lang="en-US" sz="4300" kern="1200" dirty="0"/>
        </a:p>
      </dsp:txBody>
      <dsp:txXfrm rot="-5400000">
        <a:off x="5257799" y="2573734"/>
        <a:ext cx="5257800" cy="1544240"/>
      </dsp:txXfrm>
    </dsp:sp>
    <dsp:sp modelId="{4ADE7D66-5BC2-477C-BEF4-FE2D231E5A65}">
      <dsp:nvSpPr>
        <dsp:cNvPr id="0" name=""/>
        <dsp:cNvSpPr/>
      </dsp:nvSpPr>
      <dsp:spPr>
        <a:xfrm>
          <a:off x="3235965" y="1544240"/>
          <a:ext cx="4043668" cy="1029493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300" kern="1200" dirty="0"/>
            <a:t>ДЖЕНТЛЬМЕН</a:t>
          </a:r>
          <a:endParaRPr lang="en-US" sz="4300" kern="1200" dirty="0"/>
        </a:p>
      </dsp:txBody>
      <dsp:txXfrm>
        <a:off x="3286221" y="1594496"/>
        <a:ext cx="3943156" cy="928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B33AE-4304-45EB-B8E5-E46A6338F196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2454C-83FF-452E-9EA2-C87BFAD3C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0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2454C-83FF-452E-9EA2-C87BFAD3C2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0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2454C-83FF-452E-9EA2-C87BFAD3C2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8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48D14-884D-40A8-99D8-D88764D8F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E9A6ED-C08B-4F60-B4D3-43A0F9819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638A4-D8EB-425C-9A30-4810DC18D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8F17B-BEA7-4EAD-B903-E8942B9B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DDD16D-446B-4F2D-B190-22728901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7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831CB-4A5A-43D8-8971-063DB774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D6E8A3-53B5-47EC-8833-4E4EC780E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B8571A-BB41-457D-AD58-C95774EE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3CA2F-68DE-4085-BF34-9F40AE96B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D9360F-07DD-4028-B880-5C3787AB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5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C7D3D3-2184-4ECD-A1BA-0F2060991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5D788B-218B-4B1E-AAC7-4DF79C076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B658B2-A694-42C8-BDB5-82AFE01A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5F7D97-2E9D-424C-B9B1-BEF74F09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7F3433-EFCE-4CC4-8649-A6FC1F1F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4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BC4D5-F70D-44A7-951B-23FEE69A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2C010E-0E97-49DC-97B4-24371B639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7A8563-7C98-492E-853C-D38946CE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547A67-307E-4016-8641-6D83110D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28324D-7492-4FC7-9814-2CCE94902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65DE1-F36F-4EFE-84F1-1769CB16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49DD7-F1B7-4880-8F51-2E896B7D8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05BD43-D066-458E-AB60-39A994A6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C47B3D-C1BD-4829-81D8-7AE788E4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DCBFD-7EA5-40DD-AE3D-E3984AD4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7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872EA-F581-4A8B-BFF9-2D3AD514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95FCEF-C442-4755-B7FA-720F180DC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78784E-D092-498C-844D-544018B21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60CF3F-B6EC-4B0A-9FFD-788DA4D6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CFFF56-8AD3-4C46-8DFA-716B99EC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8774A8-26A4-40B8-9E6D-EBA3D717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32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F5882-979C-439A-B157-EFB71B1B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0AA53F-49DD-41C9-AED5-30766F9A7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9D238D-27A0-4204-84BB-550688CC8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376EEA-0564-4228-94F0-63150034F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45AAAB-F429-4D5D-831E-9541D7382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7514AB-64CE-4F53-BDF4-D4043EBF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96B77E-67BA-4F6D-9C57-92B18577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C79BF3-EF6C-4F9D-970D-350AB1F3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0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B0369-6289-43C5-9C74-340F5BF7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6CB89-188E-4D83-9B8C-AD5BDBCA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22B0F8-42A2-4651-8B3E-CC6CD300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399609-3F79-42C5-942B-B436E0B6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4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B963DB-A602-4995-8EC0-76E657D1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30E158-F50D-4E04-928A-64245886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17E320-818D-4A25-9630-071530F4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1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3DD7C-7C36-462A-B254-D6399F4C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C98B9D-8839-47AB-B7F9-C448FA5C4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DD3B04-D1ED-40B5-AE95-C6EBFA60E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0CBA6B-213B-4FB9-86EA-BE5EB323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F66C49-BB1B-4EEE-957C-EF59D9B7D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9B413F-A790-414F-8BD3-22AA5818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2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224AA-A4AB-4C23-AC1B-993660EF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87036B-283A-4F41-9520-D91105450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B54F52-2B76-44C4-97A7-C1939BB17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A62A06-4E63-44FD-B54C-961A893E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D8DCC-8C65-4913-95D5-1E700DAD7764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59F6B3-3E0B-4D6D-B3AF-17EA3EF3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C16661-EB08-47CD-98B0-5EBF3415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E4635-7052-438D-AFC2-041275AB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E345E8-6334-48CE-B21A-2CE50FFFC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1B428D-4745-4604-878F-8730D87B1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D8DCC-8C65-4913-95D5-1E700DAD7764}" type="datetimeFigureOut">
              <a:rPr lang="en-US" smtClean="0"/>
              <a:t>22-Nov-18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F8929D-631F-4EA7-8A69-8FD307230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2758B-9C7E-498F-ADA0-8989D3B17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D5B8-6185-408F-96D5-09022824D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8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8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8.png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2CBD3-4ACF-41D0-B70F-666C9113A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uk-UA" sz="4200" dirty="0">
                <a:ln w="22225">
                  <a:solidFill>
                    <a:schemeClr val="tx1"/>
                  </a:solidFill>
                  <a:miter lim="800000"/>
                </a:ln>
              </a:rPr>
              <a:t>Система цінностей доби Промислової революції</a:t>
            </a:r>
            <a:endParaRPr lang="en-US" sz="4200" dirty="0">
              <a:ln w="22225">
                <a:solidFill>
                  <a:schemeClr val="tx1"/>
                </a:solidFill>
                <a:miter lim="800000"/>
              </a:ln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6D4E84-CD44-4104-A640-B83EB3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6844" y="5091763"/>
            <a:ext cx="3801166" cy="1264587"/>
          </a:xfrm>
        </p:spPr>
        <p:txBody>
          <a:bodyPr anchor="ctr">
            <a:normAutofit/>
          </a:bodyPr>
          <a:lstStyle/>
          <a:p>
            <a:pPr algn="l"/>
            <a:r>
              <a:rPr lang="uk-UA" sz="2000" dirty="0"/>
              <a:t>Модуль 4 </a:t>
            </a:r>
          </a:p>
          <a:p>
            <a:pPr algn="l"/>
            <a:r>
              <a:rPr lang="uk-UA" sz="2000" dirty="0"/>
              <a:t>Лекція 4.1 </a:t>
            </a:r>
          </a:p>
          <a:p>
            <a:pPr algn="l"/>
            <a:r>
              <a:rPr lang="uk-UA" sz="2000" dirty="0"/>
              <a:t>Викладач: Олена </a:t>
            </a:r>
            <a:r>
              <a:rPr lang="uk-UA" sz="2000" dirty="0" err="1"/>
              <a:t>Тупахіна</a:t>
            </a:r>
            <a:endParaRPr lang="uk-UA" sz="2000" dirty="0"/>
          </a:p>
        </p:txBody>
      </p:sp>
      <p:pic>
        <p:nvPicPr>
          <p:cNvPr id="4" name="Picture 2" descr="Картинки по запросу victorian industrialization">
            <a:extLst>
              <a:ext uri="{FF2B5EF4-FFF2-40B4-BE49-F238E27FC236}">
                <a16:creationId xmlns:a16="http://schemas.microsoft.com/office/drawing/2014/main" id="{FDC8491E-132F-41C1-9374-9F0E5DFA5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3846"/>
          <a:stretch/>
        </p:blipFill>
        <p:spPr bwMode="auto">
          <a:xfrm>
            <a:off x="-3983" y="10"/>
            <a:ext cx="12192000" cy="4571990"/>
          </a:xfrm>
          <a:prstGeom prst="rect">
            <a:avLst/>
          </a:prstGeom>
          <a:noFill/>
        </p:spPr>
      </p:pic>
      <p:cxnSp>
        <p:nvCxnSpPr>
          <p:cNvPr id="25" name="Straight Connector 2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A0FA3530-4755-4398-80CD-1CF11B1D7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707"/>
                    </a14:imgEffect>
                    <a14:imgEffect>
                      <a14:saturation sat="2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" y="0"/>
            <a:ext cx="3137149" cy="67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426D82D4-7311-42F5-8FD3-7B7F8C80A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3" y="4815840"/>
            <a:ext cx="225296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57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C44F24E-FD5B-4811-A292-B902610C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643" y="6177280"/>
            <a:ext cx="3052182" cy="66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5FF2AE7-FBF7-444C-B1D0-7669E8D7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ДИСПУТ:</a:t>
            </a:r>
            <a:br>
              <a:rPr lang="uk-UA" b="1" dirty="0"/>
            </a:br>
            <a:r>
              <a:rPr lang="uk-UA" dirty="0"/>
              <a:t>ІДЕЇ ХІХ СТОЛІТТЯ ДЛЯ СУЧАСНОГО ЖИТТЯ</a:t>
            </a: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0E3B529-6B86-4204-B609-87D0A14279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A2FAFB69-75DE-4303-B836-BD61C6CCC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569396"/>
              </p:ext>
            </p:extLst>
          </p:nvPr>
        </p:nvGraphicFramePr>
        <p:xfrm>
          <a:off x="193040" y="1690688"/>
          <a:ext cx="11998960" cy="4391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9385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easley.sdsu.edu/British%20Studies_files/image007.jpg">
            <a:extLst>
              <a:ext uri="{FF2B5EF4-FFF2-40B4-BE49-F238E27FC236}">
                <a16:creationId xmlns:a16="http://schemas.microsoft.com/office/drawing/2014/main" id="{C54C7B4A-0A9A-4800-AAC9-C5095DEB3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8524" r="2" b="2"/>
          <a:stretch/>
        </p:blipFill>
        <p:spPr bwMode="auto"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</p:spPr>
      </p:pic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/>
          <a:stretch/>
        </p:blipFill>
        <p:spPr bwMode="auto">
          <a:xfrm>
            <a:off x="-3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3AC7D-855A-499D-98F5-1C37993F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2156619"/>
            <a:ext cx="6185052" cy="3310306"/>
          </a:xfrm>
        </p:spPr>
        <p:txBody>
          <a:bodyPr>
            <a:normAutofit/>
          </a:bodyPr>
          <a:lstStyle/>
          <a:p>
            <a:r>
              <a:rPr lang="uk-UA" sz="2600" dirty="0"/>
              <a:t>Соціальний дарвінізм: «боротьба            за виживання»</a:t>
            </a:r>
          </a:p>
          <a:p>
            <a:r>
              <a:rPr lang="uk-UA" sz="2600" dirty="0"/>
              <a:t>Ієрархічна структура соціуму,         поєднана спільним </a:t>
            </a:r>
            <a:r>
              <a:rPr lang="uk-UA" sz="2600" dirty="0" err="1"/>
              <a:t>етосом</a:t>
            </a:r>
            <a:r>
              <a:rPr lang="uk-UA" sz="2600" dirty="0"/>
              <a:t> </a:t>
            </a:r>
          </a:p>
          <a:p>
            <a:r>
              <a:rPr lang="uk-UA" sz="2600" dirty="0"/>
              <a:t>Зростання середнього класу</a:t>
            </a:r>
          </a:p>
          <a:p>
            <a:r>
              <a:rPr lang="uk-UA" sz="2600" dirty="0"/>
              <a:t>Інтенсифікація соціальної мобільності </a:t>
            </a:r>
          </a:p>
          <a:p>
            <a:endParaRPr lang="en-US" sz="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E8CA6-20C3-42A7-B9BD-C668A0DD5DC8}"/>
              </a:ext>
            </a:extLst>
          </p:cNvPr>
          <p:cNvSpPr txBox="1"/>
          <p:nvPr/>
        </p:nvSpPr>
        <p:spPr>
          <a:xfrm>
            <a:off x="9317" y="573518"/>
            <a:ext cx="5309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Промислова революція: </a:t>
            </a:r>
          </a:p>
          <a:p>
            <a:r>
              <a:rPr lang="uk-UA" sz="3600" dirty="0">
                <a:solidFill>
                  <a:schemeClr val="bg1"/>
                </a:solidFill>
              </a:rPr>
              <a:t>соціальні трансформації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D40158B-7CD7-4988-BE50-9DB51B4FFB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9318" y="5835792"/>
            <a:ext cx="1426078" cy="963729"/>
          </a:xfrm>
          <a:prstGeom prst="rect">
            <a:avLst/>
          </a:prstGeom>
        </p:spPr>
      </p:pic>
      <p:pic>
        <p:nvPicPr>
          <p:cNvPr id="13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1DCB33B1-1E4B-4FF7-B483-653FFC23B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2" y="607367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69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C44F24E-FD5B-4811-A292-B902610C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0E3B529-6B86-4204-B609-87D0A14279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graphicFrame>
        <p:nvGraphicFramePr>
          <p:cNvPr id="7" name="Объект 8">
            <a:extLst>
              <a:ext uri="{FF2B5EF4-FFF2-40B4-BE49-F238E27FC236}">
                <a16:creationId xmlns:a16="http://schemas.microsoft.com/office/drawing/2014/main" id="{3B894368-472A-4787-9B90-B968F0641A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099408"/>
              </p:ext>
            </p:extLst>
          </p:nvPr>
        </p:nvGraphicFramePr>
        <p:xfrm>
          <a:off x="1052624" y="19640"/>
          <a:ext cx="6411432" cy="686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CA912AA3-E3E7-476E-B282-A923A58F3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4570" y="1313798"/>
            <a:ext cx="3739135" cy="1325563"/>
          </a:xfrm>
        </p:spPr>
        <p:txBody>
          <a:bodyPr/>
          <a:lstStyle/>
          <a:p>
            <a:r>
              <a:rPr lang="uk-UA" dirty="0" err="1"/>
              <a:t>Перевір</a:t>
            </a:r>
            <a:r>
              <a:rPr lang="uk-UA" dirty="0"/>
              <a:t> себе!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E75C1-F4E8-4665-98E3-346CCFD34A5F}"/>
              </a:ext>
            </a:extLst>
          </p:cNvPr>
          <p:cNvSpPr txBox="1"/>
          <p:nvPr/>
        </p:nvSpPr>
        <p:spPr>
          <a:xfrm>
            <a:off x="7315180" y="2938164"/>
            <a:ext cx="3824196" cy="1815882"/>
          </a:xfrm>
          <a:prstGeom prst="rect">
            <a:avLst/>
          </a:prstGeom>
          <a:solidFill>
            <a:srgbClr val="FFFFFF">
              <a:alpha val="36863"/>
            </a:srgbClr>
          </a:solidFill>
        </p:spPr>
        <p:txBody>
          <a:bodyPr wrap="square" rtlCol="0">
            <a:spAutoFit/>
          </a:bodyPr>
          <a:lstStyle/>
          <a:p>
            <a:r>
              <a:rPr lang="uk-UA" sz="2800" dirty="0"/>
              <a:t>До яких класів, за правилами </a:t>
            </a:r>
            <a:r>
              <a:rPr lang="en-US" sz="2800" dirty="0"/>
              <a:t>XIX </a:t>
            </a:r>
            <a:r>
              <a:rPr lang="uk-UA" sz="2800" dirty="0"/>
              <a:t>століття, належать люди цих професій?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106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C44F24E-FD5B-4811-A292-B902610C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7D2CF-DE64-4A5D-A83F-04871F55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592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Цінності середнього класу </a:t>
            </a:r>
            <a:endParaRPr lang="en-US" dirty="0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0B5CF266-AA04-49DD-8442-AB38E00CED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761035"/>
              </p:ext>
            </p:extLst>
          </p:nvPr>
        </p:nvGraphicFramePr>
        <p:xfrm>
          <a:off x="635000" y="1178560"/>
          <a:ext cx="11326286" cy="4933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E0E3B529-6B86-4204-B609-87D0A14279F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54601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38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social mobility ladder">
            <a:extLst>
              <a:ext uri="{FF2B5EF4-FFF2-40B4-BE49-F238E27FC236}">
                <a16:creationId xmlns:a16="http://schemas.microsoft.com/office/drawing/2014/main" id="{D8F93852-E70F-4B79-A50D-3A56A6923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3519" b="5581"/>
          <a:stretch/>
        </p:blipFill>
        <p:spPr bwMode="auto"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</p:spPr>
      </p:pic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/>
          <a:stretch/>
        </p:blipFill>
        <p:spPr bwMode="auto">
          <a:xfrm>
            <a:off x="0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7D2CF-DE64-4A5D-A83F-04871F55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3" y="858812"/>
            <a:ext cx="4550734" cy="915035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Соціальна мобільність</a:t>
            </a:r>
            <a:endParaRPr lang="en-US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3AC7D-855A-499D-98F5-1C37993F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7" y="1988287"/>
            <a:ext cx="6425466" cy="3095865"/>
          </a:xfrm>
        </p:spPr>
        <p:txBody>
          <a:bodyPr>
            <a:normAutofit/>
          </a:bodyPr>
          <a:lstStyle/>
          <a:p>
            <a:r>
              <a:rPr lang="uk-UA" sz="2600" dirty="0"/>
              <a:t>Рух всередині соціальної страти                        або поміж соціальних страт;</a:t>
            </a:r>
          </a:p>
          <a:p>
            <a:r>
              <a:rPr lang="uk-UA" sz="2600" dirty="0"/>
              <a:t>Зміна соціального статусу;</a:t>
            </a:r>
            <a:endParaRPr lang="en-US" sz="2600" dirty="0"/>
          </a:p>
          <a:p>
            <a:r>
              <a:rPr lang="uk-UA" sz="2600" dirty="0"/>
              <a:t>Вертикальна та горизонтальна;</a:t>
            </a:r>
            <a:endParaRPr lang="en-US" sz="2600" dirty="0"/>
          </a:p>
          <a:p>
            <a:r>
              <a:rPr lang="ru-RU" sz="2600" dirty="0" err="1"/>
              <a:t>Висх</a:t>
            </a:r>
            <a:r>
              <a:rPr lang="uk-UA" sz="2600" dirty="0" err="1"/>
              <a:t>ідна</a:t>
            </a:r>
            <a:r>
              <a:rPr lang="uk-UA" sz="2600" dirty="0"/>
              <a:t> або спадна </a:t>
            </a:r>
          </a:p>
          <a:p>
            <a:r>
              <a:rPr lang="uk-UA" sz="2600" dirty="0"/>
              <a:t>Між поколіннями або всередині одного покоління</a:t>
            </a:r>
            <a:endParaRPr lang="en-US" sz="2600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BEEEA702-F411-4E42-8819-536FF6E4F2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" y="5999188"/>
            <a:ext cx="1324928" cy="895373"/>
          </a:xfrm>
          <a:prstGeom prst="rect">
            <a:avLst/>
          </a:prstGeom>
        </p:spPr>
      </p:pic>
      <p:pic>
        <p:nvPicPr>
          <p:cNvPr id="18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75E63AF6-80C1-4CC6-B041-2382B6CB4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77" y="6132141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747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7D2CF-DE64-4A5D-A83F-04871F55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68" y="605450"/>
            <a:ext cx="8476181" cy="1325563"/>
          </a:xfrm>
        </p:spPr>
        <p:txBody>
          <a:bodyPr/>
          <a:lstStyle/>
          <a:p>
            <a:pPr algn="ctr"/>
            <a:r>
              <a:rPr lang="ru-RU" dirty="0" err="1"/>
              <a:t>Семюел</a:t>
            </a:r>
            <a:r>
              <a:rPr lang="ru-RU" dirty="0"/>
              <a:t> </a:t>
            </a:r>
            <a:r>
              <a:rPr lang="ru-RU" dirty="0" err="1"/>
              <a:t>Смайлз</a:t>
            </a:r>
            <a:r>
              <a:rPr lang="ru-RU" dirty="0"/>
              <a:t>, «</a:t>
            </a:r>
            <a:r>
              <a:rPr lang="uk-UA" dirty="0"/>
              <a:t>Самодопомога» 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3AC7D-855A-499D-98F5-1C37993F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38960"/>
            <a:ext cx="7569200" cy="4653915"/>
          </a:xfrm>
        </p:spPr>
        <p:txBody>
          <a:bodyPr>
            <a:normAutofit/>
          </a:bodyPr>
          <a:lstStyle/>
          <a:p>
            <a:r>
              <a:rPr lang="ru-RU" dirty="0"/>
              <a:t>«Бог </a:t>
            </a:r>
            <a:r>
              <a:rPr lang="ru-RU" dirty="0" err="1"/>
              <a:t>допомага</a:t>
            </a:r>
            <a:r>
              <a:rPr lang="uk-UA" dirty="0"/>
              <a:t>є тим, хто допомагає собі сам»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Жодний</a:t>
            </a:r>
            <a:r>
              <a:rPr lang="ru-RU" dirty="0"/>
              <a:t> </a:t>
            </a:r>
            <a:r>
              <a:rPr lang="ru-RU" dirty="0" err="1"/>
              <a:t>найсувор</a:t>
            </a:r>
            <a:r>
              <a:rPr lang="uk-UA" dirty="0" err="1"/>
              <a:t>іший</a:t>
            </a:r>
            <a:r>
              <a:rPr lang="uk-UA" dirty="0"/>
              <a:t> закон не зможе зробити ледаря працьовитим, марнотрата економним, п</a:t>
            </a:r>
            <a:r>
              <a:rPr lang="en-US" dirty="0"/>
              <a:t>’</a:t>
            </a:r>
            <a:r>
              <a:rPr lang="uk-UA" dirty="0" err="1"/>
              <a:t>яницю</a:t>
            </a:r>
            <a:r>
              <a:rPr lang="uk-UA" dirty="0"/>
              <a:t> тверезим. Подібні зміни можуть відбуватися лише особистою волею і дією людини – зміною образу життя, а не розширенням прав»</a:t>
            </a:r>
            <a:endParaRPr lang="ru-RU" dirty="0"/>
          </a:p>
          <a:p>
            <a:r>
              <a:rPr lang="uk-UA" dirty="0"/>
              <a:t>«Усе в житті досягається працею»  </a:t>
            </a:r>
          </a:p>
          <a:p>
            <a:r>
              <a:rPr lang="uk-UA" dirty="0"/>
              <a:t>«Багатство й статус не мають нічого спільного з благородною поведінкою» </a:t>
            </a:r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4DCFDB5-13F4-4FF4-9132-3689B7C640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" y="5811520"/>
            <a:ext cx="1602630" cy="1083041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D092A485-6DB9-4C7F-A4A2-DFF1E343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49" y="6161429"/>
            <a:ext cx="3060542" cy="6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ÐÐ°ÑÑÐ¸Ð½ÐºÐ¸ Ð¿Ð¾ Ð·Ð°Ð¿ÑÐ¾ÑÑ samuel smiles">
            <a:extLst>
              <a:ext uri="{FF2B5EF4-FFF2-40B4-BE49-F238E27FC236}">
                <a16:creationId xmlns:a16="http://schemas.microsoft.com/office/drawing/2014/main" id="{D4C5957D-ED2C-4A96-B66B-8412CEEC2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05649" y="1127761"/>
            <a:ext cx="2986373" cy="490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705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C44F24E-FD5B-4811-A292-B902610C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7D2CF-DE64-4A5D-A83F-04871F55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ДИСПУТ:</a:t>
            </a:r>
            <a:br>
              <a:rPr lang="uk-UA" b="1" dirty="0"/>
            </a:br>
            <a:r>
              <a:rPr lang="uk-UA" dirty="0"/>
              <a:t>ДЖЕНТЛЬМЕН ЯК КУЛЬТУРНИЙ ФЕНОМЕН</a:t>
            </a:r>
            <a:endParaRPr lang="en-US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58DE270-0DEB-4242-9839-62331E6F0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507314"/>
              </p:ext>
            </p:extLst>
          </p:nvPr>
        </p:nvGraphicFramePr>
        <p:xfrm>
          <a:off x="838200" y="1825625"/>
          <a:ext cx="10515600" cy="411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E0E3B529-6B86-4204-B609-87D0A14279F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74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7D2CF-DE64-4A5D-A83F-04871F55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68" y="605450"/>
            <a:ext cx="11134212" cy="1325563"/>
          </a:xfrm>
        </p:spPr>
        <p:txBody>
          <a:bodyPr/>
          <a:lstStyle/>
          <a:p>
            <a:pPr algn="ctr"/>
            <a:r>
              <a:rPr lang="uk-UA" dirty="0" err="1"/>
              <a:t>Пи</a:t>
            </a:r>
            <a:r>
              <a:rPr lang="ru-RU" dirty="0" err="1"/>
              <a:t>тання</a:t>
            </a:r>
            <a:r>
              <a:rPr lang="ru-RU" dirty="0"/>
              <a:t> для </a:t>
            </a:r>
            <a:r>
              <a:rPr lang="ru-RU" dirty="0" err="1"/>
              <a:t>обговорення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3AC7D-855A-499D-98F5-1C37993F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1838960"/>
            <a:ext cx="10830560" cy="4653915"/>
          </a:xfrm>
        </p:spPr>
        <p:txBody>
          <a:bodyPr>
            <a:normAutofit/>
          </a:bodyPr>
          <a:lstStyle/>
          <a:p>
            <a:r>
              <a:rPr lang="uk-UA" dirty="0"/>
              <a:t>Які позитивні й негативні наслідки індустріальної революції ми й досі спостерігаємо навколо себе? </a:t>
            </a:r>
          </a:p>
          <a:p>
            <a:r>
              <a:rPr lang="uk-UA" dirty="0"/>
              <a:t>У чому ви вбачаєте найбільшу пастку утилітаризму?</a:t>
            </a:r>
          </a:p>
          <a:p>
            <a:r>
              <a:rPr lang="uk-UA" dirty="0"/>
              <a:t>Як перебіг індустріальної революції вплинув на формування цінностей середнього класу? Які з цих цінностей, на вашу думку, є визначальними і для сьогодення?  </a:t>
            </a:r>
          </a:p>
          <a:p>
            <a:r>
              <a:rPr lang="uk-UA" dirty="0"/>
              <a:t>Які цінності ХІХ століття варто, на вашу думку, культивувати в українському суспільстві? У який спосіб доцільніше це зробити? </a:t>
            </a:r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4DCFDB5-13F4-4FF4-9132-3689B7C640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" y="5811520"/>
            <a:ext cx="1602630" cy="1083041"/>
          </a:xfrm>
          <a:prstGeom prst="rect">
            <a:avLst/>
          </a:prstGeom>
        </p:spPr>
      </p:pic>
      <p:pic>
        <p:nvPicPr>
          <p:cNvPr id="9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D092A485-6DB9-4C7F-A4A2-DFF1E343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49" y="6161429"/>
            <a:ext cx="3060542" cy="6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6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284C4-D333-4936-A42A-DA980F5D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BC8441-6B75-4CAE-97E3-FBD87BFE1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ÐÐ°ÑÑÐ¸Ð½ÐºÐ¸ Ð¿Ð¾ Ð·Ð°Ð¿ÑÐ¾ÑÑ Ð·Ð°Ð¿Ð¾ÑÐ¾Ð¶ÑÐµ Ð·Ð°Ð²Ð¾Ð´Ñ">
            <a:extLst>
              <a:ext uri="{FF2B5EF4-FFF2-40B4-BE49-F238E27FC236}">
                <a16:creationId xmlns:a16="http://schemas.microsoft.com/office/drawing/2014/main" id="{ACB9B364-7247-463D-927B-A97917CA1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victorian factory smoke">
            <a:extLst>
              <a:ext uri="{FF2B5EF4-FFF2-40B4-BE49-F238E27FC236}">
                <a16:creationId xmlns:a16="http://schemas.microsoft.com/office/drawing/2014/main" id="{427D0796-1CC2-456E-8D8D-28CBA5873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5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721FC039-A570-41FD-B8AA-9EBB8CD25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A950C428-ADA1-4F05-8853-7F443580A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523CBC1-557C-4CCF-BB47-AA21F49B27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graphicFrame>
        <p:nvGraphicFramePr>
          <p:cNvPr id="11" name="Объект 3">
            <a:extLst>
              <a:ext uri="{FF2B5EF4-FFF2-40B4-BE49-F238E27FC236}">
                <a16:creationId xmlns:a16="http://schemas.microsoft.com/office/drawing/2014/main" id="{56B65C31-9C0B-43C7-82F5-E6B7C304FF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934844"/>
              </p:ext>
            </p:extLst>
          </p:nvPr>
        </p:nvGraphicFramePr>
        <p:xfrm>
          <a:off x="381001" y="1458912"/>
          <a:ext cx="11096624" cy="4370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970E837-B8D6-4144-BD3A-C85CF9D0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49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Промислова революція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1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C44F24E-FD5B-4811-A292-B902610C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0E3B529-6B86-4204-B609-87D0A14279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7D2CF-DE64-4A5D-A83F-04871F55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684" y="201200"/>
            <a:ext cx="10515601" cy="1325563"/>
          </a:xfrm>
        </p:spPr>
        <p:txBody>
          <a:bodyPr/>
          <a:lstStyle/>
          <a:p>
            <a:pPr algn="ctr"/>
            <a:r>
              <a:rPr lang="uk-UA" b="1" dirty="0"/>
              <a:t>МОЗКОВИЙ ШТУРМ: </a:t>
            </a:r>
            <a:br>
              <a:rPr lang="uk-UA" dirty="0"/>
            </a:br>
            <a:r>
              <a:rPr lang="uk-UA" dirty="0"/>
              <a:t>НАСЛІДКИ ПРОМИСЛОВОЇ РЕВОЛЮЦІЇ</a:t>
            </a:r>
            <a:endParaRPr lang="en-US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75176B8-6172-4559-8C67-70FB440FB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738318"/>
              </p:ext>
            </p:extLst>
          </p:nvPr>
        </p:nvGraphicFramePr>
        <p:xfrm>
          <a:off x="1445686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122" name="Picture 2" descr="ÐÐ°ÑÑÐ¸Ð½ÐºÐ¸ Ð¿Ð¾ Ð·Ð°Ð¿ÑÐ¾ÑÑ brainstorm transparent">
            <a:extLst>
              <a:ext uri="{FF2B5EF4-FFF2-40B4-BE49-F238E27FC236}">
                <a16:creationId xmlns:a16="http://schemas.microsoft.com/office/drawing/2014/main" id="{3C8B702C-F8ED-4419-AC65-64592C226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8" y="71695"/>
            <a:ext cx="1711731" cy="189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5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C44F24E-FD5B-4811-A292-B902610C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82" y="6207187"/>
            <a:ext cx="2750458" cy="6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0E3B529-6B86-4204-B609-87D0A14279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958549"/>
            <a:ext cx="1330961" cy="899450"/>
          </a:xfrm>
          <a:prstGeom prst="rect">
            <a:avLst/>
          </a:prstGeom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55CB3A6-E1CD-48AC-9980-B429D76261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58936"/>
              </p:ext>
            </p:extLst>
          </p:nvPr>
        </p:nvGraphicFramePr>
        <p:xfrm>
          <a:off x="0" y="2"/>
          <a:ext cx="125984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7304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C44F24E-FD5B-4811-A292-B902610C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5526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0E3B529-6B86-4204-B609-87D0A14279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10675088" y="48793"/>
            <a:ext cx="1516912" cy="1025114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ÑÑÐ¸ ÐºÐ¸ÑÐ°">
            <a:extLst>
              <a:ext uri="{FF2B5EF4-FFF2-40B4-BE49-F238E27FC236}">
                <a16:creationId xmlns:a16="http://schemas.microsoft.com/office/drawing/2014/main" id="{DAAE928D-C220-4727-855E-AB8364439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2751"/>
            <a:ext cx="12191999" cy="517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8C1E60-C23C-4EBA-9F37-2BC2464C3D67}"/>
              </a:ext>
            </a:extLst>
          </p:cNvPr>
          <p:cNvSpPr/>
          <p:nvPr/>
        </p:nvSpPr>
        <p:spPr>
          <a:xfrm rot="19351053">
            <a:off x="1177353" y="1705891"/>
            <a:ext cx="362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/>
                <a:solidFill>
                  <a:schemeClr val="accent4"/>
                </a:solidFill>
              </a:rPr>
              <a:t>Позитив</a:t>
            </a:r>
            <a:r>
              <a:rPr lang="uk-UA" sz="5400" b="1" dirty="0">
                <a:ln/>
                <a:solidFill>
                  <a:schemeClr val="accent4"/>
                </a:solidFill>
              </a:rPr>
              <a:t>і</a:t>
            </a:r>
            <a:r>
              <a:rPr lang="ru-RU" sz="5400" b="1" dirty="0" err="1">
                <a:ln/>
                <a:solidFill>
                  <a:schemeClr val="accent4"/>
                </a:solidFill>
              </a:rPr>
              <a:t>зм</a:t>
            </a:r>
            <a:endParaRPr lang="ru-RU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32FE4E4-8D3F-4A85-8E02-03B41F8F5393}"/>
              </a:ext>
            </a:extLst>
          </p:cNvPr>
          <p:cNvSpPr/>
          <p:nvPr/>
        </p:nvSpPr>
        <p:spPr>
          <a:xfrm>
            <a:off x="4584525" y="1869081"/>
            <a:ext cx="3214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err="1">
                <a:ln/>
                <a:solidFill>
                  <a:srgbClr val="7030A0"/>
                </a:solidFill>
                <a:effectLst/>
              </a:rPr>
              <a:t>Дарвінізм</a:t>
            </a:r>
            <a:endParaRPr lang="ru-RU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E3342F-60B3-499E-93CB-C9D273A564FB}"/>
              </a:ext>
            </a:extLst>
          </p:cNvPr>
          <p:cNvSpPr/>
          <p:nvPr/>
        </p:nvSpPr>
        <p:spPr>
          <a:xfrm rot="2174804">
            <a:off x="7454489" y="1407416"/>
            <a:ext cx="3896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err="1">
                <a:ln/>
                <a:solidFill>
                  <a:srgbClr val="FF0000"/>
                </a:solidFill>
                <a:effectLst/>
              </a:rPr>
              <a:t>Утилітаризм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379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C44F24E-FD5B-4811-A292-B902610C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0E3B529-6B86-4204-B609-87D0A14279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7D2CF-DE64-4A5D-A83F-04871F55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600" y="365125"/>
            <a:ext cx="6299200" cy="1325563"/>
          </a:xfrm>
        </p:spPr>
        <p:txBody>
          <a:bodyPr/>
          <a:lstStyle/>
          <a:p>
            <a:r>
              <a:rPr lang="ru-RU" dirty="0"/>
              <a:t>ПОЗИТИВ</a:t>
            </a:r>
            <a:r>
              <a:rPr lang="uk-UA" dirty="0"/>
              <a:t>ІЗМ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3AC7D-855A-499D-98F5-1C37993F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600" y="1955799"/>
            <a:ext cx="6299199" cy="4221163"/>
          </a:xfrm>
        </p:spPr>
        <p:txBody>
          <a:bodyPr/>
          <a:lstStyle/>
          <a:p>
            <a:r>
              <a:rPr lang="uk-UA" dirty="0"/>
              <a:t>«Релігія гуманізму» </a:t>
            </a:r>
            <a:endParaRPr lang="en-US" dirty="0"/>
          </a:p>
          <a:p>
            <a:r>
              <a:rPr lang="uk-UA" dirty="0"/>
              <a:t>Найвища цінність – позитивне, підтверджене наукове знання </a:t>
            </a:r>
          </a:p>
          <a:p>
            <a:r>
              <a:rPr lang="uk-UA" dirty="0"/>
              <a:t>Вивчення людини і суспільства суто науковими методами (соціологія) </a:t>
            </a:r>
          </a:p>
          <a:p>
            <a:r>
              <a:rPr lang="uk-UA" dirty="0"/>
              <a:t>Сцієнтизм = наука як ідеологія </a:t>
            </a:r>
          </a:p>
          <a:p>
            <a:r>
              <a:rPr lang="uk-UA" dirty="0"/>
              <a:t>Ідея прогресу </a:t>
            </a:r>
          </a:p>
          <a:p>
            <a:endParaRPr lang="uk-UA" dirty="0"/>
          </a:p>
          <a:p>
            <a:endParaRPr lang="en-US" dirty="0"/>
          </a:p>
        </p:txBody>
      </p:sp>
      <p:pic>
        <p:nvPicPr>
          <p:cNvPr id="12290" name="Picture 2" descr="ÐÐ°ÑÑÐ¸Ð½ÐºÐ¸ Ð¿Ð¾ Ð·Ð°Ð¿ÑÐ¾ÑÑ auguste comte transparent">
            <a:extLst>
              <a:ext uri="{FF2B5EF4-FFF2-40B4-BE49-F238E27FC236}">
                <a16:creationId xmlns:a16="http://schemas.microsoft.com/office/drawing/2014/main" id="{01C195E7-E33B-4C4F-8764-FAF2E899F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2" y="535246"/>
            <a:ext cx="3986880" cy="52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7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C44F24E-FD5B-4811-A292-B902610C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0E3B529-6B86-4204-B609-87D0A14279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7D2CF-DE64-4A5D-A83F-04871F55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600" y="599865"/>
            <a:ext cx="6299200" cy="1325563"/>
          </a:xfrm>
        </p:spPr>
        <p:txBody>
          <a:bodyPr/>
          <a:lstStyle/>
          <a:p>
            <a:r>
              <a:rPr lang="uk-UA" dirty="0"/>
              <a:t>ДАРВІНІЗМ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3AC7D-855A-499D-98F5-1C37993F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600" y="1955799"/>
            <a:ext cx="6299199" cy="4221163"/>
          </a:xfrm>
        </p:spPr>
        <p:txBody>
          <a:bodyPr/>
          <a:lstStyle/>
          <a:p>
            <a:r>
              <a:rPr lang="uk-UA" dirty="0"/>
              <a:t>«Природний відбір» = відчуття абсурдності світу, поглиблення релігійної кризи  </a:t>
            </a:r>
          </a:p>
          <a:p>
            <a:r>
              <a:rPr lang="uk-UA" dirty="0"/>
              <a:t>Спадковість </a:t>
            </a:r>
          </a:p>
          <a:p>
            <a:r>
              <a:rPr lang="uk-UA" dirty="0"/>
              <a:t>Виживання найбільш пристосованих </a:t>
            </a:r>
          </a:p>
          <a:p>
            <a:r>
              <a:rPr lang="uk-UA" dirty="0"/>
              <a:t>Сексуальний відбір = </a:t>
            </a:r>
            <a:r>
              <a:rPr lang="uk-UA" dirty="0" err="1"/>
              <a:t>десакралізація</a:t>
            </a:r>
            <a:r>
              <a:rPr lang="uk-UA" dirty="0"/>
              <a:t> кохання й шлюбу </a:t>
            </a:r>
          </a:p>
          <a:p>
            <a:endParaRPr lang="en-US" dirty="0"/>
          </a:p>
        </p:txBody>
      </p:sp>
      <p:pic>
        <p:nvPicPr>
          <p:cNvPr id="13314" name="Picture 2" descr="ÐÐ°ÑÑÐ¸Ð½ÐºÐ¸ Ð¿Ð¾ Ð·Ð°Ð¿ÑÐ¾ÑÑ darwin transparent">
            <a:extLst>
              <a:ext uri="{FF2B5EF4-FFF2-40B4-BE49-F238E27FC236}">
                <a16:creationId xmlns:a16="http://schemas.microsoft.com/office/drawing/2014/main" id="{2EC31323-C313-4919-B075-D9891DB0E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9" y="710833"/>
            <a:ext cx="4318001" cy="51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ÐÐ°ÑÑÐ¸Ð½ÐºÐ¸ Ð¿Ð¾ Ð·Ð°Ð¿ÑÐ¾ÑÑ darwin signature">
            <a:extLst>
              <a:ext uri="{FF2B5EF4-FFF2-40B4-BE49-F238E27FC236}">
                <a16:creationId xmlns:a16="http://schemas.microsoft.com/office/drawing/2014/main" id="{883D0761-6187-48E9-9F3D-8DDF65A82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19" y="5882864"/>
            <a:ext cx="1936670" cy="70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8BBB29E-27DD-4B70-86F9-4E6365A1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C44F24E-FD5B-4811-A292-B902610C4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6112512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0E3B529-6B86-4204-B609-87D0A14279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449838"/>
            <a:ext cx="2137829" cy="14447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7D2CF-DE64-4A5D-A83F-04871F55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119" y="1106170"/>
            <a:ext cx="6202680" cy="1325563"/>
          </a:xfrm>
        </p:spPr>
        <p:txBody>
          <a:bodyPr/>
          <a:lstStyle/>
          <a:p>
            <a:r>
              <a:rPr lang="uk-UA" dirty="0"/>
              <a:t>УТИЛІТАРИЗМ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3AC7D-855A-499D-98F5-1C37993F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600" y="2286001"/>
            <a:ext cx="6299199" cy="3890962"/>
          </a:xfrm>
        </p:spPr>
        <p:txBody>
          <a:bodyPr/>
          <a:lstStyle/>
          <a:p>
            <a:r>
              <a:rPr lang="uk-UA" dirty="0"/>
              <a:t>Моральна цінність вчинку визначається його користю </a:t>
            </a:r>
          </a:p>
          <a:p>
            <a:r>
              <a:rPr lang="uk-UA" dirty="0"/>
              <a:t>Найвища цінність – те, що робить щасливими найбільшу кількість людей</a:t>
            </a:r>
          </a:p>
          <a:p>
            <a:r>
              <a:rPr lang="uk-UA" dirty="0"/>
              <a:t>«Суспільна користь»</a:t>
            </a:r>
          </a:p>
          <a:p>
            <a:r>
              <a:rPr lang="uk-UA" dirty="0"/>
              <a:t>«Вищі» й «нижчі» задоволення </a:t>
            </a:r>
          </a:p>
          <a:p>
            <a:endParaRPr lang="en-US" dirty="0"/>
          </a:p>
        </p:txBody>
      </p:sp>
      <p:pic>
        <p:nvPicPr>
          <p:cNvPr id="17414" name="Picture 6" descr="ÐÐ°ÑÑÐ¸Ð½ÐºÐ¸ Ð¿Ð¾ Ð·Ð°Ð¿ÑÐ¾ÑÑ john stuart mill transparent">
            <a:extLst>
              <a:ext uri="{FF2B5EF4-FFF2-40B4-BE49-F238E27FC236}">
                <a16:creationId xmlns:a16="http://schemas.microsoft.com/office/drawing/2014/main" id="{E35B4F63-F245-4F61-941A-ED9F24AC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69000"/>
                    </a14:imgEffect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8418"/>
            <a:ext cx="3927382" cy="42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John Stuart Mill signature.svg">
            <a:extLst>
              <a:ext uri="{FF2B5EF4-FFF2-40B4-BE49-F238E27FC236}">
                <a16:creationId xmlns:a16="http://schemas.microsoft.com/office/drawing/2014/main" id="{C7CD1DCB-B32B-49A1-97D7-1A78D97C3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44" y="5900470"/>
            <a:ext cx="2675730" cy="55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443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460</Words>
  <Application>Microsoft Office PowerPoint</Application>
  <PresentationFormat>Широкоэкранный</PresentationFormat>
  <Paragraphs>109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Система цінностей доби Промислової революції</vt:lpstr>
      <vt:lpstr>Презентация PowerPoint</vt:lpstr>
      <vt:lpstr>Промислова революція</vt:lpstr>
      <vt:lpstr>МОЗКОВИЙ ШТУРМ:  НАСЛІДКИ ПРОМИСЛОВОЇ РЕВОЛЮЦІЇ</vt:lpstr>
      <vt:lpstr>Презентация PowerPoint</vt:lpstr>
      <vt:lpstr>Презентация PowerPoint</vt:lpstr>
      <vt:lpstr>ПОЗИТИВІЗМ</vt:lpstr>
      <vt:lpstr>ДАРВІНІЗМ</vt:lpstr>
      <vt:lpstr>УТИЛІТАРИЗМ</vt:lpstr>
      <vt:lpstr>ДИСПУТ: ІДЕЇ ХІХ СТОЛІТТЯ ДЛЯ СУЧАСНОГО ЖИТТЯ</vt:lpstr>
      <vt:lpstr>Презентация PowerPoint</vt:lpstr>
      <vt:lpstr>Перевір себе!</vt:lpstr>
      <vt:lpstr>Цінності середнього класу </vt:lpstr>
      <vt:lpstr>Соціальна мобільність</vt:lpstr>
      <vt:lpstr>Семюел Смайлз, «Самодопомога» </vt:lpstr>
      <vt:lpstr>ДИСПУТ: ДЖЕНТЛЬМЕН ЯК КУЛЬТУРНИЙ ФЕНОМЕН</vt:lpstr>
      <vt:lpstr>Питання для обговорення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цінностей доби Промислової революції</dc:title>
  <dc:creator>E. T.</dc:creator>
  <cp:lastModifiedBy>E. T.</cp:lastModifiedBy>
  <cp:revision>1</cp:revision>
  <dcterms:created xsi:type="dcterms:W3CDTF">2018-11-22T21:25:01Z</dcterms:created>
  <dcterms:modified xsi:type="dcterms:W3CDTF">2018-11-22T21:37:29Z</dcterms:modified>
</cp:coreProperties>
</file>