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Педагогічна практика </a:t>
            </a:r>
            <a:br>
              <a:rPr lang="uk-UA" dirty="0" smtClean="0"/>
            </a:br>
            <a:r>
              <a:rPr lang="uk-UA" dirty="0" smtClean="0"/>
              <a:t>в гімназії № 28</a:t>
            </a:r>
            <a:br>
              <a:rPr lang="uk-UA" dirty="0" smtClean="0"/>
            </a:br>
            <a:r>
              <a:rPr lang="uk-UA" dirty="0" smtClean="0"/>
              <a:t>Біологія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81194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Студенти:</a:t>
            </a:r>
          </a:p>
          <a:p>
            <a:pPr algn="l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Бондаренко вікторія</a:t>
            </a:r>
          </a:p>
          <a:p>
            <a:pPr algn="l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Курило Анастасія</a:t>
            </a:r>
          </a:p>
          <a:p>
            <a:pPr algn="l"/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Кустинюк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Олександр</a:t>
            </a:r>
          </a:p>
          <a:p>
            <a:pPr algn="l"/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Перетятько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Аліна</a:t>
            </a:r>
          </a:p>
          <a:p>
            <a:pPr algn="l"/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Попазова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Олена</a:t>
            </a:r>
          </a:p>
          <a:p>
            <a:pPr algn="l"/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Хмелевська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Анастасія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Екскурсія до ЗНУ</a:t>
            </a:r>
            <a:endParaRPr lang="ru-RU" dirty="0"/>
          </a:p>
        </p:txBody>
      </p:sp>
      <p:pic>
        <p:nvPicPr>
          <p:cNvPr id="4" name="Содержимое 3" descr="IMG_3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3707612" cy="2471741"/>
          </a:xfrm>
        </p:spPr>
      </p:pic>
      <p:pic>
        <p:nvPicPr>
          <p:cNvPr id="5" name="Рисунок 4" descr="IMG_3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214818"/>
            <a:ext cx="3643338" cy="2428892"/>
          </a:xfrm>
          <a:prstGeom prst="rect">
            <a:avLst/>
          </a:prstGeom>
        </p:spPr>
      </p:pic>
      <p:pic>
        <p:nvPicPr>
          <p:cNvPr id="6" name="Рисунок 5" descr="IMG_3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3381398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Кабінет</a:t>
            </a:r>
            <a:endParaRPr lang="ru-RU" dirty="0"/>
          </a:p>
        </p:txBody>
      </p:sp>
      <p:pic>
        <p:nvPicPr>
          <p:cNvPr id="4" name="Содержимое 3" descr="IMG_3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714752"/>
            <a:ext cx="4214842" cy="2809895"/>
          </a:xfrm>
        </p:spPr>
      </p:pic>
      <p:pic>
        <p:nvPicPr>
          <p:cNvPr id="6" name="Рисунок 5" descr="IMG_3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428736"/>
            <a:ext cx="3929090" cy="2619393"/>
          </a:xfrm>
          <a:prstGeom prst="rect">
            <a:avLst/>
          </a:prstGeom>
        </p:spPr>
      </p:pic>
      <p:pic>
        <p:nvPicPr>
          <p:cNvPr id="7" name="Рисунок 6" descr="IMG_3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20" y="1428736"/>
            <a:ext cx="3333773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Куток живої природи</a:t>
            </a:r>
            <a:endParaRPr lang="ru-RU" dirty="0"/>
          </a:p>
        </p:txBody>
      </p:sp>
      <p:pic>
        <p:nvPicPr>
          <p:cNvPr id="4" name="Содержимое 3" descr="zpuWU1bZm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531394" cy="4708525"/>
          </a:xfrm>
        </p:spPr>
      </p:pic>
      <p:pic>
        <p:nvPicPr>
          <p:cNvPr id="5" name="Рисунок 4" descr="IMG_3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3643338" cy="2428892"/>
          </a:xfrm>
          <a:prstGeom prst="rect">
            <a:avLst/>
          </a:prstGeom>
        </p:spPr>
      </p:pic>
      <p:pic>
        <p:nvPicPr>
          <p:cNvPr id="6" name="Рисунок 5" descr="IMG_3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71942"/>
            <a:ext cx="3714776" cy="2476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Проводили уроки</a:t>
            </a:r>
            <a:endParaRPr lang="ru-RU" dirty="0"/>
          </a:p>
        </p:txBody>
      </p:sp>
      <p:pic>
        <p:nvPicPr>
          <p:cNvPr id="5" name="Содержимое 4" descr="IMG_3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3429024" cy="2286016"/>
          </a:xfrm>
        </p:spPr>
      </p:pic>
      <p:pic>
        <p:nvPicPr>
          <p:cNvPr id="6" name="Рисунок 5" descr="IMG_20140908_105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857628"/>
            <a:ext cx="3667151" cy="2750363"/>
          </a:xfrm>
          <a:prstGeom prst="rect">
            <a:avLst/>
          </a:prstGeom>
        </p:spPr>
      </p:pic>
      <p:pic>
        <p:nvPicPr>
          <p:cNvPr id="7" name="Рисунок 6" descr="IMG_20140904_231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428868"/>
            <a:ext cx="3000372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Перевіряли роботи</a:t>
            </a:r>
            <a:endParaRPr lang="ru-RU" dirty="0"/>
          </a:p>
        </p:txBody>
      </p:sp>
      <p:pic>
        <p:nvPicPr>
          <p:cNvPr id="4" name="Содержимое 3" descr="IMG_20140916_171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77291">
            <a:off x="605596" y="2177240"/>
            <a:ext cx="4572032" cy="4572032"/>
          </a:xfrm>
        </p:spPr>
      </p:pic>
      <p:pic>
        <p:nvPicPr>
          <p:cNvPr id="5" name="Рисунок 4" descr="IMG_20140929_113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71612"/>
            <a:ext cx="3000372" cy="3000372"/>
          </a:xfrm>
          <a:prstGeom prst="rect">
            <a:avLst/>
          </a:prstGeom>
        </p:spPr>
      </p:pic>
      <p:pic>
        <p:nvPicPr>
          <p:cNvPr id="6" name="Рисунок 5" descr="IMG_20140929_114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69008">
            <a:off x="5857884" y="4000480"/>
            <a:ext cx="2857520" cy="2857520"/>
          </a:xfrm>
          <a:prstGeom prst="rect">
            <a:avLst/>
          </a:prstGeom>
        </p:spPr>
      </p:pic>
      <p:pic>
        <p:nvPicPr>
          <p:cNvPr id="7" name="Рисунок 6" descr="IMG_20140929_114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99497">
            <a:off x="4761398" y="1618132"/>
            <a:ext cx="3061966" cy="3061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Займались з учнями, які беруть участь у всеукраїнській олімпіаді з біології</a:t>
            </a:r>
            <a:endParaRPr lang="ru-RU" sz="3200" dirty="0"/>
          </a:p>
        </p:txBody>
      </p:sp>
      <p:pic>
        <p:nvPicPr>
          <p:cNvPr id="4" name="Содержимое 3" descr="IMG_3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07703">
            <a:off x="534204" y="1700067"/>
            <a:ext cx="3139017" cy="4708525"/>
          </a:xfrm>
        </p:spPr>
      </p:pic>
      <p:pic>
        <p:nvPicPr>
          <p:cNvPr id="5" name="Рисунок 4" descr="IMG_3599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7474">
            <a:off x="2867443" y="1649547"/>
            <a:ext cx="4572032" cy="3048021"/>
          </a:xfrm>
          <a:prstGeom prst="rect">
            <a:avLst/>
          </a:prstGeom>
        </p:spPr>
      </p:pic>
      <p:pic>
        <p:nvPicPr>
          <p:cNvPr id="6" name="Рисунок 5" descr="IMG_3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5062">
            <a:off x="4559349" y="3799450"/>
            <a:ext cx="4357686" cy="2905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Екскурсія до анатомічного музею</a:t>
            </a:r>
            <a:endParaRPr lang="ru-RU" dirty="0"/>
          </a:p>
        </p:txBody>
      </p:sp>
      <p:pic>
        <p:nvPicPr>
          <p:cNvPr id="4" name="Содержимое 3" descr="IMG_3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5786478" cy="3857652"/>
          </a:xfrm>
        </p:spPr>
      </p:pic>
      <p:pic>
        <p:nvPicPr>
          <p:cNvPr id="5" name="Рисунок 4" descr="IMG_20140916_172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285860"/>
            <a:ext cx="2500330" cy="2500330"/>
          </a:xfrm>
          <a:prstGeom prst="rect">
            <a:avLst/>
          </a:prstGeom>
        </p:spPr>
      </p:pic>
      <p:pic>
        <p:nvPicPr>
          <p:cNvPr id="6" name="Рисунок 5" descr="IMG_20140916_172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000504"/>
            <a:ext cx="257176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Екскурсія до анатомічного музею</a:t>
            </a:r>
            <a:endParaRPr lang="ru-RU" dirty="0"/>
          </a:p>
        </p:txBody>
      </p:sp>
      <p:pic>
        <p:nvPicPr>
          <p:cNvPr id="5" name="Рисунок 4" descr="CZKCEKmzWj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500990" cy="496940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Екскурсія до анатомічного музею</a:t>
            </a:r>
            <a:endParaRPr lang="ru-RU" dirty="0"/>
          </a:p>
        </p:txBody>
      </p:sp>
      <p:pic>
        <p:nvPicPr>
          <p:cNvPr id="4" name="Содержимое 3" descr="IMG_3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4214842" cy="2809894"/>
          </a:xfrm>
        </p:spPr>
      </p:pic>
      <p:pic>
        <p:nvPicPr>
          <p:cNvPr id="5" name="Рисунок 4" descr="IMG_3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71612"/>
            <a:ext cx="2809879" cy="4214818"/>
          </a:xfrm>
          <a:prstGeom prst="rect">
            <a:avLst/>
          </a:prstGeom>
        </p:spPr>
      </p:pic>
      <p:pic>
        <p:nvPicPr>
          <p:cNvPr id="7" name="Рисунок 6" descr="IMG_20140912_104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071942"/>
            <a:ext cx="3238490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Екскурсія до ЗНУ</a:t>
            </a:r>
            <a:endParaRPr lang="ru-RU" dirty="0"/>
          </a:p>
        </p:txBody>
      </p:sp>
      <p:pic>
        <p:nvPicPr>
          <p:cNvPr id="4" name="Содержимое 3" descr="_iUhjjssV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488983" cy="50541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Екскурсія до ЗНУ</a:t>
            </a:r>
            <a:endParaRPr lang="ru-RU" dirty="0"/>
          </a:p>
        </p:txBody>
      </p:sp>
      <p:pic>
        <p:nvPicPr>
          <p:cNvPr id="4" name="Содержимое 3" descr="8MF2SJYSDj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143805" cy="2500330"/>
          </a:xfrm>
        </p:spPr>
      </p:pic>
      <p:pic>
        <p:nvPicPr>
          <p:cNvPr id="5" name="Рисунок 4" descr="dTZYxnXX0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857620" cy="2555673"/>
          </a:xfrm>
          <a:prstGeom prst="rect">
            <a:avLst/>
          </a:prstGeom>
        </p:spPr>
      </p:pic>
      <p:pic>
        <p:nvPicPr>
          <p:cNvPr id="6" name="Рисунок 5" descr="IZrbsKBzuO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00438"/>
            <a:ext cx="4528900" cy="3000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57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Педагогічна практика  в гімназії № 28 Біологія</vt:lpstr>
      <vt:lpstr>Проводили уроки</vt:lpstr>
      <vt:lpstr>Перевіряли роботи</vt:lpstr>
      <vt:lpstr>Займались з учнями, які беруть участь у всеукраїнській олімпіаді з біології</vt:lpstr>
      <vt:lpstr>Екскурсія до анатомічного музею</vt:lpstr>
      <vt:lpstr>Екскурсія до анатомічного музею</vt:lpstr>
      <vt:lpstr>Екскурсія до анатомічного музею</vt:lpstr>
      <vt:lpstr>Екскурсія до ЗНУ</vt:lpstr>
      <vt:lpstr>Екскурсія до ЗНУ</vt:lpstr>
      <vt:lpstr>Екскурсія до ЗНУ</vt:lpstr>
      <vt:lpstr>Кабінет</vt:lpstr>
      <vt:lpstr>Куток живої природи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практика  в гімназії № 28 Біологія</dc:title>
  <cp:lastModifiedBy>Zoloto</cp:lastModifiedBy>
  <cp:revision>4</cp:revision>
  <dcterms:modified xsi:type="dcterms:W3CDTF">2014-09-29T09:04:14Z</dcterms:modified>
</cp:coreProperties>
</file>