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34611C5-8146-4FCD-B10C-6688F2DEB84B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C72FFA7-511B-4323-B08A-769BC805E7C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БІОМЕХАНІКА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4. Поняття про біомеханічні характеристики.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Біомеханічними характеристиками називаються показники, які використовують для кількісного опису й аналізу рухової діяльності.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Розрізняють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біокінематичні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біодинамічні й енергетичні характеристики рухів тіла людини. У них різне призначення: кінематичні характеризують зовнішню картину рухової діяльності, динамічні несуть інформацію про причини зміни рухів, енергетичні дають уявлення про механічну продуктивність і економічність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Біомеханічні характеристики описують поступальні й обертальні рухи.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Поступальним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називається такий рух, при якому всі точки тіла переміщаються по однакових траєкторіях. При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обертовому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русі точки тіла, що рухаються, переміщаються по кругових траєкторіях, центри яких лежать на осі обертання.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 в більшості рухів людини поступальний і обертальний компоненти наявні одночасно, такі рухи називаються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складними.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5. Кінематичні характеристики (просторові, часові, просторово-часові).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Кінематика рухів визначає геометрію (просторову форму) рухів та їх зміни у часі (характер) без урахування маси та діючих сил. Вона дає цілісне уявлення лише про зовнішню картину рухів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Кінематичні характеристики тіла людини та її рухів визначають  положення та рух людини у просторі та часі. До них належать просторові, часові та просторові-часові.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5.1. Просторові характеристики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дозволяють визначити  вихідне положення, з якого рух починається, і кінцеве положення, в якому рух закінчується (за координатами), а також визначити власне рух тіла (за траєкторією).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Положення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будь-якої точки тіла (наприклад, будь-якого суглоба) або положення спортивного снаряда (наприклад, м'яча) визначається координатами в тій або іншій системі координат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матеріальні точки рухаються в просторі по лініях, що називаються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траєкторіями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відстанню по прямій між кінцевим і початковим положенням тіла –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лінійне переміщення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(∆S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Кут повороту тіла або окремого сегмента (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кутове переміщення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(∆φ)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5.2. Часові характеристики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04060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визначають рух у часі: коли він розпочався і закінчився (момент часу), як довго тривав (тривалість руху), як часто виконувався рух (темп), як він був побудований у часі (ритм). Разом із просторово-часовими характеристиками вони визначають характер руху людини.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 часу – часова характеристика положення точки тіла і системи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Тривалість руху – це його часова характеристика, яка вимірюється різницею моментів часу початку й закінчення руху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рухів – це ступінь швидкості їх повторюваності.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 вимірюється кількістю рухів, які повторюються за одиницю часу (частота рухів).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 – величина, зворотна тривалості рухів. </a:t>
            </a: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Ритм рухів – це часова характеристика співвідношення частин рухів.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5.3. Просторово-часові характеристики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визначають, як змінюються положення й рухи людини у часі, як швидко людина змінює своє положення (швидкість) і рухи (прискорення).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Швидкість точки – це просторово-часова характеристика  руху точки (швидкості зміни її положення).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Швидкість – величина векторна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визначається шляхом ділення довжини пройденого шляху на час, який був затрачений на переміщення.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Прискорення точки – це просторово-часова характеристика зміни руху точки.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Прискорення – величина векторна, вона характеризує бистроту зміни швидкості за її величиною й напрямком у даний момент.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6. Динамічні характеристики руху людини.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 розкрити механізм рухів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досліджують динамічні характеристики. До них належать інерційні характеристики (особливості тіла людини й предметів, які вона рухає), силові (особливості взаємодії ланок тіла та інших тіл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усвідомити складні механізми формування рухів, а отже, знайти шляхи опанування ними, їх удосконалення і виправлення можливих помилок. Адже помилки в кінематиці (зовнішній картині рухів) завжди є наслідком несвоєчасних і нераціональних (недостатніх або надмірних) м’язових зусиль і невмілого використання зовнішніх сил.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6.1. Інерційні характеристики.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Інертність – властивість фізичних тіл, яка проявляється у поступовій зміні швидкості з плином часу під впливом сил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Маса тіла – це міра інертності тіла при поступальному русі. Вона вимірюється відношенням величини докладеної сили до величини прискорення, яке спричинено цією силою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маса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(т) –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 кількість речовини (у кілограмах), що утримується в тілі або окремій ланці. </a:t>
            </a: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 інерції тіла – це міра інертності тіла при обертальному русі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Центром мас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називається точка, де перетинаються лінії дії всіх сил, що приводять тіло в поступальний рух і які не зумовлюють обертання тіла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ваги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точка, до якої прикладена рівнодіюча сил ваги всіх частин тіла.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6.2. Силові характеристики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Сила – це міра механічного впливу одного тіла на інше. Розраховується величина сили шляхом множення маси тіла на його прискорення, яке спричинене даною силою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 сили (обертальний момент) – це міра обертального впливу сили на тіло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плече сили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найкоротша відстань від осі обертання до лінії дії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сили</a:t>
            </a: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Імпульс сили – це міра впливу сили на тіло за даний проміжок часу      (у поступальному русі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Імпульс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моменту сили – це міра впливу моменту сили відносно даної осі за даний проміжок часу (в  обертальному русі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Кількість руху – це міра поступального руху тіла, яка характеризує його здатність передаватися іншому тілу як механічний рух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Кінетичний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момент – це міра обертального руху тіла, яка характеризує його здатність передаватися іншому тілу як механічний рух.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499176" cy="634082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Лекція</a:t>
            </a:r>
            <a:r>
              <a:rPr lang="ru-RU" sz="2800" dirty="0" smtClean="0"/>
              <a:t> 2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Тема </a:t>
            </a:r>
            <a:r>
              <a:rPr lang="ru-RU" sz="2800" dirty="0" smtClean="0"/>
              <a:t>2. </a:t>
            </a:r>
            <a:r>
              <a:rPr lang="ru-RU" sz="2800" dirty="0" err="1" smtClean="0"/>
              <a:t>Основи</a:t>
            </a:r>
            <a:r>
              <a:rPr lang="ru-RU" sz="2800" dirty="0" smtClean="0"/>
              <a:t> </a:t>
            </a:r>
            <a:r>
              <a:rPr lang="ru-RU" sz="2800" dirty="0" err="1" smtClean="0"/>
              <a:t>біомеханічного</a:t>
            </a:r>
            <a:r>
              <a:rPr lang="ru-RU" sz="2800" dirty="0" smtClean="0"/>
              <a:t> контролю. </a:t>
            </a:r>
            <a:r>
              <a:rPr lang="ru-RU" sz="2800" dirty="0" err="1" smtClean="0"/>
              <a:t>Частина</a:t>
            </a:r>
            <a:r>
              <a:rPr lang="ru-RU" sz="2800" dirty="0" smtClean="0"/>
              <a:t> 1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70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План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  Біомеханічний контроль як елемент системи комплексного контролю у фізичному вихованні та спортивно-оздоровчій діяльності.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  Шкали та одиниці вимірювання.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  Системи підрахунку відстані та часу.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  Поняття про біомеханічні характеристики.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  Кінематичні характеристики (просторові, часові, просторово-часові).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5.1.  Просторові характеристики.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5.2.  Часові характеристики.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5.3.  Просторово-часові характеристики.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  Динамічні характеристики руху людини.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6.1  Інерційні характеристики.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6.2  Силові характеристики.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 smtClean="0"/>
              <a:t>1. Біомеханічний контроль як елемент системи комплексного контролю у фізичному вихованні та спортивно-оздоровчій діяльності.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0916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Рухова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майстерність людини, її вміння в будь-яких умовах рухатися швидко, точно й красиво, залежить від рівня фізичної, технічної, тактичної, психологічної та теоретичної підготовленості. Ці п'ять чинників культури рухів є визначальними у спорті, фізичному вихованні школярів і під час занять масовими формами фізичної культури. Для удосконалювання рухової майстерності й навіть для збереження її на досягнутому рівні необхідний контроль за кожним із названих чинників.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686800" cy="56886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Об'єктом біомеханічного контролю слугує моторика людини. Отже, завдяки біомеханічному контролю можна отримати інформацію: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про техніку рухових дій і тактику рухової діяльності;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про витривалість, силу, швидкість, спритність і гнучкість, які забезпечують високий рівень техніко-тактичної майстерності.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Біомеханічний контроль дає відповідь на три питання: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Що робить людина?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Наскільки добре вона це робить? 3. Завдяки чому вона це робить?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Процедура біомеханічного контролю відповідає такій схемі: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= тестування    +     оцінювання результатів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 (вимірювання)            </a:t>
            </a:r>
            <a:r>
              <a:rPr lang="uk-UA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вимірювання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або тестування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2. Шкали та одиниці вимірювання.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Шкалою вимірювання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називається послідовність величин, що дозволяє встановити відповідність між характеристиками досліджуваних об'єктів і числами. При біомеханічному контролі найчастіше використовують шкали найменувань, відносин і порядку.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Шкала найменувань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найпростіша з усіх. У цій шкалі числа, букви, слова чи інші умовні позначки виконують роль ярликів і слугують для виявлення та розрізнення досліджуваних об'єктів. Наприклад, при контролі за тактикою гри футбольної команди номери гравців допомагають розпізнати кожного з них.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709160"/>
          </a:xfrm>
        </p:spPr>
        <p:txBody>
          <a:bodyPr>
            <a:noAutofit/>
          </a:bodyPr>
          <a:lstStyle/>
          <a:p>
            <a:r>
              <a:rPr lang="uk-UA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Шкала порядку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виникає, коли складові шкали числа впорядковані за рангами, але інтервали між рангами не можна точно виміряти. Наприклад, знання з біомеханіки або навички й уміння на уроках фізкультури оцінюються за шкалою: «погано» – «задовільно» – «добре» – «відмінно». Шкала порядку дає можливість не тільки встановити факт рівності або нерівності вимірюваних об'єктів, але й визначити характер нерівності в якісних поняттях: «більше-менше», «краще-гірше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допомогою шкал порядку вимірюють «якісні» показники, що не мають суворої  кількісної міри (знання, здібності, артистизм, красу й виразність рухів тощо).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Шкала порядку нескінченна і в ній немає нульового рівня. </a:t>
            </a:r>
            <a:r>
              <a:rPr lang="uk-UA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Шкала відносин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є найбільш точною. У ній визначене положення нульової точки та числа не тільки впорядковані за рангами, але й розділені рівними інтервалами – одиницями вимірювання.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шкалою відносин вимірюють розміри й масу тіла та його частин, положення тіла в просторі, швидкість і прискорення, силу, тривалість часових інтервалів і багато інших біомеханічних характеристик. Шкала відносин точніше за шкалу порядку.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3. Системи підрахунку відстані та часу.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відліку (відстані) – це тіло відліку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яким пов’язують початок і напрямок вимірювання відстані та визначають одиниці відліку.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Тіло відліку – це умовно обране тверде тіло, щодо якого визначають розташування інших тіл у різні моменти часу.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опису руху використовують природній, векторний і координатний способи.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Природній спосіб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передбачає визначення координати тіла шляхом розрахунку від початку відліку 0, обраного на наперед відомій траєкторії.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6192688"/>
          </a:xfrm>
        </p:spPr>
        <p:txBody>
          <a:bodyPr>
            <a:normAutofit fontScale="92500"/>
          </a:bodyPr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Векторний спосіб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передбачає визначення координати тіла через радіус-вектор, проведений з центру 0 даної системи координат до точки, координати якої визначають. При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способі прямокутних координат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(на площині та в просторі) точку перетину взаємно перпендикулярних координатних осей 0 (початок координат) приймають за початок відліку. Щоб визначити положення деякої точки А (пункт відліку) щодо початку відліку, знаходять її проекції на осі координат.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Визначають одиниці вимірювання відстані – лінійні та кутові. У міжнародній системі одиниць (СІ) прийнята основна лінійна одиниця – метр, Із кутових одиниць використовуються: а) градус, б) оберт в) радіан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544656"/>
          </a:xfrm>
        </p:spPr>
        <p:txBody>
          <a:bodyPr/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систему відліку часу включають певний початок і одиниці відліку.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початок відліку часу приймають: а) північ – у всіх закладах, на підприємствах зв’язку та ін.; б) північ і полудень – у звичайних життєвих умовах;  в) суддівський час – в умовах змагань.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одиницю відліку часу приймають секунду, частки секунди. Напрямок відліку часу в дійсності – від минулого до майбутнього.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</TotalTime>
  <Words>1572</Words>
  <Application>Microsoft Office PowerPoint</Application>
  <PresentationFormat>Экран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БІОМЕХАНІКА</vt:lpstr>
      <vt:lpstr>Лекція 2  Тема 2. Основи біомеханічного контролю. Частина 1</vt:lpstr>
      <vt:lpstr>1. Біомеханічний контроль як елемент системи комплексного контролю у фізичному вихованні та спортивно-оздоровчій діяльності.</vt:lpstr>
      <vt:lpstr>Слайд 4</vt:lpstr>
      <vt:lpstr>2. Шкали та одиниці вимірювання.</vt:lpstr>
      <vt:lpstr>Слайд 6</vt:lpstr>
      <vt:lpstr>3. Системи підрахунку відстані та часу.</vt:lpstr>
      <vt:lpstr>Слайд 8</vt:lpstr>
      <vt:lpstr>Слайд 9</vt:lpstr>
      <vt:lpstr>4. Поняття про біомеханічні характеристики.</vt:lpstr>
      <vt:lpstr>5. Кінематичні характеристики (просторові, часові, просторово-часові). </vt:lpstr>
      <vt:lpstr>5.1. Просторові характеристики</vt:lpstr>
      <vt:lpstr>5.2. Часові характеристики </vt:lpstr>
      <vt:lpstr>5.3. Просторово-часові характеристики </vt:lpstr>
      <vt:lpstr>6. Динамічні характеристики руху людини.</vt:lpstr>
      <vt:lpstr>6.1. Інерційні характеристики.</vt:lpstr>
      <vt:lpstr>6.2. Силові характеристики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БІОМЕХАНІКА</dc:title>
  <dc:creator>Пользователь</dc:creator>
  <cp:lastModifiedBy>Пользователь</cp:lastModifiedBy>
  <cp:revision>5</cp:revision>
  <dcterms:created xsi:type="dcterms:W3CDTF">2022-12-01T15:45:59Z</dcterms:created>
  <dcterms:modified xsi:type="dcterms:W3CDTF">2022-12-01T16:27:27Z</dcterms:modified>
</cp:coreProperties>
</file>