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87" r:id="rId33"/>
    <p:sldId id="290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104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87739" y="2221114"/>
            <a:ext cx="7930515" cy="6299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1760A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1440392" y="9130206"/>
            <a:ext cx="6438900" cy="723900"/>
          </a:xfrm>
          <a:custGeom>
            <a:avLst/>
            <a:gdLst/>
            <a:ahLst/>
            <a:cxnLst/>
            <a:rect l="l" t="t" r="r" b="b"/>
            <a:pathLst>
              <a:path w="6438900" h="723900">
                <a:moveTo>
                  <a:pt x="6438899" y="723899"/>
                </a:moveTo>
                <a:lnTo>
                  <a:pt x="0" y="723899"/>
                </a:lnTo>
                <a:lnTo>
                  <a:pt x="0" y="0"/>
                </a:lnTo>
                <a:lnTo>
                  <a:pt x="6438899" y="0"/>
                </a:lnTo>
                <a:lnTo>
                  <a:pt x="6438899" y="7238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4804" y="342587"/>
            <a:ext cx="17878390" cy="1835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5416" y="4362813"/>
            <a:ext cx="10314940" cy="2743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3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8.png"/><Relationship Id="rId5" Type="http://schemas.openxmlformats.org/officeDocument/2006/relationships/image" Target="../media/image24.jpg"/><Relationship Id="rId10" Type="http://schemas.openxmlformats.org/officeDocument/2006/relationships/image" Target="../media/image29.png"/><Relationship Id="rId4" Type="http://schemas.openxmlformats.org/officeDocument/2006/relationships/image" Target="../media/image3.jpg"/><Relationship Id="rId9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8.jpg"/><Relationship Id="rId7" Type="http://schemas.openxmlformats.org/officeDocument/2006/relationships/image" Target="../media/image75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5.jp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5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22281" y="8928994"/>
            <a:ext cx="9210675" cy="981075"/>
          </a:xfrm>
          <a:custGeom>
            <a:avLst/>
            <a:gdLst/>
            <a:ahLst/>
            <a:cxnLst/>
            <a:rect l="l" t="t" r="r" b="b"/>
            <a:pathLst>
              <a:path w="9210675" h="981075">
                <a:moveTo>
                  <a:pt x="9210674" y="981074"/>
                </a:moveTo>
                <a:lnTo>
                  <a:pt x="0" y="981074"/>
                </a:lnTo>
                <a:lnTo>
                  <a:pt x="0" y="0"/>
                </a:lnTo>
                <a:lnTo>
                  <a:pt x="9210674" y="0"/>
                </a:lnTo>
                <a:lnTo>
                  <a:pt x="9210674" y="981074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60888" y="1456384"/>
            <a:ext cx="11713210" cy="532130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 marR="5080">
              <a:lnSpc>
                <a:spcPts val="13650"/>
              </a:lnSpc>
              <a:spcBef>
                <a:spcPts val="980"/>
              </a:spcBef>
            </a:pPr>
            <a:r>
              <a:rPr sz="12000" spc="710" dirty="0">
                <a:solidFill>
                  <a:srgbClr val="EBF0F1"/>
                </a:solidFill>
              </a:rPr>
              <a:t>Становлення </a:t>
            </a:r>
            <a:r>
              <a:rPr sz="12000" spc="-4205" dirty="0">
                <a:solidFill>
                  <a:srgbClr val="EBF0F1"/>
                </a:solidFill>
              </a:rPr>
              <a:t> </a:t>
            </a:r>
            <a:r>
              <a:rPr sz="12000" spc="1005" dirty="0">
                <a:solidFill>
                  <a:srgbClr val="EBF0F1"/>
                </a:solidFill>
              </a:rPr>
              <a:t>н</a:t>
            </a:r>
            <a:r>
              <a:rPr sz="12000" spc="865" dirty="0">
                <a:solidFill>
                  <a:srgbClr val="EBF0F1"/>
                </a:solidFill>
              </a:rPr>
              <a:t>е</a:t>
            </a:r>
            <a:r>
              <a:rPr sz="12000" spc="715" dirty="0">
                <a:solidFill>
                  <a:srgbClr val="EBF0F1"/>
                </a:solidFill>
              </a:rPr>
              <a:t>з</a:t>
            </a:r>
            <a:r>
              <a:rPr sz="12000" spc="340" dirty="0">
                <a:solidFill>
                  <a:srgbClr val="EBF0F1"/>
                </a:solidFill>
              </a:rPr>
              <a:t>а</a:t>
            </a:r>
            <a:r>
              <a:rPr sz="12000" spc="720" dirty="0">
                <a:solidFill>
                  <a:srgbClr val="EBF0F1"/>
                </a:solidFill>
              </a:rPr>
              <a:t>л</a:t>
            </a:r>
            <a:r>
              <a:rPr sz="12000" spc="865" dirty="0">
                <a:solidFill>
                  <a:srgbClr val="EBF0F1"/>
                </a:solidFill>
              </a:rPr>
              <a:t>е</a:t>
            </a:r>
            <a:r>
              <a:rPr sz="12000" spc="1090" dirty="0">
                <a:solidFill>
                  <a:srgbClr val="EBF0F1"/>
                </a:solidFill>
              </a:rPr>
              <a:t>ж</a:t>
            </a:r>
            <a:r>
              <a:rPr sz="12000" spc="1005" dirty="0">
                <a:solidFill>
                  <a:srgbClr val="EBF0F1"/>
                </a:solidFill>
              </a:rPr>
              <a:t>н</a:t>
            </a:r>
            <a:r>
              <a:rPr sz="12000" spc="885" dirty="0">
                <a:solidFill>
                  <a:srgbClr val="EBF0F1"/>
                </a:solidFill>
              </a:rPr>
              <a:t>о</a:t>
            </a:r>
            <a:r>
              <a:rPr sz="12000" spc="919" dirty="0">
                <a:solidFill>
                  <a:srgbClr val="EBF0F1"/>
                </a:solidFill>
              </a:rPr>
              <a:t>с</a:t>
            </a:r>
            <a:r>
              <a:rPr sz="12000" spc="440" dirty="0">
                <a:solidFill>
                  <a:srgbClr val="EBF0F1"/>
                </a:solidFill>
              </a:rPr>
              <a:t>т</a:t>
            </a:r>
            <a:r>
              <a:rPr sz="12000" spc="120" dirty="0">
                <a:solidFill>
                  <a:srgbClr val="EBF0F1"/>
                </a:solidFill>
              </a:rPr>
              <a:t>і  </a:t>
            </a:r>
            <a:r>
              <a:rPr sz="12000" spc="815" dirty="0">
                <a:solidFill>
                  <a:srgbClr val="EBF0F1"/>
                </a:solidFill>
              </a:rPr>
              <a:t>України</a:t>
            </a:r>
            <a:r>
              <a:rPr sz="12000" spc="-50" dirty="0">
                <a:solidFill>
                  <a:srgbClr val="EBF0F1"/>
                </a:solidFill>
              </a:rPr>
              <a:t> </a:t>
            </a:r>
            <a:r>
              <a:rPr sz="12000" spc="-1280" dirty="0">
                <a:solidFill>
                  <a:srgbClr val="EBF0F1"/>
                </a:solidFill>
              </a:rPr>
              <a:t>ч.1</a:t>
            </a:r>
            <a:endParaRPr sz="12000"/>
          </a:p>
        </p:txBody>
      </p:sp>
      <p:sp>
        <p:nvSpPr>
          <p:cNvPr id="5" name="object 5"/>
          <p:cNvSpPr txBox="1"/>
          <p:nvPr/>
        </p:nvSpPr>
        <p:spPr>
          <a:xfrm>
            <a:off x="9439756" y="6546230"/>
            <a:ext cx="6265545" cy="1702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0" spc="-330" dirty="0">
                <a:solidFill>
                  <a:srgbClr val="EBF0F1"/>
                </a:solidFill>
                <a:latin typeface="Tahoma"/>
                <a:cs typeface="Tahoma"/>
              </a:rPr>
              <a:t>1991-1995</a:t>
            </a:r>
            <a:endParaRPr sz="1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3938250" cy="6843395"/>
            <a:chOff x="0" y="3"/>
            <a:chExt cx="13938250" cy="68433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22842" y="3"/>
              <a:ext cx="5514974" cy="684281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"/>
              <a:ext cx="12487275" cy="2162175"/>
            </a:xfrm>
            <a:custGeom>
              <a:avLst/>
              <a:gdLst/>
              <a:ahLst/>
              <a:cxnLst/>
              <a:rect l="l" t="t" r="r" b="b"/>
              <a:pathLst>
                <a:path w="12487275" h="2162175">
                  <a:moveTo>
                    <a:pt x="12487274" y="2162174"/>
                  </a:moveTo>
                  <a:lnTo>
                    <a:pt x="0" y="2162174"/>
                  </a:lnTo>
                  <a:lnTo>
                    <a:pt x="0" y="0"/>
                  </a:lnTo>
                  <a:lnTo>
                    <a:pt x="12487274" y="0"/>
                  </a:lnTo>
                  <a:lnTo>
                    <a:pt x="12487274" y="2162174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3722" y="80108"/>
            <a:ext cx="12019915" cy="192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465"/>
              </a:lnSpc>
              <a:spcBef>
                <a:spcPts val="100"/>
              </a:spcBef>
            </a:pPr>
            <a:r>
              <a:rPr sz="6500" spc="605" dirty="0">
                <a:solidFill>
                  <a:srgbClr val="000000"/>
                </a:solidFill>
              </a:rPr>
              <a:t>ПРОГОЛОШЕННЯ</a:t>
            </a:r>
            <a:endParaRPr sz="6500"/>
          </a:p>
          <a:p>
            <a:pPr marL="12700">
              <a:lnSpc>
                <a:spcPts val="7465"/>
              </a:lnSpc>
            </a:pPr>
            <a:r>
              <a:rPr sz="6500" spc="434" dirty="0">
                <a:solidFill>
                  <a:srgbClr val="000000"/>
                </a:solidFill>
              </a:rPr>
              <a:t>НЕЗАЛЕЖНОСТІ</a:t>
            </a:r>
            <a:r>
              <a:rPr sz="6500" spc="-70" dirty="0">
                <a:solidFill>
                  <a:srgbClr val="000000"/>
                </a:solidFill>
              </a:rPr>
              <a:t> </a:t>
            </a:r>
            <a:r>
              <a:rPr sz="6500" spc="505" dirty="0">
                <a:solidFill>
                  <a:srgbClr val="000000"/>
                </a:solidFill>
              </a:rPr>
              <a:t>УКРАЇНИ</a:t>
            </a:r>
            <a:endParaRPr sz="65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40190" y="3"/>
            <a:ext cx="4347808" cy="341947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643065" y="1797621"/>
            <a:ext cx="7988934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i="1" spc="-770" dirty="0">
                <a:latin typeface="Verdana"/>
                <a:cs typeface="Verdana"/>
              </a:rPr>
              <a:t>Л</a:t>
            </a:r>
            <a:r>
              <a:rPr sz="5200" i="1" spc="-915" dirty="0">
                <a:latin typeface="Verdana"/>
                <a:cs typeface="Verdana"/>
              </a:rPr>
              <a:t>е</a:t>
            </a:r>
            <a:r>
              <a:rPr sz="5200" i="1" spc="-910" dirty="0">
                <a:latin typeface="Verdana"/>
                <a:cs typeface="Verdana"/>
              </a:rPr>
              <a:t>о</a:t>
            </a:r>
            <a:r>
              <a:rPr sz="5200" i="1" spc="-320" dirty="0">
                <a:latin typeface="Verdana"/>
                <a:cs typeface="Verdana"/>
              </a:rPr>
              <a:t>н</a:t>
            </a:r>
            <a:r>
              <a:rPr sz="5200" i="1" spc="185" dirty="0">
                <a:latin typeface="Verdana"/>
                <a:cs typeface="Verdana"/>
              </a:rPr>
              <a:t>і</a:t>
            </a:r>
            <a:r>
              <a:rPr sz="5200" i="1" spc="-670" dirty="0">
                <a:latin typeface="Verdana"/>
                <a:cs typeface="Verdana"/>
              </a:rPr>
              <a:t>д</a:t>
            </a:r>
            <a:r>
              <a:rPr sz="5200" i="1" spc="-204" dirty="0">
                <a:latin typeface="Verdana"/>
                <a:cs typeface="Verdana"/>
              </a:rPr>
              <a:t> </a:t>
            </a:r>
            <a:r>
              <a:rPr sz="5200" i="1" spc="400" dirty="0">
                <a:latin typeface="Verdana"/>
                <a:cs typeface="Verdana"/>
              </a:rPr>
              <a:t>К</a:t>
            </a:r>
            <a:r>
              <a:rPr sz="5200" i="1" spc="-535" dirty="0">
                <a:latin typeface="Verdana"/>
                <a:cs typeface="Verdana"/>
              </a:rPr>
              <a:t>р</a:t>
            </a:r>
            <a:r>
              <a:rPr sz="5200" i="1" spc="-155" dirty="0">
                <a:latin typeface="Verdana"/>
                <a:cs typeface="Verdana"/>
              </a:rPr>
              <a:t>а</a:t>
            </a:r>
            <a:r>
              <a:rPr sz="5200" i="1" spc="-655" dirty="0">
                <a:latin typeface="Verdana"/>
                <a:cs typeface="Verdana"/>
              </a:rPr>
              <a:t>в</a:t>
            </a:r>
            <a:r>
              <a:rPr sz="5200" i="1" spc="285" dirty="0">
                <a:latin typeface="Verdana"/>
                <a:cs typeface="Verdana"/>
              </a:rPr>
              <a:t>ч</a:t>
            </a:r>
            <a:r>
              <a:rPr sz="5200" i="1" spc="-655" dirty="0">
                <a:latin typeface="Verdana"/>
                <a:cs typeface="Verdana"/>
              </a:rPr>
              <a:t>у</a:t>
            </a:r>
            <a:r>
              <a:rPr sz="5200" i="1" spc="-155" dirty="0">
                <a:latin typeface="Verdana"/>
                <a:cs typeface="Verdana"/>
              </a:rPr>
              <a:t>к</a:t>
            </a:r>
            <a:r>
              <a:rPr sz="5200" i="1" spc="-204" dirty="0">
                <a:latin typeface="Verdana"/>
                <a:cs typeface="Verdana"/>
              </a:rPr>
              <a:t> </a:t>
            </a:r>
            <a:r>
              <a:rPr sz="5200" i="1" spc="530" dirty="0">
                <a:latin typeface="Verdana"/>
                <a:cs typeface="Verdana"/>
              </a:rPr>
              <a:t>з</a:t>
            </a:r>
            <a:r>
              <a:rPr sz="5200" i="1" spc="-155" dirty="0">
                <a:latin typeface="Verdana"/>
                <a:cs typeface="Verdana"/>
              </a:rPr>
              <a:t>а</a:t>
            </a:r>
            <a:r>
              <a:rPr sz="5200" i="1" spc="285" dirty="0">
                <a:latin typeface="Verdana"/>
                <a:cs typeface="Verdana"/>
              </a:rPr>
              <a:t>ч</a:t>
            </a:r>
            <a:r>
              <a:rPr sz="5200" i="1" spc="-270" dirty="0">
                <a:latin typeface="Verdana"/>
                <a:cs typeface="Verdana"/>
              </a:rPr>
              <a:t>и</a:t>
            </a:r>
            <a:r>
              <a:rPr sz="5200" i="1" spc="1914" dirty="0">
                <a:latin typeface="Verdana"/>
                <a:cs typeface="Verdana"/>
              </a:rPr>
              <a:t>т</a:t>
            </a:r>
            <a:r>
              <a:rPr sz="5200" i="1" spc="-655" dirty="0">
                <a:latin typeface="Verdana"/>
                <a:cs typeface="Verdana"/>
              </a:rPr>
              <a:t>у</a:t>
            </a:r>
            <a:r>
              <a:rPr sz="5200" i="1" spc="310" dirty="0">
                <a:latin typeface="Verdana"/>
                <a:cs typeface="Verdana"/>
              </a:rPr>
              <a:t>є</a:t>
            </a:r>
            <a:r>
              <a:rPr sz="5200" i="1" spc="-1355" dirty="0">
                <a:latin typeface="Verdana"/>
                <a:cs typeface="Verdana"/>
              </a:rPr>
              <a:t>:</a:t>
            </a:r>
            <a:endParaRPr sz="52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422842" y="2699581"/>
            <a:ext cx="9865360" cy="7587615"/>
            <a:chOff x="8422842" y="2699581"/>
            <a:chExt cx="9865360" cy="758761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40191" y="3431830"/>
              <a:ext cx="4347808" cy="68537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22842" y="6846691"/>
              <a:ext cx="5514974" cy="34194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54027" y="2699581"/>
              <a:ext cx="9533972" cy="585787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786241" y="8753106"/>
              <a:ext cx="9502140" cy="1534160"/>
            </a:xfrm>
            <a:custGeom>
              <a:avLst/>
              <a:gdLst/>
              <a:ahLst/>
              <a:cxnLst/>
              <a:rect l="l" t="t" r="r" b="b"/>
              <a:pathLst>
                <a:path w="9502140" h="1534159">
                  <a:moveTo>
                    <a:pt x="9501746" y="0"/>
                  </a:moveTo>
                  <a:lnTo>
                    <a:pt x="0" y="0"/>
                  </a:lnTo>
                  <a:lnTo>
                    <a:pt x="0" y="771525"/>
                  </a:lnTo>
                  <a:lnTo>
                    <a:pt x="758571" y="771525"/>
                  </a:lnTo>
                  <a:lnTo>
                    <a:pt x="401142" y="1533893"/>
                  </a:lnTo>
                  <a:lnTo>
                    <a:pt x="800900" y="1533893"/>
                  </a:lnTo>
                  <a:lnTo>
                    <a:pt x="1158328" y="771525"/>
                  </a:lnTo>
                  <a:lnTo>
                    <a:pt x="1230655" y="771525"/>
                  </a:lnTo>
                  <a:lnTo>
                    <a:pt x="1024216" y="1533906"/>
                  </a:lnTo>
                  <a:lnTo>
                    <a:pt x="1399197" y="1533906"/>
                  </a:lnTo>
                  <a:lnTo>
                    <a:pt x="1605635" y="771525"/>
                  </a:lnTo>
                  <a:lnTo>
                    <a:pt x="8482241" y="771525"/>
                  </a:lnTo>
                  <a:lnTo>
                    <a:pt x="8645296" y="1533893"/>
                  </a:lnTo>
                  <a:lnTo>
                    <a:pt x="9015425" y="1533893"/>
                  </a:lnTo>
                  <a:lnTo>
                    <a:pt x="8852370" y="771525"/>
                  </a:lnTo>
                  <a:lnTo>
                    <a:pt x="8967495" y="771525"/>
                  </a:lnTo>
                  <a:lnTo>
                    <a:pt x="9318625" y="1533906"/>
                  </a:lnTo>
                  <a:lnTo>
                    <a:pt x="9501746" y="1533906"/>
                  </a:lnTo>
                  <a:lnTo>
                    <a:pt x="9501746" y="1066279"/>
                  </a:lnTo>
                  <a:lnTo>
                    <a:pt x="9365983" y="771525"/>
                  </a:lnTo>
                  <a:lnTo>
                    <a:pt x="9501746" y="771525"/>
                  </a:lnTo>
                  <a:lnTo>
                    <a:pt x="9501746" y="0"/>
                  </a:lnTo>
                  <a:close/>
                </a:path>
              </a:pathLst>
            </a:custGeom>
            <a:solidFill>
              <a:srgbClr val="5D3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39267" y="3759436"/>
              <a:ext cx="6680333" cy="495001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888632" y="3715867"/>
              <a:ext cx="6774815" cy="5044440"/>
            </a:xfrm>
            <a:custGeom>
              <a:avLst/>
              <a:gdLst/>
              <a:ahLst/>
              <a:cxnLst/>
              <a:rect l="l" t="t" r="r" b="b"/>
              <a:pathLst>
                <a:path w="6774815" h="5044440">
                  <a:moveTo>
                    <a:pt x="0" y="4505438"/>
                  </a:moveTo>
                  <a:lnTo>
                    <a:pt x="0" y="538682"/>
                  </a:lnTo>
                  <a:lnTo>
                    <a:pt x="2217" y="489569"/>
                  </a:lnTo>
                  <a:lnTo>
                    <a:pt x="8677" y="441910"/>
                  </a:lnTo>
                  <a:lnTo>
                    <a:pt x="19237" y="395550"/>
                  </a:lnTo>
                  <a:lnTo>
                    <a:pt x="33691" y="350799"/>
                  </a:lnTo>
                  <a:lnTo>
                    <a:pt x="51849" y="307847"/>
                  </a:lnTo>
                  <a:lnTo>
                    <a:pt x="73519" y="266885"/>
                  </a:lnTo>
                  <a:lnTo>
                    <a:pt x="98512" y="228104"/>
                  </a:lnTo>
                  <a:lnTo>
                    <a:pt x="126636" y="191694"/>
                  </a:lnTo>
                  <a:lnTo>
                    <a:pt x="157701" y="157847"/>
                  </a:lnTo>
                  <a:lnTo>
                    <a:pt x="191517" y="126753"/>
                  </a:lnTo>
                  <a:lnTo>
                    <a:pt x="227893" y="98603"/>
                  </a:lnTo>
                  <a:lnTo>
                    <a:pt x="266638" y="73587"/>
                  </a:lnTo>
                  <a:lnTo>
                    <a:pt x="307562" y="51897"/>
                  </a:lnTo>
                  <a:lnTo>
                    <a:pt x="350474" y="33722"/>
                  </a:lnTo>
                  <a:lnTo>
                    <a:pt x="395184" y="19255"/>
                  </a:lnTo>
                  <a:lnTo>
                    <a:pt x="441501" y="8685"/>
                  </a:lnTo>
                  <a:lnTo>
                    <a:pt x="489235" y="2203"/>
                  </a:lnTo>
                  <a:lnTo>
                    <a:pt x="538195" y="0"/>
                  </a:lnTo>
                  <a:lnTo>
                    <a:pt x="6236424" y="78"/>
                  </a:lnTo>
                  <a:lnTo>
                    <a:pt x="6283912" y="2203"/>
                  </a:lnTo>
                  <a:lnTo>
                    <a:pt x="6331890" y="8685"/>
                  </a:lnTo>
                  <a:lnTo>
                    <a:pt x="6378423" y="19255"/>
                  </a:lnTo>
                  <a:lnTo>
                    <a:pt x="6423323" y="33722"/>
                  </a:lnTo>
                  <a:lnTo>
                    <a:pt x="6466399" y="51897"/>
                  </a:lnTo>
                  <a:lnTo>
                    <a:pt x="6507463" y="73587"/>
                  </a:lnTo>
                  <a:lnTo>
                    <a:pt x="6546327" y="98603"/>
                  </a:lnTo>
                  <a:lnTo>
                    <a:pt x="6582802" y="126753"/>
                  </a:lnTo>
                  <a:lnTo>
                    <a:pt x="6616699" y="157847"/>
                  </a:lnTo>
                  <a:lnTo>
                    <a:pt x="6647830" y="191694"/>
                  </a:lnTo>
                  <a:lnTo>
                    <a:pt x="6676004" y="228104"/>
                  </a:lnTo>
                  <a:lnTo>
                    <a:pt x="6701100" y="267007"/>
                  </a:lnTo>
                  <a:lnTo>
                    <a:pt x="6722770" y="307935"/>
                  </a:lnTo>
                  <a:lnTo>
                    <a:pt x="6740928" y="350858"/>
                  </a:lnTo>
                  <a:lnTo>
                    <a:pt x="6755382" y="395586"/>
                  </a:lnTo>
                  <a:lnTo>
                    <a:pt x="6765942" y="441928"/>
                  </a:lnTo>
                  <a:lnTo>
                    <a:pt x="6772418" y="489695"/>
                  </a:lnTo>
                  <a:lnTo>
                    <a:pt x="6774619" y="538693"/>
                  </a:lnTo>
                  <a:lnTo>
                    <a:pt x="6774619" y="4505438"/>
                  </a:lnTo>
                  <a:lnTo>
                    <a:pt x="6772418" y="4554446"/>
                  </a:lnTo>
                  <a:lnTo>
                    <a:pt x="6765940" y="4602232"/>
                  </a:lnTo>
                  <a:lnTo>
                    <a:pt x="6755374" y="4648607"/>
                  </a:lnTo>
                  <a:lnTo>
                    <a:pt x="6740909" y="4693378"/>
                  </a:lnTo>
                  <a:lnTo>
                    <a:pt x="6722733" y="4736356"/>
                  </a:lnTo>
                  <a:lnTo>
                    <a:pt x="6701035" y="4777347"/>
                  </a:lnTo>
                  <a:lnTo>
                    <a:pt x="6687250" y="4798737"/>
                  </a:lnTo>
                  <a:lnTo>
                    <a:pt x="6687250" y="538693"/>
                  </a:lnTo>
                  <a:lnTo>
                    <a:pt x="6684594" y="489674"/>
                  </a:lnTo>
                  <a:lnTo>
                    <a:pt x="6676812" y="442148"/>
                  </a:lnTo>
                  <a:lnTo>
                    <a:pt x="6664185" y="396394"/>
                  </a:lnTo>
                  <a:lnTo>
                    <a:pt x="6646990" y="352692"/>
                  </a:lnTo>
                  <a:lnTo>
                    <a:pt x="6625509" y="311323"/>
                  </a:lnTo>
                  <a:lnTo>
                    <a:pt x="6600021" y="272565"/>
                  </a:lnTo>
                  <a:lnTo>
                    <a:pt x="6570804" y="236698"/>
                  </a:lnTo>
                  <a:lnTo>
                    <a:pt x="6538140" y="204004"/>
                  </a:lnTo>
                  <a:lnTo>
                    <a:pt x="6502307" y="174760"/>
                  </a:lnTo>
                  <a:lnTo>
                    <a:pt x="6463585" y="149248"/>
                  </a:lnTo>
                  <a:lnTo>
                    <a:pt x="6422253" y="127747"/>
                  </a:lnTo>
                  <a:lnTo>
                    <a:pt x="6378592" y="110537"/>
                  </a:lnTo>
                  <a:lnTo>
                    <a:pt x="6332880" y="97897"/>
                  </a:lnTo>
                  <a:lnTo>
                    <a:pt x="6285384" y="90108"/>
                  </a:lnTo>
                  <a:lnTo>
                    <a:pt x="6236424" y="87450"/>
                  </a:lnTo>
                  <a:lnTo>
                    <a:pt x="538195" y="87544"/>
                  </a:lnTo>
                  <a:lnTo>
                    <a:pt x="490665" y="90108"/>
                  </a:lnTo>
                  <a:lnTo>
                    <a:pt x="442962" y="97897"/>
                  </a:lnTo>
                  <a:lnTo>
                    <a:pt x="397104" y="110537"/>
                  </a:lnTo>
                  <a:lnTo>
                    <a:pt x="353362" y="127747"/>
                  </a:lnTo>
                  <a:lnTo>
                    <a:pt x="312006" y="149248"/>
                  </a:lnTo>
                  <a:lnTo>
                    <a:pt x="273305" y="174760"/>
                  </a:lnTo>
                  <a:lnTo>
                    <a:pt x="237531" y="204004"/>
                  </a:lnTo>
                  <a:lnTo>
                    <a:pt x="204954" y="236698"/>
                  </a:lnTo>
                  <a:lnTo>
                    <a:pt x="175843" y="272565"/>
                  </a:lnTo>
                  <a:lnTo>
                    <a:pt x="150469" y="311323"/>
                  </a:lnTo>
                  <a:lnTo>
                    <a:pt x="129103" y="352692"/>
                  </a:lnTo>
                  <a:lnTo>
                    <a:pt x="112015" y="396394"/>
                  </a:lnTo>
                  <a:lnTo>
                    <a:pt x="99474" y="442148"/>
                  </a:lnTo>
                  <a:lnTo>
                    <a:pt x="91751" y="489674"/>
                  </a:lnTo>
                  <a:lnTo>
                    <a:pt x="89117" y="538693"/>
                  </a:lnTo>
                  <a:lnTo>
                    <a:pt x="89117" y="4801067"/>
                  </a:lnTo>
                  <a:lnTo>
                    <a:pt x="73973" y="4777635"/>
                  </a:lnTo>
                  <a:lnTo>
                    <a:pt x="52179" y="4736577"/>
                  </a:lnTo>
                  <a:lnTo>
                    <a:pt x="33912" y="4693534"/>
                  </a:lnTo>
                  <a:lnTo>
                    <a:pt x="19367" y="4648703"/>
                  </a:lnTo>
                  <a:lnTo>
                    <a:pt x="8737" y="4602279"/>
                  </a:lnTo>
                  <a:lnTo>
                    <a:pt x="2217" y="4554459"/>
                  </a:lnTo>
                  <a:lnTo>
                    <a:pt x="0" y="4505438"/>
                  </a:lnTo>
                  <a:close/>
                </a:path>
                <a:path w="6774815" h="5044440">
                  <a:moveTo>
                    <a:pt x="89117" y="4801067"/>
                  </a:moveTo>
                  <a:lnTo>
                    <a:pt x="89117" y="4505438"/>
                  </a:lnTo>
                  <a:lnTo>
                    <a:pt x="91773" y="4554762"/>
                  </a:lnTo>
                  <a:lnTo>
                    <a:pt x="99554" y="4602509"/>
                  </a:lnTo>
                  <a:lnTo>
                    <a:pt x="112182" y="4648409"/>
                  </a:lnTo>
                  <a:lnTo>
                    <a:pt x="129377" y="4692192"/>
                  </a:lnTo>
                  <a:lnTo>
                    <a:pt x="150858" y="4733586"/>
                  </a:lnTo>
                  <a:lnTo>
                    <a:pt x="176346" y="4772322"/>
                  </a:lnTo>
                  <a:lnTo>
                    <a:pt x="205563" y="4808130"/>
                  </a:lnTo>
                  <a:lnTo>
                    <a:pt x="238227" y="4840737"/>
                  </a:lnTo>
                  <a:lnTo>
                    <a:pt x="274060" y="4869875"/>
                  </a:lnTo>
                  <a:lnTo>
                    <a:pt x="312782" y="4895272"/>
                  </a:lnTo>
                  <a:lnTo>
                    <a:pt x="354114" y="4916658"/>
                  </a:lnTo>
                  <a:lnTo>
                    <a:pt x="397775" y="4933763"/>
                  </a:lnTo>
                  <a:lnTo>
                    <a:pt x="443487" y="4946315"/>
                  </a:lnTo>
                  <a:lnTo>
                    <a:pt x="490969" y="4954045"/>
                  </a:lnTo>
                  <a:lnTo>
                    <a:pt x="538195" y="4956587"/>
                  </a:lnTo>
                  <a:lnTo>
                    <a:pt x="6236424" y="4956682"/>
                  </a:lnTo>
                  <a:lnTo>
                    <a:pt x="6285702" y="4954023"/>
                  </a:lnTo>
                  <a:lnTo>
                    <a:pt x="6333405" y="4946234"/>
                  </a:lnTo>
                  <a:lnTo>
                    <a:pt x="6379263" y="4933595"/>
                  </a:lnTo>
                  <a:lnTo>
                    <a:pt x="6423005" y="4916384"/>
                  </a:lnTo>
                  <a:lnTo>
                    <a:pt x="6464361" y="4894883"/>
                  </a:lnTo>
                  <a:lnTo>
                    <a:pt x="6503062" y="4869371"/>
                  </a:lnTo>
                  <a:lnTo>
                    <a:pt x="6538836" y="4840128"/>
                  </a:lnTo>
                  <a:lnTo>
                    <a:pt x="6571413" y="4807433"/>
                  </a:lnTo>
                  <a:lnTo>
                    <a:pt x="6600524" y="4771567"/>
                  </a:lnTo>
                  <a:lnTo>
                    <a:pt x="6625898" y="4732809"/>
                  </a:lnTo>
                  <a:lnTo>
                    <a:pt x="6647264" y="4691439"/>
                  </a:lnTo>
                  <a:lnTo>
                    <a:pt x="6664353" y="4647737"/>
                  </a:lnTo>
                  <a:lnTo>
                    <a:pt x="6676893" y="4601983"/>
                  </a:lnTo>
                  <a:lnTo>
                    <a:pt x="6684616" y="4554457"/>
                  </a:lnTo>
                  <a:lnTo>
                    <a:pt x="6687250" y="4505438"/>
                  </a:lnTo>
                  <a:lnTo>
                    <a:pt x="6687250" y="4798737"/>
                  </a:lnTo>
                  <a:lnTo>
                    <a:pt x="6647983" y="4852437"/>
                  </a:lnTo>
                  <a:lnTo>
                    <a:pt x="6616918" y="4886284"/>
                  </a:lnTo>
                  <a:lnTo>
                    <a:pt x="6583102" y="4917378"/>
                  </a:lnTo>
                  <a:lnTo>
                    <a:pt x="6546726" y="4945528"/>
                  </a:lnTo>
                  <a:lnTo>
                    <a:pt x="6507981" y="4970544"/>
                  </a:lnTo>
                  <a:lnTo>
                    <a:pt x="6467057" y="4992234"/>
                  </a:lnTo>
                  <a:lnTo>
                    <a:pt x="6424145" y="5010409"/>
                  </a:lnTo>
                  <a:lnTo>
                    <a:pt x="6379435" y="5024877"/>
                  </a:lnTo>
                  <a:lnTo>
                    <a:pt x="6333405" y="5035381"/>
                  </a:lnTo>
                  <a:lnTo>
                    <a:pt x="6285702" y="5041886"/>
                  </a:lnTo>
                  <a:lnTo>
                    <a:pt x="6236424" y="5044132"/>
                  </a:lnTo>
                  <a:lnTo>
                    <a:pt x="538195" y="5044062"/>
                  </a:lnTo>
                  <a:lnTo>
                    <a:pt x="490969" y="5042189"/>
                  </a:lnTo>
                  <a:lnTo>
                    <a:pt x="443487" y="5035947"/>
                  </a:lnTo>
                  <a:lnTo>
                    <a:pt x="396802" y="5025484"/>
                  </a:lnTo>
                  <a:lnTo>
                    <a:pt x="352001" y="5011114"/>
                  </a:lnTo>
                  <a:lnTo>
                    <a:pt x="308980" y="4992995"/>
                  </a:lnTo>
                  <a:lnTo>
                    <a:pt x="267933" y="4971322"/>
                  </a:lnTo>
                  <a:lnTo>
                    <a:pt x="229053" y="4946291"/>
                  </a:lnTo>
                  <a:lnTo>
                    <a:pt x="192536" y="4918098"/>
                  </a:lnTo>
                  <a:lnTo>
                    <a:pt x="158575" y="4886940"/>
                  </a:lnTo>
                  <a:lnTo>
                    <a:pt x="127365" y="4853013"/>
                  </a:lnTo>
                  <a:lnTo>
                    <a:pt x="99099" y="4816513"/>
                  </a:lnTo>
                  <a:lnTo>
                    <a:pt x="89117" y="4801067"/>
                  </a:lnTo>
                  <a:close/>
                </a:path>
              </a:pathLst>
            </a:custGeom>
            <a:solidFill>
              <a:srgbClr val="534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19057" y="3245908"/>
              <a:ext cx="8724899" cy="6010274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85377" y="2262773"/>
            <a:ext cx="8311515" cy="79765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4999"/>
              </a:lnSpc>
              <a:spcBef>
                <a:spcPts val="100"/>
              </a:spcBef>
            </a:pPr>
            <a:r>
              <a:rPr sz="2500" b="1" i="1" spc="15" dirty="0">
                <a:latin typeface="Arial"/>
                <a:cs typeface="Arial"/>
              </a:rPr>
              <a:t>"Ак</a:t>
            </a:r>
            <a:r>
              <a:rPr lang="uk-UA" sz="2500" b="1" i="1" spc="15" dirty="0">
                <a:latin typeface="Arial"/>
                <a:cs typeface="Arial"/>
              </a:rPr>
              <a:t>т</a:t>
            </a:r>
            <a:r>
              <a:rPr sz="2500" b="1" i="1" spc="-10" dirty="0">
                <a:latin typeface="Arial"/>
                <a:cs typeface="Arial"/>
              </a:rPr>
              <a:t> </a:t>
            </a:r>
            <a:r>
              <a:rPr sz="2500" b="1" i="1" spc="-145" dirty="0">
                <a:latin typeface="Arial"/>
                <a:cs typeface="Arial"/>
              </a:rPr>
              <a:t>проголо</a:t>
            </a:r>
            <a:r>
              <a:rPr lang="uk-UA" sz="2500" b="1" i="1" spc="-145" dirty="0">
                <a:latin typeface="Arial"/>
                <a:cs typeface="Arial"/>
              </a:rPr>
              <a:t>ш</a:t>
            </a:r>
            <a:r>
              <a:rPr sz="2500" b="1" i="1" spc="-145" dirty="0">
                <a:latin typeface="Arial"/>
                <a:cs typeface="Arial"/>
              </a:rPr>
              <a:t>ення</a:t>
            </a:r>
            <a:r>
              <a:rPr sz="2500" b="1" i="1" spc="-10" dirty="0">
                <a:latin typeface="Arial"/>
                <a:cs typeface="Arial"/>
              </a:rPr>
              <a:t> </a:t>
            </a:r>
            <a:r>
              <a:rPr sz="2500" b="1" i="1" spc="-55" dirty="0">
                <a:latin typeface="Arial"/>
                <a:cs typeface="Arial"/>
              </a:rPr>
              <a:t>Не</a:t>
            </a:r>
            <a:r>
              <a:rPr lang="uk-UA" sz="2500" b="1" i="1" spc="-55" dirty="0">
                <a:latin typeface="Arial"/>
                <a:cs typeface="Arial"/>
              </a:rPr>
              <a:t>з</a:t>
            </a:r>
            <a:r>
              <a:rPr sz="2500" b="1" i="1" spc="-55" dirty="0">
                <a:latin typeface="Arial"/>
                <a:cs typeface="Arial"/>
              </a:rPr>
              <a:t>алежнос</a:t>
            </a:r>
            <a:r>
              <a:rPr lang="uk-UA" sz="2500" b="1" i="1" spc="-55" dirty="0">
                <a:latin typeface="Arial"/>
                <a:cs typeface="Arial"/>
              </a:rPr>
              <a:t>т</a:t>
            </a:r>
            <a:r>
              <a:rPr sz="2500" b="1" i="1" spc="-55" dirty="0">
                <a:latin typeface="Arial"/>
                <a:cs typeface="Arial"/>
              </a:rPr>
              <a:t>і</a:t>
            </a:r>
            <a:r>
              <a:rPr sz="2500" b="1" i="1" spc="-10" dirty="0">
                <a:latin typeface="Arial"/>
                <a:cs typeface="Arial"/>
              </a:rPr>
              <a:t> </a:t>
            </a:r>
            <a:r>
              <a:rPr sz="2500" b="1" i="1" spc="-70" dirty="0">
                <a:latin typeface="Arial"/>
                <a:cs typeface="Arial"/>
              </a:rPr>
              <a:t>Україн</a:t>
            </a:r>
            <a:r>
              <a:rPr lang="uk-UA" sz="2500" b="1" i="1" spc="-70" dirty="0">
                <a:latin typeface="Arial"/>
                <a:cs typeface="Arial"/>
              </a:rPr>
              <a:t>и</a:t>
            </a:r>
            <a:r>
              <a:rPr sz="2500" b="1" i="1" spc="-70" dirty="0">
                <a:latin typeface="Arial"/>
                <a:cs typeface="Arial"/>
              </a:rPr>
              <a:t>.</a:t>
            </a:r>
            <a:r>
              <a:rPr sz="2500" b="1" i="1" spc="-10" dirty="0">
                <a:latin typeface="Arial"/>
                <a:cs typeface="Arial"/>
              </a:rPr>
              <a:t> </a:t>
            </a:r>
            <a:r>
              <a:rPr sz="2500" b="1" i="1" spc="-125" dirty="0">
                <a:latin typeface="Arial"/>
                <a:cs typeface="Arial"/>
              </a:rPr>
              <a:t>В</a:t>
            </a:r>
            <a:r>
              <a:rPr lang="uk-UA" sz="2500" b="1" i="1" spc="-125" dirty="0">
                <a:latin typeface="Arial"/>
                <a:cs typeface="Arial"/>
              </a:rPr>
              <a:t>и</a:t>
            </a:r>
            <a:r>
              <a:rPr sz="2500" b="1" i="1" spc="-125" dirty="0">
                <a:latin typeface="Arial"/>
                <a:cs typeface="Arial"/>
              </a:rPr>
              <a:t>ходяч</a:t>
            </a:r>
            <a:r>
              <a:rPr lang="uk-UA" sz="2500" b="1" i="1" spc="-125" dirty="0">
                <a:latin typeface="Arial"/>
                <a:cs typeface="Arial"/>
              </a:rPr>
              <a:t>и</a:t>
            </a:r>
            <a:r>
              <a:rPr sz="2500" b="1" i="1" spc="-10" dirty="0">
                <a:latin typeface="Arial"/>
                <a:cs typeface="Arial"/>
              </a:rPr>
              <a:t> </a:t>
            </a:r>
            <a:r>
              <a:rPr lang="uk-UA" sz="2500" b="1" i="1" spc="-95" dirty="0">
                <a:latin typeface="Arial"/>
                <a:cs typeface="Arial"/>
              </a:rPr>
              <a:t>з</a:t>
            </a:r>
            <a:r>
              <a:rPr sz="2500" b="1" i="1" spc="-95" dirty="0">
                <a:latin typeface="Arial"/>
                <a:cs typeface="Arial"/>
              </a:rPr>
              <a:t>і </a:t>
            </a:r>
            <a:r>
              <a:rPr sz="2500" b="1" i="1" spc="-90" dirty="0">
                <a:latin typeface="Arial"/>
                <a:cs typeface="Arial"/>
              </a:rPr>
              <a:t> </a:t>
            </a:r>
            <a:r>
              <a:rPr sz="2500" b="1" i="1" spc="-75" dirty="0">
                <a:latin typeface="Arial"/>
                <a:cs typeface="Arial"/>
              </a:rPr>
              <a:t>смер</a:t>
            </a:r>
            <a:r>
              <a:rPr lang="uk-UA" sz="2500" b="1" i="1" spc="-75" dirty="0">
                <a:latin typeface="Arial"/>
                <a:cs typeface="Arial"/>
              </a:rPr>
              <a:t>т</a:t>
            </a:r>
            <a:r>
              <a:rPr sz="2500" b="1" i="1" spc="-75" dirty="0">
                <a:latin typeface="Arial"/>
                <a:cs typeface="Arial"/>
              </a:rPr>
              <a:t>ел</a:t>
            </a:r>
            <a:r>
              <a:rPr lang="uk-UA" sz="2500" b="1" i="1" spc="-75" dirty="0">
                <a:latin typeface="Arial"/>
                <a:cs typeface="Arial"/>
              </a:rPr>
              <a:t>ь</a:t>
            </a:r>
            <a:r>
              <a:rPr sz="2500" b="1" i="1" spc="-75" dirty="0">
                <a:latin typeface="Arial"/>
                <a:cs typeface="Arial"/>
              </a:rPr>
              <a:t>ної</a:t>
            </a:r>
            <a:r>
              <a:rPr sz="2500" b="1" i="1" spc="-25" dirty="0">
                <a:latin typeface="Arial"/>
                <a:cs typeface="Arial"/>
              </a:rPr>
              <a:t> </a:t>
            </a:r>
            <a:r>
              <a:rPr sz="2500" b="1" i="1" spc="-60" dirty="0">
                <a:latin typeface="Arial"/>
                <a:cs typeface="Arial"/>
              </a:rPr>
              <a:t>небе</a:t>
            </a:r>
            <a:r>
              <a:rPr lang="uk-UA" sz="2500" b="1" i="1" spc="-60" dirty="0">
                <a:latin typeface="Arial"/>
                <a:cs typeface="Arial"/>
              </a:rPr>
              <a:t>з</a:t>
            </a:r>
            <a:r>
              <a:rPr sz="2500" b="1" i="1" spc="-60" dirty="0">
                <a:latin typeface="Arial"/>
                <a:cs typeface="Arial"/>
              </a:rPr>
              <a:t>пек</a:t>
            </a:r>
            <a:r>
              <a:rPr lang="uk-UA" sz="2500" b="1" i="1" spc="-60" dirty="0">
                <a:latin typeface="Arial"/>
                <a:cs typeface="Arial"/>
              </a:rPr>
              <a:t>и</a:t>
            </a:r>
            <a:r>
              <a:rPr sz="2500" b="1" i="1" spc="-60" dirty="0">
                <a:latin typeface="Arial"/>
                <a:cs typeface="Arial"/>
              </a:rPr>
              <a:t>,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45" dirty="0">
                <a:latin typeface="Arial"/>
                <a:cs typeface="Arial"/>
              </a:rPr>
              <a:t>яка</a:t>
            </a:r>
            <a:r>
              <a:rPr sz="2500" b="1" i="1" spc="-25" dirty="0">
                <a:latin typeface="Arial"/>
                <a:cs typeface="Arial"/>
              </a:rPr>
              <a:t> </a:t>
            </a:r>
            <a:r>
              <a:rPr sz="2500" b="1" i="1" spc="-85" dirty="0">
                <a:latin typeface="Arial"/>
                <a:cs typeface="Arial"/>
              </a:rPr>
              <a:t>на</a:t>
            </a:r>
            <a:r>
              <a:rPr lang="uk-UA" sz="2500" b="1" i="1" spc="-85" dirty="0">
                <a:latin typeface="Arial"/>
                <a:cs typeface="Arial"/>
              </a:rPr>
              <a:t>ви</a:t>
            </a:r>
            <a:r>
              <a:rPr sz="2500" b="1" i="1" spc="-85" dirty="0">
                <a:latin typeface="Arial"/>
                <a:cs typeface="Arial"/>
              </a:rPr>
              <a:t>сла</a:t>
            </a:r>
            <a:r>
              <a:rPr sz="2500" b="1" i="1" spc="-20" dirty="0">
                <a:latin typeface="Arial"/>
                <a:cs typeface="Arial"/>
              </a:rPr>
              <a:t> над</a:t>
            </a:r>
            <a:r>
              <a:rPr sz="2500" b="1" i="1" spc="-25" dirty="0">
                <a:latin typeface="Arial"/>
                <a:cs typeface="Arial"/>
              </a:rPr>
              <a:t> </a:t>
            </a:r>
            <a:r>
              <a:rPr sz="2500" b="1" i="1" spc="-114" dirty="0">
                <a:latin typeface="Arial"/>
                <a:cs typeface="Arial"/>
              </a:rPr>
              <a:t>Україною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135" dirty="0">
                <a:latin typeface="Arial"/>
                <a:cs typeface="Arial"/>
              </a:rPr>
              <a:t>у </a:t>
            </a:r>
            <a:r>
              <a:rPr sz="2500" b="1" i="1" spc="-130" dirty="0">
                <a:latin typeface="Arial"/>
                <a:cs typeface="Arial"/>
              </a:rPr>
              <a:t> </a:t>
            </a:r>
            <a:r>
              <a:rPr lang="uk-UA" sz="2500" b="1" i="1" spc="-140" dirty="0">
                <a:latin typeface="Arial"/>
                <a:cs typeface="Arial"/>
              </a:rPr>
              <a:t>з</a:t>
            </a:r>
            <a:r>
              <a:rPr sz="2500" b="1" i="1" spc="-200" dirty="0">
                <a:latin typeface="Arial"/>
                <a:cs typeface="Arial"/>
              </a:rPr>
              <a:t>в</a:t>
            </a:r>
            <a:r>
              <a:rPr sz="2500" b="1" i="1" spc="150" dirty="0">
                <a:latin typeface="Arial"/>
                <a:cs typeface="Arial"/>
              </a:rPr>
              <a:t>'</a:t>
            </a:r>
            <a:r>
              <a:rPr sz="2500" b="1" i="1" spc="-165" dirty="0">
                <a:latin typeface="Arial"/>
                <a:cs typeface="Arial"/>
              </a:rPr>
              <a:t>я</a:t>
            </a:r>
            <a:r>
              <a:rPr sz="2500" b="1" i="1" spc="-140" dirty="0">
                <a:latin typeface="Arial"/>
                <a:cs typeface="Arial"/>
              </a:rPr>
              <a:t>c</a:t>
            </a:r>
            <a:r>
              <a:rPr sz="2500" b="1" i="1" spc="-10" dirty="0">
                <a:latin typeface="Arial"/>
                <a:cs typeface="Arial"/>
              </a:rPr>
              <a:t>к</a:t>
            </a:r>
            <a:r>
              <a:rPr sz="2500" b="1" i="1" spc="-135" dirty="0">
                <a:latin typeface="Arial"/>
                <a:cs typeface="Arial"/>
              </a:rPr>
              <a:t>у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lang="uk-UA" sz="2500" b="1" i="1" spc="-135" dirty="0">
                <a:latin typeface="Arial"/>
                <a:cs typeface="Arial"/>
              </a:rPr>
              <a:t>з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40" dirty="0">
                <a:latin typeface="Arial"/>
                <a:cs typeface="Arial"/>
              </a:rPr>
              <a:t>д</a:t>
            </a:r>
            <a:r>
              <a:rPr sz="2500" b="1" i="1" spc="-95" dirty="0">
                <a:latin typeface="Arial"/>
                <a:cs typeface="Arial"/>
              </a:rPr>
              <a:t>е</a:t>
            </a:r>
            <a:r>
              <a:rPr sz="2500" b="1" i="1" spc="-114" dirty="0">
                <a:latin typeface="Arial"/>
                <a:cs typeface="Arial"/>
              </a:rPr>
              <a:t>р</a:t>
            </a:r>
            <a:r>
              <a:rPr sz="2500" b="1" i="1" spc="10" dirty="0">
                <a:latin typeface="Arial"/>
                <a:cs typeface="Arial"/>
              </a:rPr>
              <a:t>ж</a:t>
            </a:r>
            <a:r>
              <a:rPr sz="2500" b="1" i="1" spc="30" dirty="0">
                <a:latin typeface="Arial"/>
                <a:cs typeface="Arial"/>
              </a:rPr>
              <a:t>а</a:t>
            </a:r>
            <a:r>
              <a:rPr sz="2500" b="1" i="1" spc="-200" dirty="0">
                <a:latin typeface="Arial"/>
                <a:cs typeface="Arial"/>
              </a:rPr>
              <a:t>в</a:t>
            </a:r>
            <a:r>
              <a:rPr sz="2500" b="1" i="1" spc="-55" dirty="0">
                <a:latin typeface="Arial"/>
                <a:cs typeface="Arial"/>
              </a:rPr>
              <a:t>н</a:t>
            </a:r>
            <a:r>
              <a:rPr sz="2500" b="1" i="1" spc="-70" dirty="0">
                <a:latin typeface="Arial"/>
                <a:cs typeface="Arial"/>
              </a:rPr>
              <a:t>n</a:t>
            </a:r>
            <a:r>
              <a:rPr sz="2500" b="1" i="1" spc="-55" dirty="0">
                <a:latin typeface="Arial"/>
                <a:cs typeface="Arial"/>
              </a:rPr>
              <a:t>м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70" dirty="0">
                <a:latin typeface="Arial"/>
                <a:cs typeface="Arial"/>
              </a:rPr>
              <a:t>п</a:t>
            </a:r>
            <a:r>
              <a:rPr sz="2500" b="1" i="1" spc="-95" dirty="0">
                <a:latin typeface="Arial"/>
                <a:cs typeface="Arial"/>
              </a:rPr>
              <a:t>е</a:t>
            </a:r>
            <a:r>
              <a:rPr sz="2500" b="1" i="1" spc="-114" dirty="0">
                <a:latin typeface="Arial"/>
                <a:cs typeface="Arial"/>
              </a:rPr>
              <a:t>р</a:t>
            </a:r>
            <a:r>
              <a:rPr sz="2500" b="1" i="1" spc="-95" dirty="0">
                <a:latin typeface="Arial"/>
                <a:cs typeface="Arial"/>
              </a:rPr>
              <a:t>е</a:t>
            </a:r>
            <a:r>
              <a:rPr sz="2500" b="1" i="1" spc="-200" dirty="0">
                <a:latin typeface="Arial"/>
                <a:cs typeface="Arial"/>
              </a:rPr>
              <a:t>в</a:t>
            </a:r>
            <a:r>
              <a:rPr sz="2500" b="1" i="1" spc="-160" dirty="0">
                <a:latin typeface="Arial"/>
                <a:cs typeface="Arial"/>
              </a:rPr>
              <a:t>о</a:t>
            </a:r>
            <a:r>
              <a:rPr sz="2500" b="1" i="1" spc="-114" dirty="0">
                <a:latin typeface="Arial"/>
                <a:cs typeface="Arial"/>
              </a:rPr>
              <a:t>р</a:t>
            </a:r>
            <a:r>
              <a:rPr sz="2500" b="1" i="1" spc="-160" dirty="0">
                <a:latin typeface="Arial"/>
                <a:cs typeface="Arial"/>
              </a:rPr>
              <a:t>о</a:t>
            </a:r>
            <a:r>
              <a:rPr lang="uk-UA" sz="2500" b="1" i="1" spc="254" dirty="0">
                <a:latin typeface="Arial"/>
                <a:cs typeface="Arial"/>
              </a:rPr>
              <a:t>том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195" dirty="0">
                <a:latin typeface="Arial"/>
                <a:cs typeface="Arial"/>
              </a:rPr>
              <a:t>в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60" dirty="0">
                <a:latin typeface="Arial"/>
                <a:cs typeface="Arial"/>
              </a:rPr>
              <a:t>С</a:t>
            </a:r>
            <a:r>
              <a:rPr sz="2500" b="1" i="1" spc="-250" dirty="0">
                <a:latin typeface="Arial"/>
                <a:cs typeface="Arial"/>
              </a:rPr>
              <a:t>Р</a:t>
            </a:r>
            <a:r>
              <a:rPr sz="2500" b="1" i="1" spc="-60" dirty="0">
                <a:latin typeface="Arial"/>
                <a:cs typeface="Arial"/>
              </a:rPr>
              <a:t>С</a:t>
            </a:r>
            <a:r>
              <a:rPr sz="2500" b="1" i="1" spc="-245" dirty="0">
                <a:latin typeface="Arial"/>
                <a:cs typeface="Arial"/>
              </a:rPr>
              <a:t>Р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50" dirty="0">
                <a:latin typeface="Arial"/>
                <a:cs typeface="Arial"/>
              </a:rPr>
              <a:t>1</a:t>
            </a:r>
            <a:r>
              <a:rPr sz="2500" b="1" i="1" spc="55" dirty="0">
                <a:latin typeface="Arial"/>
                <a:cs typeface="Arial"/>
              </a:rPr>
              <a:t>9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170" dirty="0">
                <a:latin typeface="Arial"/>
                <a:cs typeface="Arial"/>
              </a:rPr>
              <a:t>с</a:t>
            </a:r>
            <a:r>
              <a:rPr sz="2500" b="1" i="1" spc="-95" dirty="0">
                <a:latin typeface="Arial"/>
                <a:cs typeface="Arial"/>
              </a:rPr>
              <a:t>е</a:t>
            </a:r>
            <a:r>
              <a:rPr sz="2500" b="1" i="1" spc="-114" dirty="0">
                <a:latin typeface="Arial"/>
                <a:cs typeface="Arial"/>
              </a:rPr>
              <a:t>р</a:t>
            </a:r>
            <a:r>
              <a:rPr sz="2500" b="1" i="1" spc="-70" dirty="0">
                <a:latin typeface="Arial"/>
                <a:cs typeface="Arial"/>
              </a:rPr>
              <a:t>п</a:t>
            </a:r>
            <a:r>
              <a:rPr sz="2500" b="1" i="1" spc="-55" dirty="0">
                <a:latin typeface="Arial"/>
                <a:cs typeface="Arial"/>
              </a:rPr>
              <a:t>н</a:t>
            </a:r>
            <a:r>
              <a:rPr sz="2500" b="1" i="1" spc="-105" dirty="0">
                <a:latin typeface="Arial"/>
                <a:cs typeface="Arial"/>
              </a:rPr>
              <a:t>я  </a:t>
            </a:r>
            <a:r>
              <a:rPr sz="2500" b="1" i="1" spc="55" dirty="0">
                <a:latin typeface="Arial"/>
                <a:cs typeface="Arial"/>
              </a:rPr>
              <a:t>1991 </a:t>
            </a:r>
            <a:r>
              <a:rPr sz="2500" b="1" i="1" spc="-70" dirty="0">
                <a:latin typeface="Arial"/>
                <a:cs typeface="Arial"/>
              </a:rPr>
              <a:t>року, </a:t>
            </a:r>
            <a:r>
              <a:rPr sz="2500" b="1" i="1" spc="-420" dirty="0">
                <a:latin typeface="Arial"/>
                <a:cs typeface="Arial"/>
              </a:rPr>
              <a:t>—</a:t>
            </a:r>
            <a:r>
              <a:rPr sz="2500" b="1" i="1" spc="-145" dirty="0">
                <a:latin typeface="Arial"/>
                <a:cs typeface="Arial"/>
              </a:rPr>
              <a:t> </a:t>
            </a:r>
            <a:r>
              <a:rPr sz="2500" b="1" i="1" spc="-114" dirty="0">
                <a:latin typeface="Arial"/>
                <a:cs typeface="Arial"/>
              </a:rPr>
              <a:t>продовжуюч</a:t>
            </a:r>
            <a:r>
              <a:rPr lang="uk-UA" sz="2500" b="1" i="1" spc="-114" dirty="0">
                <a:latin typeface="Arial"/>
                <a:cs typeface="Arial"/>
              </a:rPr>
              <a:t>и ти</a:t>
            </a:r>
            <a:r>
              <a:rPr sz="2500" b="1" i="1" spc="-60" dirty="0">
                <a:latin typeface="Arial"/>
                <a:cs typeface="Arial"/>
              </a:rPr>
              <a:t>сячолі</a:t>
            </a:r>
            <a:r>
              <a:rPr lang="uk-UA" sz="2500" b="1" i="1" spc="-60" dirty="0">
                <a:latin typeface="Arial"/>
                <a:cs typeface="Arial"/>
              </a:rPr>
              <a:t>т</a:t>
            </a:r>
            <a:r>
              <a:rPr sz="2500" b="1" i="1" spc="-60" dirty="0">
                <a:latin typeface="Arial"/>
                <a:cs typeface="Arial"/>
              </a:rPr>
              <a:t>ню </a:t>
            </a:r>
            <a:r>
              <a:rPr lang="uk-UA" sz="2500" b="1" i="1" spc="-35" dirty="0">
                <a:latin typeface="Arial"/>
                <a:cs typeface="Arial"/>
              </a:rPr>
              <a:t>т</a:t>
            </a:r>
            <a:r>
              <a:rPr sz="2500" b="1" i="1" spc="-35" dirty="0">
                <a:latin typeface="Arial"/>
                <a:cs typeface="Arial"/>
              </a:rPr>
              <a:t>рад</a:t>
            </a:r>
            <a:r>
              <a:rPr lang="uk-UA" sz="2500" b="1" i="1" spc="-35" dirty="0">
                <a:latin typeface="Arial"/>
                <a:cs typeface="Arial"/>
              </a:rPr>
              <a:t>и</a:t>
            </a:r>
            <a:r>
              <a:rPr sz="2500" b="1" i="1" spc="-35" dirty="0">
                <a:latin typeface="Arial"/>
                <a:cs typeface="Arial"/>
              </a:rPr>
              <a:t>цію </a:t>
            </a:r>
            <a:r>
              <a:rPr sz="2500" b="1" i="1" spc="-30" dirty="0">
                <a:latin typeface="Arial"/>
                <a:cs typeface="Arial"/>
              </a:rPr>
              <a:t> </a:t>
            </a:r>
            <a:r>
              <a:rPr sz="2500" b="1" i="1" spc="-40" dirty="0">
                <a:latin typeface="Arial"/>
                <a:cs typeface="Arial"/>
              </a:rPr>
              <a:t>д</a:t>
            </a:r>
            <a:r>
              <a:rPr sz="2500" b="1" i="1" spc="-95" dirty="0">
                <a:latin typeface="Arial"/>
                <a:cs typeface="Arial"/>
              </a:rPr>
              <a:t>е</a:t>
            </a:r>
            <a:r>
              <a:rPr sz="2500" b="1" i="1" spc="-114" dirty="0">
                <a:latin typeface="Arial"/>
                <a:cs typeface="Arial"/>
              </a:rPr>
              <a:t>р</a:t>
            </a:r>
            <a:r>
              <a:rPr sz="2500" b="1" i="1" spc="10" dirty="0">
                <a:latin typeface="Arial"/>
                <a:cs typeface="Arial"/>
              </a:rPr>
              <a:t>ж</a:t>
            </a:r>
            <a:r>
              <a:rPr sz="2500" b="1" i="1" spc="30" dirty="0">
                <a:latin typeface="Arial"/>
                <a:cs typeface="Arial"/>
              </a:rPr>
              <a:t>а</a:t>
            </a:r>
            <a:r>
              <a:rPr sz="2500" b="1" i="1" spc="-200" dirty="0">
                <a:latin typeface="Arial"/>
                <a:cs typeface="Arial"/>
              </a:rPr>
              <a:t>в</a:t>
            </a:r>
            <a:r>
              <a:rPr sz="2500" b="1" i="1" spc="-160" dirty="0">
                <a:latin typeface="Arial"/>
                <a:cs typeface="Arial"/>
              </a:rPr>
              <a:t>о</a:t>
            </a:r>
            <a:r>
              <a:rPr lang="uk-UA" sz="2500" b="1" i="1" spc="254" dirty="0">
                <a:latin typeface="Arial"/>
                <a:cs typeface="Arial"/>
              </a:rPr>
              <a:t>т</a:t>
            </a:r>
            <a:r>
              <a:rPr sz="2500" b="1" i="1" spc="-200" dirty="0">
                <a:latin typeface="Arial"/>
                <a:cs typeface="Arial"/>
              </a:rPr>
              <a:t>в</a:t>
            </a:r>
            <a:r>
              <a:rPr sz="2500" b="1" i="1" spc="-160" dirty="0">
                <a:latin typeface="Arial"/>
                <a:cs typeface="Arial"/>
              </a:rPr>
              <a:t>о</a:t>
            </a:r>
            <a:r>
              <a:rPr sz="2500" b="1" i="1" spc="-114" dirty="0">
                <a:latin typeface="Arial"/>
                <a:cs typeface="Arial"/>
              </a:rPr>
              <a:t>р</a:t>
            </a:r>
            <a:r>
              <a:rPr sz="2500" b="1" i="1" spc="-95" dirty="0">
                <a:latin typeface="Arial"/>
                <a:cs typeface="Arial"/>
              </a:rPr>
              <a:t>е</a:t>
            </a:r>
            <a:r>
              <a:rPr sz="2500" b="1" i="1" spc="-55" dirty="0">
                <a:latin typeface="Arial"/>
                <a:cs typeface="Arial"/>
              </a:rPr>
              <a:t>нн</a:t>
            </a:r>
            <a:r>
              <a:rPr sz="2500" b="1" i="1" spc="-160" dirty="0">
                <a:latin typeface="Arial"/>
                <a:cs typeface="Arial"/>
              </a:rPr>
              <a:t>я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195" dirty="0">
                <a:latin typeface="Arial"/>
                <a:cs typeface="Arial"/>
              </a:rPr>
              <a:t>в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345" dirty="0">
                <a:latin typeface="Arial"/>
                <a:cs typeface="Arial"/>
              </a:rPr>
              <a:t>У</a:t>
            </a:r>
            <a:r>
              <a:rPr lang="uk-UA" sz="2500" b="1" i="1" spc="-10" dirty="0">
                <a:latin typeface="Arial"/>
                <a:cs typeface="Arial"/>
              </a:rPr>
              <a:t>к</a:t>
            </a:r>
            <a:r>
              <a:rPr sz="2500" b="1" i="1" spc="-114" dirty="0">
                <a:latin typeface="Arial"/>
                <a:cs typeface="Arial"/>
              </a:rPr>
              <a:t>р</a:t>
            </a:r>
            <a:r>
              <a:rPr sz="2500" b="1" i="1" spc="30" dirty="0">
                <a:latin typeface="Arial"/>
                <a:cs typeface="Arial"/>
              </a:rPr>
              <a:t>а</a:t>
            </a:r>
            <a:r>
              <a:rPr sz="2500" b="1" i="1" spc="-65" dirty="0">
                <a:latin typeface="Arial"/>
                <a:cs typeface="Arial"/>
              </a:rPr>
              <a:t>ї</a:t>
            </a:r>
            <a:r>
              <a:rPr sz="2500" b="1" i="1" spc="-55" dirty="0">
                <a:latin typeface="Arial"/>
                <a:cs typeface="Arial"/>
              </a:rPr>
              <a:t>н</a:t>
            </a:r>
            <a:r>
              <a:rPr sz="2500" b="1" i="1" spc="-50" dirty="0">
                <a:latin typeface="Arial"/>
                <a:cs typeface="Arial"/>
              </a:rPr>
              <a:t>і</a:t>
            </a:r>
            <a:r>
              <a:rPr sz="2500" b="1" i="1" spc="75" dirty="0">
                <a:latin typeface="Arial"/>
                <a:cs typeface="Arial"/>
              </a:rPr>
              <a:t>,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200" dirty="0">
                <a:latin typeface="Arial"/>
                <a:cs typeface="Arial"/>
              </a:rPr>
              <a:t>в</a:t>
            </a:r>
            <a:r>
              <a:rPr sz="2500" b="1" i="1" spc="-70" dirty="0">
                <a:latin typeface="Arial"/>
                <a:cs typeface="Arial"/>
              </a:rPr>
              <a:t>n</a:t>
            </a:r>
            <a:r>
              <a:rPr sz="2500" b="1" i="1" spc="-135" dirty="0">
                <a:latin typeface="Arial"/>
                <a:cs typeface="Arial"/>
              </a:rPr>
              <a:t>х</a:t>
            </a:r>
            <a:r>
              <a:rPr sz="2500" b="1" i="1" spc="-160" dirty="0">
                <a:latin typeface="Arial"/>
                <a:cs typeface="Arial"/>
              </a:rPr>
              <a:t>о</a:t>
            </a:r>
            <a:r>
              <a:rPr sz="2500" b="1" i="1" spc="-40" dirty="0">
                <a:latin typeface="Arial"/>
                <a:cs typeface="Arial"/>
              </a:rPr>
              <a:t>д</a:t>
            </a:r>
            <a:r>
              <a:rPr sz="2500" b="1" i="1" spc="-165" dirty="0">
                <a:latin typeface="Arial"/>
                <a:cs typeface="Arial"/>
              </a:rPr>
              <a:t>я</a:t>
            </a:r>
            <a:r>
              <a:rPr sz="2500" b="1" i="1" spc="-110" dirty="0">
                <a:latin typeface="Arial"/>
                <a:cs typeface="Arial"/>
              </a:rPr>
              <a:t>ч</a:t>
            </a:r>
            <a:r>
              <a:rPr lang="uk-UA" sz="2500" b="1" i="1" spc="-65" dirty="0">
                <a:latin typeface="Arial"/>
                <a:cs typeface="Arial"/>
              </a:rPr>
              <a:t>и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lang="uk-UA" sz="2500" b="1" i="1" spc="-135" dirty="0">
                <a:latin typeface="Arial"/>
                <a:cs typeface="Arial"/>
              </a:rPr>
              <a:t>з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70" dirty="0">
                <a:latin typeface="Arial"/>
                <a:cs typeface="Arial"/>
              </a:rPr>
              <a:t>п</a:t>
            </a:r>
            <a:r>
              <a:rPr sz="2500" b="1" i="1" spc="-114" dirty="0">
                <a:latin typeface="Arial"/>
                <a:cs typeface="Arial"/>
              </a:rPr>
              <a:t>р</a:t>
            </a:r>
            <a:r>
              <a:rPr sz="2500" b="1" i="1" spc="30" dirty="0">
                <a:latin typeface="Arial"/>
                <a:cs typeface="Arial"/>
              </a:rPr>
              <a:t>а</a:t>
            </a:r>
            <a:r>
              <a:rPr sz="2500" b="1" i="1" spc="-200" dirty="0">
                <a:latin typeface="Arial"/>
                <a:cs typeface="Arial"/>
              </a:rPr>
              <a:t>в</a:t>
            </a:r>
            <a:r>
              <a:rPr sz="2500" b="1" i="1" spc="35" dirty="0">
                <a:latin typeface="Arial"/>
                <a:cs typeface="Arial"/>
              </a:rPr>
              <a:t>а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55" dirty="0">
                <a:latin typeface="Arial"/>
                <a:cs typeface="Arial"/>
              </a:rPr>
              <a:t>н</a:t>
            </a:r>
            <a:r>
              <a:rPr sz="2500" b="1" i="1" spc="30" dirty="0">
                <a:latin typeface="Arial"/>
                <a:cs typeface="Arial"/>
              </a:rPr>
              <a:t>а</a:t>
            </a:r>
            <a:r>
              <a:rPr sz="2500" b="1" i="1" spc="-95" dirty="0">
                <a:latin typeface="Arial"/>
                <a:cs typeface="Arial"/>
              </a:rPr>
              <a:t>ц</a:t>
            </a:r>
            <a:r>
              <a:rPr sz="2500" b="1" i="1" spc="-50" dirty="0">
                <a:latin typeface="Arial"/>
                <a:cs typeface="Arial"/>
              </a:rPr>
              <a:t>і</a:t>
            </a:r>
            <a:r>
              <a:rPr sz="2500" b="1" i="1" spc="-65" dirty="0">
                <a:latin typeface="Arial"/>
                <a:cs typeface="Arial"/>
              </a:rPr>
              <a:t>ї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55" dirty="0">
                <a:latin typeface="Arial"/>
                <a:cs typeface="Arial"/>
              </a:rPr>
              <a:t>н</a:t>
            </a:r>
            <a:r>
              <a:rPr sz="2500" b="1" i="1" spc="25" dirty="0">
                <a:latin typeface="Arial"/>
                <a:cs typeface="Arial"/>
              </a:rPr>
              <a:t>а </a:t>
            </a:r>
            <a:r>
              <a:rPr sz="2500" b="1" i="1" spc="-80" dirty="0">
                <a:latin typeface="Arial"/>
                <a:cs typeface="Arial"/>
              </a:rPr>
              <a:t>самов</a:t>
            </a:r>
            <a:r>
              <a:rPr lang="uk-UA" sz="2500" b="1" i="1" spc="-80" dirty="0">
                <a:latin typeface="Arial"/>
                <a:cs typeface="Arial"/>
              </a:rPr>
              <a:t>из</a:t>
            </a:r>
            <a:r>
              <a:rPr sz="2500" b="1" i="1" spc="-80" dirty="0">
                <a:latin typeface="Arial"/>
                <a:cs typeface="Arial"/>
              </a:rPr>
              <a:t>начення,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105" dirty="0">
                <a:latin typeface="Arial"/>
                <a:cs typeface="Arial"/>
              </a:rPr>
              <a:t>передбаченого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lang="uk-UA" sz="2500" b="1" i="1" spc="50" dirty="0">
                <a:latin typeface="Arial"/>
                <a:cs typeface="Arial"/>
              </a:rPr>
              <a:t>Статут</a:t>
            </a:r>
            <a:r>
              <a:rPr sz="2500" b="1" i="1" spc="50" dirty="0">
                <a:latin typeface="Arial"/>
                <a:cs typeface="Arial"/>
              </a:rPr>
              <a:t>ом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55" dirty="0">
                <a:latin typeface="Arial"/>
                <a:cs typeface="Arial"/>
              </a:rPr>
              <a:t>ООН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lang="uk-UA" sz="2500" b="1" i="1" spc="145" dirty="0">
                <a:latin typeface="Arial"/>
                <a:cs typeface="Arial"/>
              </a:rPr>
              <a:t>т</a:t>
            </a:r>
            <a:r>
              <a:rPr sz="2500" b="1" i="1" spc="145" dirty="0">
                <a:latin typeface="Arial"/>
                <a:cs typeface="Arial"/>
              </a:rPr>
              <a:t>а </a:t>
            </a:r>
            <a:r>
              <a:rPr sz="2500" b="1" i="1" spc="-80" dirty="0">
                <a:latin typeface="Arial"/>
                <a:cs typeface="Arial"/>
              </a:rPr>
              <a:t>ін</a:t>
            </a:r>
            <a:r>
              <a:rPr lang="uk-UA" sz="2500" b="1" i="1" spc="-80" dirty="0">
                <a:latin typeface="Arial"/>
                <a:cs typeface="Arial"/>
              </a:rPr>
              <a:t>шими</a:t>
            </a:r>
            <a:r>
              <a:rPr sz="2500" b="1" i="1" spc="-25" dirty="0">
                <a:latin typeface="Arial"/>
                <a:cs typeface="Arial"/>
              </a:rPr>
              <a:t> </a:t>
            </a:r>
            <a:r>
              <a:rPr sz="2500" b="1" i="1" spc="-65" dirty="0">
                <a:latin typeface="Arial"/>
                <a:cs typeface="Arial"/>
              </a:rPr>
              <a:t>міжнародно-правов</a:t>
            </a:r>
            <a:r>
              <a:rPr lang="uk-UA" sz="2500" b="1" i="1" spc="-65" dirty="0">
                <a:latin typeface="Arial"/>
                <a:cs typeface="Arial"/>
              </a:rPr>
              <a:t>ими</a:t>
            </a:r>
            <a:r>
              <a:rPr sz="2500" b="1" i="1" spc="-25" dirty="0">
                <a:latin typeface="Arial"/>
                <a:cs typeface="Arial"/>
              </a:rPr>
              <a:t> докуме</a:t>
            </a:r>
            <a:r>
              <a:rPr lang="uk-UA" sz="2500" b="1" i="1" spc="-25" dirty="0">
                <a:latin typeface="Arial"/>
                <a:cs typeface="Arial"/>
              </a:rPr>
              <a:t>нт</a:t>
            </a:r>
            <a:r>
              <a:rPr sz="2500" b="1" i="1" spc="-25" dirty="0">
                <a:latin typeface="Arial"/>
                <a:cs typeface="Arial"/>
              </a:rPr>
              <a:t>ам</a:t>
            </a:r>
            <a:r>
              <a:rPr lang="uk-UA" sz="2500" b="1" i="1" spc="-25" dirty="0">
                <a:latin typeface="Arial"/>
                <a:cs typeface="Arial"/>
              </a:rPr>
              <a:t>и</a:t>
            </a:r>
            <a:r>
              <a:rPr sz="2500" b="1" i="1" spc="-25" dirty="0">
                <a:latin typeface="Arial"/>
                <a:cs typeface="Arial"/>
              </a:rPr>
              <a:t>, </a:t>
            </a:r>
            <a:r>
              <a:rPr sz="2500" b="1" i="1" spc="-420" dirty="0">
                <a:latin typeface="Arial"/>
                <a:cs typeface="Arial"/>
              </a:rPr>
              <a:t>— </a:t>
            </a:r>
            <a:r>
              <a:rPr sz="2500" b="1" i="1" spc="-415" dirty="0">
                <a:latin typeface="Arial"/>
                <a:cs typeface="Arial"/>
              </a:rPr>
              <a:t> </a:t>
            </a:r>
            <a:r>
              <a:rPr lang="uk-UA" sz="2500" b="1" i="1" spc="-114" dirty="0">
                <a:latin typeface="Arial"/>
                <a:cs typeface="Arial"/>
              </a:rPr>
              <a:t>з</a:t>
            </a:r>
            <a:r>
              <a:rPr sz="2500" b="1" i="1" spc="-114" dirty="0">
                <a:latin typeface="Arial"/>
                <a:cs typeface="Arial"/>
              </a:rPr>
              <a:t>дійснююч</a:t>
            </a:r>
            <a:r>
              <a:rPr lang="uk-UA" sz="2500" b="1" i="1" spc="-114" dirty="0">
                <a:latin typeface="Arial"/>
                <a:cs typeface="Arial"/>
              </a:rPr>
              <a:t>и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70" dirty="0">
                <a:latin typeface="Arial"/>
                <a:cs typeface="Arial"/>
              </a:rPr>
              <a:t>Декларацію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114" dirty="0">
                <a:latin typeface="Arial"/>
                <a:cs typeface="Arial"/>
              </a:rPr>
              <a:t>про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65" dirty="0">
                <a:latin typeface="Arial"/>
                <a:cs typeface="Arial"/>
              </a:rPr>
              <a:t>державн</a:t>
            </a:r>
            <a:r>
              <a:rPr lang="uk-UA" sz="2500" b="1" i="1" spc="-65" dirty="0">
                <a:latin typeface="Arial"/>
                <a:cs typeface="Arial"/>
              </a:rPr>
              <a:t>и</a:t>
            </a:r>
            <a:r>
              <a:rPr sz="2500" b="1" i="1" spc="-65" dirty="0">
                <a:latin typeface="Arial"/>
                <a:cs typeface="Arial"/>
              </a:rPr>
              <a:t>й</a:t>
            </a:r>
            <a:r>
              <a:rPr sz="2500" b="1" i="1" spc="-15" dirty="0">
                <a:latin typeface="Arial"/>
                <a:cs typeface="Arial"/>
              </a:rPr>
              <a:t> </a:t>
            </a:r>
            <a:r>
              <a:rPr sz="2500" b="1" i="1" spc="-45" dirty="0">
                <a:latin typeface="Arial"/>
                <a:cs typeface="Arial"/>
              </a:rPr>
              <a:t>суверені</a:t>
            </a:r>
            <a:r>
              <a:rPr lang="uk-UA" sz="2500" b="1" i="1" spc="-45" dirty="0">
                <a:latin typeface="Arial"/>
                <a:cs typeface="Arial"/>
              </a:rPr>
              <a:t>тет </a:t>
            </a:r>
            <a:r>
              <a:rPr sz="2500" b="1" i="1" spc="-70" dirty="0">
                <a:latin typeface="Arial"/>
                <a:cs typeface="Arial"/>
              </a:rPr>
              <a:t>Україн</a:t>
            </a:r>
            <a:r>
              <a:rPr lang="uk-UA" sz="2500" b="1" i="1" spc="-70" dirty="0">
                <a:latin typeface="Arial"/>
                <a:cs typeface="Arial"/>
              </a:rPr>
              <a:t>и</a:t>
            </a:r>
            <a:r>
              <a:rPr sz="2500" b="1" i="1" spc="-70" dirty="0">
                <a:latin typeface="Arial"/>
                <a:cs typeface="Arial"/>
              </a:rPr>
              <a:t>,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120" dirty="0">
                <a:latin typeface="Arial"/>
                <a:cs typeface="Arial"/>
              </a:rPr>
              <a:t>Верховна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55" dirty="0">
                <a:latin typeface="Arial"/>
                <a:cs typeface="Arial"/>
              </a:rPr>
              <a:t>Рада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100" dirty="0">
                <a:latin typeface="Arial"/>
                <a:cs typeface="Arial"/>
              </a:rPr>
              <a:t>Українс</a:t>
            </a:r>
            <a:r>
              <a:rPr lang="uk-UA" sz="2500" b="1" i="1" spc="-100" dirty="0">
                <a:latin typeface="Arial"/>
                <a:cs typeface="Arial"/>
              </a:rPr>
              <a:t>ь</a:t>
            </a:r>
            <a:r>
              <a:rPr sz="2500" b="1" i="1" spc="-100" dirty="0">
                <a:latin typeface="Arial"/>
                <a:cs typeface="Arial"/>
              </a:rPr>
              <a:t>кої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100" dirty="0">
                <a:latin typeface="Arial"/>
                <a:cs typeface="Arial"/>
              </a:rPr>
              <a:t>Радянс</a:t>
            </a:r>
            <a:r>
              <a:rPr lang="uk-UA" sz="2500" b="1" i="1" spc="-100" dirty="0">
                <a:latin typeface="Arial"/>
                <a:cs typeface="Arial"/>
              </a:rPr>
              <a:t>ь</a:t>
            </a:r>
            <a:r>
              <a:rPr sz="2500" b="1" i="1" spc="-100" dirty="0">
                <a:latin typeface="Arial"/>
                <a:cs typeface="Arial"/>
              </a:rPr>
              <a:t>кої</a:t>
            </a:r>
            <a:r>
              <a:rPr lang="uk-UA" sz="2500" b="1" i="1" spc="-100" dirty="0">
                <a:latin typeface="Arial"/>
                <a:cs typeface="Arial"/>
              </a:rPr>
              <a:t> </a:t>
            </a:r>
            <a:r>
              <a:rPr sz="2500" b="1" i="1" spc="-65" dirty="0">
                <a:latin typeface="Arial"/>
                <a:cs typeface="Arial"/>
              </a:rPr>
              <a:t>Соціаліс</a:t>
            </a:r>
            <a:r>
              <a:rPr lang="uk-UA" sz="2500" b="1" i="1" spc="-65" dirty="0">
                <a:latin typeface="Arial"/>
                <a:cs typeface="Arial"/>
              </a:rPr>
              <a:t>ти</a:t>
            </a:r>
            <a:r>
              <a:rPr sz="2500" b="1" i="1" spc="-65" dirty="0">
                <a:latin typeface="Arial"/>
                <a:cs typeface="Arial"/>
              </a:rPr>
              <a:t>чної</a:t>
            </a:r>
            <a:r>
              <a:rPr sz="2500" b="1" i="1" spc="-25" dirty="0">
                <a:latin typeface="Arial"/>
                <a:cs typeface="Arial"/>
              </a:rPr>
              <a:t> </a:t>
            </a:r>
            <a:r>
              <a:rPr sz="2500" b="1" i="1" spc="-105" dirty="0">
                <a:latin typeface="Arial"/>
                <a:cs typeface="Arial"/>
              </a:rPr>
              <a:t>Республік</a:t>
            </a:r>
            <a:r>
              <a:rPr lang="uk-UA" sz="2500" b="1" i="1" spc="-105" dirty="0">
                <a:latin typeface="Arial"/>
                <a:cs typeface="Arial"/>
              </a:rPr>
              <a:t>и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85" dirty="0">
                <a:latin typeface="Arial"/>
                <a:cs typeface="Arial"/>
              </a:rPr>
              <a:t>уроч</a:t>
            </a:r>
            <a:r>
              <a:rPr lang="uk-UA" sz="2500" b="1" i="1" spc="-85" dirty="0">
                <a:latin typeface="Arial"/>
                <a:cs typeface="Arial"/>
              </a:rPr>
              <a:t>и</a:t>
            </a:r>
            <a:r>
              <a:rPr sz="2500" b="1" i="1" spc="-85" dirty="0">
                <a:latin typeface="Arial"/>
                <a:cs typeface="Arial"/>
              </a:rPr>
              <a:t>с</a:t>
            </a:r>
            <a:r>
              <a:rPr lang="uk-UA" sz="2500" b="1" i="1" spc="-85" dirty="0">
                <a:latin typeface="Arial"/>
                <a:cs typeface="Arial"/>
              </a:rPr>
              <a:t>т</a:t>
            </a:r>
            <a:r>
              <a:rPr sz="2500" b="1" i="1" spc="-85" dirty="0">
                <a:latin typeface="Arial"/>
                <a:cs typeface="Arial"/>
              </a:rPr>
              <a:t>о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170" dirty="0">
                <a:latin typeface="Arial"/>
                <a:cs typeface="Arial"/>
              </a:rPr>
              <a:t>проголо</a:t>
            </a:r>
            <a:r>
              <a:rPr lang="uk-UA" sz="2500" b="1" i="1" spc="-170" dirty="0">
                <a:latin typeface="Arial"/>
                <a:cs typeface="Arial"/>
              </a:rPr>
              <a:t>ш</a:t>
            </a:r>
            <a:r>
              <a:rPr sz="2500" b="1" i="1" spc="-170" dirty="0">
                <a:latin typeface="Arial"/>
                <a:cs typeface="Arial"/>
              </a:rPr>
              <a:t>ує </a:t>
            </a:r>
            <a:r>
              <a:rPr sz="2500" b="1" i="1" spc="-165" dirty="0">
                <a:latin typeface="Arial"/>
                <a:cs typeface="Arial"/>
              </a:rPr>
              <a:t> </a:t>
            </a:r>
            <a:r>
              <a:rPr sz="2500" b="1" i="1" spc="-50" dirty="0">
                <a:latin typeface="Arial"/>
                <a:cs typeface="Arial"/>
              </a:rPr>
              <a:t>Не</a:t>
            </a:r>
            <a:r>
              <a:rPr lang="uk-UA" sz="2500" b="1" i="1" spc="-50" dirty="0">
                <a:latin typeface="Arial"/>
                <a:cs typeface="Arial"/>
              </a:rPr>
              <a:t>з</a:t>
            </a:r>
            <a:r>
              <a:rPr sz="2500" b="1" i="1" spc="-50" dirty="0">
                <a:latin typeface="Arial"/>
                <a:cs typeface="Arial"/>
              </a:rPr>
              <a:t>алежніс</a:t>
            </a:r>
            <a:r>
              <a:rPr lang="uk-UA" sz="2500" b="1" i="1" spc="-50" dirty="0">
                <a:latin typeface="Arial"/>
                <a:cs typeface="Arial"/>
              </a:rPr>
              <a:t>ть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90" dirty="0">
                <a:latin typeface="Arial"/>
                <a:cs typeface="Arial"/>
              </a:rPr>
              <a:t>Україн</a:t>
            </a:r>
            <a:r>
              <a:rPr lang="uk-UA" sz="2500" b="1" i="1" spc="-90" dirty="0">
                <a:latin typeface="Arial"/>
                <a:cs typeface="Arial"/>
              </a:rPr>
              <a:t>и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lang="uk-UA" sz="2500" b="1" i="1" spc="145" dirty="0">
                <a:latin typeface="Arial"/>
                <a:cs typeface="Arial"/>
              </a:rPr>
              <a:t>т</a:t>
            </a:r>
            <a:r>
              <a:rPr sz="2500" b="1" i="1" spc="145" dirty="0">
                <a:latin typeface="Arial"/>
                <a:cs typeface="Arial"/>
              </a:rPr>
              <a:t>а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85" dirty="0">
                <a:latin typeface="Arial"/>
                <a:cs typeface="Arial"/>
              </a:rPr>
              <a:t>с</a:t>
            </a:r>
            <a:r>
              <a:rPr lang="uk-UA" sz="2500" b="1" i="1" spc="-85" dirty="0">
                <a:latin typeface="Arial"/>
                <a:cs typeface="Arial"/>
              </a:rPr>
              <a:t>т</a:t>
            </a:r>
            <a:r>
              <a:rPr sz="2500" b="1" i="1" spc="-85" dirty="0">
                <a:latin typeface="Arial"/>
                <a:cs typeface="Arial"/>
              </a:rPr>
              <a:t>ворення</a:t>
            </a:r>
            <a:r>
              <a:rPr sz="2500" b="1" i="1" spc="-15" dirty="0">
                <a:latin typeface="Arial"/>
                <a:cs typeface="Arial"/>
              </a:rPr>
              <a:t> </a:t>
            </a:r>
            <a:r>
              <a:rPr sz="2500" b="1" i="1" spc="-60" dirty="0">
                <a:latin typeface="Arial"/>
                <a:cs typeface="Arial"/>
              </a:rPr>
              <a:t>самос</a:t>
            </a:r>
            <a:r>
              <a:rPr lang="uk-UA" sz="2500" b="1" i="1" spc="-60" dirty="0">
                <a:latin typeface="Arial"/>
                <a:cs typeface="Arial"/>
              </a:rPr>
              <a:t>т</a:t>
            </a:r>
            <a:r>
              <a:rPr sz="2500" b="1" i="1" spc="-60" dirty="0">
                <a:latin typeface="Arial"/>
                <a:cs typeface="Arial"/>
              </a:rPr>
              <a:t>ійної </a:t>
            </a:r>
            <a:r>
              <a:rPr sz="2500" b="1" i="1" spc="-55" dirty="0">
                <a:latin typeface="Arial"/>
                <a:cs typeface="Arial"/>
              </a:rPr>
              <a:t> </a:t>
            </a:r>
            <a:r>
              <a:rPr sz="2500" b="1" i="1" spc="-80" dirty="0">
                <a:latin typeface="Arial"/>
                <a:cs typeface="Arial"/>
              </a:rPr>
              <a:t>українсaкої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70" dirty="0">
                <a:latin typeface="Arial"/>
                <a:cs typeface="Arial"/>
              </a:rPr>
              <a:t>держав</a:t>
            </a:r>
            <a:r>
              <a:rPr lang="uk-UA" sz="2500" b="1" i="1" spc="-70" dirty="0">
                <a:latin typeface="Arial"/>
                <a:cs typeface="Arial"/>
              </a:rPr>
              <a:t>и</a:t>
            </a:r>
            <a:r>
              <a:rPr sz="2500" b="1" i="1" spc="-15" dirty="0">
                <a:latin typeface="Arial"/>
                <a:cs typeface="Arial"/>
              </a:rPr>
              <a:t> </a:t>
            </a:r>
            <a:r>
              <a:rPr sz="2500" b="1" i="1" spc="-420" dirty="0">
                <a:latin typeface="Arial"/>
                <a:cs typeface="Arial"/>
              </a:rPr>
              <a:t>—</a:t>
            </a:r>
            <a:r>
              <a:rPr sz="2500" b="1" i="1" spc="-285" dirty="0">
                <a:latin typeface="Arial"/>
                <a:cs typeface="Arial"/>
              </a:rPr>
              <a:t> </a:t>
            </a:r>
            <a:r>
              <a:rPr sz="2500" b="1" i="1" spc="-70" dirty="0">
                <a:latin typeface="Arial"/>
                <a:cs typeface="Arial"/>
              </a:rPr>
              <a:t>Україн</a:t>
            </a:r>
            <a:r>
              <a:rPr lang="uk-UA" sz="2500" b="1" i="1" spc="-70" dirty="0">
                <a:latin typeface="Arial"/>
                <a:cs typeface="Arial"/>
              </a:rPr>
              <a:t>и</a:t>
            </a:r>
            <a:r>
              <a:rPr sz="2500" b="1" i="1" spc="-70" dirty="0">
                <a:latin typeface="Arial"/>
                <a:cs typeface="Arial"/>
              </a:rPr>
              <a:t>.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65" dirty="0">
                <a:latin typeface="Arial"/>
                <a:cs typeface="Arial"/>
              </a:rPr>
              <a:t>Тер</a:t>
            </a:r>
            <a:r>
              <a:rPr lang="uk-UA" sz="2500" b="1" i="1" spc="-65" dirty="0">
                <a:latin typeface="Arial"/>
                <a:cs typeface="Arial"/>
              </a:rPr>
              <a:t>ит</a:t>
            </a:r>
            <a:r>
              <a:rPr sz="2500" b="1" i="1" spc="-65" dirty="0">
                <a:latin typeface="Arial"/>
                <a:cs typeface="Arial"/>
              </a:rPr>
              <a:t>орія</a:t>
            </a:r>
            <a:r>
              <a:rPr sz="2500" b="1" i="1" spc="-15" dirty="0">
                <a:latin typeface="Arial"/>
                <a:cs typeface="Arial"/>
              </a:rPr>
              <a:t> </a:t>
            </a:r>
            <a:r>
              <a:rPr sz="2500" b="1" i="1" spc="-90" dirty="0">
                <a:latin typeface="Arial"/>
                <a:cs typeface="Arial"/>
              </a:rPr>
              <a:t>Україн</a:t>
            </a:r>
            <a:r>
              <a:rPr lang="uk-UA" sz="2500" b="1" i="1" spc="-90" dirty="0">
                <a:latin typeface="Arial"/>
                <a:cs typeface="Arial"/>
              </a:rPr>
              <a:t>и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195" dirty="0">
                <a:latin typeface="Arial"/>
                <a:cs typeface="Arial"/>
              </a:rPr>
              <a:t>є </a:t>
            </a:r>
            <a:r>
              <a:rPr sz="2500" b="1" i="1" spc="-190" dirty="0">
                <a:latin typeface="Arial"/>
                <a:cs typeface="Arial"/>
              </a:rPr>
              <a:t> </a:t>
            </a:r>
            <a:r>
              <a:rPr sz="2500" b="1" i="1" spc="-105" dirty="0">
                <a:latin typeface="Arial"/>
                <a:cs typeface="Arial"/>
              </a:rPr>
              <a:t>неподіл</a:t>
            </a:r>
            <a:r>
              <a:rPr lang="uk-UA" sz="2500" b="1" i="1" spc="-105" dirty="0">
                <a:latin typeface="Arial"/>
                <a:cs typeface="Arial"/>
              </a:rPr>
              <a:t>ь</a:t>
            </a:r>
            <a:r>
              <a:rPr sz="2500" b="1" i="1" spc="-105" dirty="0">
                <a:latin typeface="Arial"/>
                <a:cs typeface="Arial"/>
              </a:rPr>
              <a:t>ною</a:t>
            </a:r>
            <a:r>
              <a:rPr sz="2500" b="1" i="1" spc="-25" dirty="0">
                <a:latin typeface="Arial"/>
                <a:cs typeface="Arial"/>
              </a:rPr>
              <a:t> </a:t>
            </a:r>
            <a:r>
              <a:rPr sz="2500" b="1" i="1" spc="-50" dirty="0">
                <a:latin typeface="Arial"/>
                <a:cs typeface="Arial"/>
              </a:rPr>
              <a:t>і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50" dirty="0">
                <a:latin typeface="Arial"/>
                <a:cs typeface="Arial"/>
              </a:rPr>
              <a:t>недо</a:t>
            </a:r>
            <a:r>
              <a:rPr lang="uk-UA" sz="2500" b="1" i="1" spc="-50" dirty="0">
                <a:latin typeface="Arial"/>
                <a:cs typeface="Arial"/>
              </a:rPr>
              <a:t>т</a:t>
            </a:r>
            <a:r>
              <a:rPr sz="2500" b="1" i="1" spc="-50" dirty="0">
                <a:latin typeface="Arial"/>
                <a:cs typeface="Arial"/>
              </a:rPr>
              <a:t>орканною.</a:t>
            </a:r>
            <a:r>
              <a:rPr sz="2500" b="1" i="1" spc="-25" dirty="0">
                <a:latin typeface="Arial"/>
                <a:cs typeface="Arial"/>
              </a:rPr>
              <a:t> </a:t>
            </a:r>
            <a:r>
              <a:rPr sz="2500" b="1" i="1" spc="-80" dirty="0">
                <a:latin typeface="Arial"/>
                <a:cs typeface="Arial"/>
              </a:rPr>
              <a:t>Відн</a:t>
            </a:r>
            <a:r>
              <a:rPr lang="uk-UA" sz="2500" b="1" i="1" spc="-80" dirty="0">
                <a:latin typeface="Arial"/>
                <a:cs typeface="Arial"/>
              </a:rPr>
              <a:t>и</a:t>
            </a:r>
            <a:r>
              <a:rPr sz="2500" b="1" i="1" spc="-80" dirty="0">
                <a:latin typeface="Arial"/>
                <a:cs typeface="Arial"/>
              </a:rPr>
              <a:t>ні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10" dirty="0">
                <a:latin typeface="Arial"/>
                <a:cs typeface="Arial"/>
              </a:rPr>
              <a:t>на</a:t>
            </a:r>
            <a:r>
              <a:rPr sz="2500" b="1" i="1" spc="-25" dirty="0">
                <a:latin typeface="Arial"/>
                <a:cs typeface="Arial"/>
              </a:rPr>
              <a:t> </a:t>
            </a:r>
            <a:r>
              <a:rPr lang="uk-UA" sz="2500" b="1" i="1" spc="-20" dirty="0">
                <a:latin typeface="Arial"/>
                <a:cs typeface="Arial"/>
              </a:rPr>
              <a:t>т</a:t>
            </a:r>
            <a:r>
              <a:rPr sz="2500" b="1" i="1" spc="-20" dirty="0">
                <a:latin typeface="Arial"/>
                <a:cs typeface="Arial"/>
              </a:rPr>
              <a:t>ер</a:t>
            </a:r>
            <a:r>
              <a:rPr lang="uk-UA" sz="2500" b="1" i="1" spc="-20" dirty="0">
                <a:latin typeface="Arial"/>
                <a:cs typeface="Arial"/>
              </a:rPr>
              <a:t>ит</a:t>
            </a:r>
            <a:r>
              <a:rPr sz="2500" b="1" i="1" spc="-20" dirty="0">
                <a:latin typeface="Arial"/>
                <a:cs typeface="Arial"/>
              </a:rPr>
              <a:t>орії </a:t>
            </a:r>
            <a:r>
              <a:rPr sz="2500" b="1" i="1" spc="-15" dirty="0">
                <a:latin typeface="Arial"/>
                <a:cs typeface="Arial"/>
              </a:rPr>
              <a:t> </a:t>
            </a:r>
            <a:r>
              <a:rPr sz="2500" b="1" i="1" spc="-90" dirty="0">
                <a:latin typeface="Arial"/>
                <a:cs typeface="Arial"/>
              </a:rPr>
              <a:t>Україн</a:t>
            </a:r>
            <a:r>
              <a:rPr lang="uk-UA" sz="2500" b="1" i="1" spc="-90" dirty="0">
                <a:latin typeface="Arial"/>
                <a:cs typeface="Arial"/>
              </a:rPr>
              <a:t>и</a:t>
            </a:r>
            <a:r>
              <a:rPr sz="2500" b="1" i="1" spc="-20" dirty="0">
                <a:latin typeface="Arial"/>
                <a:cs typeface="Arial"/>
              </a:rPr>
              <a:t> маю</a:t>
            </a:r>
            <a:r>
              <a:rPr lang="uk-UA" sz="2500" b="1" i="1" spc="-20" dirty="0">
                <a:latin typeface="Arial"/>
                <a:cs typeface="Arial"/>
              </a:rPr>
              <a:t>ть</a:t>
            </a:r>
            <a:r>
              <a:rPr sz="2500" b="1" i="1" spc="-15" dirty="0">
                <a:latin typeface="Arial"/>
                <a:cs typeface="Arial"/>
              </a:rPr>
              <a:t> </a:t>
            </a:r>
            <a:r>
              <a:rPr sz="2500" b="1" i="1" spc="-45" dirty="0">
                <a:latin typeface="Arial"/>
                <a:cs typeface="Arial"/>
              </a:rPr>
              <a:t>ч</a:t>
            </a:r>
            <a:r>
              <a:rPr lang="uk-UA" sz="2500" b="1" i="1" spc="-45" dirty="0">
                <a:latin typeface="Arial"/>
                <a:cs typeface="Arial"/>
              </a:rPr>
              <a:t>и</a:t>
            </a:r>
            <a:r>
              <a:rPr sz="2500" b="1" i="1" spc="-45" dirty="0">
                <a:latin typeface="Arial"/>
                <a:cs typeface="Arial"/>
              </a:rPr>
              <a:t>нніс</a:t>
            </a:r>
            <a:r>
              <a:rPr lang="uk-UA" sz="2500" b="1" i="1" spc="-45" dirty="0">
                <a:latin typeface="Arial"/>
                <a:cs typeface="Arial"/>
              </a:rPr>
              <a:t>ть</a:t>
            </a:r>
            <a:r>
              <a:rPr sz="2500" b="1" i="1" spc="-15" dirty="0">
                <a:latin typeface="Arial"/>
                <a:cs typeface="Arial"/>
              </a:rPr>
              <a:t> </a:t>
            </a:r>
            <a:r>
              <a:rPr sz="2500" b="1" i="1" spc="-125" dirty="0">
                <a:latin typeface="Arial"/>
                <a:cs typeface="Arial"/>
              </a:rPr>
              <a:t>в</a:t>
            </a:r>
            <a:r>
              <a:rPr lang="uk-UA" sz="2500" b="1" i="1" spc="-125" dirty="0">
                <a:latin typeface="Arial"/>
                <a:cs typeface="Arial"/>
              </a:rPr>
              <a:t>и</a:t>
            </a:r>
            <a:r>
              <a:rPr sz="2500" b="1" i="1" spc="-125" dirty="0">
                <a:latin typeface="Arial"/>
                <a:cs typeface="Arial"/>
              </a:rPr>
              <a:t>ключно</a:t>
            </a:r>
            <a:r>
              <a:rPr sz="2500" b="1" i="1" spc="-15" dirty="0">
                <a:latin typeface="Arial"/>
                <a:cs typeface="Arial"/>
              </a:rPr>
              <a:t> </a:t>
            </a:r>
            <a:r>
              <a:rPr sz="2500" b="1" i="1" spc="-25" dirty="0">
                <a:latin typeface="Arial"/>
                <a:cs typeface="Arial"/>
              </a:rPr>
              <a:t>Конс</a:t>
            </a:r>
            <a:r>
              <a:rPr lang="uk-UA" sz="2500" b="1" i="1" spc="-25" dirty="0">
                <a:latin typeface="Arial"/>
                <a:cs typeface="Arial"/>
              </a:rPr>
              <a:t>тит</a:t>
            </a:r>
            <a:r>
              <a:rPr sz="2500" b="1" i="1" spc="-25" dirty="0">
                <a:latin typeface="Arial"/>
                <a:cs typeface="Arial"/>
              </a:rPr>
              <a:t>уція</a:t>
            </a:r>
            <a:r>
              <a:rPr sz="2500" b="1" i="1" spc="-15" dirty="0">
                <a:latin typeface="Arial"/>
                <a:cs typeface="Arial"/>
              </a:rPr>
              <a:t> </a:t>
            </a:r>
            <a:r>
              <a:rPr sz="2500" b="1" i="1" spc="-50" dirty="0">
                <a:latin typeface="Arial"/>
                <a:cs typeface="Arial"/>
              </a:rPr>
              <a:t>і</a:t>
            </a:r>
            <a:r>
              <a:rPr sz="2500" b="1" i="1" spc="-15" dirty="0">
                <a:latin typeface="Arial"/>
                <a:cs typeface="Arial"/>
              </a:rPr>
              <a:t> </a:t>
            </a:r>
            <a:r>
              <a:rPr lang="uk-UA" sz="2500" b="1" i="1" spc="-15" dirty="0">
                <a:latin typeface="Arial"/>
                <a:cs typeface="Arial"/>
              </a:rPr>
              <a:t>з</a:t>
            </a:r>
            <a:r>
              <a:rPr sz="2500" b="1" i="1" spc="-65" dirty="0">
                <a:latin typeface="Arial"/>
                <a:cs typeface="Arial"/>
              </a:rPr>
              <a:t>акон</a:t>
            </a:r>
            <a:r>
              <a:rPr lang="uk-UA" sz="2500" b="1" i="1" spc="-65" dirty="0">
                <a:latin typeface="Arial"/>
                <a:cs typeface="Arial"/>
              </a:rPr>
              <a:t>и</a:t>
            </a:r>
            <a:r>
              <a:rPr sz="2500" b="1" i="1" spc="-65" dirty="0">
                <a:latin typeface="Arial"/>
                <a:cs typeface="Arial"/>
              </a:rPr>
              <a:t> </a:t>
            </a:r>
            <a:r>
              <a:rPr sz="2500" b="1" i="1" spc="-675" dirty="0">
                <a:latin typeface="Arial"/>
                <a:cs typeface="Arial"/>
              </a:rPr>
              <a:t> </a:t>
            </a:r>
            <a:r>
              <a:rPr sz="2500" b="1" i="1" spc="-70" dirty="0">
                <a:latin typeface="Arial"/>
                <a:cs typeface="Arial"/>
              </a:rPr>
              <a:t>Україн</a:t>
            </a:r>
            <a:r>
              <a:rPr lang="uk-UA" sz="2500" b="1" i="1" spc="-70" dirty="0">
                <a:latin typeface="Arial"/>
                <a:cs typeface="Arial"/>
              </a:rPr>
              <a:t>и</a:t>
            </a:r>
            <a:r>
              <a:rPr sz="2500" b="1" i="1" spc="-70" dirty="0">
                <a:latin typeface="Arial"/>
                <a:cs typeface="Arial"/>
              </a:rPr>
              <a:t>.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40" dirty="0">
                <a:latin typeface="Arial"/>
                <a:cs typeface="Arial"/>
              </a:rPr>
              <a:t>Цей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25" dirty="0">
                <a:latin typeface="Arial"/>
                <a:cs typeface="Arial"/>
              </a:rPr>
              <a:t>Ак</a:t>
            </a:r>
            <a:r>
              <a:rPr lang="uk-UA" sz="2500" b="1" i="1" spc="25" dirty="0">
                <a:latin typeface="Arial"/>
                <a:cs typeface="Arial"/>
              </a:rPr>
              <a:t>т</a:t>
            </a:r>
            <a:r>
              <a:rPr sz="2500" b="1" i="1" spc="-15" dirty="0">
                <a:latin typeface="Arial"/>
                <a:cs typeface="Arial"/>
              </a:rPr>
              <a:t> </a:t>
            </a:r>
            <a:r>
              <a:rPr sz="2500" b="1" i="1" spc="-60" dirty="0">
                <a:latin typeface="Arial"/>
                <a:cs typeface="Arial"/>
              </a:rPr>
              <a:t>наб</a:t>
            </a:r>
            <a:r>
              <a:rPr lang="uk-UA" sz="2500" b="1" i="1" spc="-60" dirty="0">
                <a:latin typeface="Arial"/>
                <a:cs typeface="Arial"/>
              </a:rPr>
              <a:t>и</a:t>
            </a:r>
            <a:r>
              <a:rPr sz="2500" b="1" i="1" spc="-60" dirty="0">
                <a:latin typeface="Arial"/>
                <a:cs typeface="Arial"/>
              </a:rPr>
              <a:t>рає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50" dirty="0">
                <a:latin typeface="Arial"/>
                <a:cs typeface="Arial"/>
              </a:rPr>
              <a:t>ч</a:t>
            </a:r>
            <a:r>
              <a:rPr lang="uk-UA" sz="2500" b="1" i="1" spc="-50" dirty="0">
                <a:latin typeface="Arial"/>
                <a:cs typeface="Arial"/>
              </a:rPr>
              <a:t>и</a:t>
            </a:r>
            <a:r>
              <a:rPr sz="2500" b="1" i="1" spc="-50" dirty="0">
                <a:latin typeface="Arial"/>
                <a:cs typeface="Arial"/>
              </a:rPr>
              <a:t>ннос</a:t>
            </a:r>
            <a:r>
              <a:rPr lang="uk-UA" sz="2500" b="1" i="1" spc="-50" dirty="0">
                <a:latin typeface="Arial"/>
                <a:cs typeface="Arial"/>
              </a:rPr>
              <a:t>т</a:t>
            </a:r>
            <a:r>
              <a:rPr sz="2500" b="1" i="1" spc="-50" dirty="0">
                <a:latin typeface="Arial"/>
                <a:cs typeface="Arial"/>
              </a:rPr>
              <a:t>і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lang="uk-UA" sz="2500" b="1" i="1" spc="-135" dirty="0">
                <a:latin typeface="Arial"/>
                <a:cs typeface="Arial"/>
              </a:rPr>
              <a:t>з</a:t>
            </a:r>
            <a:r>
              <a:rPr sz="2500" b="1" i="1" spc="-15" dirty="0">
                <a:latin typeface="Arial"/>
                <a:cs typeface="Arial"/>
              </a:rPr>
              <a:t> </a:t>
            </a:r>
            <a:r>
              <a:rPr sz="2500" b="1" i="1" spc="-45" dirty="0">
                <a:latin typeface="Arial"/>
                <a:cs typeface="Arial"/>
              </a:rPr>
              <a:t>момен</a:t>
            </a:r>
            <a:r>
              <a:rPr lang="uk-UA" sz="2500" b="1" i="1" spc="-45" dirty="0">
                <a:latin typeface="Arial"/>
                <a:cs typeface="Arial"/>
              </a:rPr>
              <a:t>т</a:t>
            </a:r>
            <a:r>
              <a:rPr sz="2500" b="1" i="1" spc="-45" dirty="0">
                <a:latin typeface="Arial"/>
                <a:cs typeface="Arial"/>
              </a:rPr>
              <a:t>у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190" dirty="0">
                <a:latin typeface="Arial"/>
                <a:cs typeface="Arial"/>
              </a:rPr>
              <a:t>його </a:t>
            </a:r>
            <a:r>
              <a:rPr sz="2500" b="1" i="1" spc="-185" dirty="0">
                <a:latin typeface="Arial"/>
                <a:cs typeface="Arial"/>
              </a:rPr>
              <a:t> </a:t>
            </a:r>
            <a:r>
              <a:rPr sz="2500" b="1" i="1" spc="-170" dirty="0">
                <a:latin typeface="Arial"/>
                <a:cs typeface="Arial"/>
              </a:rPr>
              <a:t>с</a:t>
            </a:r>
            <a:r>
              <a:rPr sz="2500" b="1" i="1" spc="-135" dirty="0">
                <a:latin typeface="Arial"/>
                <a:cs typeface="Arial"/>
              </a:rPr>
              <a:t>х</a:t>
            </a:r>
            <a:r>
              <a:rPr sz="2500" b="1" i="1" spc="-200" dirty="0">
                <a:latin typeface="Arial"/>
                <a:cs typeface="Arial"/>
              </a:rPr>
              <a:t>в</a:t>
            </a:r>
            <a:r>
              <a:rPr sz="2500" b="1" i="1" spc="30" dirty="0">
                <a:latin typeface="Arial"/>
                <a:cs typeface="Arial"/>
              </a:rPr>
              <a:t>а</a:t>
            </a:r>
            <a:r>
              <a:rPr sz="2500" b="1" i="1" spc="-170" dirty="0">
                <a:latin typeface="Arial"/>
                <a:cs typeface="Arial"/>
              </a:rPr>
              <a:t>л</a:t>
            </a:r>
            <a:r>
              <a:rPr sz="2500" b="1" i="1" spc="-95" dirty="0">
                <a:latin typeface="Arial"/>
                <a:cs typeface="Arial"/>
              </a:rPr>
              <a:t>е</a:t>
            </a:r>
            <a:r>
              <a:rPr sz="2500" b="1" i="1" spc="-55" dirty="0">
                <a:latin typeface="Arial"/>
                <a:cs typeface="Arial"/>
              </a:rPr>
              <a:t>нн</a:t>
            </a:r>
            <a:r>
              <a:rPr sz="2500" b="1" i="1" spc="-165" dirty="0">
                <a:latin typeface="Arial"/>
                <a:cs typeface="Arial"/>
              </a:rPr>
              <a:t>я</a:t>
            </a:r>
            <a:r>
              <a:rPr sz="2500" b="1" i="1" spc="95" dirty="0">
                <a:latin typeface="Arial"/>
                <a:cs typeface="Arial"/>
              </a:rPr>
              <a:t>.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15" dirty="0">
                <a:latin typeface="Arial"/>
                <a:cs typeface="Arial"/>
              </a:rPr>
              <a:t>П</a:t>
            </a:r>
            <a:r>
              <a:rPr sz="2500" b="1" i="1" spc="-114" dirty="0">
                <a:latin typeface="Arial"/>
                <a:cs typeface="Arial"/>
              </a:rPr>
              <a:t>р</a:t>
            </a:r>
            <a:r>
              <a:rPr sz="2500" b="1" i="1" spc="-160" dirty="0">
                <a:latin typeface="Arial"/>
                <a:cs typeface="Arial"/>
              </a:rPr>
              <a:t>о</a:t>
            </a:r>
            <a:r>
              <a:rPr lang="uk-UA" sz="2500" b="1" i="1" spc="-165" dirty="0">
                <a:latin typeface="Arial"/>
                <a:cs typeface="Arial"/>
              </a:rPr>
              <a:t>ш</a:t>
            </a:r>
            <a:r>
              <a:rPr sz="2500" b="1" i="1" spc="-135" dirty="0">
                <a:latin typeface="Arial"/>
                <a:cs typeface="Arial"/>
              </a:rPr>
              <a:t>у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70" dirty="0">
                <a:latin typeface="Arial"/>
                <a:cs typeface="Arial"/>
              </a:rPr>
              <a:t>п</a:t>
            </a:r>
            <a:r>
              <a:rPr sz="2500" b="1" i="1" spc="-114" dirty="0">
                <a:latin typeface="Arial"/>
                <a:cs typeface="Arial"/>
              </a:rPr>
              <a:t>р</a:t>
            </a:r>
            <a:r>
              <a:rPr sz="2500" b="1" i="1" spc="-160" dirty="0">
                <a:latin typeface="Arial"/>
                <a:cs typeface="Arial"/>
              </a:rPr>
              <a:t>о</a:t>
            </a:r>
            <a:r>
              <a:rPr lang="uk-UA" sz="2500" b="1" i="1" spc="-370" dirty="0">
                <a:latin typeface="Arial"/>
                <a:cs typeface="Arial"/>
              </a:rPr>
              <a:t>г</a:t>
            </a:r>
            <a:r>
              <a:rPr sz="2500" b="1" i="1" spc="-160" dirty="0">
                <a:latin typeface="Arial"/>
                <a:cs typeface="Arial"/>
              </a:rPr>
              <a:t>о</a:t>
            </a:r>
            <a:r>
              <a:rPr sz="2500" b="1" i="1" spc="-170" dirty="0">
                <a:latin typeface="Arial"/>
                <a:cs typeface="Arial"/>
              </a:rPr>
              <a:t>л</a:t>
            </a:r>
            <a:r>
              <a:rPr sz="2500" b="1" i="1" spc="-160" dirty="0">
                <a:latin typeface="Arial"/>
                <a:cs typeface="Arial"/>
              </a:rPr>
              <a:t>о</a:t>
            </a:r>
            <a:r>
              <a:rPr sz="2500" b="1" i="1" spc="-170" dirty="0">
                <a:latin typeface="Arial"/>
                <a:cs typeface="Arial"/>
              </a:rPr>
              <a:t>с</a:t>
            </a:r>
            <a:r>
              <a:rPr sz="2500" b="1" i="1" spc="-140" dirty="0">
                <a:latin typeface="Arial"/>
                <a:cs typeface="Arial"/>
              </a:rPr>
              <a:t>у</a:t>
            </a:r>
            <a:r>
              <a:rPr sz="2500" b="1" i="1" spc="-200" dirty="0">
                <a:latin typeface="Arial"/>
                <a:cs typeface="Arial"/>
              </a:rPr>
              <a:t>в</a:t>
            </a:r>
            <a:r>
              <a:rPr sz="2500" b="1" i="1" spc="30" dirty="0">
                <a:latin typeface="Arial"/>
                <a:cs typeface="Arial"/>
              </a:rPr>
              <a:t>а</a:t>
            </a:r>
            <a:r>
              <a:rPr lang="uk-UA" sz="2500" b="1" i="1" spc="254" dirty="0">
                <a:latin typeface="Arial"/>
                <a:cs typeface="Arial"/>
              </a:rPr>
              <a:t>т</a:t>
            </a:r>
            <a:r>
              <a:rPr lang="uk-UA" sz="2500" b="1" i="1" spc="-70" dirty="0">
                <a:latin typeface="Arial"/>
                <a:cs typeface="Arial"/>
              </a:rPr>
              <a:t>и</a:t>
            </a:r>
            <a:r>
              <a:rPr sz="2500" b="1" i="1" spc="-60" dirty="0">
                <a:latin typeface="Arial"/>
                <a:cs typeface="Arial"/>
              </a:rPr>
              <a:t>!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340" dirty="0">
                <a:latin typeface="Arial"/>
                <a:cs typeface="Arial"/>
              </a:rPr>
              <a:t>У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70" dirty="0">
                <a:latin typeface="Arial"/>
                <a:cs typeface="Arial"/>
              </a:rPr>
              <a:t>п</a:t>
            </a:r>
            <a:r>
              <a:rPr sz="2500" b="1" i="1" spc="-160" dirty="0">
                <a:latin typeface="Arial"/>
                <a:cs typeface="Arial"/>
              </a:rPr>
              <a:t>о</a:t>
            </a:r>
            <a:r>
              <a:rPr sz="2500" b="1" i="1" spc="-170" dirty="0">
                <a:latin typeface="Arial"/>
                <a:cs typeface="Arial"/>
              </a:rPr>
              <a:t>с</a:t>
            </a:r>
            <a:r>
              <a:rPr lang="uk-UA" sz="2500" b="1" i="1" spc="254" dirty="0">
                <a:latin typeface="Arial"/>
                <a:cs typeface="Arial"/>
              </a:rPr>
              <a:t>т</a:t>
            </a:r>
            <a:r>
              <a:rPr sz="2500" b="1" i="1" spc="30" dirty="0">
                <a:latin typeface="Arial"/>
                <a:cs typeface="Arial"/>
              </a:rPr>
              <a:t>а</a:t>
            </a:r>
            <a:r>
              <a:rPr sz="2500" b="1" i="1" spc="-55" dirty="0">
                <a:latin typeface="Arial"/>
                <a:cs typeface="Arial"/>
              </a:rPr>
              <a:t>н</a:t>
            </a:r>
            <a:r>
              <a:rPr sz="2500" b="1" i="1" spc="-160" dirty="0">
                <a:latin typeface="Arial"/>
                <a:cs typeface="Arial"/>
              </a:rPr>
              <a:t>о</a:t>
            </a:r>
            <a:r>
              <a:rPr sz="2500" b="1" i="1" spc="-200" dirty="0">
                <a:latin typeface="Arial"/>
                <a:cs typeface="Arial"/>
              </a:rPr>
              <a:t>в</a:t>
            </a:r>
            <a:r>
              <a:rPr sz="2500" b="1" i="1" spc="-50" dirty="0">
                <a:latin typeface="Arial"/>
                <a:cs typeface="Arial"/>
              </a:rPr>
              <a:t>і</a:t>
            </a:r>
            <a:r>
              <a:rPr sz="2500" b="1" i="1" spc="-20" dirty="0">
                <a:latin typeface="Arial"/>
                <a:cs typeface="Arial"/>
              </a:rPr>
              <a:t> </a:t>
            </a:r>
            <a:r>
              <a:rPr sz="2500" b="1" i="1" spc="-130" dirty="0">
                <a:latin typeface="Arial"/>
                <a:cs typeface="Arial"/>
              </a:rPr>
              <a:t>є  </a:t>
            </a:r>
            <a:r>
              <a:rPr sz="2500" b="1" i="1" spc="-95" dirty="0">
                <a:latin typeface="Arial"/>
                <a:cs typeface="Arial"/>
              </a:rPr>
              <a:t>референдум."</a:t>
            </a:r>
            <a:endParaRPr sz="25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40190" y="0"/>
            <a:ext cx="4347808" cy="341947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98755" y="0"/>
              <a:ext cx="5521712" cy="68428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6104" y="6846686"/>
              <a:ext cx="5514974" cy="34194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36477" y="6846686"/>
              <a:ext cx="4451522" cy="34194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22842" y="12186"/>
              <a:ext cx="5514974" cy="68306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2903118" cy="684281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40190" y="3423343"/>
              <a:ext cx="4347808" cy="34194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846686"/>
              <a:ext cx="2992722" cy="34194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89230" y="6846686"/>
              <a:ext cx="5514974" cy="34194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18694" y="1139929"/>
              <a:ext cx="14173199" cy="801052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161068" y="9004134"/>
              <a:ext cx="10330180" cy="1283335"/>
            </a:xfrm>
            <a:custGeom>
              <a:avLst/>
              <a:gdLst/>
              <a:ahLst/>
              <a:cxnLst/>
              <a:rect l="l" t="t" r="r" b="b"/>
              <a:pathLst>
                <a:path w="10330180" h="1283334">
                  <a:moveTo>
                    <a:pt x="10329558" y="0"/>
                  </a:moveTo>
                  <a:lnTo>
                    <a:pt x="0" y="0"/>
                  </a:lnTo>
                  <a:lnTo>
                    <a:pt x="0" y="812457"/>
                  </a:lnTo>
                  <a:lnTo>
                    <a:pt x="798830" y="812457"/>
                  </a:lnTo>
                  <a:lnTo>
                    <a:pt x="578281" y="1282865"/>
                  </a:lnTo>
                  <a:lnTo>
                    <a:pt x="999248" y="1282865"/>
                  </a:lnTo>
                  <a:lnTo>
                    <a:pt x="1219796" y="812457"/>
                  </a:lnTo>
                  <a:lnTo>
                    <a:pt x="1295958" y="812457"/>
                  </a:lnTo>
                  <a:lnTo>
                    <a:pt x="1168577" y="1282865"/>
                  </a:lnTo>
                  <a:lnTo>
                    <a:pt x="1563458" y="1282865"/>
                  </a:lnTo>
                  <a:lnTo>
                    <a:pt x="1690839" y="812457"/>
                  </a:lnTo>
                  <a:lnTo>
                    <a:pt x="8932304" y="812457"/>
                  </a:lnTo>
                  <a:lnTo>
                    <a:pt x="9032913" y="1282865"/>
                  </a:lnTo>
                  <a:lnTo>
                    <a:pt x="9422689" y="1282865"/>
                  </a:lnTo>
                  <a:lnTo>
                    <a:pt x="9322079" y="812457"/>
                  </a:lnTo>
                  <a:lnTo>
                    <a:pt x="9443301" y="812457"/>
                  </a:lnTo>
                  <a:lnTo>
                    <a:pt x="9659963" y="1282865"/>
                  </a:lnTo>
                  <a:lnTo>
                    <a:pt x="10079609" y="1282865"/>
                  </a:lnTo>
                  <a:lnTo>
                    <a:pt x="9862947" y="812457"/>
                  </a:lnTo>
                  <a:lnTo>
                    <a:pt x="10329558" y="812457"/>
                  </a:lnTo>
                  <a:lnTo>
                    <a:pt x="10329558" y="0"/>
                  </a:lnTo>
                  <a:close/>
                </a:path>
              </a:pathLst>
            </a:custGeom>
            <a:solidFill>
              <a:srgbClr val="5D3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75277" y="3690902"/>
              <a:ext cx="7034783" cy="521265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321954" y="3645020"/>
              <a:ext cx="7134225" cy="5311775"/>
            </a:xfrm>
            <a:custGeom>
              <a:avLst/>
              <a:gdLst/>
              <a:ahLst/>
              <a:cxnLst/>
              <a:rect l="l" t="t" r="r" b="b"/>
              <a:pathLst>
                <a:path w="7134225" h="5311775">
                  <a:moveTo>
                    <a:pt x="0" y="4744491"/>
                  </a:moveTo>
                  <a:lnTo>
                    <a:pt x="0" y="567263"/>
                  </a:lnTo>
                  <a:lnTo>
                    <a:pt x="2097" y="518237"/>
                  </a:lnTo>
                  <a:lnTo>
                    <a:pt x="8213" y="470587"/>
                  </a:lnTo>
                  <a:lnTo>
                    <a:pt x="18224" y="424138"/>
                  </a:lnTo>
                  <a:lnTo>
                    <a:pt x="31944" y="379182"/>
                  </a:lnTo>
                  <a:lnTo>
                    <a:pt x="49201" y="335889"/>
                  </a:lnTo>
                  <a:lnTo>
                    <a:pt x="69826" y="294428"/>
                  </a:lnTo>
                  <a:lnTo>
                    <a:pt x="93648" y="254973"/>
                  </a:lnTo>
                  <a:lnTo>
                    <a:pt x="120496" y="217692"/>
                  </a:lnTo>
                  <a:lnTo>
                    <a:pt x="150199" y="182757"/>
                  </a:lnTo>
                  <a:lnTo>
                    <a:pt x="182588" y="150339"/>
                  </a:lnTo>
                  <a:lnTo>
                    <a:pt x="217490" y="120608"/>
                  </a:lnTo>
                  <a:lnTo>
                    <a:pt x="254737" y="93735"/>
                  </a:lnTo>
                  <a:lnTo>
                    <a:pt x="294156" y="69891"/>
                  </a:lnTo>
                  <a:lnTo>
                    <a:pt x="335578" y="49247"/>
                  </a:lnTo>
                  <a:lnTo>
                    <a:pt x="378831" y="31973"/>
                  </a:lnTo>
                  <a:lnTo>
                    <a:pt x="423746" y="18241"/>
                  </a:lnTo>
                  <a:lnTo>
                    <a:pt x="470151" y="8221"/>
                  </a:lnTo>
                  <a:lnTo>
                    <a:pt x="517876" y="2083"/>
                  </a:lnTo>
                  <a:lnTo>
                    <a:pt x="566750" y="0"/>
                  </a:lnTo>
                  <a:lnTo>
                    <a:pt x="6567321" y="78"/>
                  </a:lnTo>
                  <a:lnTo>
                    <a:pt x="6614630" y="2083"/>
                  </a:lnTo>
                  <a:lnTo>
                    <a:pt x="6662740" y="8250"/>
                  </a:lnTo>
                  <a:lnTo>
                    <a:pt x="6709227" y="18241"/>
                  </a:lnTo>
                  <a:lnTo>
                    <a:pt x="6754335" y="31973"/>
                  </a:lnTo>
                  <a:lnTo>
                    <a:pt x="6797758" y="49247"/>
                  </a:lnTo>
                  <a:lnTo>
                    <a:pt x="6839326" y="69891"/>
                  </a:lnTo>
                  <a:lnTo>
                    <a:pt x="6878871" y="93735"/>
                  </a:lnTo>
                  <a:lnTo>
                    <a:pt x="6916224" y="120608"/>
                  </a:lnTo>
                  <a:lnTo>
                    <a:pt x="6951216" y="150339"/>
                  </a:lnTo>
                  <a:lnTo>
                    <a:pt x="6983677" y="182757"/>
                  </a:lnTo>
                  <a:lnTo>
                    <a:pt x="7013438" y="217692"/>
                  </a:lnTo>
                  <a:lnTo>
                    <a:pt x="7040332" y="254973"/>
                  </a:lnTo>
                  <a:lnTo>
                    <a:pt x="7064245" y="294545"/>
                  </a:lnTo>
                  <a:lnTo>
                    <a:pt x="7084870" y="335973"/>
                  </a:lnTo>
                  <a:lnTo>
                    <a:pt x="7102128" y="379238"/>
                  </a:lnTo>
                  <a:lnTo>
                    <a:pt x="7115848" y="424172"/>
                  </a:lnTo>
                  <a:lnTo>
                    <a:pt x="7125859" y="470603"/>
                  </a:lnTo>
                  <a:lnTo>
                    <a:pt x="7131990" y="518362"/>
                  </a:lnTo>
                  <a:lnTo>
                    <a:pt x="7134072" y="567276"/>
                  </a:lnTo>
                  <a:lnTo>
                    <a:pt x="7134072" y="4744491"/>
                  </a:lnTo>
                  <a:lnTo>
                    <a:pt x="7131990" y="4793413"/>
                  </a:lnTo>
                  <a:lnTo>
                    <a:pt x="7125856" y="4841190"/>
                  </a:lnTo>
                  <a:lnTo>
                    <a:pt x="7115840" y="4887652"/>
                  </a:lnTo>
                  <a:lnTo>
                    <a:pt x="7102111" y="4932627"/>
                  </a:lnTo>
                  <a:lnTo>
                    <a:pt x="7084837" y="4975945"/>
                  </a:lnTo>
                  <a:lnTo>
                    <a:pt x="7064187" y="5017434"/>
                  </a:lnTo>
                  <a:lnTo>
                    <a:pt x="7042067" y="5054071"/>
                  </a:lnTo>
                  <a:lnTo>
                    <a:pt x="7042067" y="567276"/>
                  </a:lnTo>
                  <a:lnTo>
                    <a:pt x="7039606" y="518839"/>
                  </a:lnTo>
                  <a:lnTo>
                    <a:pt x="7032385" y="471768"/>
                  </a:lnTo>
                  <a:lnTo>
                    <a:pt x="7020646" y="426305"/>
                  </a:lnTo>
                  <a:lnTo>
                    <a:pt x="7004633" y="382692"/>
                  </a:lnTo>
                  <a:lnTo>
                    <a:pt x="6984586" y="341173"/>
                  </a:lnTo>
                  <a:lnTo>
                    <a:pt x="6960750" y="301991"/>
                  </a:lnTo>
                  <a:lnTo>
                    <a:pt x="6933367" y="265388"/>
                  </a:lnTo>
                  <a:lnTo>
                    <a:pt x="6902679" y="231607"/>
                  </a:lnTo>
                  <a:lnTo>
                    <a:pt x="6868930" y="200890"/>
                  </a:lnTo>
                  <a:lnTo>
                    <a:pt x="6832360" y="173482"/>
                  </a:lnTo>
                  <a:lnTo>
                    <a:pt x="6793214" y="149624"/>
                  </a:lnTo>
                  <a:lnTo>
                    <a:pt x="6751734" y="129559"/>
                  </a:lnTo>
                  <a:lnTo>
                    <a:pt x="6708161" y="113530"/>
                  </a:lnTo>
                  <a:lnTo>
                    <a:pt x="6662740" y="101781"/>
                  </a:lnTo>
                  <a:lnTo>
                    <a:pt x="6615713" y="94553"/>
                  </a:lnTo>
                  <a:lnTo>
                    <a:pt x="6567321" y="92090"/>
                  </a:lnTo>
                  <a:lnTo>
                    <a:pt x="566750" y="92183"/>
                  </a:lnTo>
                  <a:lnTo>
                    <a:pt x="520200" y="94538"/>
                  </a:lnTo>
                  <a:lnTo>
                    <a:pt x="472644" y="101781"/>
                  </a:lnTo>
                  <a:lnTo>
                    <a:pt x="427067" y="113530"/>
                  </a:lnTo>
                  <a:lnTo>
                    <a:pt x="383402" y="129559"/>
                  </a:lnTo>
                  <a:lnTo>
                    <a:pt x="341883" y="149624"/>
                  </a:lnTo>
                  <a:lnTo>
                    <a:pt x="302743" y="173482"/>
                  </a:lnTo>
                  <a:lnTo>
                    <a:pt x="266219" y="200890"/>
                  </a:lnTo>
                  <a:lnTo>
                    <a:pt x="232543" y="231607"/>
                  </a:lnTo>
                  <a:lnTo>
                    <a:pt x="201951" y="265388"/>
                  </a:lnTo>
                  <a:lnTo>
                    <a:pt x="174677" y="301991"/>
                  </a:lnTo>
                  <a:lnTo>
                    <a:pt x="150955" y="341173"/>
                  </a:lnTo>
                  <a:lnTo>
                    <a:pt x="131021" y="382692"/>
                  </a:lnTo>
                  <a:lnTo>
                    <a:pt x="115108" y="426305"/>
                  </a:lnTo>
                  <a:lnTo>
                    <a:pt x="103452" y="471768"/>
                  </a:lnTo>
                  <a:lnTo>
                    <a:pt x="96286" y="518839"/>
                  </a:lnTo>
                  <a:lnTo>
                    <a:pt x="93845" y="567276"/>
                  </a:lnTo>
                  <a:lnTo>
                    <a:pt x="93845" y="5056659"/>
                  </a:lnTo>
                  <a:lnTo>
                    <a:pt x="70261" y="5017715"/>
                  </a:lnTo>
                  <a:lnTo>
                    <a:pt x="49517" y="4976160"/>
                  </a:lnTo>
                  <a:lnTo>
                    <a:pt x="32154" y="4932778"/>
                  </a:lnTo>
                  <a:lnTo>
                    <a:pt x="18348" y="4887744"/>
                  </a:lnTo>
                  <a:lnTo>
                    <a:pt x="8270" y="4841235"/>
                  </a:lnTo>
                  <a:lnTo>
                    <a:pt x="2097" y="4793425"/>
                  </a:lnTo>
                  <a:lnTo>
                    <a:pt x="0" y="4744491"/>
                  </a:lnTo>
                  <a:close/>
                </a:path>
                <a:path w="7134225" h="5311775">
                  <a:moveTo>
                    <a:pt x="93845" y="5056659"/>
                  </a:moveTo>
                  <a:lnTo>
                    <a:pt x="93845" y="4744491"/>
                  </a:lnTo>
                  <a:lnTo>
                    <a:pt x="96306" y="4793231"/>
                  </a:lnTo>
                  <a:lnTo>
                    <a:pt x="103527" y="4840527"/>
                  </a:lnTo>
                  <a:lnTo>
                    <a:pt x="115266" y="4886146"/>
                  </a:lnTo>
                  <a:lnTo>
                    <a:pt x="131280" y="4929851"/>
                  </a:lnTo>
                  <a:lnTo>
                    <a:pt x="151326" y="4971409"/>
                  </a:lnTo>
                  <a:lnTo>
                    <a:pt x="175162" y="5010585"/>
                  </a:lnTo>
                  <a:lnTo>
                    <a:pt x="202545" y="5047143"/>
                  </a:lnTo>
                  <a:lnTo>
                    <a:pt x="233233" y="5080850"/>
                  </a:lnTo>
                  <a:lnTo>
                    <a:pt x="266983" y="5111471"/>
                  </a:lnTo>
                  <a:lnTo>
                    <a:pt x="303552" y="5138770"/>
                  </a:lnTo>
                  <a:lnTo>
                    <a:pt x="342698" y="5162513"/>
                  </a:lnTo>
                  <a:lnTo>
                    <a:pt x="384179" y="5182466"/>
                  </a:lnTo>
                  <a:lnTo>
                    <a:pt x="427751" y="5198393"/>
                  </a:lnTo>
                  <a:lnTo>
                    <a:pt x="473172" y="5210061"/>
                  </a:lnTo>
                  <a:lnTo>
                    <a:pt x="520200" y="5217233"/>
                  </a:lnTo>
                  <a:lnTo>
                    <a:pt x="566750" y="5219583"/>
                  </a:lnTo>
                  <a:lnTo>
                    <a:pt x="6567321" y="5219676"/>
                  </a:lnTo>
                  <a:lnTo>
                    <a:pt x="6614630" y="5217283"/>
                  </a:lnTo>
                  <a:lnTo>
                    <a:pt x="6663269" y="5209985"/>
                  </a:lnTo>
                  <a:lnTo>
                    <a:pt x="6708845" y="5198236"/>
                  </a:lnTo>
                  <a:lnTo>
                    <a:pt x="6752510" y="5182207"/>
                  </a:lnTo>
                  <a:lnTo>
                    <a:pt x="6794030" y="5162142"/>
                  </a:lnTo>
                  <a:lnTo>
                    <a:pt x="6833169" y="5138284"/>
                  </a:lnTo>
                  <a:lnTo>
                    <a:pt x="6869694" y="5110876"/>
                  </a:lnTo>
                  <a:lnTo>
                    <a:pt x="6903370" y="5080160"/>
                  </a:lnTo>
                  <a:lnTo>
                    <a:pt x="6933962" y="5046378"/>
                  </a:lnTo>
                  <a:lnTo>
                    <a:pt x="6961236" y="5009775"/>
                  </a:lnTo>
                  <a:lnTo>
                    <a:pt x="6984957" y="4970593"/>
                  </a:lnTo>
                  <a:lnTo>
                    <a:pt x="7004891" y="4929074"/>
                  </a:lnTo>
                  <a:lnTo>
                    <a:pt x="7020804" y="4885462"/>
                  </a:lnTo>
                  <a:lnTo>
                    <a:pt x="7032461" y="4839998"/>
                  </a:lnTo>
                  <a:lnTo>
                    <a:pt x="7039627" y="4792927"/>
                  </a:lnTo>
                  <a:lnTo>
                    <a:pt x="7042067" y="4744491"/>
                  </a:lnTo>
                  <a:lnTo>
                    <a:pt x="7042067" y="5054072"/>
                  </a:lnTo>
                  <a:lnTo>
                    <a:pt x="7013576" y="5094074"/>
                  </a:lnTo>
                  <a:lnTo>
                    <a:pt x="6983872" y="5129009"/>
                  </a:lnTo>
                  <a:lnTo>
                    <a:pt x="6951484" y="5161428"/>
                  </a:lnTo>
                  <a:lnTo>
                    <a:pt x="6916581" y="5191159"/>
                  </a:lnTo>
                  <a:lnTo>
                    <a:pt x="6879335" y="5218031"/>
                  </a:lnTo>
                  <a:lnTo>
                    <a:pt x="6839916" y="5241875"/>
                  </a:lnTo>
                  <a:lnTo>
                    <a:pt x="6798494" y="5262519"/>
                  </a:lnTo>
                  <a:lnTo>
                    <a:pt x="6755240" y="5279793"/>
                  </a:lnTo>
                  <a:lnTo>
                    <a:pt x="6710326" y="5293525"/>
                  </a:lnTo>
                  <a:lnTo>
                    <a:pt x="6663921" y="5303545"/>
                  </a:lnTo>
                  <a:lnTo>
                    <a:pt x="6616195" y="5309683"/>
                  </a:lnTo>
                  <a:lnTo>
                    <a:pt x="6567321" y="5311767"/>
                  </a:lnTo>
                  <a:lnTo>
                    <a:pt x="566750" y="5311698"/>
                  </a:lnTo>
                  <a:lnTo>
                    <a:pt x="519702" y="5309944"/>
                  </a:lnTo>
                  <a:lnTo>
                    <a:pt x="471935" y="5304011"/>
                  </a:lnTo>
                  <a:lnTo>
                    <a:pt x="425463" y="5294144"/>
                  </a:lnTo>
                  <a:lnTo>
                    <a:pt x="380461" y="5280518"/>
                  </a:lnTo>
                  <a:lnTo>
                    <a:pt x="337103" y="5263309"/>
                  </a:lnTo>
                  <a:lnTo>
                    <a:pt x="295562" y="5242692"/>
                  </a:lnTo>
                  <a:lnTo>
                    <a:pt x="256012" y="5218844"/>
                  </a:lnTo>
                  <a:lnTo>
                    <a:pt x="218627" y="5191939"/>
                  </a:lnTo>
                  <a:lnTo>
                    <a:pt x="183581" y="5162153"/>
                  </a:lnTo>
                  <a:lnTo>
                    <a:pt x="150955" y="5129554"/>
                  </a:lnTo>
                  <a:lnTo>
                    <a:pt x="121200" y="5094642"/>
                  </a:lnTo>
                  <a:lnTo>
                    <a:pt x="94214" y="5057267"/>
                  </a:lnTo>
                  <a:lnTo>
                    <a:pt x="93845" y="5056659"/>
                  </a:lnTo>
                  <a:close/>
                </a:path>
              </a:pathLst>
            </a:custGeom>
            <a:solidFill>
              <a:srgbClr val="534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27465" y="3204727"/>
              <a:ext cx="9187831" cy="6329171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23722" y="80102"/>
            <a:ext cx="12019915" cy="192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465"/>
              </a:lnSpc>
              <a:spcBef>
                <a:spcPts val="100"/>
              </a:spcBef>
            </a:pPr>
            <a:r>
              <a:rPr sz="6500" spc="605" dirty="0"/>
              <a:t>ПРОГОЛОШЕННЯ</a:t>
            </a:r>
            <a:endParaRPr sz="6500"/>
          </a:p>
          <a:p>
            <a:pPr marL="12700">
              <a:lnSpc>
                <a:spcPts val="7465"/>
              </a:lnSpc>
            </a:pPr>
            <a:r>
              <a:rPr sz="6500" spc="434" dirty="0"/>
              <a:t>НЕЗАЛЕЖНОСТІ</a:t>
            </a:r>
            <a:r>
              <a:rPr sz="6500" spc="-70" dirty="0"/>
              <a:t> </a:t>
            </a:r>
            <a:r>
              <a:rPr sz="6500" spc="505" dirty="0"/>
              <a:t>УКРАЇНИ</a:t>
            </a:r>
            <a:endParaRPr sz="6500"/>
          </a:p>
        </p:txBody>
      </p:sp>
      <p:sp>
        <p:nvSpPr>
          <p:cNvPr id="19" name="object 19"/>
          <p:cNvSpPr txBox="1"/>
          <p:nvPr/>
        </p:nvSpPr>
        <p:spPr>
          <a:xfrm rot="21540000">
            <a:off x="12385674" y="1183480"/>
            <a:ext cx="1527642" cy="1270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0"/>
              </a:lnSpc>
            </a:pPr>
            <a:r>
              <a:rPr sz="10000" i="1" spc="1545" dirty="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endParaRPr sz="10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 rot="780000">
            <a:off x="13228660" y="1270565"/>
            <a:ext cx="1477155" cy="1270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0"/>
              </a:lnSpc>
            </a:pPr>
            <a:r>
              <a:rPr sz="10000" i="1" spc="720" dirty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0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 rot="2940000">
            <a:off x="14820585" y="2235369"/>
            <a:ext cx="1402738" cy="1270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0"/>
              </a:lnSpc>
            </a:pPr>
            <a:r>
              <a:rPr sz="10000" i="1" spc="-455" dirty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endParaRPr sz="100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 rot="3660000">
            <a:off x="15168866" y="2734712"/>
            <a:ext cx="1393446" cy="1270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0"/>
              </a:lnSpc>
            </a:pPr>
            <a:r>
              <a:rPr sz="10000" i="1" spc="-550" dirty="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endParaRPr sz="100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 rot="4320000">
            <a:off x="15404182" y="3263859"/>
            <a:ext cx="1375751" cy="1270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0"/>
              </a:lnSpc>
            </a:pPr>
            <a:r>
              <a:rPr sz="10000" i="1" spc="750" dirty="0">
                <a:solidFill>
                  <a:srgbClr val="FFFFFF"/>
                </a:solidFill>
                <a:latin typeface="Times New Roman"/>
                <a:cs typeface="Times New Roman"/>
              </a:rPr>
              <a:t>!</a:t>
            </a:r>
            <a:endParaRPr sz="100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 rot="60000">
            <a:off x="9077530" y="2150148"/>
            <a:ext cx="1214893" cy="1016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0"/>
              </a:lnSpc>
            </a:pPr>
            <a:r>
              <a:rPr sz="8000" i="1" spc="-650" dirty="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endParaRPr sz="80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 rot="480000">
            <a:off x="9761238" y="2207558"/>
            <a:ext cx="1197779" cy="1016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0"/>
              </a:lnSpc>
            </a:pPr>
            <a:r>
              <a:rPr sz="8000" i="1" spc="85" dirty="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endParaRPr sz="80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 rot="840000">
            <a:off x="10425889" y="2346604"/>
            <a:ext cx="1242740" cy="1016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0"/>
              </a:lnSpc>
            </a:pPr>
            <a:r>
              <a:rPr sz="8000" i="1" spc="-290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endParaRPr sz="80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 rot="1260000">
            <a:off x="11123091" y="2577102"/>
            <a:ext cx="1242740" cy="1016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0"/>
              </a:lnSpc>
            </a:pPr>
            <a:r>
              <a:rPr sz="8000" i="1" spc="-290" dirty="0">
                <a:solidFill>
                  <a:srgbClr val="FFFFFF"/>
                </a:solidFill>
                <a:latin typeface="Times New Roman"/>
                <a:cs typeface="Times New Roman"/>
              </a:rPr>
              <a:t>Й</a:t>
            </a:r>
            <a:endParaRPr sz="80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 rot="1740000">
            <a:off x="11807194" y="2920722"/>
            <a:ext cx="1309486" cy="1016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0"/>
              </a:lnSpc>
            </a:pPr>
            <a:r>
              <a:rPr sz="8000" i="1" spc="-235" dirty="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endParaRPr sz="80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 rot="2160000">
            <a:off x="14298331" y="1772114"/>
            <a:ext cx="1458690" cy="1270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0"/>
              </a:lnSpc>
            </a:pPr>
            <a:r>
              <a:rPr sz="10000" i="1" spc="509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endParaRPr sz="100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 rot="2160000">
            <a:off x="12502702" y="3348795"/>
            <a:ext cx="1230076" cy="1016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0"/>
              </a:lnSpc>
            </a:pPr>
            <a:r>
              <a:rPr sz="8000" i="1" spc="415" dirty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80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 rot="2580000">
            <a:off x="13045967" y="3807832"/>
            <a:ext cx="1227575" cy="1016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0"/>
              </a:lnSpc>
            </a:pPr>
            <a:r>
              <a:rPr sz="8000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Є</a:t>
            </a:r>
            <a:endParaRPr sz="80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 rot="2880000">
            <a:off x="13494499" y="4198081"/>
            <a:ext cx="1077697" cy="1016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0"/>
              </a:lnSpc>
            </a:pPr>
            <a:r>
              <a:rPr sz="8000" i="1" spc="-1770" dirty="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endParaRPr sz="80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 rot="3180000">
            <a:off x="13754709" y="4621525"/>
            <a:ext cx="1233666" cy="1016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0"/>
              </a:lnSpc>
            </a:pPr>
            <a:r>
              <a:rPr sz="8000" i="1" spc="615" dirty="0">
                <a:solidFill>
                  <a:srgbClr val="FFFFFF"/>
                </a:solidFill>
                <a:latin typeface="Times New Roman"/>
                <a:cs typeface="Times New Roman"/>
              </a:rPr>
              <a:t>Ь</a:t>
            </a:r>
            <a:endParaRPr sz="80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 rot="3600000">
            <a:off x="14139129" y="5233488"/>
            <a:ext cx="1246040" cy="1016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0"/>
              </a:lnSpc>
            </a:pPr>
            <a:r>
              <a:rPr sz="8000" i="1" spc="180" dirty="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endParaRPr sz="80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 rot="4020000">
            <a:off x="14462936" y="5876154"/>
            <a:ext cx="1216636" cy="1016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0"/>
              </a:lnSpc>
            </a:pPr>
            <a:r>
              <a:rPr sz="8000" i="1" spc="-120" dirty="0">
                <a:solidFill>
                  <a:srgbClr val="FFFFFF"/>
                </a:solidFill>
                <a:latin typeface="Times New Roman"/>
                <a:cs typeface="Times New Roman"/>
              </a:rPr>
              <a:t>Я</a:t>
            </a:r>
            <a:endParaRPr sz="80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4380000">
            <a:off x="14711903" y="6410605"/>
            <a:ext cx="1098803" cy="1016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0"/>
              </a:lnSpc>
            </a:pPr>
            <a:r>
              <a:rPr sz="8000" i="1" spc="600" dirty="0">
                <a:solidFill>
                  <a:srgbClr val="FFFFFF"/>
                </a:solidFill>
                <a:latin typeface="Times New Roman"/>
                <a:cs typeface="Times New Roman"/>
              </a:rPr>
              <a:t>!</a:t>
            </a:r>
            <a:endParaRPr sz="8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2859302"/>
            <a:ext cx="13258165" cy="46012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7315"/>
              </a:lnSpc>
              <a:spcBef>
                <a:spcPts val="125"/>
              </a:spcBef>
            </a:pPr>
            <a:r>
              <a:rPr sz="6250" spc="605" dirty="0">
                <a:solidFill>
                  <a:srgbClr val="EBF0F1"/>
                </a:solidFill>
                <a:latin typeface="Verdana"/>
                <a:cs typeface="Verdana"/>
              </a:rPr>
              <a:t>ПРОГОЛОШЕННЯ</a:t>
            </a:r>
            <a:endParaRPr sz="6250">
              <a:latin typeface="Verdana"/>
              <a:cs typeface="Verdana"/>
            </a:endParaRPr>
          </a:p>
          <a:p>
            <a:pPr marL="12700" marR="1657985">
              <a:lnSpc>
                <a:spcPts val="7130"/>
              </a:lnSpc>
              <a:spcBef>
                <a:spcPts val="355"/>
              </a:spcBef>
            </a:pPr>
            <a:r>
              <a:rPr sz="6250" spc="440" dirty="0">
                <a:solidFill>
                  <a:srgbClr val="EBF0F1"/>
                </a:solidFill>
                <a:latin typeface="Verdana"/>
                <a:cs typeface="Verdana"/>
              </a:rPr>
              <a:t>НЕЗАЛЕЖНОСТІ</a:t>
            </a:r>
            <a:r>
              <a:rPr sz="6250" spc="-50" dirty="0">
                <a:solidFill>
                  <a:srgbClr val="EBF0F1"/>
                </a:solidFill>
                <a:latin typeface="Verdana"/>
                <a:cs typeface="Verdana"/>
              </a:rPr>
              <a:t> </a:t>
            </a:r>
            <a:r>
              <a:rPr sz="6250" spc="505" dirty="0">
                <a:solidFill>
                  <a:srgbClr val="EBF0F1"/>
                </a:solidFill>
                <a:latin typeface="Verdana"/>
                <a:cs typeface="Verdana"/>
              </a:rPr>
              <a:t>УКРАЇНИ </a:t>
            </a:r>
            <a:r>
              <a:rPr sz="6250" spc="-2180" dirty="0">
                <a:solidFill>
                  <a:srgbClr val="EBF0F1"/>
                </a:solidFill>
                <a:latin typeface="Verdana"/>
                <a:cs typeface="Verdana"/>
              </a:rPr>
              <a:t> </a:t>
            </a:r>
            <a:r>
              <a:rPr sz="6250" spc="655" dirty="0">
                <a:solidFill>
                  <a:srgbClr val="EBF0F1"/>
                </a:solidFill>
                <a:latin typeface="Verdana"/>
                <a:cs typeface="Verdana"/>
              </a:rPr>
              <a:t>ПОДАРУНОК</a:t>
            </a:r>
            <a:r>
              <a:rPr sz="6250" spc="-25" dirty="0">
                <a:solidFill>
                  <a:srgbClr val="EBF0F1"/>
                </a:solidFill>
                <a:latin typeface="Verdana"/>
                <a:cs typeface="Verdana"/>
              </a:rPr>
              <a:t> </a:t>
            </a:r>
            <a:r>
              <a:rPr sz="6250" spc="315" dirty="0">
                <a:solidFill>
                  <a:srgbClr val="EBF0F1"/>
                </a:solidFill>
                <a:latin typeface="Verdana"/>
                <a:cs typeface="Verdana"/>
              </a:rPr>
              <a:t>ДОЛІ</a:t>
            </a:r>
            <a:r>
              <a:rPr sz="6250" spc="-20" dirty="0">
                <a:solidFill>
                  <a:srgbClr val="EBF0F1"/>
                </a:solidFill>
                <a:latin typeface="Verdana"/>
                <a:cs typeface="Verdana"/>
              </a:rPr>
              <a:t> </a:t>
            </a:r>
            <a:r>
              <a:rPr sz="6250" spc="445" dirty="0">
                <a:solidFill>
                  <a:srgbClr val="EBF0F1"/>
                </a:solidFill>
                <a:latin typeface="Verdana"/>
                <a:cs typeface="Verdana"/>
              </a:rPr>
              <a:t>ЧИ</a:t>
            </a:r>
            <a:endParaRPr sz="6250">
              <a:latin typeface="Verdana"/>
              <a:cs typeface="Verdana"/>
            </a:endParaRPr>
          </a:p>
          <a:p>
            <a:pPr marL="12700">
              <a:lnSpc>
                <a:spcPts val="6755"/>
              </a:lnSpc>
            </a:pPr>
            <a:r>
              <a:rPr sz="6250" spc="585" dirty="0">
                <a:solidFill>
                  <a:srgbClr val="EBF0F1"/>
                </a:solidFill>
                <a:latin typeface="Verdana"/>
                <a:cs typeface="Verdana"/>
              </a:rPr>
              <a:t>ЗАКОНОМІРНИЙ</a:t>
            </a:r>
            <a:r>
              <a:rPr sz="6250" spc="-55" dirty="0">
                <a:solidFill>
                  <a:srgbClr val="EBF0F1"/>
                </a:solidFill>
                <a:latin typeface="Verdana"/>
                <a:cs typeface="Verdana"/>
              </a:rPr>
              <a:t> </a:t>
            </a:r>
            <a:r>
              <a:rPr sz="6250" spc="459" dirty="0">
                <a:solidFill>
                  <a:srgbClr val="EBF0F1"/>
                </a:solidFill>
                <a:latin typeface="Verdana"/>
                <a:cs typeface="Verdana"/>
              </a:rPr>
              <a:t>ЕТАП</a:t>
            </a:r>
            <a:endParaRPr sz="6250">
              <a:latin typeface="Verdana"/>
              <a:cs typeface="Verdana"/>
            </a:endParaRPr>
          </a:p>
          <a:p>
            <a:pPr marL="12700">
              <a:lnSpc>
                <a:spcPts val="7315"/>
              </a:lnSpc>
            </a:pPr>
            <a:r>
              <a:rPr sz="6250" spc="595" dirty="0">
                <a:solidFill>
                  <a:srgbClr val="EBF0F1"/>
                </a:solidFill>
                <a:latin typeface="Verdana"/>
                <a:cs typeface="Verdana"/>
              </a:rPr>
              <a:t>ПОПЕРЕДНЬОГО</a:t>
            </a:r>
            <a:r>
              <a:rPr sz="6250" spc="-90" dirty="0">
                <a:solidFill>
                  <a:srgbClr val="EBF0F1"/>
                </a:solidFill>
                <a:latin typeface="Verdana"/>
                <a:cs typeface="Verdana"/>
              </a:rPr>
              <a:t> </a:t>
            </a:r>
            <a:r>
              <a:rPr sz="6250" spc="545" dirty="0">
                <a:solidFill>
                  <a:srgbClr val="EBF0F1"/>
                </a:solidFill>
                <a:latin typeface="Verdana"/>
                <a:cs typeface="Verdana"/>
              </a:rPr>
              <a:t>РОЗВИТКУ?</a:t>
            </a:r>
            <a:endParaRPr sz="62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1581332"/>
            <a:ext cx="13496925" cy="715010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93970">
              <a:lnSpc>
                <a:spcPts val="7950"/>
              </a:lnSpc>
              <a:spcBef>
                <a:spcPts val="740"/>
              </a:spcBef>
            </a:pPr>
            <a:r>
              <a:rPr sz="7000" spc="409" dirty="0">
                <a:solidFill>
                  <a:srgbClr val="EBF0F1"/>
                </a:solidFill>
                <a:latin typeface="Verdana"/>
                <a:cs typeface="Verdana"/>
              </a:rPr>
              <a:t>С</a:t>
            </a:r>
            <a:r>
              <a:rPr sz="7000" spc="760" dirty="0">
                <a:solidFill>
                  <a:srgbClr val="EBF0F1"/>
                </a:solidFill>
                <a:latin typeface="Verdana"/>
                <a:cs typeface="Verdana"/>
              </a:rPr>
              <a:t>П</a:t>
            </a:r>
            <a:r>
              <a:rPr sz="7000" spc="1050" dirty="0">
                <a:solidFill>
                  <a:srgbClr val="EBF0F1"/>
                </a:solidFill>
                <a:latin typeface="Verdana"/>
                <a:cs typeface="Verdana"/>
              </a:rPr>
              <a:t>Р</a:t>
            </a:r>
            <a:r>
              <a:rPr sz="7000" spc="700" dirty="0">
                <a:solidFill>
                  <a:srgbClr val="EBF0F1"/>
                </a:solidFill>
                <a:latin typeface="Verdana"/>
                <a:cs typeface="Verdana"/>
              </a:rPr>
              <a:t>О</a:t>
            </a:r>
            <a:r>
              <a:rPr sz="7000" spc="409" dirty="0">
                <a:solidFill>
                  <a:srgbClr val="EBF0F1"/>
                </a:solidFill>
                <a:latin typeface="Verdana"/>
                <a:cs typeface="Verdana"/>
              </a:rPr>
              <a:t>С</a:t>
            </a:r>
            <a:r>
              <a:rPr sz="7000" spc="180" dirty="0">
                <a:solidFill>
                  <a:srgbClr val="EBF0F1"/>
                </a:solidFill>
                <a:latin typeface="Verdana"/>
                <a:cs typeface="Verdana"/>
              </a:rPr>
              <a:t>Т</a:t>
            </a:r>
            <a:r>
              <a:rPr sz="7000" spc="805" dirty="0">
                <a:solidFill>
                  <a:srgbClr val="EBF0F1"/>
                </a:solidFill>
                <a:latin typeface="Verdana"/>
                <a:cs typeface="Verdana"/>
              </a:rPr>
              <a:t>У</a:t>
            </a:r>
            <a:r>
              <a:rPr sz="7000" spc="705" dirty="0">
                <a:solidFill>
                  <a:srgbClr val="EBF0F1"/>
                </a:solidFill>
                <a:latin typeface="Verdana"/>
                <a:cs typeface="Verdana"/>
              </a:rPr>
              <a:t>В</a:t>
            </a:r>
            <a:r>
              <a:rPr sz="7000" spc="795" dirty="0">
                <a:solidFill>
                  <a:srgbClr val="EBF0F1"/>
                </a:solidFill>
                <a:latin typeface="Verdana"/>
                <a:cs typeface="Verdana"/>
              </a:rPr>
              <a:t>А</a:t>
            </a:r>
            <a:r>
              <a:rPr sz="7000" spc="750" dirty="0">
                <a:solidFill>
                  <a:srgbClr val="EBF0F1"/>
                </a:solidFill>
                <a:latin typeface="Verdana"/>
                <a:cs typeface="Verdana"/>
              </a:rPr>
              <a:t>НН</a:t>
            </a:r>
            <a:r>
              <a:rPr sz="7000" spc="114" dirty="0">
                <a:solidFill>
                  <a:srgbClr val="EBF0F1"/>
                </a:solidFill>
                <a:latin typeface="Verdana"/>
                <a:cs typeface="Verdana"/>
              </a:rPr>
              <a:t>Я  </a:t>
            </a:r>
            <a:r>
              <a:rPr sz="7000" spc="480" dirty="0">
                <a:solidFill>
                  <a:srgbClr val="EBF0F1"/>
                </a:solidFill>
                <a:latin typeface="Verdana"/>
                <a:cs typeface="Verdana"/>
              </a:rPr>
              <a:t>РОСІЙСКОГО</a:t>
            </a:r>
            <a:endParaRPr sz="7000">
              <a:latin typeface="Verdana"/>
              <a:cs typeface="Verdana"/>
            </a:endParaRPr>
          </a:p>
          <a:p>
            <a:pPr marL="12700" marR="5080">
              <a:lnSpc>
                <a:spcPts val="7950"/>
              </a:lnSpc>
            </a:pPr>
            <a:r>
              <a:rPr sz="7000" spc="484" dirty="0">
                <a:solidFill>
                  <a:srgbClr val="EBF0F1"/>
                </a:solidFill>
                <a:latin typeface="Verdana"/>
                <a:cs typeface="Verdana"/>
              </a:rPr>
              <a:t>ІСТОРИЧНОГО </a:t>
            </a:r>
            <a:r>
              <a:rPr sz="7000" spc="555" dirty="0">
                <a:solidFill>
                  <a:srgbClr val="EBF0F1"/>
                </a:solidFill>
                <a:latin typeface="Verdana"/>
                <a:cs typeface="Verdana"/>
              </a:rPr>
              <a:t>МІФУ </a:t>
            </a:r>
            <a:r>
              <a:rPr sz="7000" spc="745" dirty="0">
                <a:solidFill>
                  <a:srgbClr val="EBF0F1"/>
                </a:solidFill>
                <a:latin typeface="Verdana"/>
                <a:cs typeface="Verdana"/>
              </a:rPr>
              <a:t>ПРО </a:t>
            </a:r>
            <a:r>
              <a:rPr sz="7000" spc="750" dirty="0">
                <a:solidFill>
                  <a:srgbClr val="EBF0F1"/>
                </a:solidFill>
                <a:latin typeface="Verdana"/>
                <a:cs typeface="Verdana"/>
              </a:rPr>
              <a:t> </a:t>
            </a:r>
            <a:r>
              <a:rPr sz="7000" spc="715" dirty="0">
                <a:solidFill>
                  <a:srgbClr val="EBF0F1"/>
                </a:solidFill>
                <a:latin typeface="Verdana"/>
                <a:cs typeface="Verdana"/>
              </a:rPr>
              <a:t>ЮРИДИЧНУ</a:t>
            </a:r>
            <a:r>
              <a:rPr sz="7000" spc="-65" dirty="0">
                <a:solidFill>
                  <a:srgbClr val="EBF0F1"/>
                </a:solidFill>
                <a:latin typeface="Verdana"/>
                <a:cs typeface="Verdana"/>
              </a:rPr>
              <a:t> </a:t>
            </a:r>
            <a:r>
              <a:rPr sz="7000" spc="430" dirty="0">
                <a:solidFill>
                  <a:srgbClr val="EBF0F1"/>
                </a:solidFill>
                <a:latin typeface="Verdana"/>
                <a:cs typeface="Verdana"/>
              </a:rPr>
              <a:t>НЕЗАКОНІСТЬ </a:t>
            </a:r>
            <a:r>
              <a:rPr sz="7000" spc="-2445" dirty="0">
                <a:solidFill>
                  <a:srgbClr val="EBF0F1"/>
                </a:solidFill>
                <a:latin typeface="Verdana"/>
                <a:cs typeface="Verdana"/>
              </a:rPr>
              <a:t> </a:t>
            </a:r>
            <a:r>
              <a:rPr sz="7000" spc="710" dirty="0">
                <a:solidFill>
                  <a:srgbClr val="EBF0F1"/>
                </a:solidFill>
                <a:latin typeface="Verdana"/>
                <a:cs typeface="Verdana"/>
              </a:rPr>
              <a:t>РОЗПАДУ</a:t>
            </a:r>
            <a:r>
              <a:rPr sz="7000" spc="-25" dirty="0">
                <a:solidFill>
                  <a:srgbClr val="EBF0F1"/>
                </a:solidFill>
                <a:latin typeface="Verdana"/>
                <a:cs typeface="Verdana"/>
              </a:rPr>
              <a:t> </a:t>
            </a:r>
            <a:r>
              <a:rPr sz="7000" spc="660" dirty="0">
                <a:solidFill>
                  <a:srgbClr val="EBF0F1"/>
                </a:solidFill>
                <a:latin typeface="Verdana"/>
                <a:cs typeface="Verdana"/>
              </a:rPr>
              <a:t>СРСР</a:t>
            </a:r>
            <a:r>
              <a:rPr sz="7000" spc="-25" dirty="0">
                <a:solidFill>
                  <a:srgbClr val="EBF0F1"/>
                </a:solidFill>
                <a:latin typeface="Verdana"/>
                <a:cs typeface="Verdana"/>
              </a:rPr>
              <a:t> </a:t>
            </a:r>
            <a:r>
              <a:rPr sz="7000" spc="-730" dirty="0">
                <a:solidFill>
                  <a:srgbClr val="EBF0F1"/>
                </a:solidFill>
                <a:latin typeface="Verdana"/>
                <a:cs typeface="Verdana"/>
              </a:rPr>
              <a:t>І</a:t>
            </a:r>
            <a:endParaRPr sz="7000">
              <a:latin typeface="Verdana"/>
              <a:cs typeface="Verdana"/>
            </a:endParaRPr>
          </a:p>
          <a:p>
            <a:pPr marL="12700">
              <a:lnSpc>
                <a:spcPts val="7534"/>
              </a:lnSpc>
            </a:pPr>
            <a:r>
              <a:rPr sz="7000" spc="650" dirty="0">
                <a:solidFill>
                  <a:srgbClr val="EBF0F1"/>
                </a:solidFill>
                <a:latin typeface="Verdana"/>
                <a:cs typeface="Verdana"/>
              </a:rPr>
              <a:t>ПРОГОЛОШЕННЯ</a:t>
            </a:r>
            <a:endParaRPr sz="7000">
              <a:latin typeface="Verdana"/>
              <a:cs typeface="Verdana"/>
            </a:endParaRPr>
          </a:p>
          <a:p>
            <a:pPr marL="12700">
              <a:lnSpc>
                <a:spcPts val="8175"/>
              </a:lnSpc>
            </a:pPr>
            <a:r>
              <a:rPr sz="7000" spc="470" dirty="0">
                <a:solidFill>
                  <a:srgbClr val="EBF0F1"/>
                </a:solidFill>
                <a:latin typeface="Verdana"/>
                <a:cs typeface="Verdana"/>
              </a:rPr>
              <a:t>НЕЗАЛЕЖНОСТІ</a:t>
            </a:r>
            <a:r>
              <a:rPr sz="7000" spc="-55" dirty="0">
                <a:solidFill>
                  <a:srgbClr val="EBF0F1"/>
                </a:solidFill>
                <a:latin typeface="Verdana"/>
                <a:cs typeface="Verdana"/>
              </a:rPr>
              <a:t> </a:t>
            </a:r>
            <a:r>
              <a:rPr sz="7000" spc="545" dirty="0">
                <a:solidFill>
                  <a:srgbClr val="EBF0F1"/>
                </a:solidFill>
                <a:latin typeface="Verdana"/>
                <a:cs typeface="Verdana"/>
              </a:rPr>
              <a:t>УКРАЇНИ</a:t>
            </a:r>
            <a:endParaRPr sz="7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8506" y="3"/>
            <a:ext cx="18288000" cy="10071100"/>
            <a:chOff x="0" y="2"/>
            <a:chExt cx="18288000" cy="10071100"/>
          </a:xfrm>
        </p:grpSpPr>
        <p:sp>
          <p:nvSpPr>
            <p:cNvPr id="4" name="object 4"/>
            <p:cNvSpPr/>
            <p:nvPr/>
          </p:nvSpPr>
          <p:spPr>
            <a:xfrm>
              <a:off x="0" y="11"/>
              <a:ext cx="18288000" cy="10071100"/>
            </a:xfrm>
            <a:custGeom>
              <a:avLst/>
              <a:gdLst/>
              <a:ahLst/>
              <a:cxnLst/>
              <a:rect l="l" t="t" r="r" b="b"/>
              <a:pathLst>
                <a:path w="18288000" h="10071100">
                  <a:moveTo>
                    <a:pt x="18287988" y="0"/>
                  </a:moveTo>
                  <a:lnTo>
                    <a:pt x="10639412" y="0"/>
                  </a:lnTo>
                  <a:lnTo>
                    <a:pt x="9401886" y="0"/>
                  </a:lnTo>
                  <a:lnTo>
                    <a:pt x="0" y="0"/>
                  </a:lnTo>
                  <a:lnTo>
                    <a:pt x="0" y="2110702"/>
                  </a:lnTo>
                  <a:lnTo>
                    <a:pt x="9401886" y="2110702"/>
                  </a:lnTo>
                  <a:lnTo>
                    <a:pt x="9401886" y="10070655"/>
                  </a:lnTo>
                  <a:lnTo>
                    <a:pt x="18287988" y="10070655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176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02097" y="2718092"/>
              <a:ext cx="8286749" cy="55244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66527" y="408721"/>
            <a:ext cx="703770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780" dirty="0">
                <a:latin typeface="Tahoma"/>
                <a:cs typeface="Tahoma"/>
              </a:rPr>
              <a:t>Розпад</a:t>
            </a:r>
            <a:r>
              <a:rPr sz="8000" spc="-480" dirty="0">
                <a:latin typeface="Tahoma"/>
                <a:cs typeface="Tahoma"/>
              </a:rPr>
              <a:t> </a:t>
            </a:r>
            <a:r>
              <a:rPr sz="8000" spc="1090" dirty="0">
                <a:latin typeface="Tahoma"/>
                <a:cs typeface="Tahoma"/>
              </a:rPr>
              <a:t>СРСР</a:t>
            </a:r>
            <a:endParaRPr sz="8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1886" y="3549652"/>
            <a:ext cx="5296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30830" algn="l"/>
                <a:tab pos="4732655" algn="l"/>
              </a:tabLst>
            </a:pPr>
            <a:r>
              <a:rPr sz="3000" spc="275" dirty="0">
                <a:latin typeface="Tahoma"/>
                <a:cs typeface="Tahoma"/>
              </a:rPr>
              <a:t>о</a:t>
            </a:r>
            <a:r>
              <a:rPr sz="3000" spc="325" dirty="0">
                <a:latin typeface="Tahoma"/>
                <a:cs typeface="Tahoma"/>
              </a:rPr>
              <a:t>б</a:t>
            </a:r>
            <a:r>
              <a:rPr sz="3000" dirty="0">
                <a:latin typeface="Tahoma"/>
                <a:cs typeface="Tahoma"/>
              </a:rPr>
              <a:t>’</a:t>
            </a:r>
            <a:r>
              <a:rPr sz="3000" spc="300" dirty="0">
                <a:latin typeface="Tahoma"/>
                <a:cs typeface="Tahoma"/>
              </a:rPr>
              <a:t>є</a:t>
            </a:r>
            <a:r>
              <a:rPr sz="3000" spc="245" dirty="0">
                <a:latin typeface="Tahoma"/>
                <a:cs typeface="Tahoma"/>
              </a:rPr>
              <a:t>к</a:t>
            </a:r>
            <a:r>
              <a:rPr sz="3000" spc="15" dirty="0">
                <a:latin typeface="Tahoma"/>
                <a:cs typeface="Tahoma"/>
              </a:rPr>
              <a:t>т</a:t>
            </a:r>
            <a:r>
              <a:rPr sz="3000" spc="370" dirty="0">
                <a:latin typeface="Tahoma"/>
                <a:cs typeface="Tahoma"/>
              </a:rPr>
              <a:t>и</a:t>
            </a:r>
            <a:r>
              <a:rPr sz="3000" spc="250" dirty="0">
                <a:latin typeface="Tahoma"/>
                <a:cs typeface="Tahoma"/>
              </a:rPr>
              <a:t>в</a:t>
            </a:r>
            <a:r>
              <a:rPr sz="3000" spc="335" dirty="0">
                <a:latin typeface="Tahoma"/>
                <a:cs typeface="Tahoma"/>
              </a:rPr>
              <a:t>н</a:t>
            </a:r>
            <a:r>
              <a:rPr sz="3000" spc="370" dirty="0">
                <a:latin typeface="Tahoma"/>
                <a:cs typeface="Tahoma"/>
              </a:rPr>
              <a:t>ий	</a:t>
            </a:r>
            <a:r>
              <a:rPr sz="3000" spc="330" dirty="0">
                <a:latin typeface="Tahoma"/>
                <a:cs typeface="Tahoma"/>
              </a:rPr>
              <a:t>п</a:t>
            </a:r>
            <a:r>
              <a:rPr sz="3000" spc="395" dirty="0">
                <a:latin typeface="Tahoma"/>
                <a:cs typeface="Tahoma"/>
              </a:rPr>
              <a:t>р</a:t>
            </a:r>
            <a:r>
              <a:rPr sz="3000" spc="275" dirty="0">
                <a:latin typeface="Tahoma"/>
                <a:cs typeface="Tahoma"/>
              </a:rPr>
              <a:t>о</a:t>
            </a:r>
            <a:r>
              <a:rPr sz="3000" spc="335" dirty="0">
                <a:latin typeface="Tahoma"/>
                <a:cs typeface="Tahoma"/>
              </a:rPr>
              <a:t>ц</a:t>
            </a:r>
            <a:r>
              <a:rPr sz="3000" spc="270" dirty="0">
                <a:latin typeface="Tahoma"/>
                <a:cs typeface="Tahoma"/>
              </a:rPr>
              <a:t>е</a:t>
            </a:r>
            <a:r>
              <a:rPr sz="3000" spc="300" dirty="0">
                <a:latin typeface="Tahoma"/>
                <a:cs typeface="Tahoma"/>
              </a:rPr>
              <a:t>с</a:t>
            </a:r>
            <a:r>
              <a:rPr sz="3000" spc="-275" dirty="0">
                <a:latin typeface="Tahoma"/>
                <a:cs typeface="Tahoma"/>
              </a:rPr>
              <a:t>.	</a:t>
            </a:r>
            <a:r>
              <a:rPr sz="3000" spc="425" dirty="0">
                <a:latin typeface="Tahoma"/>
                <a:cs typeface="Tahoma"/>
              </a:rPr>
              <a:t>Ц</a:t>
            </a:r>
            <a:r>
              <a:rPr sz="3000" spc="270" dirty="0">
                <a:latin typeface="Tahoma"/>
                <a:cs typeface="Tahoma"/>
              </a:rPr>
              <a:t>е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1886" y="2940053"/>
            <a:ext cx="8752205" cy="10922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R="6985" algn="r">
              <a:lnSpc>
                <a:spcPct val="100000"/>
              </a:lnSpc>
              <a:spcBef>
                <a:spcPts val="700"/>
              </a:spcBef>
              <a:tabLst>
                <a:tab pos="2246630" algn="l"/>
                <a:tab pos="5453380" algn="l"/>
                <a:tab pos="7375525" algn="l"/>
                <a:tab pos="8228330" algn="l"/>
              </a:tabLst>
            </a:pPr>
            <a:r>
              <a:rPr sz="3000" spc="-90" dirty="0">
                <a:latin typeface="Tahoma"/>
                <a:cs typeface="Tahoma"/>
              </a:rPr>
              <a:t>"</a:t>
            </a:r>
            <a:r>
              <a:rPr sz="3000" spc="475" dirty="0">
                <a:latin typeface="Tahoma"/>
                <a:cs typeface="Tahoma"/>
              </a:rPr>
              <a:t>Р</a:t>
            </a:r>
            <a:r>
              <a:rPr sz="3000" spc="275" dirty="0">
                <a:latin typeface="Tahoma"/>
                <a:cs typeface="Tahoma"/>
              </a:rPr>
              <a:t>о</a:t>
            </a:r>
            <a:r>
              <a:rPr sz="3000" spc="225" dirty="0">
                <a:latin typeface="Tahoma"/>
                <a:cs typeface="Tahoma"/>
              </a:rPr>
              <a:t>з</a:t>
            </a:r>
            <a:r>
              <a:rPr sz="3000" spc="330" dirty="0">
                <a:latin typeface="Tahoma"/>
                <a:cs typeface="Tahoma"/>
              </a:rPr>
              <a:t>п</a:t>
            </a:r>
            <a:r>
              <a:rPr sz="3000" spc="170" dirty="0">
                <a:latin typeface="Tahoma"/>
                <a:cs typeface="Tahoma"/>
              </a:rPr>
              <a:t>а</a:t>
            </a:r>
            <a:r>
              <a:rPr sz="3000" spc="275" dirty="0">
                <a:latin typeface="Tahoma"/>
                <a:cs typeface="Tahoma"/>
              </a:rPr>
              <a:t>д	</a:t>
            </a:r>
            <a:r>
              <a:rPr sz="3000" spc="475" dirty="0">
                <a:latin typeface="Tahoma"/>
                <a:cs typeface="Tahoma"/>
              </a:rPr>
              <a:t>Р</a:t>
            </a:r>
            <a:r>
              <a:rPr sz="3000" spc="170" dirty="0">
                <a:latin typeface="Tahoma"/>
                <a:cs typeface="Tahoma"/>
              </a:rPr>
              <a:t>а</a:t>
            </a:r>
            <a:r>
              <a:rPr sz="3000" spc="275" dirty="0">
                <a:latin typeface="Tahoma"/>
                <a:cs typeface="Tahoma"/>
              </a:rPr>
              <a:t>д</a:t>
            </a:r>
            <a:r>
              <a:rPr sz="3000" spc="229" dirty="0">
                <a:latin typeface="Tahoma"/>
                <a:cs typeface="Tahoma"/>
              </a:rPr>
              <a:t>я</a:t>
            </a:r>
            <a:r>
              <a:rPr sz="3000" spc="335" dirty="0">
                <a:latin typeface="Tahoma"/>
                <a:cs typeface="Tahoma"/>
              </a:rPr>
              <a:t>н</a:t>
            </a:r>
            <a:r>
              <a:rPr sz="3000" spc="300" dirty="0">
                <a:latin typeface="Tahoma"/>
                <a:cs typeface="Tahoma"/>
              </a:rPr>
              <a:t>с</a:t>
            </a:r>
            <a:r>
              <a:rPr sz="3000" spc="185" dirty="0">
                <a:latin typeface="Tahoma"/>
                <a:cs typeface="Tahoma"/>
              </a:rPr>
              <a:t>ь</a:t>
            </a:r>
            <a:r>
              <a:rPr sz="3000" spc="245" dirty="0">
                <a:latin typeface="Tahoma"/>
                <a:cs typeface="Tahoma"/>
              </a:rPr>
              <a:t>к</a:t>
            </a:r>
            <a:r>
              <a:rPr sz="3000" spc="275" dirty="0">
                <a:latin typeface="Tahoma"/>
                <a:cs typeface="Tahoma"/>
              </a:rPr>
              <a:t>о</a:t>
            </a:r>
            <a:r>
              <a:rPr sz="3000" spc="175" dirty="0">
                <a:latin typeface="Tahoma"/>
                <a:cs typeface="Tahoma"/>
              </a:rPr>
              <a:t>г</a:t>
            </a:r>
            <a:r>
              <a:rPr sz="3000" spc="275" dirty="0">
                <a:latin typeface="Tahoma"/>
                <a:cs typeface="Tahoma"/>
              </a:rPr>
              <a:t>о	</a:t>
            </a:r>
            <a:r>
              <a:rPr sz="3000" spc="345" dirty="0">
                <a:latin typeface="Tahoma"/>
                <a:cs typeface="Tahoma"/>
              </a:rPr>
              <a:t>С</a:t>
            </a:r>
            <a:r>
              <a:rPr sz="3000" spc="275" dirty="0">
                <a:latin typeface="Tahoma"/>
                <a:cs typeface="Tahoma"/>
              </a:rPr>
              <a:t>о</a:t>
            </a:r>
            <a:r>
              <a:rPr sz="3000" spc="305" dirty="0">
                <a:latin typeface="Tahoma"/>
                <a:cs typeface="Tahoma"/>
              </a:rPr>
              <a:t>ю</a:t>
            </a:r>
            <a:r>
              <a:rPr sz="3000" spc="225" dirty="0">
                <a:latin typeface="Tahoma"/>
                <a:cs typeface="Tahoma"/>
              </a:rPr>
              <a:t>з</a:t>
            </a:r>
            <a:r>
              <a:rPr sz="3000" spc="175" dirty="0">
                <a:latin typeface="Tahoma"/>
                <a:cs typeface="Tahoma"/>
              </a:rPr>
              <a:t>у	</a:t>
            </a:r>
            <a:r>
              <a:rPr sz="3000" spc="-140" dirty="0">
                <a:latin typeface="Tahoma"/>
                <a:cs typeface="Tahoma"/>
              </a:rPr>
              <a:t>–	</a:t>
            </a:r>
            <a:r>
              <a:rPr sz="3000" spc="335" dirty="0">
                <a:latin typeface="Tahoma"/>
                <a:cs typeface="Tahoma"/>
              </a:rPr>
              <a:t>ц</a:t>
            </a:r>
            <a:r>
              <a:rPr sz="3000" spc="270" dirty="0">
                <a:latin typeface="Tahoma"/>
                <a:cs typeface="Tahoma"/>
              </a:rPr>
              <a:t>е</a:t>
            </a:r>
            <a:endParaRPr sz="30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600"/>
              </a:spcBef>
              <a:tabLst>
                <a:tab pos="1360170" algn="l"/>
              </a:tabLst>
            </a:pPr>
            <a:r>
              <a:rPr sz="3000" spc="254" dirty="0">
                <a:latin typeface="Tahoma"/>
                <a:cs typeface="Tahoma"/>
              </a:rPr>
              <a:t>дуже	</a:t>
            </a:r>
            <a:r>
              <a:rPr sz="3000" spc="260" dirty="0">
                <a:latin typeface="Tahoma"/>
                <a:cs typeface="Tahoma"/>
              </a:rPr>
              <a:t>важливо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694011" y="9042434"/>
            <a:ext cx="816483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28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2500" spc="1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2500" spc="32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2500" spc="14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2500" spc="305" dirty="0">
                <a:solidFill>
                  <a:srgbClr val="FFFFFF"/>
                </a:solidFill>
                <a:latin typeface="Tahoma"/>
                <a:cs typeface="Tahoma"/>
              </a:rPr>
              <a:t>й</a:t>
            </a:r>
            <a:r>
              <a:rPr sz="2500" spc="204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z="25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370" dirty="0">
                <a:solidFill>
                  <a:srgbClr val="FFFFFF"/>
                </a:solidFill>
                <a:latin typeface="Tahoma"/>
                <a:cs typeface="Tahoma"/>
              </a:rPr>
              <a:t>ш</a:t>
            </a:r>
            <a:r>
              <a:rPr sz="2500" spc="14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2500" spc="70" dirty="0">
                <a:solidFill>
                  <a:srgbClr val="FFFFFF"/>
                </a:solidFill>
                <a:latin typeface="Tahoma"/>
                <a:cs typeface="Tahoma"/>
              </a:rPr>
              <a:t>х</a:t>
            </a:r>
            <a:r>
              <a:rPr sz="2500" spc="1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2500" spc="14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2500" spc="32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2500" spc="110" dirty="0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sz="2500" spc="204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5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270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2500" spc="22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2500" spc="27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2500" spc="265" dirty="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sz="2500" spc="14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2500" spc="245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2500" spc="145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25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204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5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240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z="2500" spc="305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500" spc="245" dirty="0">
                <a:solidFill>
                  <a:srgbClr val="FFFFFF"/>
                </a:solidFill>
                <a:latin typeface="Tahoma"/>
                <a:cs typeface="Tahoma"/>
              </a:rPr>
              <a:t>є</a:t>
            </a:r>
            <a:r>
              <a:rPr sz="2500" spc="20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500" spc="110" dirty="0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sz="2500" spc="-229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25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-470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2500" spc="155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r>
              <a:rPr sz="25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200" dirty="0">
                <a:solidFill>
                  <a:srgbClr val="FFFFFF"/>
                </a:solidFill>
                <a:latin typeface="Tahoma"/>
                <a:cs typeface="Tahoma"/>
              </a:rPr>
              <a:t>кв</a:t>
            </a:r>
            <a:r>
              <a:rPr sz="2500" spc="110" dirty="0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sz="2500" spc="1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2500" spc="27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2500" spc="195" dirty="0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sz="25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-470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2500" spc="150" dirty="0">
                <a:solidFill>
                  <a:srgbClr val="FFFFFF"/>
                </a:solidFill>
                <a:latin typeface="Tahoma"/>
                <a:cs typeface="Tahoma"/>
              </a:rPr>
              <a:t>99</a:t>
            </a:r>
            <a:r>
              <a:rPr sz="2500" spc="-46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25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32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2500" spc="-229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1886" y="4006852"/>
            <a:ext cx="8755380" cy="5802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15" algn="just">
              <a:lnSpc>
                <a:spcPct val="116700"/>
              </a:lnSpc>
              <a:spcBef>
                <a:spcPts val="95"/>
              </a:spcBef>
            </a:pPr>
            <a:r>
              <a:rPr sz="3000" spc="190" dirty="0">
                <a:latin typeface="Tahoma"/>
                <a:cs typeface="Tahoma"/>
              </a:rPr>
              <a:t>наголосити:</a:t>
            </a:r>
            <a:r>
              <a:rPr sz="3000" spc="105" dirty="0">
                <a:latin typeface="Tahoma"/>
                <a:cs typeface="Tahoma"/>
              </a:rPr>
              <a:t> </a:t>
            </a:r>
            <a:r>
              <a:rPr sz="3000" spc="295" dirty="0">
                <a:latin typeface="Tahoma"/>
                <a:cs typeface="Tahoma"/>
              </a:rPr>
              <a:t>Радянський</a:t>
            </a:r>
            <a:r>
              <a:rPr sz="3000" spc="105" dirty="0">
                <a:latin typeface="Tahoma"/>
                <a:cs typeface="Tahoma"/>
              </a:rPr>
              <a:t> </a:t>
            </a:r>
            <a:r>
              <a:rPr sz="3000" spc="290" dirty="0">
                <a:latin typeface="Tahoma"/>
                <a:cs typeface="Tahoma"/>
              </a:rPr>
              <a:t>Союз</a:t>
            </a:r>
            <a:r>
              <a:rPr sz="3000" spc="105" dirty="0">
                <a:latin typeface="Tahoma"/>
                <a:cs typeface="Tahoma"/>
              </a:rPr>
              <a:t> </a:t>
            </a:r>
            <a:r>
              <a:rPr sz="3000" spc="275" dirty="0">
                <a:latin typeface="Tahoma"/>
                <a:cs typeface="Tahoma"/>
              </a:rPr>
              <a:t>розпався</a:t>
            </a:r>
            <a:r>
              <a:rPr sz="3000" spc="105" dirty="0">
                <a:latin typeface="Tahoma"/>
                <a:cs typeface="Tahoma"/>
              </a:rPr>
              <a:t> </a:t>
            </a:r>
            <a:r>
              <a:rPr sz="3000" spc="305" dirty="0">
                <a:latin typeface="Tahoma"/>
                <a:cs typeface="Tahoma"/>
              </a:rPr>
              <a:t>не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130" dirty="0">
                <a:latin typeface="Tahoma"/>
                <a:cs typeface="Tahoma"/>
              </a:rPr>
              <a:t>тому,</a:t>
            </a:r>
            <a:r>
              <a:rPr sz="3000" spc="80" dirty="0">
                <a:latin typeface="Tahoma"/>
                <a:cs typeface="Tahoma"/>
              </a:rPr>
              <a:t> </a:t>
            </a:r>
            <a:r>
              <a:rPr sz="3000" spc="140" dirty="0">
                <a:latin typeface="Tahoma"/>
                <a:cs typeface="Tahoma"/>
              </a:rPr>
              <a:t>що,</a:t>
            </a:r>
            <a:r>
              <a:rPr sz="3000" spc="85" dirty="0">
                <a:latin typeface="Tahoma"/>
                <a:cs typeface="Tahoma"/>
              </a:rPr>
              <a:t> </a:t>
            </a:r>
            <a:r>
              <a:rPr sz="3000" spc="225" dirty="0">
                <a:latin typeface="Tahoma"/>
                <a:cs typeface="Tahoma"/>
              </a:rPr>
              <a:t>наприклад,</a:t>
            </a:r>
            <a:r>
              <a:rPr sz="3000" spc="85" dirty="0">
                <a:latin typeface="Tahoma"/>
                <a:cs typeface="Tahoma"/>
              </a:rPr>
              <a:t> </a:t>
            </a:r>
            <a:r>
              <a:rPr sz="3000" spc="295" dirty="0">
                <a:latin typeface="Tahoma"/>
                <a:cs typeface="Tahoma"/>
              </a:rPr>
              <a:t>Єльцин</a:t>
            </a:r>
            <a:r>
              <a:rPr sz="3000" spc="80" dirty="0">
                <a:latin typeface="Tahoma"/>
                <a:cs typeface="Tahoma"/>
              </a:rPr>
              <a:t> </a:t>
            </a:r>
            <a:r>
              <a:rPr sz="3000" spc="250" dirty="0">
                <a:latin typeface="Tahoma"/>
                <a:cs typeface="Tahoma"/>
              </a:rPr>
              <a:t>цього</a:t>
            </a:r>
            <a:r>
              <a:rPr sz="3000" spc="85" dirty="0">
                <a:latin typeface="Tahoma"/>
                <a:cs typeface="Tahoma"/>
              </a:rPr>
              <a:t> </a:t>
            </a:r>
            <a:r>
              <a:rPr sz="3000" spc="110" dirty="0">
                <a:latin typeface="Tahoma"/>
                <a:cs typeface="Tahoma"/>
              </a:rPr>
              <a:t>захотів.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320" dirty="0">
                <a:latin typeface="Tahoma"/>
                <a:cs typeface="Tahoma"/>
              </a:rPr>
              <a:t>Нині</a:t>
            </a:r>
            <a:r>
              <a:rPr sz="3000" spc="-5" dirty="0">
                <a:latin typeface="Tahoma"/>
                <a:cs typeface="Tahoma"/>
              </a:rPr>
              <a:t> </a:t>
            </a:r>
            <a:r>
              <a:rPr sz="3000" spc="190" dirty="0">
                <a:latin typeface="Tahoma"/>
                <a:cs typeface="Tahoma"/>
              </a:rPr>
              <a:t>багато</a:t>
            </a:r>
            <a:r>
              <a:rPr sz="3000" dirty="0">
                <a:latin typeface="Tahoma"/>
                <a:cs typeface="Tahoma"/>
              </a:rPr>
              <a:t> </a:t>
            </a:r>
            <a:r>
              <a:rPr sz="3000" spc="130" dirty="0">
                <a:latin typeface="Tahoma"/>
                <a:cs typeface="Tahoma"/>
              </a:rPr>
              <a:t>хто</a:t>
            </a:r>
            <a:r>
              <a:rPr sz="3000" spc="-5" dirty="0">
                <a:latin typeface="Tahoma"/>
                <a:cs typeface="Tahoma"/>
              </a:rPr>
              <a:t> </a:t>
            </a:r>
            <a:r>
              <a:rPr sz="3000" spc="229" dirty="0">
                <a:latin typeface="Tahoma"/>
                <a:cs typeface="Tahoma"/>
              </a:rPr>
              <a:t>намагається</a:t>
            </a:r>
            <a:r>
              <a:rPr sz="3000" dirty="0">
                <a:latin typeface="Tahoma"/>
                <a:cs typeface="Tahoma"/>
              </a:rPr>
              <a:t> </a:t>
            </a:r>
            <a:r>
              <a:rPr sz="3000" spc="145" dirty="0">
                <a:latin typeface="Tahoma"/>
                <a:cs typeface="Tahoma"/>
              </a:rPr>
              <a:t>так</a:t>
            </a:r>
            <a:r>
              <a:rPr sz="3000" spc="-5" dirty="0">
                <a:latin typeface="Tahoma"/>
                <a:cs typeface="Tahoma"/>
              </a:rPr>
              <a:t> </a:t>
            </a:r>
            <a:r>
              <a:rPr sz="3000" spc="185" dirty="0">
                <a:latin typeface="Tahoma"/>
                <a:cs typeface="Tahoma"/>
              </a:rPr>
              <a:t>трактувати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75" dirty="0">
                <a:latin typeface="Tahoma"/>
                <a:cs typeface="Tahoma"/>
              </a:rPr>
              <a:t>ті </a:t>
            </a:r>
            <a:r>
              <a:rPr sz="3000" spc="145" dirty="0">
                <a:latin typeface="Tahoma"/>
                <a:cs typeface="Tahoma"/>
              </a:rPr>
              <a:t>події. </a:t>
            </a:r>
            <a:r>
              <a:rPr sz="3000" spc="220" dirty="0">
                <a:latin typeface="Tahoma"/>
                <a:cs typeface="Tahoma"/>
              </a:rPr>
              <a:t>Путін </a:t>
            </a:r>
            <a:r>
              <a:rPr sz="3000" spc="250" dirty="0">
                <a:latin typeface="Tahoma"/>
                <a:cs typeface="Tahoma"/>
              </a:rPr>
              <a:t>якось </a:t>
            </a:r>
            <a:r>
              <a:rPr sz="3000" spc="165" dirty="0">
                <a:latin typeface="Tahoma"/>
                <a:cs typeface="Tahoma"/>
              </a:rPr>
              <a:t>зауважив: </a:t>
            </a:r>
            <a:r>
              <a:rPr sz="3000" spc="190" dirty="0">
                <a:latin typeface="Tahoma"/>
                <a:cs typeface="Tahoma"/>
              </a:rPr>
              <a:t>«Біловезька </a:t>
            </a:r>
            <a:r>
              <a:rPr sz="3000" spc="195" dirty="0">
                <a:latin typeface="Tahoma"/>
                <a:cs typeface="Tahoma"/>
              </a:rPr>
              <a:t> </a:t>
            </a:r>
            <a:r>
              <a:rPr sz="3000" spc="215" dirty="0">
                <a:latin typeface="Tahoma"/>
                <a:cs typeface="Tahoma"/>
              </a:rPr>
              <a:t>угода </a:t>
            </a:r>
            <a:r>
              <a:rPr sz="3000" spc="-140" dirty="0">
                <a:latin typeface="Tahoma"/>
                <a:cs typeface="Tahoma"/>
              </a:rPr>
              <a:t>– </a:t>
            </a:r>
            <a:r>
              <a:rPr sz="3000" spc="305" dirty="0">
                <a:latin typeface="Tahoma"/>
                <a:cs typeface="Tahoma"/>
              </a:rPr>
              <a:t>це </a:t>
            </a:r>
            <a:r>
              <a:rPr sz="3000" spc="210" dirty="0">
                <a:latin typeface="Tahoma"/>
                <a:cs typeface="Tahoma"/>
              </a:rPr>
              <a:t>трагедія </a:t>
            </a:r>
            <a:r>
              <a:rPr sz="3000" spc="254" dirty="0">
                <a:latin typeface="Tahoma"/>
                <a:cs typeface="Tahoma"/>
              </a:rPr>
              <a:t>кінця </a:t>
            </a:r>
            <a:r>
              <a:rPr sz="3000" spc="204" dirty="0">
                <a:latin typeface="Tahoma"/>
                <a:cs typeface="Tahoma"/>
              </a:rPr>
              <a:t>ХХ </a:t>
            </a:r>
            <a:r>
              <a:rPr sz="3000" spc="65" dirty="0">
                <a:latin typeface="Tahoma"/>
                <a:cs typeface="Tahoma"/>
              </a:rPr>
              <a:t>століття». </a:t>
            </a:r>
            <a:r>
              <a:rPr sz="3000" spc="315" dirty="0">
                <a:latin typeface="Tahoma"/>
                <a:cs typeface="Tahoma"/>
              </a:rPr>
              <a:t>Він </a:t>
            </a:r>
            <a:r>
              <a:rPr sz="3000" spc="320" dirty="0">
                <a:latin typeface="Tahoma"/>
                <a:cs typeface="Tahoma"/>
              </a:rPr>
              <a:t> </a:t>
            </a:r>
            <a:r>
              <a:rPr sz="3000" spc="250" dirty="0">
                <a:latin typeface="Tahoma"/>
                <a:cs typeface="Tahoma"/>
              </a:rPr>
              <a:t>скрізь </a:t>
            </a:r>
            <a:r>
              <a:rPr sz="3000" spc="215" dirty="0">
                <a:latin typeface="Tahoma"/>
                <a:cs typeface="Tahoma"/>
              </a:rPr>
              <a:t>розповідає, </a:t>
            </a:r>
            <a:r>
              <a:rPr sz="3000" spc="345" dirty="0">
                <a:latin typeface="Tahoma"/>
                <a:cs typeface="Tahoma"/>
              </a:rPr>
              <a:t>що </a:t>
            </a:r>
            <a:r>
              <a:rPr sz="3000" spc="320" dirty="0">
                <a:latin typeface="Tahoma"/>
                <a:cs typeface="Tahoma"/>
              </a:rPr>
              <a:t>цю </a:t>
            </a:r>
            <a:r>
              <a:rPr sz="3000" spc="215" dirty="0">
                <a:latin typeface="Tahoma"/>
                <a:cs typeface="Tahoma"/>
              </a:rPr>
              <a:t>угоду </a:t>
            </a:r>
            <a:r>
              <a:rPr sz="3000" spc="280" dirty="0">
                <a:latin typeface="Tahoma"/>
                <a:cs typeface="Tahoma"/>
              </a:rPr>
              <a:t>підписали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200" dirty="0">
                <a:latin typeface="Tahoma"/>
                <a:cs typeface="Tahoma"/>
              </a:rPr>
              <a:t>кілька </a:t>
            </a:r>
            <a:r>
              <a:rPr sz="3000" spc="260" dirty="0">
                <a:latin typeface="Tahoma"/>
                <a:cs typeface="Tahoma"/>
              </a:rPr>
              <a:t>осіб </a:t>
            </a:r>
            <a:r>
              <a:rPr sz="3000" spc="245" dirty="0">
                <a:latin typeface="Tahoma"/>
                <a:cs typeface="Tahoma"/>
              </a:rPr>
              <a:t>під </a:t>
            </a:r>
            <a:r>
              <a:rPr sz="3000" spc="285" dirty="0">
                <a:latin typeface="Tahoma"/>
                <a:cs typeface="Tahoma"/>
              </a:rPr>
              <a:t>випивку </a:t>
            </a:r>
            <a:r>
              <a:rPr sz="3000" spc="130" dirty="0">
                <a:latin typeface="Tahoma"/>
                <a:cs typeface="Tahoma"/>
              </a:rPr>
              <a:t>і </a:t>
            </a:r>
            <a:r>
              <a:rPr sz="3000" spc="160" dirty="0">
                <a:latin typeface="Tahoma"/>
                <a:cs typeface="Tahoma"/>
              </a:rPr>
              <a:t>закуску, </a:t>
            </a:r>
            <a:r>
              <a:rPr sz="3000" spc="280" dirty="0">
                <a:latin typeface="Tahoma"/>
                <a:cs typeface="Tahoma"/>
              </a:rPr>
              <a:t>мало </a:t>
            </a:r>
            <a:r>
              <a:rPr sz="3000" spc="305" dirty="0">
                <a:latin typeface="Tahoma"/>
                <a:cs typeface="Tahoma"/>
              </a:rPr>
              <a:t>не </a:t>
            </a:r>
            <a:r>
              <a:rPr sz="3000" spc="310" dirty="0">
                <a:latin typeface="Tahoma"/>
                <a:cs typeface="Tahoma"/>
              </a:rPr>
              <a:t> </a:t>
            </a:r>
            <a:r>
              <a:rPr sz="3000" spc="245" dirty="0">
                <a:latin typeface="Tahoma"/>
                <a:cs typeface="Tahoma"/>
              </a:rPr>
              <a:t>під</a:t>
            </a:r>
            <a:r>
              <a:rPr sz="3000" spc="60" dirty="0">
                <a:latin typeface="Tahoma"/>
                <a:cs typeface="Tahoma"/>
              </a:rPr>
              <a:t> </a:t>
            </a:r>
            <a:r>
              <a:rPr sz="3000" spc="225" dirty="0">
                <a:latin typeface="Tahoma"/>
                <a:cs typeface="Tahoma"/>
              </a:rPr>
              <a:t>кущами.</a:t>
            </a:r>
            <a:r>
              <a:rPr sz="3000" spc="65" dirty="0">
                <a:latin typeface="Tahoma"/>
                <a:cs typeface="Tahoma"/>
              </a:rPr>
              <a:t> </a:t>
            </a:r>
            <a:r>
              <a:rPr sz="3000" spc="240" dirty="0">
                <a:latin typeface="Tahoma"/>
                <a:cs typeface="Tahoma"/>
              </a:rPr>
              <a:t>Начебто</a:t>
            </a:r>
            <a:r>
              <a:rPr sz="3000" spc="65" dirty="0">
                <a:latin typeface="Tahoma"/>
                <a:cs typeface="Tahoma"/>
              </a:rPr>
              <a:t> </a:t>
            </a:r>
            <a:r>
              <a:rPr sz="3000" spc="409" dirty="0">
                <a:latin typeface="Tahoma"/>
                <a:cs typeface="Tahoma"/>
              </a:rPr>
              <a:t>ми</a:t>
            </a:r>
            <a:r>
              <a:rPr sz="3000" spc="65" dirty="0">
                <a:latin typeface="Tahoma"/>
                <a:cs typeface="Tahoma"/>
              </a:rPr>
              <a:t> </a:t>
            </a:r>
            <a:r>
              <a:rPr sz="3000" spc="220" dirty="0">
                <a:latin typeface="Tahoma"/>
                <a:cs typeface="Tahoma"/>
              </a:rPr>
              <a:t>нав’язали</a:t>
            </a:r>
            <a:r>
              <a:rPr sz="3000" spc="65" dirty="0">
                <a:latin typeface="Tahoma"/>
                <a:cs typeface="Tahoma"/>
              </a:rPr>
              <a:t> </a:t>
            </a:r>
            <a:r>
              <a:rPr sz="3000" spc="320" dirty="0">
                <a:latin typeface="Tahoma"/>
                <a:cs typeface="Tahoma"/>
              </a:rPr>
              <a:t>цю</a:t>
            </a:r>
            <a:r>
              <a:rPr sz="3000" spc="65" dirty="0">
                <a:latin typeface="Tahoma"/>
                <a:cs typeface="Tahoma"/>
              </a:rPr>
              <a:t> </a:t>
            </a:r>
            <a:r>
              <a:rPr sz="3000" spc="245" dirty="0">
                <a:latin typeface="Tahoma"/>
                <a:cs typeface="Tahoma"/>
              </a:rPr>
              <a:t>ідею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175" dirty="0">
                <a:latin typeface="Tahoma"/>
                <a:cs typeface="Tahoma"/>
              </a:rPr>
              <a:t>народові."</a:t>
            </a:r>
            <a:endParaRPr sz="3000">
              <a:latin typeface="Tahoma"/>
              <a:cs typeface="Tahoma"/>
            </a:endParaRPr>
          </a:p>
          <a:p>
            <a:pPr marR="78105" algn="r">
              <a:lnSpc>
                <a:spcPct val="100000"/>
              </a:lnSpc>
              <a:spcBef>
                <a:spcPts val="1975"/>
              </a:spcBef>
            </a:pPr>
            <a:r>
              <a:rPr sz="2200" spc="195" dirty="0">
                <a:latin typeface="Tahoma"/>
                <a:cs typeface="Tahoma"/>
              </a:rPr>
              <a:t>Леонід</a:t>
            </a:r>
            <a:r>
              <a:rPr sz="2200" spc="-114" dirty="0">
                <a:latin typeface="Tahoma"/>
                <a:cs typeface="Tahoma"/>
              </a:rPr>
              <a:t> </a:t>
            </a:r>
            <a:r>
              <a:rPr sz="2200" spc="125" dirty="0">
                <a:latin typeface="Tahoma"/>
                <a:cs typeface="Tahoma"/>
              </a:rPr>
              <a:t>Кравчук.</a:t>
            </a:r>
            <a:r>
              <a:rPr sz="2200" spc="-114" dirty="0">
                <a:latin typeface="Tahoma"/>
                <a:cs typeface="Tahoma"/>
              </a:rPr>
              <a:t> </a:t>
            </a:r>
            <a:r>
              <a:rPr sz="2200" spc="225" dirty="0">
                <a:latin typeface="Tahoma"/>
                <a:cs typeface="Tahoma"/>
              </a:rPr>
              <a:t>З</a:t>
            </a:r>
            <a:r>
              <a:rPr sz="2200" spc="-114" dirty="0">
                <a:latin typeface="Tahoma"/>
                <a:cs typeface="Tahoma"/>
              </a:rPr>
              <a:t> </a:t>
            </a:r>
            <a:r>
              <a:rPr sz="2200" spc="155" dirty="0">
                <a:latin typeface="Tahoma"/>
                <a:cs typeface="Tahoma"/>
              </a:rPr>
              <a:t>інтерв’ю</a:t>
            </a:r>
            <a:r>
              <a:rPr sz="2200" spc="-114" dirty="0">
                <a:latin typeface="Tahoma"/>
                <a:cs typeface="Tahoma"/>
              </a:rPr>
              <a:t> </a:t>
            </a:r>
            <a:r>
              <a:rPr sz="2200" spc="114" dirty="0">
                <a:latin typeface="Tahoma"/>
                <a:cs typeface="Tahoma"/>
              </a:rPr>
              <a:t>газеті</a:t>
            </a:r>
            <a:r>
              <a:rPr sz="2200" spc="-114" dirty="0">
                <a:latin typeface="Tahoma"/>
                <a:cs typeface="Tahoma"/>
              </a:rPr>
              <a:t> </a:t>
            </a:r>
            <a:r>
              <a:rPr sz="2200" spc="145" dirty="0">
                <a:latin typeface="Tahoma"/>
                <a:cs typeface="Tahoma"/>
              </a:rPr>
              <a:t>“Голос</a:t>
            </a:r>
            <a:r>
              <a:rPr sz="2200" spc="-114" dirty="0">
                <a:latin typeface="Tahoma"/>
                <a:cs typeface="Tahoma"/>
              </a:rPr>
              <a:t> </a:t>
            </a:r>
            <a:r>
              <a:rPr sz="2200" spc="125" dirty="0">
                <a:latin typeface="Tahoma"/>
                <a:cs typeface="Tahoma"/>
              </a:rPr>
              <a:t>України”.</a:t>
            </a:r>
            <a:endParaRPr sz="22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434"/>
              </a:spcBef>
            </a:pPr>
            <a:r>
              <a:rPr sz="2200" spc="185" dirty="0">
                <a:latin typeface="Tahoma"/>
                <a:cs typeface="Tahoma"/>
              </a:rPr>
              <a:t>Грудень</a:t>
            </a:r>
            <a:r>
              <a:rPr sz="2200" spc="-130" dirty="0">
                <a:latin typeface="Tahoma"/>
                <a:cs typeface="Tahoma"/>
              </a:rPr>
              <a:t> </a:t>
            </a:r>
            <a:r>
              <a:rPr sz="2200" spc="5" dirty="0">
                <a:latin typeface="Tahoma"/>
                <a:cs typeface="Tahoma"/>
              </a:rPr>
              <a:t>2016</a:t>
            </a:r>
            <a:r>
              <a:rPr sz="2200" spc="-135" dirty="0">
                <a:latin typeface="Tahoma"/>
                <a:cs typeface="Tahoma"/>
              </a:rPr>
              <a:t> </a:t>
            </a:r>
            <a:r>
              <a:rPr sz="2200" spc="195" dirty="0">
                <a:latin typeface="Tahoma"/>
                <a:cs typeface="Tahoma"/>
              </a:rPr>
              <a:t>року</a:t>
            </a:r>
            <a:endParaRPr sz="2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402445" cy="10287000"/>
          </a:xfrm>
          <a:custGeom>
            <a:avLst/>
            <a:gdLst/>
            <a:ahLst/>
            <a:cxnLst/>
            <a:rect l="l" t="t" r="r" b="b"/>
            <a:pathLst>
              <a:path w="9402445" h="10287000">
                <a:moveTo>
                  <a:pt x="0" y="10286999"/>
                </a:moveTo>
                <a:lnTo>
                  <a:pt x="9401894" y="10286999"/>
                </a:lnTo>
                <a:lnTo>
                  <a:pt x="9401894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5730"/>
            <a:chOff x="0" y="0"/>
            <a:chExt cx="18288000" cy="1028573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8288000" cy="10285730"/>
            </a:xfrm>
            <a:custGeom>
              <a:avLst/>
              <a:gdLst/>
              <a:ahLst/>
              <a:cxnLst/>
              <a:rect l="l" t="t" r="r" b="b"/>
              <a:pathLst>
                <a:path w="18288000" h="10285730">
                  <a:moveTo>
                    <a:pt x="18287988" y="0"/>
                  </a:moveTo>
                  <a:lnTo>
                    <a:pt x="9401886" y="0"/>
                  </a:lnTo>
                  <a:lnTo>
                    <a:pt x="0" y="12"/>
                  </a:lnTo>
                  <a:lnTo>
                    <a:pt x="0" y="2110714"/>
                  </a:lnTo>
                  <a:lnTo>
                    <a:pt x="9401886" y="2110714"/>
                  </a:lnTo>
                  <a:lnTo>
                    <a:pt x="9401886" y="10285273"/>
                  </a:lnTo>
                  <a:lnTo>
                    <a:pt x="18287988" y="10285273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02097" y="2718091"/>
              <a:ext cx="8286749" cy="55244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66527" y="408715"/>
            <a:ext cx="703770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780" dirty="0">
                <a:solidFill>
                  <a:srgbClr val="000000"/>
                </a:solidFill>
                <a:latin typeface="Tahoma"/>
                <a:cs typeface="Tahoma"/>
              </a:rPr>
              <a:t>Розпад</a:t>
            </a:r>
            <a:r>
              <a:rPr sz="8000" spc="-48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8000" spc="1090" dirty="0">
                <a:solidFill>
                  <a:srgbClr val="000000"/>
                </a:solidFill>
                <a:latin typeface="Tahoma"/>
                <a:cs typeface="Tahoma"/>
              </a:rPr>
              <a:t>СРСР</a:t>
            </a:r>
            <a:endParaRPr sz="8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1650" y="3343275"/>
            <a:ext cx="5041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4839" algn="l"/>
              </a:tabLst>
            </a:pPr>
            <a:r>
              <a:rPr sz="3000" spc="210" dirty="0">
                <a:latin typeface="Tahoma"/>
                <a:cs typeface="Tahoma"/>
              </a:rPr>
              <a:t>"Але	</a:t>
            </a:r>
            <a:r>
              <a:rPr sz="3000" spc="265" dirty="0">
                <a:latin typeface="Tahoma"/>
                <a:cs typeface="Tahoma"/>
              </a:rPr>
              <a:t>всеукраїнський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98585" y="3343275"/>
            <a:ext cx="25723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90" dirty="0">
                <a:latin typeface="Tahoma"/>
                <a:cs typeface="Tahoma"/>
              </a:rPr>
              <a:t>референдум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1650" y="3800474"/>
            <a:ext cx="8571865" cy="4826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6700"/>
              </a:lnSpc>
              <a:spcBef>
                <a:spcPts val="95"/>
              </a:spcBef>
            </a:pPr>
            <a:r>
              <a:rPr sz="3000" spc="265" dirty="0">
                <a:latin typeface="Tahoma"/>
                <a:cs typeface="Tahoma"/>
              </a:rPr>
              <a:t>спростовує </a:t>
            </a:r>
            <a:r>
              <a:rPr sz="3000" spc="140" dirty="0">
                <a:latin typeface="Tahoma"/>
                <a:cs typeface="Tahoma"/>
              </a:rPr>
              <a:t>такі</a:t>
            </a:r>
            <a:r>
              <a:rPr sz="3000" spc="145" dirty="0">
                <a:latin typeface="Tahoma"/>
                <a:cs typeface="Tahoma"/>
              </a:rPr>
              <a:t> </a:t>
            </a:r>
            <a:r>
              <a:rPr sz="3000" spc="215" dirty="0">
                <a:latin typeface="Tahoma"/>
                <a:cs typeface="Tahoma"/>
              </a:rPr>
              <a:t>твердження. </a:t>
            </a:r>
            <a:r>
              <a:rPr sz="3000" spc="300" dirty="0">
                <a:latin typeface="Tahoma"/>
                <a:cs typeface="Tahoma"/>
              </a:rPr>
              <a:t>Його </a:t>
            </a:r>
            <a:r>
              <a:rPr sz="3000" spc="250" dirty="0">
                <a:latin typeface="Tahoma"/>
                <a:cs typeface="Tahoma"/>
              </a:rPr>
              <a:t>було </a:t>
            </a:r>
            <a:r>
              <a:rPr sz="3000" spc="254" dirty="0">
                <a:latin typeface="Tahoma"/>
                <a:cs typeface="Tahoma"/>
              </a:rPr>
              <a:t> </a:t>
            </a:r>
            <a:r>
              <a:rPr sz="3000" spc="300" dirty="0">
                <a:latin typeface="Tahoma"/>
                <a:cs typeface="Tahoma"/>
              </a:rPr>
              <a:t>проведено</a:t>
            </a:r>
            <a:r>
              <a:rPr sz="3000" spc="305" dirty="0">
                <a:latin typeface="Tahoma"/>
                <a:cs typeface="Tahoma"/>
              </a:rPr>
              <a:t> </a:t>
            </a:r>
            <a:r>
              <a:rPr sz="3000" spc="254" dirty="0">
                <a:latin typeface="Tahoma"/>
                <a:cs typeface="Tahoma"/>
              </a:rPr>
              <a:t>дуже</a:t>
            </a:r>
            <a:r>
              <a:rPr sz="3000" spc="260" dirty="0">
                <a:latin typeface="Tahoma"/>
                <a:cs typeface="Tahoma"/>
              </a:rPr>
              <a:t> </a:t>
            </a:r>
            <a:r>
              <a:rPr sz="3000" spc="175" dirty="0">
                <a:latin typeface="Tahoma"/>
                <a:cs typeface="Tahoma"/>
              </a:rPr>
              <a:t>вчасно.</a:t>
            </a:r>
            <a:r>
              <a:rPr sz="3000" spc="180" dirty="0">
                <a:latin typeface="Tahoma"/>
                <a:cs typeface="Tahoma"/>
              </a:rPr>
              <a:t> </a:t>
            </a:r>
            <a:r>
              <a:rPr sz="3000" spc="280" dirty="0">
                <a:latin typeface="Tahoma"/>
                <a:cs typeface="Tahoma"/>
              </a:rPr>
              <a:t>Одразу</a:t>
            </a:r>
            <a:r>
              <a:rPr sz="3000" spc="285" dirty="0">
                <a:latin typeface="Tahoma"/>
                <a:cs typeface="Tahoma"/>
              </a:rPr>
              <a:t> </a:t>
            </a:r>
            <a:r>
              <a:rPr sz="3000" spc="245" dirty="0">
                <a:latin typeface="Tahoma"/>
                <a:cs typeface="Tahoma"/>
              </a:rPr>
              <a:t>після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280" dirty="0">
                <a:latin typeface="Tahoma"/>
                <a:cs typeface="Tahoma"/>
              </a:rPr>
              <a:t>підписання </a:t>
            </a:r>
            <a:r>
              <a:rPr sz="3000" spc="240" dirty="0">
                <a:latin typeface="Tahoma"/>
                <a:cs typeface="Tahoma"/>
              </a:rPr>
              <a:t>Біловезької </a:t>
            </a:r>
            <a:r>
              <a:rPr sz="3000" spc="254" dirty="0">
                <a:latin typeface="Tahoma"/>
                <a:cs typeface="Tahoma"/>
              </a:rPr>
              <a:t>угоди комуністи </a:t>
            </a:r>
            <a:r>
              <a:rPr sz="3000" spc="260" dirty="0">
                <a:latin typeface="Tahoma"/>
                <a:cs typeface="Tahoma"/>
              </a:rPr>
              <a:t> </a:t>
            </a:r>
            <a:r>
              <a:rPr sz="3000" spc="190" dirty="0">
                <a:latin typeface="Tahoma"/>
                <a:cs typeface="Tahoma"/>
              </a:rPr>
              <a:t>двічі</a:t>
            </a:r>
            <a:r>
              <a:rPr sz="3000" spc="170" dirty="0">
                <a:latin typeface="Tahoma"/>
                <a:cs typeface="Tahoma"/>
              </a:rPr>
              <a:t> </a:t>
            </a:r>
            <a:r>
              <a:rPr sz="3000" spc="245" dirty="0">
                <a:latin typeface="Tahoma"/>
                <a:cs typeface="Tahoma"/>
              </a:rPr>
              <a:t>ставили</a:t>
            </a:r>
            <a:r>
              <a:rPr sz="3000" spc="165" dirty="0">
                <a:latin typeface="Tahoma"/>
                <a:cs typeface="Tahoma"/>
              </a:rPr>
              <a:t> </a:t>
            </a:r>
            <a:r>
              <a:rPr sz="3000" spc="254" dirty="0">
                <a:latin typeface="Tahoma"/>
                <a:cs typeface="Tahoma"/>
              </a:rPr>
              <a:t>на</a:t>
            </a:r>
            <a:r>
              <a:rPr sz="3000" spc="170" dirty="0">
                <a:latin typeface="Tahoma"/>
                <a:cs typeface="Tahoma"/>
              </a:rPr>
              <a:t> </a:t>
            </a:r>
            <a:r>
              <a:rPr sz="3000" spc="250" dirty="0">
                <a:latin typeface="Tahoma"/>
                <a:cs typeface="Tahoma"/>
              </a:rPr>
              <a:t>голосування</a:t>
            </a:r>
            <a:r>
              <a:rPr sz="3000" spc="170" dirty="0">
                <a:latin typeface="Tahoma"/>
                <a:cs typeface="Tahoma"/>
              </a:rPr>
              <a:t> </a:t>
            </a:r>
            <a:r>
              <a:rPr sz="3000" spc="175" dirty="0">
                <a:latin typeface="Tahoma"/>
                <a:cs typeface="Tahoma"/>
              </a:rPr>
              <a:t>у</a:t>
            </a:r>
            <a:r>
              <a:rPr sz="3000" spc="170" dirty="0">
                <a:latin typeface="Tahoma"/>
                <a:cs typeface="Tahoma"/>
              </a:rPr>
              <a:t> </a:t>
            </a:r>
            <a:r>
              <a:rPr sz="3000" spc="290" dirty="0">
                <a:latin typeface="Tahoma"/>
                <a:cs typeface="Tahoma"/>
              </a:rPr>
              <a:t>Верховній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265" dirty="0">
                <a:latin typeface="Tahoma"/>
                <a:cs typeface="Tahoma"/>
              </a:rPr>
              <a:t>Раді</a:t>
            </a:r>
            <a:r>
              <a:rPr sz="3000" spc="270" dirty="0">
                <a:latin typeface="Tahoma"/>
                <a:cs typeface="Tahoma"/>
              </a:rPr>
              <a:t> </a:t>
            </a:r>
            <a:r>
              <a:rPr sz="3000" spc="254" dirty="0">
                <a:latin typeface="Tahoma"/>
                <a:cs typeface="Tahoma"/>
              </a:rPr>
              <a:t>питання</a:t>
            </a:r>
            <a:r>
              <a:rPr sz="3000" spc="260" dirty="0">
                <a:latin typeface="Tahoma"/>
                <a:cs typeface="Tahoma"/>
              </a:rPr>
              <a:t> </a:t>
            </a:r>
            <a:r>
              <a:rPr sz="3000" spc="335" dirty="0">
                <a:latin typeface="Tahoma"/>
                <a:cs typeface="Tahoma"/>
              </a:rPr>
              <a:t>про</a:t>
            </a:r>
            <a:r>
              <a:rPr sz="3000" spc="340" dirty="0">
                <a:latin typeface="Tahoma"/>
                <a:cs typeface="Tahoma"/>
              </a:rPr>
              <a:t> </a:t>
            </a:r>
            <a:r>
              <a:rPr sz="3000" spc="120" dirty="0">
                <a:latin typeface="Tahoma"/>
                <a:cs typeface="Tahoma"/>
              </a:rPr>
              <a:t>її</a:t>
            </a:r>
            <a:r>
              <a:rPr sz="3000" spc="125" dirty="0">
                <a:latin typeface="Tahoma"/>
                <a:cs typeface="Tahoma"/>
              </a:rPr>
              <a:t> </a:t>
            </a:r>
            <a:r>
              <a:rPr sz="3000" spc="225" dirty="0">
                <a:latin typeface="Tahoma"/>
                <a:cs typeface="Tahoma"/>
              </a:rPr>
              <a:t>денонсацію.</a:t>
            </a:r>
            <a:r>
              <a:rPr sz="3000" spc="229" dirty="0">
                <a:latin typeface="Tahoma"/>
                <a:cs typeface="Tahoma"/>
              </a:rPr>
              <a:t> </a:t>
            </a:r>
            <a:r>
              <a:rPr sz="3000" spc="310" dirty="0">
                <a:latin typeface="Tahoma"/>
                <a:cs typeface="Tahoma"/>
              </a:rPr>
              <a:t>У </a:t>
            </a:r>
            <a:r>
              <a:rPr sz="3000" spc="315" dirty="0">
                <a:latin typeface="Tahoma"/>
                <a:cs typeface="Tahoma"/>
              </a:rPr>
              <a:t> </a:t>
            </a:r>
            <a:r>
              <a:rPr sz="3000" spc="235" dirty="0">
                <a:latin typeface="Tahoma"/>
                <a:cs typeface="Tahoma"/>
              </a:rPr>
              <a:t>відповідь</a:t>
            </a:r>
            <a:r>
              <a:rPr sz="3000" spc="30" dirty="0">
                <a:latin typeface="Tahoma"/>
                <a:cs typeface="Tahoma"/>
              </a:rPr>
              <a:t> </a:t>
            </a:r>
            <a:r>
              <a:rPr sz="3000" spc="254" dirty="0">
                <a:latin typeface="Tahoma"/>
                <a:cs typeface="Tahoma"/>
              </a:rPr>
              <a:t>на</a:t>
            </a:r>
            <a:r>
              <a:rPr sz="3000" spc="35" dirty="0">
                <a:latin typeface="Tahoma"/>
                <a:cs typeface="Tahoma"/>
              </a:rPr>
              <a:t> </a:t>
            </a:r>
            <a:r>
              <a:rPr sz="3000" spc="305" dirty="0">
                <a:latin typeface="Tahoma"/>
                <a:cs typeface="Tahoma"/>
              </a:rPr>
              <a:t>це</a:t>
            </a:r>
            <a:r>
              <a:rPr sz="3000" spc="30" dirty="0">
                <a:latin typeface="Tahoma"/>
                <a:cs typeface="Tahoma"/>
              </a:rPr>
              <a:t> </a:t>
            </a:r>
            <a:r>
              <a:rPr sz="3000" spc="225" dirty="0">
                <a:latin typeface="Tahoma"/>
                <a:cs typeface="Tahoma"/>
              </a:rPr>
              <a:t>з</a:t>
            </a:r>
            <a:r>
              <a:rPr sz="3000" spc="35" dirty="0">
                <a:latin typeface="Tahoma"/>
                <a:cs typeface="Tahoma"/>
              </a:rPr>
              <a:t> </a:t>
            </a:r>
            <a:r>
              <a:rPr sz="3000" spc="250" dirty="0">
                <a:latin typeface="Tahoma"/>
                <a:cs typeface="Tahoma"/>
              </a:rPr>
              <a:t>парламентської</a:t>
            </a:r>
            <a:r>
              <a:rPr sz="3000" spc="35" dirty="0">
                <a:latin typeface="Tahoma"/>
                <a:cs typeface="Tahoma"/>
              </a:rPr>
              <a:t> </a:t>
            </a:r>
            <a:r>
              <a:rPr sz="3000" spc="285" dirty="0">
                <a:latin typeface="Tahoma"/>
                <a:cs typeface="Tahoma"/>
              </a:rPr>
              <a:t>трибуни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229" dirty="0">
                <a:latin typeface="Tahoma"/>
                <a:cs typeface="Tahoma"/>
              </a:rPr>
              <a:t>я</a:t>
            </a:r>
            <a:r>
              <a:rPr sz="3000" spc="-70" dirty="0">
                <a:latin typeface="Tahoma"/>
                <a:cs typeface="Tahoma"/>
              </a:rPr>
              <a:t> </a:t>
            </a:r>
            <a:r>
              <a:rPr sz="3000" spc="145" dirty="0">
                <a:latin typeface="Tahoma"/>
                <a:cs typeface="Tahoma"/>
              </a:rPr>
              <a:t>заявляв:</a:t>
            </a:r>
            <a:r>
              <a:rPr sz="3000" spc="-65" dirty="0">
                <a:latin typeface="Tahoma"/>
                <a:cs typeface="Tahoma"/>
              </a:rPr>
              <a:t> </a:t>
            </a:r>
            <a:r>
              <a:rPr sz="3000" spc="200" dirty="0">
                <a:latin typeface="Tahoma"/>
                <a:cs typeface="Tahoma"/>
              </a:rPr>
              <a:t>«Можете</a:t>
            </a:r>
            <a:r>
              <a:rPr sz="3000" spc="-70" dirty="0">
                <a:latin typeface="Tahoma"/>
                <a:cs typeface="Tahoma"/>
              </a:rPr>
              <a:t> </a:t>
            </a:r>
            <a:r>
              <a:rPr sz="3000" spc="235" dirty="0">
                <a:latin typeface="Tahoma"/>
                <a:cs typeface="Tahoma"/>
              </a:rPr>
              <a:t>поставити</a:t>
            </a:r>
            <a:r>
              <a:rPr sz="3000" spc="-65" dirty="0">
                <a:latin typeface="Tahoma"/>
                <a:cs typeface="Tahoma"/>
              </a:rPr>
              <a:t> </a:t>
            </a:r>
            <a:r>
              <a:rPr sz="3000" spc="175" dirty="0">
                <a:latin typeface="Tahoma"/>
                <a:cs typeface="Tahoma"/>
              </a:rPr>
              <a:t>хоч</a:t>
            </a:r>
            <a:r>
              <a:rPr sz="3000" spc="-70" dirty="0">
                <a:latin typeface="Tahoma"/>
                <a:cs typeface="Tahoma"/>
              </a:rPr>
              <a:t> </a:t>
            </a:r>
            <a:r>
              <a:rPr sz="3000" spc="229" dirty="0">
                <a:latin typeface="Tahoma"/>
                <a:cs typeface="Tahoma"/>
              </a:rPr>
              <a:t>горщик,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195" dirty="0">
                <a:latin typeface="Tahoma"/>
                <a:cs typeface="Tahoma"/>
              </a:rPr>
              <a:t>тільки</a:t>
            </a:r>
            <a:r>
              <a:rPr sz="3000" spc="130" dirty="0">
                <a:latin typeface="Tahoma"/>
                <a:cs typeface="Tahoma"/>
              </a:rPr>
              <a:t> </a:t>
            </a:r>
            <a:r>
              <a:rPr sz="3000" spc="245" dirty="0">
                <a:latin typeface="Tahoma"/>
                <a:cs typeface="Tahoma"/>
              </a:rPr>
              <a:t>порадьтеся</a:t>
            </a:r>
            <a:r>
              <a:rPr sz="3000" spc="130" dirty="0">
                <a:latin typeface="Tahoma"/>
                <a:cs typeface="Tahoma"/>
              </a:rPr>
              <a:t> </a:t>
            </a:r>
            <a:r>
              <a:rPr sz="3000" spc="210" dirty="0">
                <a:latin typeface="Tahoma"/>
                <a:cs typeface="Tahoma"/>
              </a:rPr>
              <a:t>спочатку</a:t>
            </a:r>
            <a:r>
              <a:rPr sz="3000" spc="130" dirty="0">
                <a:latin typeface="Tahoma"/>
                <a:cs typeface="Tahoma"/>
              </a:rPr>
              <a:t> </a:t>
            </a:r>
            <a:r>
              <a:rPr sz="3000" spc="225" dirty="0">
                <a:latin typeface="Tahoma"/>
                <a:cs typeface="Tahoma"/>
              </a:rPr>
              <a:t>з</a:t>
            </a:r>
            <a:r>
              <a:rPr sz="3000" spc="130" dirty="0">
                <a:latin typeface="Tahoma"/>
                <a:cs typeface="Tahoma"/>
              </a:rPr>
              <a:t> </a:t>
            </a:r>
            <a:r>
              <a:rPr sz="3000" spc="240" dirty="0">
                <a:latin typeface="Tahoma"/>
                <a:cs typeface="Tahoma"/>
              </a:rPr>
              <a:t>народом,</a:t>
            </a:r>
            <a:r>
              <a:rPr sz="3000" spc="130" dirty="0">
                <a:latin typeface="Tahoma"/>
                <a:cs typeface="Tahoma"/>
              </a:rPr>
              <a:t> </a:t>
            </a:r>
            <a:r>
              <a:rPr sz="3000" spc="300" dirty="0">
                <a:latin typeface="Tahoma"/>
                <a:cs typeface="Tahoma"/>
              </a:rPr>
              <a:t>бо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200" dirty="0">
                <a:latin typeface="Tahoma"/>
                <a:cs typeface="Tahoma"/>
              </a:rPr>
              <a:t>за</a:t>
            </a:r>
            <a:r>
              <a:rPr sz="3000" spc="-160" dirty="0">
                <a:latin typeface="Tahoma"/>
                <a:cs typeface="Tahoma"/>
              </a:rPr>
              <a:t> </a:t>
            </a:r>
            <a:r>
              <a:rPr sz="3000" spc="229" dirty="0">
                <a:latin typeface="Tahoma"/>
                <a:cs typeface="Tahoma"/>
              </a:rPr>
              <a:t>незалежність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260" dirty="0">
                <a:latin typeface="Tahoma"/>
                <a:cs typeface="Tahoma"/>
              </a:rPr>
              <a:t>проголосував</a:t>
            </a:r>
            <a:r>
              <a:rPr sz="3000" spc="-160" dirty="0">
                <a:latin typeface="Tahoma"/>
                <a:cs typeface="Tahoma"/>
              </a:rPr>
              <a:t> </a:t>
            </a:r>
            <a:r>
              <a:rPr sz="3000" spc="155" dirty="0">
                <a:latin typeface="Tahoma"/>
                <a:cs typeface="Tahoma"/>
              </a:rPr>
              <a:t>народ."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524776" y="8547093"/>
            <a:ext cx="8597900" cy="90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6695" marR="5080" indent="-1484630">
              <a:lnSpc>
                <a:spcPct val="114999"/>
              </a:lnSpc>
              <a:spcBef>
                <a:spcPts val="100"/>
              </a:spcBef>
            </a:pPr>
            <a:r>
              <a:rPr sz="2500" spc="125" dirty="0">
                <a:latin typeface="Tahoma"/>
                <a:cs typeface="Tahoma"/>
              </a:rPr>
              <a:t>Київ,</a:t>
            </a:r>
            <a:r>
              <a:rPr sz="2500" spc="-135" dirty="0">
                <a:latin typeface="Tahoma"/>
                <a:cs typeface="Tahoma"/>
              </a:rPr>
              <a:t> </a:t>
            </a:r>
            <a:r>
              <a:rPr sz="2500" spc="165" dirty="0">
                <a:latin typeface="Tahoma"/>
                <a:cs typeface="Tahoma"/>
              </a:rPr>
              <a:t>30</a:t>
            </a:r>
            <a:r>
              <a:rPr sz="2500" spc="-130" dirty="0">
                <a:latin typeface="Tahoma"/>
                <a:cs typeface="Tahoma"/>
              </a:rPr>
              <a:t> </a:t>
            </a:r>
            <a:r>
              <a:rPr sz="2500" spc="240" dirty="0">
                <a:latin typeface="Tahoma"/>
                <a:cs typeface="Tahoma"/>
              </a:rPr>
              <a:t>вересня</a:t>
            </a:r>
            <a:r>
              <a:rPr sz="2500" spc="-135" dirty="0">
                <a:latin typeface="Tahoma"/>
                <a:cs typeface="Tahoma"/>
              </a:rPr>
              <a:t> </a:t>
            </a:r>
            <a:r>
              <a:rPr sz="2500" spc="30" dirty="0">
                <a:latin typeface="Tahoma"/>
                <a:cs typeface="Tahoma"/>
              </a:rPr>
              <a:t>1990</a:t>
            </a:r>
            <a:r>
              <a:rPr sz="2500" spc="-130" dirty="0">
                <a:latin typeface="Tahoma"/>
                <a:cs typeface="Tahoma"/>
              </a:rPr>
              <a:t> </a:t>
            </a:r>
            <a:r>
              <a:rPr sz="2500" spc="50" dirty="0">
                <a:latin typeface="Tahoma"/>
                <a:cs typeface="Tahoma"/>
              </a:rPr>
              <a:t>р.</a:t>
            </a:r>
            <a:r>
              <a:rPr sz="2500" spc="-135" dirty="0">
                <a:latin typeface="Tahoma"/>
                <a:cs typeface="Tahoma"/>
              </a:rPr>
              <a:t> </a:t>
            </a:r>
            <a:r>
              <a:rPr sz="2500" spc="155" dirty="0">
                <a:latin typeface="Tahoma"/>
                <a:cs typeface="Tahoma"/>
              </a:rPr>
              <a:t>Мітинг,</a:t>
            </a:r>
            <a:r>
              <a:rPr sz="2500" spc="-130" dirty="0">
                <a:latin typeface="Tahoma"/>
                <a:cs typeface="Tahoma"/>
              </a:rPr>
              <a:t> </a:t>
            </a:r>
            <a:r>
              <a:rPr sz="2500" spc="210" dirty="0">
                <a:latin typeface="Tahoma"/>
                <a:cs typeface="Tahoma"/>
              </a:rPr>
              <a:t>на</a:t>
            </a:r>
            <a:r>
              <a:rPr sz="2500" spc="-130" dirty="0">
                <a:latin typeface="Tahoma"/>
                <a:cs typeface="Tahoma"/>
              </a:rPr>
              <a:t> </a:t>
            </a:r>
            <a:r>
              <a:rPr sz="2500" spc="225" dirty="0">
                <a:latin typeface="Tahoma"/>
                <a:cs typeface="Tahoma"/>
              </a:rPr>
              <a:t>якому</a:t>
            </a:r>
            <a:r>
              <a:rPr sz="2500" spc="-135" dirty="0">
                <a:latin typeface="Tahoma"/>
                <a:cs typeface="Tahoma"/>
              </a:rPr>
              <a:t> </a:t>
            </a:r>
            <a:r>
              <a:rPr sz="2500" spc="204" dirty="0">
                <a:latin typeface="Tahoma"/>
                <a:cs typeface="Tahoma"/>
              </a:rPr>
              <a:t>закликали </a:t>
            </a:r>
            <a:r>
              <a:rPr sz="2500" spc="-765" dirty="0">
                <a:latin typeface="Tahoma"/>
                <a:cs typeface="Tahoma"/>
              </a:rPr>
              <a:t> </a:t>
            </a:r>
            <a:r>
              <a:rPr sz="2500" spc="225" dirty="0">
                <a:latin typeface="Tahoma"/>
                <a:cs typeface="Tahoma"/>
              </a:rPr>
              <a:t>до</a:t>
            </a:r>
            <a:r>
              <a:rPr sz="2500" spc="-135" dirty="0">
                <a:latin typeface="Tahoma"/>
                <a:cs typeface="Tahoma"/>
              </a:rPr>
              <a:t> </a:t>
            </a:r>
            <a:r>
              <a:rPr sz="2500" spc="195" dirty="0">
                <a:latin typeface="Tahoma"/>
                <a:cs typeface="Tahoma"/>
              </a:rPr>
              <a:t>виходу</a:t>
            </a:r>
            <a:r>
              <a:rPr sz="2500" spc="-130" dirty="0">
                <a:latin typeface="Tahoma"/>
                <a:cs typeface="Tahoma"/>
              </a:rPr>
              <a:t> </a:t>
            </a:r>
            <a:r>
              <a:rPr sz="2500" spc="229" dirty="0">
                <a:latin typeface="Tahoma"/>
                <a:cs typeface="Tahoma"/>
              </a:rPr>
              <a:t>України</a:t>
            </a:r>
            <a:r>
              <a:rPr sz="2500" spc="-130" dirty="0">
                <a:latin typeface="Tahoma"/>
                <a:cs typeface="Tahoma"/>
              </a:rPr>
              <a:t> </a:t>
            </a:r>
            <a:r>
              <a:rPr sz="2500" spc="145" dirty="0">
                <a:latin typeface="Tahoma"/>
                <a:cs typeface="Tahoma"/>
              </a:rPr>
              <a:t>зі</a:t>
            </a:r>
            <a:r>
              <a:rPr sz="2500" spc="-130" dirty="0">
                <a:latin typeface="Tahoma"/>
                <a:cs typeface="Tahoma"/>
              </a:rPr>
              <a:t> </a:t>
            </a:r>
            <a:r>
              <a:rPr sz="2500" spc="190" dirty="0">
                <a:latin typeface="Tahoma"/>
                <a:cs typeface="Tahoma"/>
              </a:rPr>
              <a:t>складу</a:t>
            </a:r>
            <a:r>
              <a:rPr sz="2500" spc="-135" dirty="0">
                <a:latin typeface="Tahoma"/>
                <a:cs typeface="Tahoma"/>
              </a:rPr>
              <a:t> </a:t>
            </a:r>
            <a:r>
              <a:rPr sz="2500" spc="335" dirty="0">
                <a:latin typeface="Tahoma"/>
                <a:cs typeface="Tahoma"/>
              </a:rPr>
              <a:t>СРСР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17667" y="9003024"/>
            <a:ext cx="7339330" cy="80645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R="78105" algn="r">
              <a:lnSpc>
                <a:spcPct val="100000"/>
              </a:lnSpc>
              <a:spcBef>
                <a:spcPts val="535"/>
              </a:spcBef>
            </a:pPr>
            <a:r>
              <a:rPr sz="2200" spc="195" dirty="0">
                <a:latin typeface="Tahoma"/>
                <a:cs typeface="Tahoma"/>
              </a:rPr>
              <a:t>Леонід</a:t>
            </a:r>
            <a:r>
              <a:rPr sz="2200" spc="-114" dirty="0">
                <a:latin typeface="Tahoma"/>
                <a:cs typeface="Tahoma"/>
              </a:rPr>
              <a:t> </a:t>
            </a:r>
            <a:r>
              <a:rPr sz="2200" spc="125" dirty="0">
                <a:latin typeface="Tahoma"/>
                <a:cs typeface="Tahoma"/>
              </a:rPr>
              <a:t>Кравчук.</a:t>
            </a:r>
            <a:r>
              <a:rPr sz="2200" spc="-114" dirty="0">
                <a:latin typeface="Tahoma"/>
                <a:cs typeface="Tahoma"/>
              </a:rPr>
              <a:t> </a:t>
            </a:r>
            <a:r>
              <a:rPr sz="2200" spc="225" dirty="0">
                <a:latin typeface="Tahoma"/>
                <a:cs typeface="Tahoma"/>
              </a:rPr>
              <a:t>З</a:t>
            </a:r>
            <a:r>
              <a:rPr sz="2200" spc="-114" dirty="0">
                <a:latin typeface="Tahoma"/>
                <a:cs typeface="Tahoma"/>
              </a:rPr>
              <a:t> </a:t>
            </a:r>
            <a:r>
              <a:rPr sz="2200" spc="155" dirty="0">
                <a:latin typeface="Tahoma"/>
                <a:cs typeface="Tahoma"/>
              </a:rPr>
              <a:t>інтерв’ю</a:t>
            </a:r>
            <a:r>
              <a:rPr sz="2200" spc="-114" dirty="0">
                <a:latin typeface="Tahoma"/>
                <a:cs typeface="Tahoma"/>
              </a:rPr>
              <a:t> </a:t>
            </a:r>
            <a:r>
              <a:rPr sz="2200" spc="114" dirty="0">
                <a:latin typeface="Tahoma"/>
                <a:cs typeface="Tahoma"/>
              </a:rPr>
              <a:t>газеті</a:t>
            </a:r>
            <a:r>
              <a:rPr sz="2200" spc="-114" dirty="0">
                <a:latin typeface="Tahoma"/>
                <a:cs typeface="Tahoma"/>
              </a:rPr>
              <a:t> </a:t>
            </a:r>
            <a:r>
              <a:rPr sz="2200" spc="145" dirty="0">
                <a:latin typeface="Tahoma"/>
                <a:cs typeface="Tahoma"/>
              </a:rPr>
              <a:t>“Голос</a:t>
            </a:r>
            <a:r>
              <a:rPr sz="2200" spc="-114" dirty="0">
                <a:latin typeface="Tahoma"/>
                <a:cs typeface="Tahoma"/>
              </a:rPr>
              <a:t> </a:t>
            </a:r>
            <a:r>
              <a:rPr sz="2200" spc="125" dirty="0">
                <a:latin typeface="Tahoma"/>
                <a:cs typeface="Tahoma"/>
              </a:rPr>
              <a:t>України”.</a:t>
            </a:r>
            <a:endParaRPr sz="22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434"/>
              </a:spcBef>
            </a:pPr>
            <a:r>
              <a:rPr sz="2200" spc="185" dirty="0">
                <a:latin typeface="Tahoma"/>
                <a:cs typeface="Tahoma"/>
              </a:rPr>
              <a:t>Грудень</a:t>
            </a:r>
            <a:r>
              <a:rPr sz="2200" spc="-130" dirty="0">
                <a:latin typeface="Tahoma"/>
                <a:cs typeface="Tahoma"/>
              </a:rPr>
              <a:t> </a:t>
            </a:r>
            <a:r>
              <a:rPr sz="2200" spc="5" dirty="0">
                <a:latin typeface="Tahoma"/>
                <a:cs typeface="Tahoma"/>
              </a:rPr>
              <a:t>2016</a:t>
            </a:r>
            <a:r>
              <a:rPr sz="2200" spc="-135" dirty="0">
                <a:latin typeface="Tahoma"/>
                <a:cs typeface="Tahoma"/>
              </a:rPr>
              <a:t> </a:t>
            </a:r>
            <a:r>
              <a:rPr sz="2200" spc="195" dirty="0">
                <a:latin typeface="Tahoma"/>
                <a:cs typeface="Tahoma"/>
              </a:rPr>
              <a:t>року</a:t>
            </a:r>
            <a:endParaRPr sz="2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3600633"/>
            <a:ext cx="13101319" cy="311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175"/>
              </a:lnSpc>
              <a:spcBef>
                <a:spcPts val="100"/>
              </a:spcBef>
            </a:pPr>
            <a:r>
              <a:rPr sz="7000" spc="660" dirty="0">
                <a:solidFill>
                  <a:srgbClr val="EBF0F1"/>
                </a:solidFill>
                <a:latin typeface="Verdana"/>
                <a:cs typeface="Verdana"/>
              </a:rPr>
              <a:t>НЕЗАВЕРШЕНА</a:t>
            </a:r>
            <a:endParaRPr sz="7000" dirty="0">
              <a:latin typeface="Verdana"/>
              <a:cs typeface="Verdana"/>
            </a:endParaRPr>
          </a:p>
          <a:p>
            <a:pPr marL="12700">
              <a:lnSpc>
                <a:spcPts val="7950"/>
              </a:lnSpc>
            </a:pPr>
            <a:r>
              <a:rPr sz="7000" spc="1050" dirty="0">
                <a:solidFill>
                  <a:srgbClr val="EBF0F1"/>
                </a:solidFill>
                <a:latin typeface="Verdana"/>
                <a:cs typeface="Verdana"/>
              </a:rPr>
              <a:t>Р</a:t>
            </a:r>
            <a:r>
              <a:rPr sz="7000" spc="500" dirty="0">
                <a:solidFill>
                  <a:srgbClr val="EBF0F1"/>
                </a:solidFill>
                <a:latin typeface="Verdana"/>
                <a:cs typeface="Verdana"/>
              </a:rPr>
              <a:t>Е</a:t>
            </a:r>
            <a:r>
              <a:rPr sz="7000" spc="705" dirty="0">
                <a:solidFill>
                  <a:srgbClr val="EBF0F1"/>
                </a:solidFill>
                <a:latin typeface="Verdana"/>
                <a:cs typeface="Verdana"/>
              </a:rPr>
              <a:t>В</a:t>
            </a:r>
            <a:r>
              <a:rPr sz="7000" spc="700" dirty="0">
                <a:solidFill>
                  <a:srgbClr val="EBF0F1"/>
                </a:solidFill>
                <a:latin typeface="Verdana"/>
                <a:cs typeface="Verdana"/>
              </a:rPr>
              <a:t>О</a:t>
            </a:r>
            <a:r>
              <a:rPr sz="7000" spc="660" dirty="0">
                <a:solidFill>
                  <a:srgbClr val="EBF0F1"/>
                </a:solidFill>
                <a:latin typeface="Verdana"/>
                <a:cs typeface="Verdana"/>
              </a:rPr>
              <a:t>Л</a:t>
            </a:r>
            <a:r>
              <a:rPr sz="7000" spc="725" dirty="0">
                <a:solidFill>
                  <a:srgbClr val="EBF0F1"/>
                </a:solidFill>
                <a:latin typeface="Verdana"/>
                <a:cs typeface="Verdana"/>
              </a:rPr>
              <a:t>Ю</a:t>
            </a:r>
            <a:r>
              <a:rPr sz="7000" spc="745" dirty="0">
                <a:solidFill>
                  <a:srgbClr val="EBF0F1"/>
                </a:solidFill>
                <a:latin typeface="Verdana"/>
                <a:cs typeface="Verdana"/>
              </a:rPr>
              <a:t>Ц</a:t>
            </a:r>
            <a:r>
              <a:rPr sz="7000" spc="-450" dirty="0">
                <a:solidFill>
                  <a:srgbClr val="EBF0F1"/>
                </a:solidFill>
                <a:latin typeface="Verdana"/>
                <a:cs typeface="Verdana"/>
              </a:rPr>
              <a:t>І</a:t>
            </a:r>
            <a:r>
              <a:rPr sz="7000" spc="170" dirty="0">
                <a:solidFill>
                  <a:srgbClr val="EBF0F1"/>
                </a:solidFill>
                <a:latin typeface="Verdana"/>
                <a:cs typeface="Verdana"/>
              </a:rPr>
              <a:t>Я</a:t>
            </a:r>
            <a:r>
              <a:rPr sz="7000" spc="-20" dirty="0">
                <a:solidFill>
                  <a:srgbClr val="EBF0F1"/>
                </a:solidFill>
                <a:latin typeface="Verdana"/>
                <a:cs typeface="Verdana"/>
              </a:rPr>
              <a:t> </a:t>
            </a:r>
            <a:r>
              <a:rPr sz="7000" spc="-1585" dirty="0">
                <a:solidFill>
                  <a:srgbClr val="EBF0F1"/>
                </a:solidFill>
                <a:latin typeface="Verdana"/>
                <a:cs typeface="Verdana"/>
              </a:rPr>
              <a:t>1</a:t>
            </a:r>
            <a:r>
              <a:rPr lang="uk-UA" sz="7000" spc="-1585" dirty="0">
                <a:solidFill>
                  <a:srgbClr val="EBF0F1"/>
                </a:solidFill>
                <a:latin typeface="Verdana"/>
                <a:cs typeface="Verdana"/>
              </a:rPr>
              <a:t> 9 </a:t>
            </a:r>
            <a:r>
              <a:rPr sz="7000" spc="140" dirty="0">
                <a:solidFill>
                  <a:srgbClr val="EBF0F1"/>
                </a:solidFill>
                <a:latin typeface="Verdana"/>
                <a:cs typeface="Verdana"/>
              </a:rPr>
              <a:t>9</a:t>
            </a:r>
            <a:r>
              <a:rPr sz="7000" spc="-1864" dirty="0">
                <a:solidFill>
                  <a:srgbClr val="EBF0F1"/>
                </a:solidFill>
                <a:latin typeface="Verdana"/>
                <a:cs typeface="Verdana"/>
              </a:rPr>
              <a:t>1</a:t>
            </a:r>
            <a:r>
              <a:rPr sz="7000" spc="-20" dirty="0">
                <a:solidFill>
                  <a:srgbClr val="EBF0F1"/>
                </a:solidFill>
                <a:latin typeface="Verdana"/>
                <a:cs typeface="Verdana"/>
              </a:rPr>
              <a:t> </a:t>
            </a:r>
            <a:r>
              <a:rPr sz="7000" spc="1050" dirty="0">
                <a:solidFill>
                  <a:srgbClr val="EBF0F1"/>
                </a:solidFill>
                <a:latin typeface="Verdana"/>
                <a:cs typeface="Verdana"/>
              </a:rPr>
              <a:t>Р</a:t>
            </a:r>
            <a:r>
              <a:rPr sz="7000" spc="700" dirty="0">
                <a:solidFill>
                  <a:srgbClr val="EBF0F1"/>
                </a:solidFill>
                <a:latin typeface="Verdana"/>
                <a:cs typeface="Verdana"/>
              </a:rPr>
              <a:t>О</a:t>
            </a:r>
            <a:r>
              <a:rPr sz="7000" spc="400" dirty="0">
                <a:solidFill>
                  <a:srgbClr val="EBF0F1"/>
                </a:solidFill>
                <a:latin typeface="Verdana"/>
                <a:cs typeface="Verdana"/>
              </a:rPr>
              <a:t>К</a:t>
            </a:r>
            <a:r>
              <a:rPr sz="7000" spc="530" dirty="0">
                <a:solidFill>
                  <a:srgbClr val="EBF0F1"/>
                </a:solidFill>
                <a:latin typeface="Verdana"/>
                <a:cs typeface="Verdana"/>
              </a:rPr>
              <a:t>У</a:t>
            </a:r>
            <a:r>
              <a:rPr sz="7000" spc="-20" dirty="0">
                <a:solidFill>
                  <a:srgbClr val="EBF0F1"/>
                </a:solidFill>
                <a:latin typeface="Verdana"/>
                <a:cs typeface="Verdana"/>
              </a:rPr>
              <a:t> </a:t>
            </a:r>
            <a:r>
              <a:rPr sz="7000" spc="-730" dirty="0">
                <a:solidFill>
                  <a:srgbClr val="EBF0F1"/>
                </a:solidFill>
                <a:latin typeface="Verdana"/>
                <a:cs typeface="Verdana"/>
              </a:rPr>
              <a:t>І</a:t>
            </a:r>
            <a:endParaRPr sz="7000" dirty="0">
              <a:latin typeface="Verdana"/>
              <a:cs typeface="Verdana"/>
            </a:endParaRPr>
          </a:p>
          <a:p>
            <a:pPr marL="12700">
              <a:lnSpc>
                <a:spcPts val="8175"/>
              </a:lnSpc>
            </a:pPr>
            <a:r>
              <a:rPr sz="7000" spc="615" dirty="0">
                <a:solidFill>
                  <a:srgbClr val="EBF0F1"/>
                </a:solidFill>
                <a:latin typeface="Verdana"/>
                <a:cs typeface="Verdana"/>
              </a:rPr>
              <a:t>ЗАГРОЗИ</a:t>
            </a:r>
            <a:r>
              <a:rPr sz="7000" spc="-60" dirty="0">
                <a:solidFill>
                  <a:srgbClr val="EBF0F1"/>
                </a:solidFill>
                <a:latin typeface="Verdana"/>
                <a:cs typeface="Verdana"/>
              </a:rPr>
              <a:t> </a:t>
            </a:r>
            <a:r>
              <a:rPr sz="7000" spc="470" dirty="0">
                <a:solidFill>
                  <a:srgbClr val="EBF0F1"/>
                </a:solidFill>
                <a:latin typeface="Verdana"/>
                <a:cs typeface="Verdana"/>
              </a:rPr>
              <a:t>НЕЗАЛЕЖНОСТІ</a:t>
            </a:r>
            <a:endParaRPr sz="70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402445" cy="10287000"/>
          </a:xfrm>
          <a:custGeom>
            <a:avLst/>
            <a:gdLst/>
            <a:ahLst/>
            <a:cxnLst/>
            <a:rect l="l" t="t" r="r" b="b"/>
            <a:pathLst>
              <a:path w="9402445" h="10287000">
                <a:moveTo>
                  <a:pt x="0" y="10286999"/>
                </a:moveTo>
                <a:lnTo>
                  <a:pt x="9401894" y="10286999"/>
                </a:lnTo>
                <a:lnTo>
                  <a:pt x="9401894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"/>
            <a:ext cx="18288000" cy="10285730"/>
            <a:chOff x="0" y="1"/>
            <a:chExt cx="18288000" cy="10285730"/>
          </a:xfrm>
        </p:grpSpPr>
        <p:sp>
          <p:nvSpPr>
            <p:cNvPr id="4" name="object 4"/>
            <p:cNvSpPr/>
            <p:nvPr/>
          </p:nvSpPr>
          <p:spPr>
            <a:xfrm>
              <a:off x="0" y="11"/>
              <a:ext cx="18288000" cy="10285730"/>
            </a:xfrm>
            <a:custGeom>
              <a:avLst/>
              <a:gdLst/>
              <a:ahLst/>
              <a:cxnLst/>
              <a:rect l="l" t="t" r="r" b="b"/>
              <a:pathLst>
                <a:path w="18288000" h="10285730">
                  <a:moveTo>
                    <a:pt x="18287988" y="0"/>
                  </a:moveTo>
                  <a:lnTo>
                    <a:pt x="10639412" y="0"/>
                  </a:lnTo>
                  <a:lnTo>
                    <a:pt x="9401886" y="0"/>
                  </a:lnTo>
                  <a:lnTo>
                    <a:pt x="0" y="0"/>
                  </a:lnTo>
                  <a:lnTo>
                    <a:pt x="0" y="2110702"/>
                  </a:lnTo>
                  <a:lnTo>
                    <a:pt x="9401886" y="2110702"/>
                  </a:lnTo>
                  <a:lnTo>
                    <a:pt x="9401886" y="10285260"/>
                  </a:lnTo>
                  <a:lnTo>
                    <a:pt x="18287988" y="10285260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176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02097" y="2860303"/>
              <a:ext cx="8286749" cy="55244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71847" y="357252"/>
            <a:ext cx="118160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735" dirty="0">
                <a:latin typeface="Tahoma"/>
                <a:cs typeface="Tahoma"/>
              </a:rPr>
              <a:t>Загрози</a:t>
            </a:r>
            <a:r>
              <a:rPr sz="8000" spc="-484" dirty="0">
                <a:latin typeface="Tahoma"/>
                <a:cs typeface="Tahoma"/>
              </a:rPr>
              <a:t> </a:t>
            </a:r>
            <a:r>
              <a:rPr sz="8000" spc="635" dirty="0">
                <a:latin typeface="Tahoma"/>
                <a:cs typeface="Tahoma"/>
              </a:rPr>
              <a:t>незалежності</a:t>
            </a:r>
            <a:endParaRPr sz="8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3149" y="3781848"/>
            <a:ext cx="8961120" cy="3225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6700"/>
              </a:lnSpc>
              <a:spcBef>
                <a:spcPts val="95"/>
              </a:spcBef>
            </a:pPr>
            <a:r>
              <a:rPr sz="3000" spc="270" dirty="0">
                <a:latin typeface="Tahoma"/>
                <a:cs typeface="Tahoma"/>
              </a:rPr>
              <a:t>Після</a:t>
            </a:r>
            <a:r>
              <a:rPr sz="3000" spc="1480" dirty="0">
                <a:latin typeface="Tahoma"/>
                <a:cs typeface="Tahoma"/>
              </a:rPr>
              <a:t> </a:t>
            </a:r>
            <a:r>
              <a:rPr sz="3000" spc="300" dirty="0">
                <a:latin typeface="Tahoma"/>
                <a:cs typeface="Tahoma"/>
              </a:rPr>
              <a:t>проголошення</a:t>
            </a:r>
            <a:r>
              <a:rPr sz="3000" spc="305" dirty="0">
                <a:latin typeface="Tahoma"/>
                <a:cs typeface="Tahoma"/>
              </a:rPr>
              <a:t> </a:t>
            </a:r>
            <a:r>
              <a:rPr sz="3000" spc="235" dirty="0">
                <a:latin typeface="Tahoma"/>
                <a:cs typeface="Tahoma"/>
              </a:rPr>
              <a:t>незалежності</a:t>
            </a:r>
            <a:r>
              <a:rPr sz="3000" spc="240" dirty="0">
                <a:latin typeface="Tahoma"/>
                <a:cs typeface="Tahoma"/>
              </a:rPr>
              <a:t> </a:t>
            </a:r>
            <a:r>
              <a:rPr sz="3000" spc="250" dirty="0">
                <a:latin typeface="Tahoma"/>
                <a:cs typeface="Tahoma"/>
              </a:rPr>
              <a:t>був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310" dirty="0">
                <a:latin typeface="Tahoma"/>
                <a:cs typeface="Tahoma"/>
              </a:rPr>
              <a:t>зупинений</a:t>
            </a:r>
            <a:r>
              <a:rPr sz="3000" spc="315" dirty="0">
                <a:latin typeface="Tahoma"/>
                <a:cs typeface="Tahoma"/>
              </a:rPr>
              <a:t> </a:t>
            </a:r>
            <a:r>
              <a:rPr sz="3000" spc="320" dirty="0">
                <a:latin typeface="Tahoma"/>
                <a:cs typeface="Tahoma"/>
              </a:rPr>
              <a:t>процес</a:t>
            </a:r>
            <a:r>
              <a:rPr sz="3000" spc="325" dirty="0">
                <a:latin typeface="Tahoma"/>
                <a:cs typeface="Tahoma"/>
              </a:rPr>
              <a:t> </a:t>
            </a:r>
            <a:r>
              <a:rPr sz="3000" spc="225" dirty="0">
                <a:latin typeface="Tahoma"/>
                <a:cs typeface="Tahoma"/>
              </a:rPr>
              <a:t>русифікації</a:t>
            </a:r>
            <a:r>
              <a:rPr sz="3000" spc="229" dirty="0">
                <a:latin typeface="Tahoma"/>
                <a:cs typeface="Tahoma"/>
              </a:rPr>
              <a:t> </a:t>
            </a:r>
            <a:r>
              <a:rPr sz="3000" spc="190" dirty="0">
                <a:latin typeface="Tahoma"/>
                <a:cs typeface="Tahoma"/>
              </a:rPr>
              <a:t>українців,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305" dirty="0">
                <a:latin typeface="Tahoma"/>
                <a:cs typeface="Tahoma"/>
              </a:rPr>
              <a:t>який</a:t>
            </a:r>
            <a:r>
              <a:rPr sz="3000" spc="310" dirty="0">
                <a:latin typeface="Tahoma"/>
                <a:cs typeface="Tahoma"/>
              </a:rPr>
              <a:t> </a:t>
            </a:r>
            <a:r>
              <a:rPr sz="3000" spc="265" dirty="0">
                <a:latin typeface="Tahoma"/>
                <a:cs typeface="Tahoma"/>
              </a:rPr>
              <a:t>продовжувався</a:t>
            </a:r>
            <a:r>
              <a:rPr sz="3000" spc="270" dirty="0">
                <a:latin typeface="Tahoma"/>
                <a:cs typeface="Tahoma"/>
              </a:rPr>
              <a:t> </a:t>
            </a:r>
            <a:r>
              <a:rPr sz="3000" spc="254" dirty="0">
                <a:latin typeface="Tahoma"/>
                <a:cs typeface="Tahoma"/>
              </a:rPr>
              <a:t>поспіль</a:t>
            </a:r>
            <a:r>
              <a:rPr sz="3000" spc="260" dirty="0">
                <a:latin typeface="Tahoma"/>
                <a:cs typeface="Tahoma"/>
              </a:rPr>
              <a:t> </a:t>
            </a:r>
            <a:r>
              <a:rPr sz="3000" spc="275" dirty="0">
                <a:latin typeface="Tahoma"/>
                <a:cs typeface="Tahoma"/>
              </a:rPr>
              <a:t>понад</a:t>
            </a:r>
            <a:r>
              <a:rPr sz="3000" spc="280" dirty="0">
                <a:latin typeface="Tahoma"/>
                <a:cs typeface="Tahoma"/>
              </a:rPr>
              <a:t> </a:t>
            </a:r>
            <a:r>
              <a:rPr sz="3000" spc="260" dirty="0">
                <a:latin typeface="Tahoma"/>
                <a:cs typeface="Tahoma"/>
              </a:rPr>
              <a:t>три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105" dirty="0">
                <a:latin typeface="Tahoma"/>
                <a:cs typeface="Tahoma"/>
              </a:rPr>
              <a:t>століття.</a:t>
            </a:r>
            <a:r>
              <a:rPr sz="3000" spc="110" dirty="0">
                <a:latin typeface="Tahoma"/>
                <a:cs typeface="Tahoma"/>
              </a:rPr>
              <a:t> </a:t>
            </a:r>
            <a:r>
              <a:rPr sz="3000" spc="390" dirty="0">
                <a:latin typeface="Tahoma"/>
                <a:cs typeface="Tahoma"/>
              </a:rPr>
              <a:t>Перш</a:t>
            </a:r>
            <a:r>
              <a:rPr sz="3000" spc="395" dirty="0">
                <a:latin typeface="Tahoma"/>
                <a:cs typeface="Tahoma"/>
              </a:rPr>
              <a:t> </a:t>
            </a:r>
            <a:r>
              <a:rPr sz="3000" spc="200" dirty="0">
                <a:latin typeface="Tahoma"/>
                <a:cs typeface="Tahoma"/>
              </a:rPr>
              <a:t>за</a:t>
            </a:r>
            <a:r>
              <a:rPr sz="3000" spc="204" dirty="0">
                <a:latin typeface="Tahoma"/>
                <a:cs typeface="Tahoma"/>
              </a:rPr>
              <a:t> </a:t>
            </a:r>
            <a:r>
              <a:rPr sz="3000" spc="135" dirty="0">
                <a:latin typeface="Tahoma"/>
                <a:cs typeface="Tahoma"/>
              </a:rPr>
              <a:t>все,</a:t>
            </a:r>
            <a:r>
              <a:rPr sz="3000" spc="140" dirty="0">
                <a:latin typeface="Tahoma"/>
                <a:cs typeface="Tahoma"/>
              </a:rPr>
              <a:t> </a:t>
            </a:r>
            <a:r>
              <a:rPr sz="3000" spc="305" dirty="0">
                <a:latin typeface="Tahoma"/>
                <a:cs typeface="Tahoma"/>
              </a:rPr>
              <a:t>це</a:t>
            </a:r>
            <a:r>
              <a:rPr sz="3000" spc="310" dirty="0">
                <a:latin typeface="Tahoma"/>
                <a:cs typeface="Tahoma"/>
              </a:rPr>
              <a:t> </a:t>
            </a:r>
            <a:r>
              <a:rPr sz="3000" spc="300" dirty="0">
                <a:latin typeface="Tahoma"/>
                <a:cs typeface="Tahoma"/>
              </a:rPr>
              <a:t>є</a:t>
            </a:r>
            <a:r>
              <a:rPr sz="3000" spc="305" dirty="0">
                <a:latin typeface="Tahoma"/>
                <a:cs typeface="Tahoma"/>
              </a:rPr>
              <a:t> </a:t>
            </a:r>
            <a:r>
              <a:rPr sz="3000" spc="270" dirty="0">
                <a:latin typeface="Tahoma"/>
                <a:cs typeface="Tahoma"/>
              </a:rPr>
              <a:t>наслідком </a:t>
            </a:r>
            <a:r>
              <a:rPr sz="3000" spc="275" dirty="0">
                <a:latin typeface="Tahoma"/>
                <a:cs typeface="Tahoma"/>
              </a:rPr>
              <a:t> </a:t>
            </a:r>
            <a:r>
              <a:rPr sz="3000" spc="305" dirty="0">
                <a:latin typeface="Tahoma"/>
                <a:cs typeface="Tahoma"/>
              </a:rPr>
              <a:t>повернення</a:t>
            </a:r>
            <a:r>
              <a:rPr sz="3000" spc="310" dirty="0">
                <a:latin typeface="Tahoma"/>
                <a:cs typeface="Tahoma"/>
              </a:rPr>
              <a:t> </a:t>
            </a:r>
            <a:r>
              <a:rPr sz="3000" spc="245" dirty="0">
                <a:latin typeface="Tahoma"/>
                <a:cs typeface="Tahoma"/>
              </a:rPr>
              <a:t>частини</a:t>
            </a:r>
            <a:r>
              <a:rPr sz="3000" spc="1430" dirty="0">
                <a:latin typeface="Tahoma"/>
                <a:cs typeface="Tahoma"/>
              </a:rPr>
              <a:t> </a:t>
            </a:r>
            <a:r>
              <a:rPr sz="3000" spc="280" dirty="0">
                <a:latin typeface="Tahoma"/>
                <a:cs typeface="Tahoma"/>
              </a:rPr>
              <a:t>росіян</a:t>
            </a:r>
            <a:r>
              <a:rPr sz="3000" spc="285" dirty="0">
                <a:latin typeface="Tahoma"/>
                <a:cs typeface="Tahoma"/>
              </a:rPr>
              <a:t> </a:t>
            </a:r>
            <a:r>
              <a:rPr sz="3000" spc="55" dirty="0">
                <a:latin typeface="Tahoma"/>
                <a:cs typeface="Tahoma"/>
              </a:rPr>
              <a:t>-</a:t>
            </a:r>
            <a:r>
              <a:rPr sz="3000" spc="60" dirty="0">
                <a:latin typeface="Tahoma"/>
                <a:cs typeface="Tahoma"/>
              </a:rPr>
              <a:t> </a:t>
            </a:r>
            <a:r>
              <a:rPr sz="3000" spc="220" dirty="0">
                <a:latin typeface="Tahoma"/>
                <a:cs typeface="Tahoma"/>
              </a:rPr>
              <a:t>жителів </a:t>
            </a:r>
            <a:r>
              <a:rPr sz="3000" spc="225" dirty="0">
                <a:latin typeface="Tahoma"/>
                <a:cs typeface="Tahoma"/>
              </a:rPr>
              <a:t> </a:t>
            </a:r>
            <a:r>
              <a:rPr sz="3000" spc="280" dirty="0">
                <a:latin typeface="Tahoma"/>
                <a:cs typeface="Tahoma"/>
              </a:rPr>
              <a:t>України</a:t>
            </a:r>
            <a:r>
              <a:rPr sz="3000" spc="-160" dirty="0">
                <a:latin typeface="Tahoma"/>
                <a:cs typeface="Tahoma"/>
              </a:rPr>
              <a:t> </a:t>
            </a:r>
            <a:r>
              <a:rPr sz="3000" spc="55" dirty="0">
                <a:latin typeface="Tahoma"/>
                <a:cs typeface="Tahoma"/>
              </a:rPr>
              <a:t>-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254" dirty="0">
                <a:latin typeface="Tahoma"/>
                <a:cs typeface="Tahoma"/>
              </a:rPr>
              <a:t>на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240" dirty="0">
                <a:latin typeface="Tahoma"/>
                <a:cs typeface="Tahoma"/>
              </a:rPr>
              <a:t>історичну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195" dirty="0">
                <a:latin typeface="Tahoma"/>
                <a:cs typeface="Tahoma"/>
              </a:rPr>
              <a:t>батьківщину.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08455" y="8547094"/>
            <a:ext cx="7873365" cy="1339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4999"/>
              </a:lnSpc>
              <a:spcBef>
                <a:spcPts val="100"/>
              </a:spcBef>
            </a:pPr>
            <a:r>
              <a:rPr sz="2500" spc="245" dirty="0">
                <a:solidFill>
                  <a:srgbClr val="FFFFFF"/>
                </a:solidFill>
                <a:latin typeface="Tahoma"/>
                <a:cs typeface="Tahoma"/>
              </a:rPr>
              <a:t>Кримські</a:t>
            </a:r>
            <a:r>
              <a:rPr sz="25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155" dirty="0">
                <a:solidFill>
                  <a:srgbClr val="FFFFFF"/>
                </a:solidFill>
                <a:latin typeface="Tahoma"/>
                <a:cs typeface="Tahoma"/>
              </a:rPr>
              <a:t>татари</a:t>
            </a:r>
            <a:r>
              <a:rPr sz="25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210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25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210" dirty="0">
                <a:solidFill>
                  <a:srgbClr val="FFFFFF"/>
                </a:solidFill>
                <a:latin typeface="Tahoma"/>
                <a:cs typeface="Tahoma"/>
              </a:rPr>
              <a:t>демонстрації</a:t>
            </a:r>
            <a:r>
              <a:rPr sz="25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204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5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225" dirty="0">
                <a:solidFill>
                  <a:srgbClr val="FFFFFF"/>
                </a:solidFill>
                <a:latin typeface="Tahoma"/>
                <a:cs typeface="Tahoma"/>
              </a:rPr>
              <a:t>Краснодарі </a:t>
            </a:r>
            <a:r>
              <a:rPr sz="2500" spc="-7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125" dirty="0">
                <a:solidFill>
                  <a:srgbClr val="FFFFFF"/>
                </a:solidFill>
                <a:latin typeface="Tahoma"/>
                <a:cs typeface="Tahoma"/>
              </a:rPr>
              <a:t>(Росія)</a:t>
            </a:r>
            <a:r>
              <a:rPr sz="25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190" dirty="0">
                <a:solidFill>
                  <a:srgbClr val="FFFFFF"/>
                </a:solidFill>
                <a:latin typeface="Tahoma"/>
                <a:cs typeface="Tahoma"/>
              </a:rPr>
              <a:t>з</a:t>
            </a:r>
            <a:r>
              <a:rPr sz="25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245" dirty="0">
                <a:solidFill>
                  <a:srgbClr val="FFFFFF"/>
                </a:solidFill>
                <a:latin typeface="Tahoma"/>
                <a:cs typeface="Tahoma"/>
              </a:rPr>
              <a:t>вимогою</a:t>
            </a:r>
            <a:r>
              <a:rPr sz="25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220" dirty="0">
                <a:solidFill>
                  <a:srgbClr val="FFFFFF"/>
                </a:solidFill>
                <a:latin typeface="Tahoma"/>
                <a:cs typeface="Tahoma"/>
              </a:rPr>
              <a:t>повернути</a:t>
            </a:r>
            <a:r>
              <a:rPr sz="25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85" dirty="0">
                <a:solidFill>
                  <a:srgbClr val="FFFFFF"/>
                </a:solidFill>
                <a:latin typeface="Tahoma"/>
                <a:cs typeface="Tahoma"/>
              </a:rPr>
              <a:t>їх</a:t>
            </a:r>
            <a:r>
              <a:rPr sz="25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210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25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160" dirty="0">
                <a:solidFill>
                  <a:srgbClr val="FFFFFF"/>
                </a:solidFill>
                <a:latin typeface="Tahoma"/>
                <a:cs typeface="Tahoma"/>
              </a:rPr>
              <a:t>батьківщину.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sz="2500" spc="155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r>
              <a:rPr sz="25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240" dirty="0">
                <a:solidFill>
                  <a:srgbClr val="FFFFFF"/>
                </a:solidFill>
                <a:latin typeface="Tahoma"/>
                <a:cs typeface="Tahoma"/>
              </a:rPr>
              <a:t>березня</a:t>
            </a:r>
            <a:r>
              <a:rPr sz="25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35" dirty="0">
                <a:solidFill>
                  <a:srgbClr val="FFFFFF"/>
                </a:solidFill>
                <a:latin typeface="Tahoma"/>
                <a:cs typeface="Tahoma"/>
              </a:rPr>
              <a:t>1988</a:t>
            </a:r>
            <a:r>
              <a:rPr sz="25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225" dirty="0">
                <a:solidFill>
                  <a:srgbClr val="FFFFFF"/>
                </a:solidFill>
                <a:latin typeface="Tahoma"/>
                <a:cs typeface="Tahoma"/>
              </a:rPr>
              <a:t>року</a:t>
            </a:r>
            <a:endParaRPr sz="2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402445" cy="10287000"/>
          </a:xfrm>
          <a:custGeom>
            <a:avLst/>
            <a:gdLst/>
            <a:ahLst/>
            <a:cxnLst/>
            <a:rect l="l" t="t" r="r" b="b"/>
            <a:pathLst>
              <a:path w="9402445" h="10287000">
                <a:moveTo>
                  <a:pt x="0" y="10286999"/>
                </a:moveTo>
                <a:lnTo>
                  <a:pt x="9401894" y="10286999"/>
                </a:lnTo>
                <a:lnTo>
                  <a:pt x="9401894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5730"/>
            <a:chOff x="0" y="0"/>
            <a:chExt cx="18288000" cy="10285730"/>
          </a:xfrm>
        </p:grpSpPr>
        <p:sp>
          <p:nvSpPr>
            <p:cNvPr id="4" name="object 4"/>
            <p:cNvSpPr/>
            <p:nvPr/>
          </p:nvSpPr>
          <p:spPr>
            <a:xfrm>
              <a:off x="0" y="11"/>
              <a:ext cx="18288000" cy="10285730"/>
            </a:xfrm>
            <a:custGeom>
              <a:avLst/>
              <a:gdLst/>
              <a:ahLst/>
              <a:cxnLst/>
              <a:rect l="l" t="t" r="r" b="b"/>
              <a:pathLst>
                <a:path w="18288000" h="10285730">
                  <a:moveTo>
                    <a:pt x="18287988" y="0"/>
                  </a:moveTo>
                  <a:lnTo>
                    <a:pt x="10639412" y="0"/>
                  </a:lnTo>
                  <a:lnTo>
                    <a:pt x="9401886" y="0"/>
                  </a:lnTo>
                  <a:lnTo>
                    <a:pt x="0" y="0"/>
                  </a:lnTo>
                  <a:lnTo>
                    <a:pt x="0" y="2110702"/>
                  </a:lnTo>
                  <a:lnTo>
                    <a:pt x="9401886" y="2110702"/>
                  </a:lnTo>
                  <a:lnTo>
                    <a:pt x="9401886" y="10285260"/>
                  </a:lnTo>
                  <a:lnTo>
                    <a:pt x="18287988" y="10285260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75192" y="1495731"/>
              <a:ext cx="4895849" cy="729614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357251"/>
            <a:ext cx="118160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735" dirty="0">
                <a:solidFill>
                  <a:srgbClr val="000000"/>
                </a:solidFill>
                <a:latin typeface="Tahoma"/>
                <a:cs typeface="Tahoma"/>
              </a:rPr>
              <a:t>Загрози</a:t>
            </a:r>
            <a:r>
              <a:rPr sz="8000" spc="-484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8000" spc="635" dirty="0">
                <a:solidFill>
                  <a:srgbClr val="000000"/>
                </a:solidFill>
                <a:latin typeface="Tahoma"/>
                <a:cs typeface="Tahoma"/>
              </a:rPr>
              <a:t>незалежності</a:t>
            </a:r>
            <a:endParaRPr sz="8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445" y="3267072"/>
            <a:ext cx="8886825" cy="429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6700"/>
              </a:lnSpc>
              <a:spcBef>
                <a:spcPts val="95"/>
              </a:spcBef>
            </a:pPr>
            <a:r>
              <a:rPr sz="3000" spc="254" dirty="0">
                <a:latin typeface="Tahoma"/>
                <a:cs typeface="Tahoma"/>
              </a:rPr>
              <a:t>Ключове питання революції </a:t>
            </a:r>
            <a:r>
              <a:rPr sz="3000" spc="55" dirty="0">
                <a:latin typeface="Tahoma"/>
                <a:cs typeface="Tahoma"/>
              </a:rPr>
              <a:t>- </a:t>
            </a:r>
            <a:r>
              <a:rPr sz="3000" spc="254" dirty="0">
                <a:latin typeface="Tahoma"/>
                <a:cs typeface="Tahoma"/>
              </a:rPr>
              <a:t>питання </a:t>
            </a:r>
            <a:r>
              <a:rPr sz="3000" spc="335" dirty="0">
                <a:latin typeface="Tahoma"/>
                <a:cs typeface="Tahoma"/>
              </a:rPr>
              <a:t>про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140" dirty="0">
                <a:latin typeface="Tahoma"/>
                <a:cs typeface="Tahoma"/>
              </a:rPr>
              <a:t>владу, </a:t>
            </a:r>
            <a:r>
              <a:rPr sz="3000" spc="250" dirty="0">
                <a:latin typeface="Tahoma"/>
                <a:cs typeface="Tahoma"/>
              </a:rPr>
              <a:t>в </a:t>
            </a:r>
            <a:r>
              <a:rPr sz="3000" spc="245" dirty="0">
                <a:latin typeface="Tahoma"/>
                <a:cs typeface="Tahoma"/>
              </a:rPr>
              <a:t>Україні </a:t>
            </a:r>
            <a:r>
              <a:rPr sz="3000" spc="145" dirty="0">
                <a:latin typeface="Tahoma"/>
                <a:cs typeface="Tahoma"/>
              </a:rPr>
              <a:t>так </a:t>
            </a:r>
            <a:r>
              <a:rPr sz="3000" spc="130" dirty="0">
                <a:latin typeface="Tahoma"/>
                <a:cs typeface="Tahoma"/>
              </a:rPr>
              <a:t>і </a:t>
            </a:r>
            <a:r>
              <a:rPr sz="3000" spc="305" dirty="0">
                <a:latin typeface="Tahoma"/>
                <a:cs typeface="Tahoma"/>
              </a:rPr>
              <a:t>не </a:t>
            </a:r>
            <a:r>
              <a:rPr sz="3000" spc="250" dirty="0">
                <a:latin typeface="Tahoma"/>
                <a:cs typeface="Tahoma"/>
              </a:rPr>
              <a:t>було </a:t>
            </a:r>
            <a:r>
              <a:rPr sz="3000" spc="245" dirty="0">
                <a:latin typeface="Tahoma"/>
                <a:cs typeface="Tahoma"/>
              </a:rPr>
              <a:t>вирішене. </a:t>
            </a:r>
            <a:r>
              <a:rPr sz="3000" spc="250" dirty="0">
                <a:latin typeface="Tahoma"/>
                <a:cs typeface="Tahoma"/>
              </a:rPr>
              <a:t> </a:t>
            </a:r>
            <a:r>
              <a:rPr sz="3000" spc="220" dirty="0">
                <a:latin typeface="Tahoma"/>
                <a:cs typeface="Tahoma"/>
              </a:rPr>
              <a:t>Демократичні,</a:t>
            </a:r>
            <a:r>
              <a:rPr sz="3000" spc="225" dirty="0">
                <a:latin typeface="Tahoma"/>
                <a:cs typeface="Tahoma"/>
              </a:rPr>
              <a:t> </a:t>
            </a:r>
            <a:r>
              <a:rPr sz="3000" spc="250" dirty="0">
                <a:latin typeface="Tahoma"/>
                <a:cs typeface="Tahoma"/>
              </a:rPr>
              <a:t>національно</a:t>
            </a:r>
            <a:r>
              <a:rPr sz="3000" spc="254" dirty="0">
                <a:latin typeface="Tahoma"/>
                <a:cs typeface="Tahoma"/>
              </a:rPr>
              <a:t> </a:t>
            </a:r>
            <a:r>
              <a:rPr sz="3000" spc="55" dirty="0">
                <a:latin typeface="Tahoma"/>
                <a:cs typeface="Tahoma"/>
              </a:rPr>
              <a:t>-</a:t>
            </a:r>
            <a:r>
              <a:rPr sz="3000" spc="60" dirty="0">
                <a:latin typeface="Tahoma"/>
                <a:cs typeface="Tahoma"/>
              </a:rPr>
              <a:t> </a:t>
            </a:r>
            <a:r>
              <a:rPr sz="3000" spc="215" dirty="0">
                <a:latin typeface="Tahoma"/>
                <a:cs typeface="Tahoma"/>
              </a:rPr>
              <a:t>патріотичні </a:t>
            </a:r>
            <a:r>
              <a:rPr sz="3000" spc="220" dirty="0">
                <a:latin typeface="Tahoma"/>
                <a:cs typeface="Tahoma"/>
              </a:rPr>
              <a:t> </a:t>
            </a:r>
            <a:r>
              <a:rPr sz="3000" spc="320" dirty="0">
                <a:latin typeface="Tahoma"/>
                <a:cs typeface="Tahoma"/>
              </a:rPr>
              <a:t>сили </a:t>
            </a:r>
            <a:r>
              <a:rPr sz="3000" spc="290" dirty="0">
                <a:latin typeface="Tahoma"/>
                <a:cs typeface="Tahoma"/>
              </a:rPr>
              <a:t>виявилися </a:t>
            </a:r>
            <a:r>
              <a:rPr sz="3000" spc="340" dirty="0">
                <a:latin typeface="Tahoma"/>
                <a:cs typeface="Tahoma"/>
              </a:rPr>
              <a:t>неспроможними </a:t>
            </a:r>
            <a:r>
              <a:rPr sz="3000" spc="245" dirty="0">
                <a:latin typeface="Tahoma"/>
                <a:cs typeface="Tahoma"/>
              </a:rPr>
              <a:t>очолити </a:t>
            </a:r>
            <a:r>
              <a:rPr sz="3000" spc="250" dirty="0">
                <a:latin typeface="Tahoma"/>
                <a:cs typeface="Tahoma"/>
              </a:rPr>
              <a:t> </a:t>
            </a:r>
            <a:r>
              <a:rPr sz="3000" spc="254" dirty="0">
                <a:latin typeface="Tahoma"/>
                <a:cs typeface="Tahoma"/>
              </a:rPr>
              <a:t>незалежну </a:t>
            </a:r>
            <a:r>
              <a:rPr sz="3000" spc="250" dirty="0">
                <a:latin typeface="Tahoma"/>
                <a:cs typeface="Tahoma"/>
              </a:rPr>
              <a:t>Україну </a:t>
            </a:r>
            <a:r>
              <a:rPr sz="3000" spc="130" dirty="0">
                <a:latin typeface="Tahoma"/>
                <a:cs typeface="Tahoma"/>
              </a:rPr>
              <a:t>і </a:t>
            </a:r>
            <a:r>
              <a:rPr sz="3000" spc="260" dirty="0">
                <a:latin typeface="Tahoma"/>
                <a:cs typeface="Tahoma"/>
              </a:rPr>
              <a:t>повести </a:t>
            </a:r>
            <a:r>
              <a:rPr sz="3000" spc="120" dirty="0">
                <a:latin typeface="Tahoma"/>
                <a:cs typeface="Tahoma"/>
              </a:rPr>
              <a:t>її </a:t>
            </a:r>
            <a:r>
              <a:rPr sz="3000" spc="250" dirty="0">
                <a:latin typeface="Tahoma"/>
                <a:cs typeface="Tahoma"/>
              </a:rPr>
              <a:t>в </a:t>
            </a:r>
            <a:r>
              <a:rPr sz="3000" spc="210" dirty="0">
                <a:latin typeface="Tahoma"/>
                <a:cs typeface="Tahoma"/>
              </a:rPr>
              <a:t>Європу. </a:t>
            </a:r>
            <a:r>
              <a:rPr sz="3000" spc="215" dirty="0">
                <a:latin typeface="Tahoma"/>
                <a:cs typeface="Tahoma"/>
              </a:rPr>
              <a:t> </a:t>
            </a:r>
            <a:r>
              <a:rPr sz="3000" spc="405" dirty="0">
                <a:latin typeface="Tahoma"/>
                <a:cs typeface="Tahoma"/>
              </a:rPr>
              <a:t>При</a:t>
            </a:r>
            <a:r>
              <a:rPr sz="3000" spc="409" dirty="0">
                <a:latin typeface="Tahoma"/>
                <a:cs typeface="Tahoma"/>
              </a:rPr>
              <a:t> </a:t>
            </a:r>
            <a:r>
              <a:rPr sz="3000" spc="210" dirty="0">
                <a:latin typeface="Tahoma"/>
                <a:cs typeface="Tahoma"/>
              </a:rPr>
              <a:t>владі</a:t>
            </a:r>
            <a:r>
              <a:rPr sz="3000" spc="215" dirty="0">
                <a:latin typeface="Tahoma"/>
                <a:cs typeface="Tahoma"/>
              </a:rPr>
              <a:t> </a:t>
            </a:r>
            <a:r>
              <a:rPr sz="3000" spc="275" dirty="0">
                <a:latin typeface="Tahoma"/>
                <a:cs typeface="Tahoma"/>
              </a:rPr>
              <a:t>залишилася</a:t>
            </a:r>
            <a:r>
              <a:rPr sz="3000" spc="280" dirty="0">
                <a:latin typeface="Tahoma"/>
                <a:cs typeface="Tahoma"/>
              </a:rPr>
              <a:t> </a:t>
            </a:r>
            <a:r>
              <a:rPr sz="3000" spc="305" dirty="0">
                <a:latin typeface="Tahoma"/>
                <a:cs typeface="Tahoma"/>
              </a:rPr>
              <a:t>колишня </a:t>
            </a:r>
            <a:r>
              <a:rPr sz="3000" spc="310" dirty="0">
                <a:latin typeface="Tahoma"/>
                <a:cs typeface="Tahoma"/>
              </a:rPr>
              <a:t> </a:t>
            </a:r>
            <a:r>
              <a:rPr sz="3000" spc="250" dirty="0">
                <a:latin typeface="Tahoma"/>
                <a:cs typeface="Tahoma"/>
              </a:rPr>
              <a:t>комуністична </a:t>
            </a:r>
            <a:r>
              <a:rPr sz="3000" spc="215" dirty="0">
                <a:latin typeface="Tahoma"/>
                <a:cs typeface="Tahoma"/>
              </a:rPr>
              <a:t>номенклатура, </a:t>
            </a:r>
            <a:r>
              <a:rPr sz="3000" spc="265" dirty="0">
                <a:latin typeface="Tahoma"/>
                <a:cs typeface="Tahoma"/>
              </a:rPr>
              <a:t>переобтяжена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245" dirty="0">
                <a:latin typeface="Tahoma"/>
                <a:cs typeface="Tahoma"/>
              </a:rPr>
              <a:t>вантажем</a:t>
            </a:r>
            <a:r>
              <a:rPr sz="3000" spc="-185" dirty="0">
                <a:latin typeface="Tahoma"/>
                <a:cs typeface="Tahoma"/>
              </a:rPr>
              <a:t> </a:t>
            </a:r>
            <a:r>
              <a:rPr sz="3000" spc="260" dirty="0">
                <a:latin typeface="Tahoma"/>
                <a:cs typeface="Tahoma"/>
              </a:rPr>
              <a:t>російсько-радянського</a:t>
            </a:r>
            <a:r>
              <a:rPr sz="3000" spc="-185" dirty="0">
                <a:latin typeface="Tahoma"/>
                <a:cs typeface="Tahoma"/>
              </a:rPr>
              <a:t> </a:t>
            </a:r>
            <a:r>
              <a:rPr sz="3000" spc="225" dirty="0">
                <a:latin typeface="Tahoma"/>
                <a:cs typeface="Tahoma"/>
              </a:rPr>
              <a:t>минулого.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11283" y="8997307"/>
            <a:ext cx="7825105" cy="90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3455" marR="5080" indent="-961390">
              <a:lnSpc>
                <a:spcPct val="114999"/>
              </a:lnSpc>
              <a:spcBef>
                <a:spcPts val="100"/>
              </a:spcBef>
            </a:pPr>
            <a:r>
              <a:rPr sz="2500" spc="220" dirty="0">
                <a:latin typeface="Tahoma"/>
                <a:cs typeface="Tahoma"/>
              </a:rPr>
              <a:t>Демонстрація</a:t>
            </a:r>
            <a:r>
              <a:rPr sz="2500" spc="-140" dirty="0">
                <a:latin typeface="Tahoma"/>
                <a:cs typeface="Tahoma"/>
              </a:rPr>
              <a:t> </a:t>
            </a:r>
            <a:r>
              <a:rPr sz="2500" spc="204" dirty="0">
                <a:latin typeface="Tahoma"/>
                <a:cs typeface="Tahoma"/>
              </a:rPr>
              <a:t>в</a:t>
            </a:r>
            <a:r>
              <a:rPr sz="2500" spc="-135" dirty="0">
                <a:latin typeface="Tahoma"/>
                <a:cs typeface="Tahoma"/>
              </a:rPr>
              <a:t> </a:t>
            </a:r>
            <a:r>
              <a:rPr sz="2500" spc="145" dirty="0">
                <a:latin typeface="Tahoma"/>
                <a:cs typeface="Tahoma"/>
              </a:rPr>
              <a:t>Києві,</a:t>
            </a:r>
            <a:r>
              <a:rPr sz="2500" spc="-140" dirty="0">
                <a:latin typeface="Tahoma"/>
                <a:cs typeface="Tahoma"/>
              </a:rPr>
              <a:t> </a:t>
            </a:r>
            <a:r>
              <a:rPr sz="2500" spc="200" dirty="0">
                <a:latin typeface="Tahoma"/>
                <a:cs typeface="Tahoma"/>
              </a:rPr>
              <a:t>організована</a:t>
            </a:r>
            <a:r>
              <a:rPr sz="2500" spc="-140" dirty="0">
                <a:latin typeface="Tahoma"/>
                <a:cs typeface="Tahoma"/>
              </a:rPr>
              <a:t> </a:t>
            </a:r>
            <a:r>
              <a:rPr sz="2500" spc="280" dirty="0">
                <a:latin typeface="Tahoma"/>
                <a:cs typeface="Tahoma"/>
              </a:rPr>
              <a:t>Народним </a:t>
            </a:r>
            <a:r>
              <a:rPr sz="2500" spc="-765" dirty="0">
                <a:latin typeface="Tahoma"/>
                <a:cs typeface="Tahoma"/>
              </a:rPr>
              <a:t> </a:t>
            </a:r>
            <a:r>
              <a:rPr sz="2500" spc="229" dirty="0">
                <a:latin typeface="Tahoma"/>
                <a:cs typeface="Tahoma"/>
              </a:rPr>
              <a:t>рухом</a:t>
            </a:r>
            <a:r>
              <a:rPr sz="2500" spc="-135" dirty="0">
                <a:latin typeface="Tahoma"/>
                <a:cs typeface="Tahoma"/>
              </a:rPr>
              <a:t> </a:t>
            </a:r>
            <a:r>
              <a:rPr sz="2500" spc="170" dirty="0">
                <a:latin typeface="Tahoma"/>
                <a:cs typeface="Tahoma"/>
              </a:rPr>
              <a:t>України.</a:t>
            </a:r>
            <a:r>
              <a:rPr sz="2500" spc="-135" dirty="0">
                <a:latin typeface="Tahoma"/>
                <a:cs typeface="Tahoma"/>
              </a:rPr>
              <a:t> </a:t>
            </a:r>
            <a:r>
              <a:rPr sz="2500" spc="45" dirty="0">
                <a:latin typeface="Tahoma"/>
                <a:cs typeface="Tahoma"/>
              </a:rPr>
              <a:t>23</a:t>
            </a:r>
            <a:r>
              <a:rPr sz="2500" spc="-130" dirty="0">
                <a:latin typeface="Tahoma"/>
                <a:cs typeface="Tahoma"/>
              </a:rPr>
              <a:t> </a:t>
            </a:r>
            <a:r>
              <a:rPr sz="2500" spc="190" dirty="0">
                <a:latin typeface="Tahoma"/>
                <a:cs typeface="Tahoma"/>
              </a:rPr>
              <a:t>жовтня</a:t>
            </a:r>
            <a:r>
              <a:rPr sz="2500" spc="-135" dirty="0">
                <a:latin typeface="Tahoma"/>
                <a:cs typeface="Tahoma"/>
              </a:rPr>
              <a:t> </a:t>
            </a:r>
            <a:r>
              <a:rPr sz="2500" spc="15" dirty="0">
                <a:latin typeface="Tahoma"/>
                <a:cs typeface="Tahoma"/>
              </a:rPr>
              <a:t>1989</a:t>
            </a:r>
            <a:r>
              <a:rPr sz="2500" spc="-130" dirty="0">
                <a:latin typeface="Tahoma"/>
                <a:cs typeface="Tahoma"/>
              </a:rPr>
              <a:t> </a:t>
            </a:r>
            <a:r>
              <a:rPr sz="2500" spc="225" dirty="0">
                <a:latin typeface="Tahoma"/>
                <a:cs typeface="Tahoma"/>
              </a:rPr>
              <a:t>року</a:t>
            </a:r>
            <a:endParaRPr sz="2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9402445" cy="10287000"/>
          </a:xfrm>
          <a:custGeom>
            <a:avLst/>
            <a:gdLst/>
            <a:ahLst/>
            <a:cxnLst/>
            <a:rect l="l" t="t" r="r" b="b"/>
            <a:pathLst>
              <a:path w="9402445" h="10287000">
                <a:moveTo>
                  <a:pt x="0" y="10286999"/>
                </a:moveTo>
                <a:lnTo>
                  <a:pt x="9401894" y="10286999"/>
                </a:lnTo>
                <a:lnTo>
                  <a:pt x="9401894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"/>
            <a:ext cx="18288000" cy="10287000"/>
            <a:chOff x="0" y="2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11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7988" y="0"/>
                  </a:moveTo>
                  <a:lnTo>
                    <a:pt x="10639412" y="0"/>
                  </a:lnTo>
                  <a:lnTo>
                    <a:pt x="9401886" y="0"/>
                  </a:lnTo>
                  <a:lnTo>
                    <a:pt x="0" y="0"/>
                  </a:lnTo>
                  <a:lnTo>
                    <a:pt x="0" y="2110702"/>
                  </a:lnTo>
                  <a:lnTo>
                    <a:pt x="9401886" y="2110702"/>
                  </a:lnTo>
                  <a:lnTo>
                    <a:pt x="9401886" y="10286987"/>
                  </a:lnTo>
                  <a:lnTo>
                    <a:pt x="18287988" y="10286987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176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02097" y="2860304"/>
              <a:ext cx="8286749" cy="55244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71847" y="357254"/>
            <a:ext cx="118160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735" dirty="0">
                <a:latin typeface="Tahoma"/>
                <a:cs typeface="Tahoma"/>
              </a:rPr>
              <a:t>Загрози</a:t>
            </a:r>
            <a:r>
              <a:rPr sz="8000" spc="-484" dirty="0">
                <a:latin typeface="Tahoma"/>
                <a:cs typeface="Tahoma"/>
              </a:rPr>
              <a:t> </a:t>
            </a:r>
            <a:r>
              <a:rPr sz="8000" spc="635" dirty="0">
                <a:latin typeface="Tahoma"/>
                <a:cs typeface="Tahoma"/>
              </a:rPr>
              <a:t>незалежності</a:t>
            </a:r>
            <a:endParaRPr sz="8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3149" y="3004500"/>
            <a:ext cx="8963025" cy="48629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255" algn="just">
              <a:lnSpc>
                <a:spcPct val="116700"/>
              </a:lnSpc>
              <a:spcBef>
                <a:spcPts val="95"/>
              </a:spcBef>
            </a:pPr>
            <a:endParaRPr lang="uk-UA" sz="3000" spc="310" dirty="0">
              <a:latin typeface="Tahoma"/>
              <a:cs typeface="Tahoma"/>
            </a:endParaRPr>
          </a:p>
          <a:p>
            <a:pPr marL="12700" marR="8255" algn="just">
              <a:lnSpc>
                <a:spcPct val="116700"/>
              </a:lnSpc>
              <a:spcBef>
                <a:spcPts val="95"/>
              </a:spcBef>
            </a:pPr>
            <a:endParaRPr lang="uk-UA" sz="3000" spc="310" dirty="0">
              <a:latin typeface="Tahoma"/>
              <a:cs typeface="Tahoma"/>
            </a:endParaRPr>
          </a:p>
          <a:p>
            <a:pPr marL="12700" marR="8255" algn="just">
              <a:lnSpc>
                <a:spcPct val="116700"/>
              </a:lnSpc>
              <a:spcBef>
                <a:spcPts val="95"/>
              </a:spcBef>
            </a:pPr>
            <a:endParaRPr lang="uk-UA" sz="3000" spc="310" dirty="0">
              <a:latin typeface="Tahoma"/>
              <a:cs typeface="Tahoma"/>
            </a:endParaRPr>
          </a:p>
          <a:p>
            <a:pPr marL="12700" marR="8255" algn="just">
              <a:lnSpc>
                <a:spcPct val="116700"/>
              </a:lnSpc>
              <a:spcBef>
                <a:spcPts val="95"/>
              </a:spcBef>
            </a:pPr>
            <a:r>
              <a:rPr sz="3000" spc="310" dirty="0" err="1">
                <a:latin typeface="Tahoma"/>
                <a:cs typeface="Tahoma"/>
              </a:rPr>
              <a:t>Європейський</a:t>
            </a:r>
            <a:r>
              <a:rPr sz="3000" spc="315" dirty="0">
                <a:latin typeface="Tahoma"/>
                <a:cs typeface="Tahoma"/>
              </a:rPr>
              <a:t> </a:t>
            </a:r>
            <a:r>
              <a:rPr sz="3000" spc="295" dirty="0">
                <a:latin typeface="Tahoma"/>
                <a:cs typeface="Tahoma"/>
              </a:rPr>
              <a:t>вибір</a:t>
            </a:r>
            <a:r>
              <a:rPr sz="3000" spc="300" dirty="0">
                <a:latin typeface="Tahoma"/>
                <a:cs typeface="Tahoma"/>
              </a:rPr>
              <a:t> </a:t>
            </a:r>
            <a:r>
              <a:rPr sz="3000" spc="280" dirty="0">
                <a:latin typeface="Tahoma"/>
                <a:cs typeface="Tahoma"/>
              </a:rPr>
              <a:t>України</a:t>
            </a:r>
            <a:r>
              <a:rPr sz="3000" spc="285" dirty="0">
                <a:latin typeface="Tahoma"/>
                <a:cs typeface="Tahoma"/>
              </a:rPr>
              <a:t> </a:t>
            </a:r>
            <a:r>
              <a:rPr sz="3000" spc="280" dirty="0">
                <a:latin typeface="Tahoma"/>
                <a:cs typeface="Tahoma"/>
              </a:rPr>
              <a:t>суперечив </a:t>
            </a:r>
            <a:r>
              <a:rPr sz="3000" spc="285" dirty="0">
                <a:latin typeface="Tahoma"/>
                <a:cs typeface="Tahoma"/>
              </a:rPr>
              <a:t> </a:t>
            </a:r>
            <a:r>
              <a:rPr sz="3000" spc="280" dirty="0">
                <a:latin typeface="Tahoma"/>
                <a:cs typeface="Tahoma"/>
              </a:rPr>
              <a:t>планам</a:t>
            </a:r>
            <a:r>
              <a:rPr sz="3000" spc="-160" dirty="0">
                <a:latin typeface="Tahoma"/>
                <a:cs typeface="Tahoma"/>
              </a:rPr>
              <a:t> </a:t>
            </a:r>
            <a:r>
              <a:rPr sz="3000" spc="335" dirty="0">
                <a:latin typeface="Tahoma"/>
                <a:cs typeface="Tahoma"/>
              </a:rPr>
              <a:t>Москви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95" dirty="0">
                <a:latin typeface="Tahoma"/>
                <a:cs typeface="Tahoma"/>
              </a:rPr>
              <a:t>та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120" dirty="0">
                <a:latin typeface="Tahoma"/>
                <a:cs typeface="Tahoma"/>
              </a:rPr>
              <a:t>її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95" dirty="0">
                <a:latin typeface="Tahoma"/>
                <a:cs typeface="Tahoma"/>
              </a:rPr>
              <a:t>«п'ятої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145" dirty="0">
                <a:latin typeface="Tahoma"/>
                <a:cs typeface="Tahoma"/>
              </a:rPr>
              <a:t>колони».</a:t>
            </a:r>
            <a:endParaRPr sz="3000" dirty="0">
              <a:latin typeface="Tahoma"/>
              <a:cs typeface="Tahoma"/>
            </a:endParaRPr>
          </a:p>
          <a:p>
            <a:pPr marL="12700" marR="5080" algn="just">
              <a:lnSpc>
                <a:spcPts val="4200"/>
              </a:lnSpc>
              <a:spcBef>
                <a:spcPts val="100"/>
              </a:spcBef>
            </a:pPr>
            <a:r>
              <a:rPr sz="3000" spc="370" dirty="0">
                <a:latin typeface="Tahoma"/>
                <a:cs typeface="Tahoma"/>
              </a:rPr>
              <a:t>Ще </a:t>
            </a:r>
            <a:r>
              <a:rPr sz="3000" spc="225" dirty="0">
                <a:latin typeface="Tahoma"/>
                <a:cs typeface="Tahoma"/>
              </a:rPr>
              <a:t>з </a:t>
            </a:r>
            <a:r>
              <a:rPr sz="3000" spc="-185" dirty="0">
                <a:latin typeface="Tahoma"/>
                <a:cs typeface="Tahoma"/>
              </a:rPr>
              <a:t>1991 </a:t>
            </a:r>
            <a:r>
              <a:rPr sz="3000" spc="60" dirty="0">
                <a:latin typeface="Tahoma"/>
                <a:cs typeface="Tahoma"/>
              </a:rPr>
              <a:t>р. </a:t>
            </a:r>
            <a:r>
              <a:rPr sz="3000" spc="250" dirty="0">
                <a:latin typeface="Tahoma"/>
                <a:cs typeface="Tahoma"/>
              </a:rPr>
              <a:t>в </a:t>
            </a:r>
            <a:r>
              <a:rPr sz="3000" spc="260" dirty="0">
                <a:latin typeface="Tahoma"/>
                <a:cs typeface="Tahoma"/>
              </a:rPr>
              <a:t>Росії </a:t>
            </a:r>
            <a:r>
              <a:rPr sz="3000" spc="300" dirty="0">
                <a:latin typeface="Tahoma"/>
                <a:cs typeface="Tahoma"/>
              </a:rPr>
              <a:t>всерйоз </a:t>
            </a:r>
            <a:r>
              <a:rPr sz="3000" spc="305" dirty="0">
                <a:latin typeface="Tahoma"/>
                <a:cs typeface="Tahoma"/>
              </a:rPr>
              <a:t>не </a:t>
            </a:r>
            <a:r>
              <a:rPr sz="3000" spc="335" dirty="0">
                <a:latin typeface="Tahoma"/>
                <a:cs typeface="Tahoma"/>
              </a:rPr>
              <a:t>сприймали </a:t>
            </a:r>
            <a:r>
              <a:rPr sz="3000" spc="340" dirty="0">
                <a:latin typeface="Tahoma"/>
                <a:cs typeface="Tahoma"/>
              </a:rPr>
              <a:t> </a:t>
            </a:r>
            <a:r>
              <a:rPr sz="3000" spc="235" dirty="0">
                <a:latin typeface="Tahoma"/>
                <a:cs typeface="Tahoma"/>
              </a:rPr>
              <a:t>українську</a:t>
            </a:r>
            <a:r>
              <a:rPr sz="3000" spc="240" dirty="0">
                <a:latin typeface="Tahoma"/>
                <a:cs typeface="Tahoma"/>
              </a:rPr>
              <a:t> </a:t>
            </a:r>
            <a:r>
              <a:rPr sz="3000" spc="229" dirty="0">
                <a:latin typeface="Tahoma"/>
                <a:cs typeface="Tahoma"/>
              </a:rPr>
              <a:t>незалежність</a:t>
            </a:r>
            <a:r>
              <a:rPr sz="3000" spc="235" dirty="0">
                <a:latin typeface="Tahoma"/>
                <a:cs typeface="Tahoma"/>
              </a:rPr>
              <a:t> </a:t>
            </a:r>
            <a:r>
              <a:rPr sz="3000" spc="130" dirty="0">
                <a:latin typeface="Tahoma"/>
                <a:cs typeface="Tahoma"/>
              </a:rPr>
              <a:t>і</a:t>
            </a:r>
            <a:r>
              <a:rPr sz="3000" spc="135" dirty="0">
                <a:latin typeface="Tahoma"/>
                <a:cs typeface="Tahoma"/>
              </a:rPr>
              <a:t> </a:t>
            </a:r>
            <a:r>
              <a:rPr sz="3000" spc="330" dirty="0">
                <a:latin typeface="Tahoma"/>
                <a:cs typeface="Tahoma"/>
              </a:rPr>
              <a:t>робили</a:t>
            </a:r>
            <a:r>
              <a:rPr sz="3000" spc="335" dirty="0">
                <a:latin typeface="Tahoma"/>
                <a:cs typeface="Tahoma"/>
              </a:rPr>
              <a:t> </a:t>
            </a:r>
            <a:r>
              <a:rPr sz="3000" spc="275" dirty="0">
                <a:latin typeface="Tahoma"/>
                <a:cs typeface="Tahoma"/>
              </a:rPr>
              <a:t>все </a:t>
            </a:r>
            <a:r>
              <a:rPr sz="3000" spc="280" dirty="0">
                <a:latin typeface="Tahoma"/>
                <a:cs typeface="Tahoma"/>
              </a:rPr>
              <a:t> </a:t>
            </a:r>
            <a:r>
              <a:rPr sz="3000" spc="305" dirty="0">
                <a:latin typeface="Tahoma"/>
                <a:cs typeface="Tahoma"/>
              </a:rPr>
              <a:t>можливе </a:t>
            </a:r>
            <a:r>
              <a:rPr sz="3000" spc="245" dirty="0">
                <a:latin typeface="Tahoma"/>
                <a:cs typeface="Tahoma"/>
              </a:rPr>
              <a:t>для </a:t>
            </a:r>
            <a:r>
              <a:rPr sz="3000" spc="265" dirty="0">
                <a:latin typeface="Tahoma"/>
                <a:cs typeface="Tahoma"/>
              </a:rPr>
              <a:t>відновлення </a:t>
            </a:r>
            <a:r>
              <a:rPr sz="3000" spc="175" dirty="0">
                <a:latin typeface="Tahoma"/>
                <a:cs typeface="Tahoma"/>
              </a:rPr>
              <a:t>у тій </a:t>
            </a:r>
            <a:r>
              <a:rPr sz="3000" spc="270" dirty="0">
                <a:latin typeface="Tahoma"/>
                <a:cs typeface="Tahoma"/>
              </a:rPr>
              <a:t>чи </a:t>
            </a:r>
            <a:r>
              <a:rPr sz="3000" spc="285" dirty="0">
                <a:latin typeface="Tahoma"/>
                <a:cs typeface="Tahoma"/>
              </a:rPr>
              <a:t>іншій </a:t>
            </a:r>
            <a:r>
              <a:rPr sz="3000" spc="290" dirty="0">
                <a:latin typeface="Tahoma"/>
                <a:cs typeface="Tahoma"/>
              </a:rPr>
              <a:t> </a:t>
            </a:r>
            <a:r>
              <a:rPr sz="3000" spc="265" dirty="0">
                <a:latin typeface="Tahoma"/>
                <a:cs typeface="Tahoma"/>
              </a:rPr>
              <a:t>формі</a:t>
            </a:r>
            <a:r>
              <a:rPr sz="3000" spc="-160" dirty="0">
                <a:latin typeface="Tahoma"/>
                <a:cs typeface="Tahoma"/>
              </a:rPr>
              <a:t> </a:t>
            </a:r>
            <a:r>
              <a:rPr sz="3000" spc="270" dirty="0">
                <a:latin typeface="Tahoma"/>
                <a:cs typeface="Tahoma"/>
              </a:rPr>
              <a:t>Російської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195" dirty="0">
                <a:latin typeface="Tahoma"/>
                <a:cs typeface="Tahoma"/>
              </a:rPr>
              <a:t>імперії.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63249" y="8547096"/>
            <a:ext cx="7363459" cy="1339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999"/>
              </a:lnSpc>
              <a:spcBef>
                <a:spcPts val="100"/>
              </a:spcBef>
            </a:pPr>
            <a:r>
              <a:rPr sz="2500" spc="220" dirty="0">
                <a:solidFill>
                  <a:srgbClr val="FFFFFF"/>
                </a:solidFill>
                <a:latin typeface="Tahoma"/>
                <a:cs typeface="Tahoma"/>
              </a:rPr>
              <a:t>Демонстрація </a:t>
            </a:r>
            <a:r>
              <a:rPr sz="2500" spc="180" dirty="0">
                <a:solidFill>
                  <a:srgbClr val="FFFFFF"/>
                </a:solidFill>
                <a:latin typeface="Tahoma"/>
                <a:cs typeface="Tahoma"/>
              </a:rPr>
              <a:t>шахтарів-страйкувальників </a:t>
            </a:r>
            <a:r>
              <a:rPr sz="2500" spc="1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270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2500" spc="22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2500" spc="27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2500" spc="265" dirty="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sz="2500" spc="14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2500" spc="245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2500" spc="145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25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204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5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240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z="2500" spc="305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500" spc="245" dirty="0">
                <a:solidFill>
                  <a:srgbClr val="FFFFFF"/>
                </a:solidFill>
                <a:latin typeface="Tahoma"/>
                <a:cs typeface="Tahoma"/>
              </a:rPr>
              <a:t>є</a:t>
            </a:r>
            <a:r>
              <a:rPr sz="2500" spc="20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500" spc="110" dirty="0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sz="25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27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2500" spc="14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25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165" dirty="0">
                <a:solidFill>
                  <a:srgbClr val="FFFFFF"/>
                </a:solidFill>
                <a:latin typeface="Tahoma"/>
                <a:cs typeface="Tahoma"/>
              </a:rPr>
              <a:t>Х</a:t>
            </a:r>
            <a:r>
              <a:rPr sz="2500" spc="32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2500" spc="220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2500" spc="340" dirty="0">
                <a:solidFill>
                  <a:srgbClr val="FFFFFF"/>
                </a:solidFill>
                <a:latin typeface="Tahoma"/>
                <a:cs typeface="Tahoma"/>
              </a:rPr>
              <a:t>щ</a:t>
            </a:r>
            <a:r>
              <a:rPr sz="2500" spc="14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2500" spc="1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2500" spc="305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500" spc="200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z="2500" spc="140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2500" spc="-229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25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-470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2500" spc="155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r>
              <a:rPr sz="25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200" dirty="0">
                <a:solidFill>
                  <a:srgbClr val="FFFFFF"/>
                </a:solidFill>
                <a:latin typeface="Tahoma"/>
                <a:cs typeface="Tahoma"/>
              </a:rPr>
              <a:t>кв</a:t>
            </a:r>
            <a:r>
              <a:rPr sz="2500" spc="110" dirty="0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sz="2500" spc="1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2500" spc="27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2500" spc="195" dirty="0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sz="25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spc="-470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2500" spc="150" dirty="0">
                <a:solidFill>
                  <a:srgbClr val="FFFFFF"/>
                </a:solidFill>
                <a:latin typeface="Tahoma"/>
                <a:cs typeface="Tahoma"/>
              </a:rPr>
              <a:t>99</a:t>
            </a:r>
            <a:r>
              <a:rPr sz="2500" spc="-335" dirty="0">
                <a:solidFill>
                  <a:srgbClr val="FFFFFF"/>
                </a:solidFill>
                <a:latin typeface="Tahoma"/>
                <a:cs typeface="Tahoma"/>
              </a:rPr>
              <a:t>1  </a:t>
            </a:r>
            <a:r>
              <a:rPr sz="2500" spc="135" dirty="0">
                <a:solidFill>
                  <a:srgbClr val="FFFFFF"/>
                </a:solidFill>
                <a:latin typeface="Tahoma"/>
                <a:cs typeface="Tahoma"/>
              </a:rPr>
              <a:t>року.</a:t>
            </a:r>
            <a:endParaRPr sz="2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53311" y="327057"/>
            <a:ext cx="3597910" cy="1320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0" spc="925" dirty="0">
                <a:solidFill>
                  <a:srgbClr val="000000"/>
                </a:solidFill>
              </a:rPr>
              <a:t>П</a:t>
            </a:r>
            <a:r>
              <a:rPr sz="8500" spc="805" dirty="0">
                <a:solidFill>
                  <a:srgbClr val="000000"/>
                </a:solidFill>
              </a:rPr>
              <a:t>Л</a:t>
            </a:r>
            <a:r>
              <a:rPr sz="8500" spc="965" dirty="0">
                <a:solidFill>
                  <a:srgbClr val="000000"/>
                </a:solidFill>
              </a:rPr>
              <a:t>А</a:t>
            </a:r>
            <a:r>
              <a:rPr sz="8500" spc="580" dirty="0">
                <a:solidFill>
                  <a:srgbClr val="000000"/>
                </a:solidFill>
              </a:rPr>
              <a:t>Н</a:t>
            </a:r>
            <a:endParaRPr sz="8500"/>
          </a:p>
        </p:txBody>
      </p:sp>
      <p:sp>
        <p:nvSpPr>
          <p:cNvPr id="4" name="object 4"/>
          <p:cNvSpPr txBox="1"/>
          <p:nvPr/>
        </p:nvSpPr>
        <p:spPr>
          <a:xfrm>
            <a:off x="1295350" y="2180362"/>
            <a:ext cx="15859760" cy="699770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444500" indent="-307340">
              <a:lnSpc>
                <a:spcPct val="100000"/>
              </a:lnSpc>
              <a:spcBef>
                <a:spcPts val="715"/>
              </a:spcBef>
              <a:buAutoNum type="arabicPeriod"/>
              <a:tabLst>
                <a:tab pos="445134" algn="l"/>
              </a:tabLst>
            </a:pPr>
            <a:r>
              <a:rPr sz="3300" spc="415" dirty="0">
                <a:latin typeface="Tahoma"/>
                <a:cs typeface="Tahoma"/>
              </a:rPr>
              <a:t>Спроба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380" dirty="0">
                <a:latin typeface="Tahoma"/>
                <a:cs typeface="Tahoma"/>
              </a:rPr>
              <a:t>державного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375" dirty="0">
                <a:latin typeface="Tahoma"/>
                <a:cs typeface="Tahoma"/>
              </a:rPr>
              <a:t>перевороту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270" dirty="0">
                <a:latin typeface="Tahoma"/>
                <a:cs typeface="Tahoma"/>
              </a:rPr>
              <a:t>в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515" dirty="0">
                <a:latin typeface="Tahoma"/>
                <a:cs typeface="Tahoma"/>
              </a:rPr>
              <a:t>СРСР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145" dirty="0">
                <a:latin typeface="Tahoma"/>
                <a:cs typeface="Tahoma"/>
              </a:rPr>
              <a:t>і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355" dirty="0">
                <a:latin typeface="Tahoma"/>
                <a:cs typeface="Tahoma"/>
              </a:rPr>
              <a:t>Україна</a:t>
            </a:r>
            <a:endParaRPr sz="3300">
              <a:latin typeface="Tahoma"/>
              <a:cs typeface="Tahoma"/>
            </a:endParaRPr>
          </a:p>
          <a:p>
            <a:pPr marL="444500" indent="-393700">
              <a:lnSpc>
                <a:spcPct val="100000"/>
              </a:lnSpc>
              <a:spcBef>
                <a:spcPts val="615"/>
              </a:spcBef>
              <a:buAutoNum type="arabicPeriod"/>
              <a:tabLst>
                <a:tab pos="445134" algn="l"/>
              </a:tabLst>
            </a:pPr>
            <a:r>
              <a:rPr sz="3300" spc="315" dirty="0">
                <a:latin typeface="Tahoma"/>
                <a:cs typeface="Tahoma"/>
              </a:rPr>
              <a:t>Акт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409" dirty="0">
                <a:latin typeface="Tahoma"/>
                <a:cs typeface="Tahoma"/>
              </a:rPr>
              <a:t>проголошення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345" dirty="0">
                <a:latin typeface="Tahoma"/>
                <a:cs typeface="Tahoma"/>
              </a:rPr>
              <a:t>незалежності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385" dirty="0">
                <a:latin typeface="Tahoma"/>
                <a:cs typeface="Tahoma"/>
              </a:rPr>
              <a:t>України</a:t>
            </a:r>
            <a:endParaRPr sz="3300">
              <a:latin typeface="Tahoma"/>
              <a:cs typeface="Tahoma"/>
            </a:endParaRPr>
          </a:p>
          <a:p>
            <a:pPr marL="444500" indent="-392430">
              <a:lnSpc>
                <a:spcPct val="100000"/>
              </a:lnSpc>
              <a:spcBef>
                <a:spcPts val="615"/>
              </a:spcBef>
              <a:buAutoNum type="arabicPeriod"/>
              <a:tabLst>
                <a:tab pos="445134" algn="l"/>
              </a:tabLst>
            </a:pPr>
            <a:r>
              <a:rPr sz="3300" spc="425" dirty="0">
                <a:latin typeface="Tahoma"/>
                <a:cs typeface="Tahoma"/>
              </a:rPr>
              <a:t>Проголошення</a:t>
            </a:r>
            <a:r>
              <a:rPr sz="3300" spc="10" dirty="0">
                <a:latin typeface="Tahoma"/>
                <a:cs typeface="Tahoma"/>
              </a:rPr>
              <a:t> </a:t>
            </a:r>
            <a:r>
              <a:rPr sz="3300" spc="345" dirty="0">
                <a:latin typeface="Tahoma"/>
                <a:cs typeface="Tahoma"/>
              </a:rPr>
              <a:t>незалежності</a:t>
            </a:r>
            <a:r>
              <a:rPr sz="3300" spc="10" dirty="0">
                <a:latin typeface="Tahoma"/>
                <a:cs typeface="Tahoma"/>
              </a:rPr>
              <a:t> </a:t>
            </a:r>
            <a:r>
              <a:rPr sz="3300" spc="385" dirty="0">
                <a:latin typeface="Tahoma"/>
                <a:cs typeface="Tahoma"/>
              </a:rPr>
              <a:t>України</a:t>
            </a:r>
            <a:endParaRPr sz="3300">
              <a:latin typeface="Tahoma"/>
              <a:cs typeface="Tahoma"/>
            </a:endParaRPr>
          </a:p>
          <a:p>
            <a:pPr marL="444500" marR="2326005" indent="-432434">
              <a:lnSpc>
                <a:spcPct val="115500"/>
              </a:lnSpc>
              <a:buAutoNum type="arabicPeriod"/>
              <a:tabLst>
                <a:tab pos="445134" algn="l"/>
              </a:tabLst>
            </a:pPr>
            <a:r>
              <a:rPr sz="3300" spc="425" dirty="0">
                <a:latin typeface="Tahoma"/>
                <a:cs typeface="Tahoma"/>
              </a:rPr>
              <a:t>Проголошення</a:t>
            </a:r>
            <a:r>
              <a:rPr sz="3300" spc="20" dirty="0">
                <a:latin typeface="Tahoma"/>
                <a:cs typeface="Tahoma"/>
              </a:rPr>
              <a:t> </a:t>
            </a:r>
            <a:r>
              <a:rPr sz="3300" spc="345" dirty="0">
                <a:latin typeface="Tahoma"/>
                <a:cs typeface="Tahoma"/>
              </a:rPr>
              <a:t>незалежності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385" dirty="0">
                <a:latin typeface="Tahoma"/>
                <a:cs typeface="Tahoma"/>
              </a:rPr>
              <a:t>України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385" dirty="0">
                <a:latin typeface="Tahoma"/>
                <a:cs typeface="Tahoma"/>
              </a:rPr>
              <a:t>подарунок</a:t>
            </a:r>
            <a:r>
              <a:rPr sz="3300" spc="20" dirty="0">
                <a:latin typeface="Tahoma"/>
                <a:cs typeface="Tahoma"/>
              </a:rPr>
              <a:t> </a:t>
            </a:r>
            <a:r>
              <a:rPr sz="3300" spc="320" dirty="0">
                <a:latin typeface="Tahoma"/>
                <a:cs typeface="Tahoma"/>
              </a:rPr>
              <a:t>долі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340" dirty="0">
                <a:latin typeface="Tahoma"/>
                <a:cs typeface="Tahoma"/>
              </a:rPr>
              <a:t>чи </a:t>
            </a:r>
            <a:r>
              <a:rPr sz="3300" spc="-1015" dirty="0">
                <a:latin typeface="Tahoma"/>
                <a:cs typeface="Tahoma"/>
              </a:rPr>
              <a:t> </a:t>
            </a:r>
            <a:r>
              <a:rPr sz="3300" spc="415" dirty="0">
                <a:latin typeface="Tahoma"/>
                <a:cs typeface="Tahoma"/>
              </a:rPr>
              <a:t>закономірний</a:t>
            </a:r>
            <a:r>
              <a:rPr sz="3300" spc="20" dirty="0">
                <a:latin typeface="Tahoma"/>
                <a:cs typeface="Tahoma"/>
              </a:rPr>
              <a:t> </a:t>
            </a:r>
            <a:r>
              <a:rPr sz="3300" spc="285" dirty="0">
                <a:latin typeface="Tahoma"/>
                <a:cs typeface="Tahoma"/>
              </a:rPr>
              <a:t>етап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395" dirty="0">
                <a:latin typeface="Tahoma"/>
                <a:cs typeface="Tahoma"/>
              </a:rPr>
              <a:t>попереднього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355" dirty="0">
                <a:latin typeface="Tahoma"/>
                <a:cs typeface="Tahoma"/>
              </a:rPr>
              <a:t>розвитку?</a:t>
            </a:r>
            <a:endParaRPr sz="3300">
              <a:latin typeface="Tahoma"/>
              <a:cs typeface="Tahoma"/>
            </a:endParaRPr>
          </a:p>
          <a:p>
            <a:pPr marL="444500" marR="5080" indent="-392430">
              <a:lnSpc>
                <a:spcPct val="115500"/>
              </a:lnSpc>
              <a:buAutoNum type="arabicPeriod"/>
              <a:tabLst>
                <a:tab pos="445134" algn="l"/>
              </a:tabLst>
            </a:pPr>
            <a:r>
              <a:rPr sz="3300" spc="375" dirty="0">
                <a:latin typeface="Tahoma"/>
                <a:cs typeface="Tahoma"/>
              </a:rPr>
              <a:t>Спростування </a:t>
            </a:r>
            <a:r>
              <a:rPr sz="3300" spc="385" dirty="0">
                <a:latin typeface="Tahoma"/>
                <a:cs typeface="Tahoma"/>
              </a:rPr>
              <a:t>російского </a:t>
            </a:r>
            <a:r>
              <a:rPr sz="3300" spc="355" dirty="0">
                <a:latin typeface="Tahoma"/>
                <a:cs typeface="Tahoma"/>
              </a:rPr>
              <a:t>історичного </a:t>
            </a:r>
            <a:r>
              <a:rPr sz="3300" spc="295" dirty="0">
                <a:latin typeface="Tahoma"/>
                <a:cs typeface="Tahoma"/>
              </a:rPr>
              <a:t>міфу </a:t>
            </a:r>
            <a:r>
              <a:rPr sz="3300" spc="430" dirty="0">
                <a:latin typeface="Tahoma"/>
                <a:cs typeface="Tahoma"/>
              </a:rPr>
              <a:t>про </a:t>
            </a:r>
            <a:r>
              <a:rPr sz="3300" spc="409" dirty="0">
                <a:latin typeface="Tahoma"/>
                <a:cs typeface="Tahoma"/>
              </a:rPr>
              <a:t>юридичну </a:t>
            </a:r>
            <a:r>
              <a:rPr sz="3300" spc="415" dirty="0">
                <a:latin typeface="Tahoma"/>
                <a:cs typeface="Tahoma"/>
              </a:rPr>
              <a:t> </a:t>
            </a:r>
            <a:r>
              <a:rPr sz="3300" spc="345" dirty="0">
                <a:latin typeface="Tahoma"/>
                <a:cs typeface="Tahoma"/>
              </a:rPr>
              <a:t>незаконність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370" dirty="0">
                <a:latin typeface="Tahoma"/>
                <a:cs typeface="Tahoma"/>
              </a:rPr>
              <a:t>розпаду</a:t>
            </a:r>
            <a:r>
              <a:rPr sz="3300" spc="35" dirty="0">
                <a:latin typeface="Tahoma"/>
                <a:cs typeface="Tahoma"/>
              </a:rPr>
              <a:t> </a:t>
            </a:r>
            <a:r>
              <a:rPr sz="3300" spc="515" dirty="0">
                <a:latin typeface="Tahoma"/>
                <a:cs typeface="Tahoma"/>
              </a:rPr>
              <a:t>СРСР</a:t>
            </a:r>
            <a:r>
              <a:rPr sz="3300" spc="35" dirty="0">
                <a:latin typeface="Tahoma"/>
                <a:cs typeface="Tahoma"/>
              </a:rPr>
              <a:t> </a:t>
            </a:r>
            <a:r>
              <a:rPr sz="3300" spc="145" dirty="0">
                <a:latin typeface="Tahoma"/>
                <a:cs typeface="Tahoma"/>
              </a:rPr>
              <a:t>і</a:t>
            </a:r>
            <a:r>
              <a:rPr sz="3300" spc="35" dirty="0">
                <a:latin typeface="Tahoma"/>
                <a:cs typeface="Tahoma"/>
              </a:rPr>
              <a:t> </a:t>
            </a:r>
            <a:r>
              <a:rPr sz="3300" spc="409" dirty="0">
                <a:latin typeface="Tahoma"/>
                <a:cs typeface="Tahoma"/>
              </a:rPr>
              <a:t>проголошення</a:t>
            </a:r>
            <a:r>
              <a:rPr sz="3300" spc="35" dirty="0">
                <a:latin typeface="Tahoma"/>
                <a:cs typeface="Tahoma"/>
              </a:rPr>
              <a:t> </a:t>
            </a:r>
            <a:r>
              <a:rPr sz="3300" spc="345" dirty="0">
                <a:latin typeface="Tahoma"/>
                <a:cs typeface="Tahoma"/>
              </a:rPr>
              <a:t>незалежності</a:t>
            </a:r>
            <a:r>
              <a:rPr sz="3300" spc="35" dirty="0">
                <a:latin typeface="Tahoma"/>
                <a:cs typeface="Tahoma"/>
              </a:rPr>
              <a:t> </a:t>
            </a:r>
            <a:r>
              <a:rPr sz="3300" spc="385" dirty="0">
                <a:latin typeface="Tahoma"/>
                <a:cs typeface="Tahoma"/>
              </a:rPr>
              <a:t>України</a:t>
            </a:r>
            <a:endParaRPr sz="3300">
              <a:latin typeface="Tahoma"/>
              <a:cs typeface="Tahoma"/>
            </a:endParaRPr>
          </a:p>
          <a:p>
            <a:pPr marL="444500" indent="-410845">
              <a:lnSpc>
                <a:spcPct val="100000"/>
              </a:lnSpc>
              <a:spcBef>
                <a:spcPts val="615"/>
              </a:spcBef>
              <a:buAutoNum type="arabicPeriod"/>
              <a:tabLst>
                <a:tab pos="445134" algn="l"/>
              </a:tabLst>
            </a:pPr>
            <a:r>
              <a:rPr sz="3300" spc="409" dirty="0">
                <a:latin typeface="Tahoma"/>
                <a:cs typeface="Tahoma"/>
              </a:rPr>
              <a:t>Незавершена</a:t>
            </a:r>
            <a:r>
              <a:rPr sz="3300" spc="20" dirty="0">
                <a:latin typeface="Tahoma"/>
                <a:cs typeface="Tahoma"/>
              </a:rPr>
              <a:t> </a:t>
            </a:r>
            <a:r>
              <a:rPr sz="3300" spc="380" dirty="0">
                <a:latin typeface="Tahoma"/>
                <a:cs typeface="Tahoma"/>
              </a:rPr>
              <a:t>революція</a:t>
            </a:r>
            <a:r>
              <a:rPr sz="3300" spc="20" dirty="0">
                <a:latin typeface="Tahoma"/>
                <a:cs typeface="Tahoma"/>
              </a:rPr>
              <a:t> </a:t>
            </a:r>
            <a:r>
              <a:rPr sz="3300" spc="-135" dirty="0">
                <a:latin typeface="Tahoma"/>
                <a:cs typeface="Tahoma"/>
              </a:rPr>
              <a:t>1991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370" dirty="0">
                <a:latin typeface="Tahoma"/>
                <a:cs typeface="Tahoma"/>
              </a:rPr>
              <a:t>року</a:t>
            </a:r>
            <a:r>
              <a:rPr sz="3300" spc="20" dirty="0">
                <a:latin typeface="Tahoma"/>
                <a:cs typeface="Tahoma"/>
              </a:rPr>
              <a:t> </a:t>
            </a:r>
            <a:r>
              <a:rPr sz="3300" spc="145" dirty="0">
                <a:latin typeface="Tahoma"/>
                <a:cs typeface="Tahoma"/>
              </a:rPr>
              <a:t>і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370" dirty="0">
                <a:latin typeface="Tahoma"/>
                <a:cs typeface="Tahoma"/>
              </a:rPr>
              <a:t>загрози</a:t>
            </a:r>
            <a:r>
              <a:rPr sz="3300" spc="20" dirty="0">
                <a:latin typeface="Tahoma"/>
                <a:cs typeface="Tahoma"/>
              </a:rPr>
              <a:t> </a:t>
            </a:r>
            <a:r>
              <a:rPr sz="3300" spc="345" dirty="0">
                <a:latin typeface="Tahoma"/>
                <a:cs typeface="Tahoma"/>
              </a:rPr>
              <a:t>незалежності</a:t>
            </a:r>
            <a:endParaRPr sz="3300">
              <a:latin typeface="Tahoma"/>
              <a:cs typeface="Tahoma"/>
            </a:endParaRPr>
          </a:p>
          <a:p>
            <a:pPr marL="444500" indent="-402590">
              <a:lnSpc>
                <a:spcPct val="100000"/>
              </a:lnSpc>
              <a:spcBef>
                <a:spcPts val="615"/>
              </a:spcBef>
              <a:buAutoNum type="arabicPeriod"/>
              <a:tabLst>
                <a:tab pos="445134" algn="l"/>
              </a:tabLst>
            </a:pPr>
            <a:r>
              <a:rPr sz="3300" spc="430" dirty="0">
                <a:latin typeface="Tahoma"/>
                <a:cs typeface="Tahoma"/>
              </a:rPr>
              <a:t>Владний</a:t>
            </a:r>
            <a:r>
              <a:rPr sz="3300" spc="15" dirty="0">
                <a:latin typeface="Tahoma"/>
                <a:cs typeface="Tahoma"/>
              </a:rPr>
              <a:t> </a:t>
            </a:r>
            <a:r>
              <a:rPr sz="3300" spc="320" dirty="0">
                <a:latin typeface="Tahoma"/>
                <a:cs typeface="Tahoma"/>
              </a:rPr>
              <a:t>транзит</a:t>
            </a:r>
            <a:r>
              <a:rPr sz="3300" spc="20" dirty="0">
                <a:latin typeface="Tahoma"/>
                <a:cs typeface="Tahoma"/>
              </a:rPr>
              <a:t> </a:t>
            </a:r>
            <a:r>
              <a:rPr sz="3300" spc="370" dirty="0">
                <a:latin typeface="Tahoma"/>
                <a:cs typeface="Tahoma"/>
              </a:rPr>
              <a:t>компартійної</a:t>
            </a:r>
            <a:r>
              <a:rPr sz="3300" spc="20" dirty="0">
                <a:latin typeface="Tahoma"/>
                <a:cs typeface="Tahoma"/>
              </a:rPr>
              <a:t> </a:t>
            </a:r>
            <a:r>
              <a:rPr sz="3300" spc="385" dirty="0">
                <a:latin typeface="Tahoma"/>
                <a:cs typeface="Tahoma"/>
              </a:rPr>
              <a:t>номенклатури</a:t>
            </a:r>
            <a:endParaRPr sz="3300">
              <a:latin typeface="Tahoma"/>
              <a:cs typeface="Tahoma"/>
            </a:endParaRPr>
          </a:p>
          <a:p>
            <a:pPr marL="444500" marR="1093470" indent="-422909">
              <a:lnSpc>
                <a:spcPct val="115500"/>
              </a:lnSpc>
              <a:spcBef>
                <a:spcPts val="5"/>
              </a:spcBef>
              <a:buAutoNum type="arabicPeriod"/>
              <a:tabLst>
                <a:tab pos="445134" algn="l"/>
              </a:tabLst>
            </a:pPr>
            <a:r>
              <a:rPr sz="3300" spc="365" dirty="0">
                <a:latin typeface="Tahoma"/>
                <a:cs typeface="Tahoma"/>
              </a:rPr>
              <a:t>Загальнонаціональний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405" dirty="0">
                <a:latin typeface="Tahoma"/>
                <a:cs typeface="Tahoma"/>
              </a:rPr>
              <a:t>референдум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-615" dirty="0">
                <a:latin typeface="Tahoma"/>
                <a:cs typeface="Tahoma"/>
              </a:rPr>
              <a:t>1</a:t>
            </a:r>
            <a:r>
              <a:rPr sz="3300" spc="-380" dirty="0">
                <a:latin typeface="Tahoma"/>
                <a:cs typeface="Tahoma"/>
              </a:rPr>
              <a:t> </a:t>
            </a:r>
            <a:r>
              <a:rPr sz="3300" spc="370" dirty="0">
                <a:latin typeface="Tahoma"/>
                <a:cs typeface="Tahoma"/>
              </a:rPr>
              <a:t>грудня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55" dirty="0">
                <a:latin typeface="Tahoma"/>
                <a:cs typeface="Tahoma"/>
              </a:rPr>
              <a:t>-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375" dirty="0">
                <a:latin typeface="Tahoma"/>
                <a:cs typeface="Tahoma"/>
              </a:rPr>
              <a:t>підтвердження </a:t>
            </a:r>
            <a:r>
              <a:rPr sz="3300" spc="-1019" dirty="0">
                <a:latin typeface="Tahoma"/>
                <a:cs typeface="Tahoma"/>
              </a:rPr>
              <a:t> </a:t>
            </a:r>
            <a:r>
              <a:rPr sz="3300" spc="345" dirty="0">
                <a:latin typeface="Tahoma"/>
                <a:cs typeface="Tahoma"/>
              </a:rPr>
              <a:t>незалежності</a:t>
            </a:r>
            <a:endParaRPr sz="3300">
              <a:latin typeface="Tahoma"/>
              <a:cs typeface="Tahoma"/>
            </a:endParaRPr>
          </a:p>
          <a:p>
            <a:pPr marL="444500" indent="-410845">
              <a:lnSpc>
                <a:spcPct val="100000"/>
              </a:lnSpc>
              <a:spcBef>
                <a:spcPts val="615"/>
              </a:spcBef>
              <a:buAutoNum type="arabicPeriod"/>
              <a:tabLst>
                <a:tab pos="445134" algn="l"/>
              </a:tabLst>
            </a:pPr>
            <a:r>
              <a:rPr sz="3300" spc="390" dirty="0">
                <a:latin typeface="Tahoma"/>
                <a:cs typeface="Tahoma"/>
              </a:rPr>
              <a:t>Заборона</a:t>
            </a:r>
            <a:r>
              <a:rPr sz="3300" spc="-10" dirty="0">
                <a:latin typeface="Tahoma"/>
                <a:cs typeface="Tahoma"/>
              </a:rPr>
              <a:t> </a:t>
            </a:r>
            <a:r>
              <a:rPr sz="3300" spc="445" dirty="0">
                <a:latin typeface="Tahoma"/>
                <a:cs typeface="Tahoma"/>
              </a:rPr>
              <a:t>КПУ</a:t>
            </a:r>
            <a:endParaRPr sz="33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440392" y="9130203"/>
            <a:ext cx="6438900" cy="723900"/>
          </a:xfrm>
          <a:custGeom>
            <a:avLst/>
            <a:gdLst/>
            <a:ahLst/>
            <a:cxnLst/>
            <a:rect l="l" t="t" r="r" b="b"/>
            <a:pathLst>
              <a:path w="6438900" h="723900">
                <a:moveTo>
                  <a:pt x="6438899" y="723899"/>
                </a:moveTo>
                <a:lnTo>
                  <a:pt x="0" y="723899"/>
                </a:lnTo>
                <a:lnTo>
                  <a:pt x="0" y="0"/>
                </a:lnTo>
                <a:lnTo>
                  <a:pt x="6438899" y="0"/>
                </a:lnTo>
                <a:lnTo>
                  <a:pt x="6438899" y="7238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1230" y="510468"/>
            <a:ext cx="6438900" cy="723900"/>
          </a:xfrm>
          <a:custGeom>
            <a:avLst/>
            <a:gdLst/>
            <a:ahLst/>
            <a:cxnLst/>
            <a:rect l="l" t="t" r="r" b="b"/>
            <a:pathLst>
              <a:path w="6438900" h="723900">
                <a:moveTo>
                  <a:pt x="6438899" y="723899"/>
                </a:moveTo>
                <a:lnTo>
                  <a:pt x="0" y="723899"/>
                </a:lnTo>
                <a:lnTo>
                  <a:pt x="0" y="0"/>
                </a:lnTo>
                <a:lnTo>
                  <a:pt x="6438899" y="0"/>
                </a:lnTo>
                <a:lnTo>
                  <a:pt x="6438899" y="7238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402445" cy="10287000"/>
          </a:xfrm>
          <a:custGeom>
            <a:avLst/>
            <a:gdLst/>
            <a:ahLst/>
            <a:cxnLst/>
            <a:rect l="l" t="t" r="r" b="b"/>
            <a:pathLst>
              <a:path w="9402445" h="10287000">
                <a:moveTo>
                  <a:pt x="0" y="10286999"/>
                </a:moveTo>
                <a:lnTo>
                  <a:pt x="9401894" y="10286999"/>
                </a:lnTo>
                <a:lnTo>
                  <a:pt x="9401894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5730"/>
            <a:chOff x="0" y="0"/>
            <a:chExt cx="18288000" cy="1028573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8288000" cy="10285730"/>
            </a:xfrm>
            <a:custGeom>
              <a:avLst/>
              <a:gdLst/>
              <a:ahLst/>
              <a:cxnLst/>
              <a:rect l="l" t="t" r="r" b="b"/>
              <a:pathLst>
                <a:path w="18288000" h="10285730">
                  <a:moveTo>
                    <a:pt x="18287988" y="0"/>
                  </a:moveTo>
                  <a:lnTo>
                    <a:pt x="9401886" y="0"/>
                  </a:lnTo>
                  <a:lnTo>
                    <a:pt x="0" y="12"/>
                  </a:lnTo>
                  <a:lnTo>
                    <a:pt x="0" y="2110714"/>
                  </a:lnTo>
                  <a:lnTo>
                    <a:pt x="9401886" y="2110714"/>
                  </a:lnTo>
                  <a:lnTo>
                    <a:pt x="9401886" y="10285273"/>
                  </a:lnTo>
                  <a:lnTo>
                    <a:pt x="18287988" y="10285273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37836" y="3000389"/>
              <a:ext cx="7972424" cy="519112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357251"/>
            <a:ext cx="118160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735" dirty="0">
                <a:solidFill>
                  <a:srgbClr val="000000"/>
                </a:solidFill>
                <a:latin typeface="Tahoma"/>
                <a:cs typeface="Tahoma"/>
              </a:rPr>
              <a:t>Загрози</a:t>
            </a:r>
            <a:r>
              <a:rPr sz="8000" spc="-484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8000" spc="635" dirty="0">
                <a:solidFill>
                  <a:srgbClr val="000000"/>
                </a:solidFill>
                <a:latin typeface="Tahoma"/>
                <a:cs typeface="Tahoma"/>
              </a:rPr>
              <a:t>незалежності</a:t>
            </a:r>
            <a:endParaRPr sz="8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445" y="3267075"/>
            <a:ext cx="17816195" cy="64173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933180" algn="just">
              <a:lnSpc>
                <a:spcPct val="116700"/>
              </a:lnSpc>
              <a:spcBef>
                <a:spcPts val="95"/>
              </a:spcBef>
            </a:pPr>
            <a:r>
              <a:rPr sz="3000" spc="295" dirty="0">
                <a:latin typeface="Tahoma"/>
                <a:cs typeface="Tahoma"/>
              </a:rPr>
              <a:t>Коли</a:t>
            </a:r>
            <a:r>
              <a:rPr sz="3000" spc="30" dirty="0">
                <a:latin typeface="Tahoma"/>
                <a:cs typeface="Tahoma"/>
              </a:rPr>
              <a:t> </a:t>
            </a:r>
            <a:r>
              <a:rPr sz="3000" spc="250" dirty="0">
                <a:latin typeface="Tahoma"/>
                <a:cs typeface="Tahoma"/>
              </a:rPr>
              <a:t>в</a:t>
            </a:r>
            <a:r>
              <a:rPr sz="3000" spc="35" dirty="0">
                <a:latin typeface="Tahoma"/>
                <a:cs typeface="Tahoma"/>
              </a:rPr>
              <a:t> </a:t>
            </a:r>
            <a:r>
              <a:rPr sz="3000" spc="-185" dirty="0">
                <a:latin typeface="Tahoma"/>
                <a:cs typeface="Tahoma"/>
              </a:rPr>
              <a:t>1991</a:t>
            </a:r>
            <a:r>
              <a:rPr sz="3000" spc="30" dirty="0">
                <a:latin typeface="Tahoma"/>
                <a:cs typeface="Tahoma"/>
              </a:rPr>
              <a:t> </a:t>
            </a:r>
            <a:r>
              <a:rPr sz="3000" spc="60" dirty="0">
                <a:latin typeface="Tahoma"/>
                <a:cs typeface="Tahoma"/>
              </a:rPr>
              <a:t>р.</a:t>
            </a:r>
            <a:r>
              <a:rPr sz="3000" spc="35" dirty="0">
                <a:latin typeface="Tahoma"/>
                <a:cs typeface="Tahoma"/>
              </a:rPr>
              <a:t> </a:t>
            </a:r>
            <a:r>
              <a:rPr lang="uk-UA" sz="3000" spc="35" dirty="0">
                <a:latin typeface="Tahoma"/>
                <a:cs typeface="Tahoma"/>
              </a:rPr>
              <a:t>СРСР </a:t>
            </a:r>
            <a:r>
              <a:rPr sz="3000" spc="270" dirty="0" err="1">
                <a:latin typeface="Tahoma"/>
                <a:cs typeface="Tahoma"/>
              </a:rPr>
              <a:t>розвалився</a:t>
            </a:r>
            <a:r>
              <a:rPr sz="3000" spc="270" dirty="0">
                <a:latin typeface="Tahoma"/>
                <a:cs typeface="Tahoma"/>
              </a:rPr>
              <a:t>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dirty="0">
                <a:latin typeface="Tahoma"/>
                <a:cs typeface="Tahoma"/>
              </a:rPr>
              <a:t> </a:t>
            </a:r>
            <a:r>
              <a:rPr sz="3000" spc="130" dirty="0">
                <a:latin typeface="Tahoma"/>
                <a:cs typeface="Tahoma"/>
              </a:rPr>
              <a:t>і </a:t>
            </a:r>
            <a:r>
              <a:rPr sz="3000" spc="285" dirty="0">
                <a:latin typeface="Tahoma"/>
                <a:cs typeface="Tahoma"/>
              </a:rPr>
              <a:t>Росія </a:t>
            </a:r>
            <a:r>
              <a:rPr sz="3000" spc="225" dirty="0">
                <a:latin typeface="Tahoma"/>
                <a:cs typeface="Tahoma"/>
              </a:rPr>
              <a:t>була </a:t>
            </a:r>
            <a:r>
              <a:rPr sz="3000" spc="300" dirty="0">
                <a:latin typeface="Tahoma"/>
                <a:cs typeface="Tahoma"/>
              </a:rPr>
              <a:t>змушена </a:t>
            </a:r>
            <a:r>
              <a:rPr sz="3000" spc="250" dirty="0">
                <a:latin typeface="Tahoma"/>
                <a:cs typeface="Tahoma"/>
              </a:rPr>
              <a:t>визнати </a:t>
            </a:r>
            <a:r>
              <a:rPr sz="3000" spc="254" dirty="0">
                <a:latin typeface="Tahoma"/>
                <a:cs typeface="Tahoma"/>
              </a:rPr>
              <a:t>незалежну </a:t>
            </a:r>
            <a:r>
              <a:rPr sz="3000" spc="260" dirty="0">
                <a:latin typeface="Tahoma"/>
                <a:cs typeface="Tahoma"/>
              </a:rPr>
              <a:t> </a:t>
            </a:r>
            <a:r>
              <a:rPr sz="3000" spc="185" dirty="0">
                <a:latin typeface="Tahoma"/>
                <a:cs typeface="Tahoma"/>
              </a:rPr>
              <a:t>Україну,</a:t>
            </a:r>
            <a:r>
              <a:rPr sz="3000" spc="60" dirty="0">
                <a:latin typeface="Tahoma"/>
                <a:cs typeface="Tahoma"/>
              </a:rPr>
              <a:t> </a:t>
            </a:r>
            <a:r>
              <a:rPr sz="3000" spc="120" dirty="0">
                <a:latin typeface="Tahoma"/>
                <a:cs typeface="Tahoma"/>
              </a:rPr>
              <a:t>її</a:t>
            </a:r>
            <a:r>
              <a:rPr sz="3000" spc="65" dirty="0">
                <a:latin typeface="Tahoma"/>
                <a:cs typeface="Tahoma"/>
              </a:rPr>
              <a:t> </a:t>
            </a:r>
            <a:r>
              <a:rPr sz="3000" spc="275" dirty="0">
                <a:latin typeface="Tahoma"/>
                <a:cs typeface="Tahoma"/>
              </a:rPr>
              <a:t>керівництвом</a:t>
            </a:r>
            <a:r>
              <a:rPr sz="3000" spc="60" dirty="0">
                <a:latin typeface="Tahoma"/>
                <a:cs typeface="Tahoma"/>
              </a:rPr>
              <a:t> </a:t>
            </a:r>
            <a:r>
              <a:rPr sz="3000" spc="305" dirty="0">
                <a:latin typeface="Tahoma"/>
                <a:cs typeface="Tahoma"/>
              </a:rPr>
              <a:t>це</a:t>
            </a:r>
            <a:r>
              <a:rPr sz="3000" spc="65" dirty="0">
                <a:latin typeface="Tahoma"/>
                <a:cs typeface="Tahoma"/>
              </a:rPr>
              <a:t> </a:t>
            </a:r>
            <a:r>
              <a:rPr sz="3000" spc="250" dirty="0">
                <a:latin typeface="Tahoma"/>
                <a:cs typeface="Tahoma"/>
              </a:rPr>
              <a:t>було</a:t>
            </a:r>
            <a:r>
              <a:rPr sz="3000" spc="65" dirty="0">
                <a:latin typeface="Tahoma"/>
                <a:cs typeface="Tahoma"/>
              </a:rPr>
              <a:t> </a:t>
            </a:r>
            <a:r>
              <a:rPr sz="3000" spc="290" dirty="0">
                <a:latin typeface="Tahoma"/>
                <a:cs typeface="Tahoma"/>
              </a:rPr>
              <a:t>сприйнято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240" dirty="0">
                <a:latin typeface="Tahoma"/>
                <a:cs typeface="Tahoma"/>
              </a:rPr>
              <a:t>як</a:t>
            </a:r>
            <a:r>
              <a:rPr sz="3000" spc="245" dirty="0">
                <a:latin typeface="Tahoma"/>
                <a:cs typeface="Tahoma"/>
              </a:rPr>
              <a:t> </a:t>
            </a:r>
            <a:r>
              <a:rPr sz="3000" spc="320" dirty="0">
                <a:latin typeface="Tahoma"/>
                <a:cs typeface="Tahoma"/>
              </a:rPr>
              <a:t>прикра</a:t>
            </a:r>
            <a:r>
              <a:rPr sz="3000" spc="325" dirty="0">
                <a:latin typeface="Tahoma"/>
                <a:cs typeface="Tahoma"/>
              </a:rPr>
              <a:t> </a:t>
            </a:r>
            <a:r>
              <a:rPr sz="3000" spc="195" dirty="0">
                <a:latin typeface="Tahoma"/>
                <a:cs typeface="Tahoma"/>
              </a:rPr>
              <a:t>випадковість,</a:t>
            </a:r>
            <a:r>
              <a:rPr sz="3000" spc="200" dirty="0">
                <a:latin typeface="Tahoma"/>
                <a:cs typeface="Tahoma"/>
              </a:rPr>
              <a:t> </a:t>
            </a:r>
            <a:r>
              <a:rPr sz="3000" spc="240" dirty="0">
                <a:latin typeface="Tahoma"/>
                <a:cs typeface="Tahoma"/>
              </a:rPr>
              <a:t>історична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190" dirty="0">
                <a:latin typeface="Tahoma"/>
                <a:cs typeface="Tahoma"/>
              </a:rPr>
              <a:t>аномалія,</a:t>
            </a:r>
            <a:r>
              <a:rPr sz="3000" spc="195" dirty="0">
                <a:latin typeface="Tahoma"/>
                <a:cs typeface="Tahoma"/>
              </a:rPr>
              <a:t> </a:t>
            </a:r>
            <a:r>
              <a:rPr sz="3000" spc="345" dirty="0">
                <a:latin typeface="Tahoma"/>
                <a:cs typeface="Tahoma"/>
              </a:rPr>
              <a:t>що</a:t>
            </a:r>
            <a:r>
              <a:rPr sz="3000" spc="1630" dirty="0">
                <a:latin typeface="Tahoma"/>
                <a:cs typeface="Tahoma"/>
              </a:rPr>
              <a:t> </a:t>
            </a:r>
            <a:r>
              <a:rPr sz="3000" spc="229" dirty="0">
                <a:latin typeface="Tahoma"/>
                <a:cs typeface="Tahoma"/>
              </a:rPr>
              <a:t>підлягає</a:t>
            </a:r>
            <a:r>
              <a:rPr sz="3000" spc="235" dirty="0">
                <a:latin typeface="Tahoma"/>
                <a:cs typeface="Tahoma"/>
              </a:rPr>
              <a:t> </a:t>
            </a:r>
            <a:r>
              <a:rPr sz="3000" spc="245" dirty="0">
                <a:latin typeface="Tahoma"/>
                <a:cs typeface="Tahoma"/>
              </a:rPr>
              <a:t>виправленню.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250" dirty="0">
                <a:latin typeface="Tahoma"/>
                <a:cs typeface="Tahoma"/>
              </a:rPr>
              <a:t>Альтернативою</a:t>
            </a:r>
            <a:r>
              <a:rPr sz="3000" spc="254" dirty="0">
                <a:latin typeface="Tahoma"/>
                <a:cs typeface="Tahoma"/>
              </a:rPr>
              <a:t> </a:t>
            </a:r>
            <a:r>
              <a:rPr sz="3000" spc="235" dirty="0">
                <a:latin typeface="Tahoma"/>
                <a:cs typeface="Tahoma"/>
              </a:rPr>
              <a:t>незалежності</a:t>
            </a:r>
            <a:r>
              <a:rPr sz="3000" spc="240" dirty="0">
                <a:latin typeface="Tahoma"/>
                <a:cs typeface="Tahoma"/>
              </a:rPr>
              <a:t> </a:t>
            </a:r>
            <a:r>
              <a:rPr sz="3000" spc="250" dirty="0">
                <a:latin typeface="Tahoma"/>
                <a:cs typeface="Tahoma"/>
              </a:rPr>
              <a:t>було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285" dirty="0">
                <a:latin typeface="Tahoma"/>
                <a:cs typeface="Tahoma"/>
              </a:rPr>
              <a:t>оголошено </a:t>
            </a:r>
            <a:r>
              <a:rPr sz="3000" spc="265" dirty="0">
                <a:latin typeface="Tahoma"/>
                <a:cs typeface="Tahoma"/>
              </a:rPr>
              <a:t>відновлення </a:t>
            </a:r>
            <a:r>
              <a:rPr sz="3000" spc="275" dirty="0">
                <a:latin typeface="Tahoma"/>
                <a:cs typeface="Tahoma"/>
              </a:rPr>
              <a:t>колишньої </a:t>
            </a:r>
            <a:r>
              <a:rPr sz="3000" spc="235" dirty="0">
                <a:latin typeface="Tahoma"/>
                <a:cs typeface="Tahoma"/>
              </a:rPr>
              <a:t>єдності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250" dirty="0">
                <a:latin typeface="Tahoma"/>
                <a:cs typeface="Tahoma"/>
              </a:rPr>
              <a:t>в</a:t>
            </a:r>
            <a:r>
              <a:rPr sz="3000" spc="615" dirty="0">
                <a:latin typeface="Tahoma"/>
                <a:cs typeface="Tahoma"/>
              </a:rPr>
              <a:t> </a:t>
            </a:r>
            <a:r>
              <a:rPr sz="3000" spc="260" dirty="0">
                <a:latin typeface="Tahoma"/>
                <a:cs typeface="Tahoma"/>
              </a:rPr>
              <a:t>різних</a:t>
            </a:r>
            <a:r>
              <a:rPr sz="3000" spc="615" dirty="0">
                <a:latin typeface="Tahoma"/>
                <a:cs typeface="Tahoma"/>
              </a:rPr>
              <a:t> </a:t>
            </a:r>
            <a:r>
              <a:rPr sz="3000" spc="190" dirty="0">
                <a:latin typeface="Tahoma"/>
                <a:cs typeface="Tahoma"/>
              </a:rPr>
              <a:t>варіантах</a:t>
            </a:r>
            <a:r>
              <a:rPr sz="3000" spc="615" dirty="0">
                <a:latin typeface="Tahoma"/>
                <a:cs typeface="Tahoma"/>
              </a:rPr>
              <a:t> </a:t>
            </a:r>
            <a:r>
              <a:rPr sz="3000" spc="55" dirty="0">
                <a:latin typeface="Tahoma"/>
                <a:cs typeface="Tahoma"/>
              </a:rPr>
              <a:t>-</a:t>
            </a:r>
            <a:r>
              <a:rPr sz="3000" spc="620" dirty="0">
                <a:latin typeface="Tahoma"/>
                <a:cs typeface="Tahoma"/>
              </a:rPr>
              <a:t> </a:t>
            </a:r>
            <a:r>
              <a:rPr sz="3000" spc="185" dirty="0">
                <a:latin typeface="Tahoma"/>
                <a:cs typeface="Tahoma"/>
              </a:rPr>
              <a:t>«Слов'янська</a:t>
            </a:r>
            <a:r>
              <a:rPr sz="3000" spc="615" dirty="0">
                <a:latin typeface="Tahoma"/>
                <a:cs typeface="Tahoma"/>
              </a:rPr>
              <a:t> </a:t>
            </a:r>
            <a:r>
              <a:rPr sz="3000" spc="110" dirty="0">
                <a:latin typeface="Tahoma"/>
                <a:cs typeface="Tahoma"/>
              </a:rPr>
              <a:t>єдність»,</a:t>
            </a:r>
            <a:endParaRPr sz="3000" dirty="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600"/>
              </a:spcBef>
            </a:pPr>
            <a:r>
              <a:rPr sz="3000" spc="250" dirty="0">
                <a:latin typeface="Tahoma"/>
                <a:cs typeface="Tahoma"/>
              </a:rPr>
              <a:t>«Митний  </a:t>
            </a:r>
            <a:r>
              <a:rPr sz="3000" spc="1065" dirty="0">
                <a:latin typeface="Tahoma"/>
                <a:cs typeface="Tahoma"/>
              </a:rPr>
              <a:t> </a:t>
            </a:r>
            <a:r>
              <a:rPr sz="3000" spc="90" dirty="0">
                <a:latin typeface="Tahoma"/>
                <a:cs typeface="Tahoma"/>
              </a:rPr>
              <a:t>союз»,   </a:t>
            </a:r>
            <a:r>
              <a:rPr sz="3000" spc="355" dirty="0">
                <a:latin typeface="Tahoma"/>
                <a:cs typeface="Tahoma"/>
              </a:rPr>
              <a:t> </a:t>
            </a:r>
            <a:r>
              <a:rPr sz="3000" spc="235" dirty="0">
                <a:latin typeface="Tahoma"/>
                <a:cs typeface="Tahoma"/>
              </a:rPr>
              <a:t>«Євразійський  </a:t>
            </a:r>
            <a:r>
              <a:rPr sz="3000" spc="1095" dirty="0">
                <a:latin typeface="Tahoma"/>
                <a:cs typeface="Tahoma"/>
              </a:rPr>
              <a:t> </a:t>
            </a:r>
            <a:r>
              <a:rPr sz="3000" spc="90" dirty="0">
                <a:latin typeface="Tahoma"/>
                <a:cs typeface="Tahoma"/>
              </a:rPr>
              <a:t>союз»,</a:t>
            </a:r>
            <a:endParaRPr sz="3000" dirty="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600"/>
              </a:spcBef>
            </a:pPr>
            <a:r>
              <a:rPr sz="3000" spc="-290" dirty="0">
                <a:latin typeface="Tahoma"/>
                <a:cs typeface="Tahoma"/>
              </a:rPr>
              <a:t>«</a:t>
            </a:r>
            <a:r>
              <a:rPr sz="3000" spc="445" dirty="0">
                <a:latin typeface="Tahoma"/>
                <a:cs typeface="Tahoma"/>
              </a:rPr>
              <a:t>П</a:t>
            </a:r>
            <a:r>
              <a:rPr sz="3000" spc="395" dirty="0">
                <a:latin typeface="Tahoma"/>
                <a:cs typeface="Tahoma"/>
              </a:rPr>
              <a:t>р</a:t>
            </a:r>
            <a:r>
              <a:rPr sz="3000" spc="170" dirty="0">
                <a:latin typeface="Tahoma"/>
                <a:cs typeface="Tahoma"/>
              </a:rPr>
              <a:t>а</a:t>
            </a:r>
            <a:r>
              <a:rPr sz="3000" spc="250" dirty="0">
                <a:latin typeface="Tahoma"/>
                <a:cs typeface="Tahoma"/>
              </a:rPr>
              <a:t>в</a:t>
            </a:r>
            <a:r>
              <a:rPr sz="3000" spc="275" dirty="0">
                <a:latin typeface="Tahoma"/>
                <a:cs typeface="Tahoma"/>
              </a:rPr>
              <a:t>о</a:t>
            </a:r>
            <a:r>
              <a:rPr sz="3000" spc="300" dirty="0">
                <a:latin typeface="Tahoma"/>
                <a:cs typeface="Tahoma"/>
              </a:rPr>
              <a:t>с</a:t>
            </a:r>
            <a:r>
              <a:rPr sz="3000" spc="229" dirty="0">
                <a:latin typeface="Tahoma"/>
                <a:cs typeface="Tahoma"/>
              </a:rPr>
              <a:t>л</a:t>
            </a:r>
            <a:r>
              <a:rPr sz="3000" spc="170" dirty="0">
                <a:latin typeface="Tahoma"/>
                <a:cs typeface="Tahoma"/>
              </a:rPr>
              <a:t>а</a:t>
            </a:r>
            <a:r>
              <a:rPr sz="3000" spc="250" dirty="0">
                <a:latin typeface="Tahoma"/>
                <a:cs typeface="Tahoma"/>
              </a:rPr>
              <a:t>в</a:t>
            </a:r>
            <a:r>
              <a:rPr sz="3000" spc="335" dirty="0">
                <a:latin typeface="Tahoma"/>
                <a:cs typeface="Tahoma"/>
              </a:rPr>
              <a:t>н</a:t>
            </a:r>
            <a:r>
              <a:rPr sz="3000" spc="170" dirty="0">
                <a:latin typeface="Tahoma"/>
                <a:cs typeface="Tahoma"/>
              </a:rPr>
              <a:t>а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300" dirty="0">
                <a:latin typeface="Tahoma"/>
                <a:cs typeface="Tahoma"/>
              </a:rPr>
              <a:t>є</a:t>
            </a:r>
            <a:r>
              <a:rPr sz="3000" spc="275" dirty="0">
                <a:latin typeface="Tahoma"/>
                <a:cs typeface="Tahoma"/>
              </a:rPr>
              <a:t>д</a:t>
            </a:r>
            <a:r>
              <a:rPr sz="3000" spc="335" dirty="0">
                <a:latin typeface="Tahoma"/>
                <a:cs typeface="Tahoma"/>
              </a:rPr>
              <a:t>н</a:t>
            </a:r>
            <a:r>
              <a:rPr sz="3000" spc="130" dirty="0">
                <a:latin typeface="Tahoma"/>
                <a:cs typeface="Tahoma"/>
              </a:rPr>
              <a:t>і</a:t>
            </a:r>
            <a:r>
              <a:rPr sz="3000" spc="300" dirty="0">
                <a:latin typeface="Tahoma"/>
                <a:cs typeface="Tahoma"/>
              </a:rPr>
              <a:t>с</a:t>
            </a:r>
            <a:r>
              <a:rPr sz="3000" spc="15" dirty="0">
                <a:latin typeface="Tahoma"/>
                <a:cs typeface="Tahoma"/>
              </a:rPr>
              <a:t>т</a:t>
            </a:r>
            <a:r>
              <a:rPr sz="3000" spc="185" dirty="0">
                <a:latin typeface="Tahoma"/>
                <a:cs typeface="Tahoma"/>
              </a:rPr>
              <a:t>ь</a:t>
            </a:r>
            <a:r>
              <a:rPr sz="3000" spc="-290" dirty="0">
                <a:latin typeface="Tahoma"/>
                <a:cs typeface="Tahoma"/>
              </a:rPr>
              <a:t>»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130" dirty="0">
                <a:latin typeface="Tahoma"/>
                <a:cs typeface="Tahoma"/>
              </a:rPr>
              <a:t>і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15" dirty="0">
                <a:latin typeface="Tahoma"/>
                <a:cs typeface="Tahoma"/>
              </a:rPr>
              <a:t>т</a:t>
            </a:r>
            <a:r>
              <a:rPr sz="3000" spc="-275" dirty="0">
                <a:latin typeface="Tahoma"/>
                <a:cs typeface="Tahoma"/>
              </a:rPr>
              <a:t>.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330" dirty="0">
                <a:latin typeface="Tahoma"/>
                <a:cs typeface="Tahoma"/>
              </a:rPr>
              <a:t>п</a:t>
            </a:r>
            <a:r>
              <a:rPr sz="3000" spc="-275" dirty="0">
                <a:latin typeface="Tahoma"/>
                <a:cs typeface="Tahoma"/>
              </a:rPr>
              <a:t>.</a:t>
            </a:r>
            <a:endParaRPr sz="3000" dirty="0">
              <a:latin typeface="Tahoma"/>
              <a:cs typeface="Tahoma"/>
            </a:endParaRPr>
          </a:p>
          <a:p>
            <a:pPr marL="10585450" marR="5080" indent="-1278890">
              <a:lnSpc>
                <a:spcPct val="114999"/>
              </a:lnSpc>
              <a:spcBef>
                <a:spcPts val="1300"/>
              </a:spcBef>
              <a:tabLst>
                <a:tab pos="13468985" algn="l"/>
              </a:tabLst>
            </a:pPr>
            <a:r>
              <a:rPr sz="2500" spc="180" dirty="0">
                <a:latin typeface="Tahoma"/>
                <a:cs typeface="Tahoma"/>
              </a:rPr>
              <a:t>Пікет</a:t>
            </a:r>
            <a:r>
              <a:rPr sz="2500" spc="-130" dirty="0">
                <a:latin typeface="Tahoma"/>
                <a:cs typeface="Tahoma"/>
              </a:rPr>
              <a:t> </a:t>
            </a:r>
            <a:r>
              <a:rPr sz="2500" spc="145" dirty="0">
                <a:latin typeface="Tahoma"/>
                <a:cs typeface="Tahoma"/>
              </a:rPr>
              <a:t>у</a:t>
            </a:r>
            <a:r>
              <a:rPr sz="2500" spc="-130" dirty="0">
                <a:latin typeface="Tahoma"/>
                <a:cs typeface="Tahoma"/>
              </a:rPr>
              <a:t> </a:t>
            </a:r>
            <a:r>
              <a:rPr sz="2500" spc="130" dirty="0">
                <a:latin typeface="Tahoma"/>
                <a:cs typeface="Tahoma"/>
              </a:rPr>
              <a:t>Львові,</a:t>
            </a:r>
            <a:r>
              <a:rPr sz="2500" spc="-130" dirty="0">
                <a:latin typeface="Tahoma"/>
                <a:cs typeface="Tahoma"/>
              </a:rPr>
              <a:t> </a:t>
            </a:r>
            <a:r>
              <a:rPr sz="2500" spc="190" dirty="0">
                <a:latin typeface="Tahoma"/>
                <a:cs typeface="Tahoma"/>
              </a:rPr>
              <a:t>з</a:t>
            </a:r>
            <a:r>
              <a:rPr sz="2500" spc="-130" dirty="0">
                <a:latin typeface="Tahoma"/>
                <a:cs typeface="Tahoma"/>
              </a:rPr>
              <a:t> </a:t>
            </a:r>
            <a:r>
              <a:rPr sz="2500" spc="245" dirty="0">
                <a:latin typeface="Tahoma"/>
                <a:cs typeface="Tahoma"/>
              </a:rPr>
              <a:t>вимогою</a:t>
            </a:r>
            <a:r>
              <a:rPr sz="2500" spc="-130" dirty="0">
                <a:latin typeface="Tahoma"/>
                <a:cs typeface="Tahoma"/>
              </a:rPr>
              <a:t> </a:t>
            </a:r>
            <a:r>
              <a:rPr sz="2500" spc="250" dirty="0">
                <a:latin typeface="Tahoma"/>
                <a:cs typeface="Tahoma"/>
              </a:rPr>
              <a:t>повернення</a:t>
            </a:r>
            <a:r>
              <a:rPr sz="2500" spc="-130" dirty="0">
                <a:latin typeface="Tahoma"/>
                <a:cs typeface="Tahoma"/>
              </a:rPr>
              <a:t> </a:t>
            </a:r>
            <a:r>
              <a:rPr sz="2500" spc="240" dirty="0">
                <a:latin typeface="Tahoma"/>
                <a:cs typeface="Tahoma"/>
              </a:rPr>
              <a:t>громадянам </a:t>
            </a:r>
            <a:r>
              <a:rPr sz="2500" spc="-765" dirty="0">
                <a:latin typeface="Tahoma"/>
                <a:cs typeface="Tahoma"/>
              </a:rPr>
              <a:t> </a:t>
            </a:r>
            <a:r>
              <a:rPr sz="2500" spc="204" dirty="0">
                <a:latin typeface="Tahoma"/>
                <a:cs typeface="Tahoma"/>
              </a:rPr>
              <a:t>релігійних</a:t>
            </a:r>
            <a:r>
              <a:rPr sz="2500" spc="-120" dirty="0">
                <a:latin typeface="Tahoma"/>
                <a:cs typeface="Tahoma"/>
              </a:rPr>
              <a:t> </a:t>
            </a:r>
            <a:r>
              <a:rPr sz="2500" spc="140" dirty="0">
                <a:latin typeface="Tahoma"/>
                <a:cs typeface="Tahoma"/>
              </a:rPr>
              <a:t>прав.	</a:t>
            </a:r>
            <a:r>
              <a:rPr sz="2500" spc="190" dirty="0">
                <a:latin typeface="Tahoma"/>
                <a:cs typeface="Tahoma"/>
              </a:rPr>
              <a:t>жовтень</a:t>
            </a:r>
            <a:r>
              <a:rPr sz="2500" spc="-135" dirty="0">
                <a:latin typeface="Tahoma"/>
                <a:cs typeface="Tahoma"/>
              </a:rPr>
              <a:t> </a:t>
            </a:r>
            <a:r>
              <a:rPr sz="2500" spc="30" dirty="0">
                <a:latin typeface="Tahoma"/>
                <a:cs typeface="Tahoma"/>
              </a:rPr>
              <a:t>1990</a:t>
            </a:r>
            <a:r>
              <a:rPr sz="2500" spc="-135" dirty="0">
                <a:latin typeface="Tahoma"/>
                <a:cs typeface="Tahoma"/>
              </a:rPr>
              <a:t> </a:t>
            </a:r>
            <a:r>
              <a:rPr sz="2500" spc="225" dirty="0">
                <a:latin typeface="Tahoma"/>
                <a:cs typeface="Tahoma"/>
              </a:rPr>
              <a:t>року</a:t>
            </a:r>
            <a:endParaRPr sz="25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40392" y="9130203"/>
            <a:ext cx="6438900" cy="723900"/>
          </a:xfrm>
          <a:custGeom>
            <a:avLst/>
            <a:gdLst/>
            <a:ahLst/>
            <a:cxnLst/>
            <a:rect l="l" t="t" r="r" b="b"/>
            <a:pathLst>
              <a:path w="6438900" h="723900">
                <a:moveTo>
                  <a:pt x="6438899" y="723899"/>
                </a:moveTo>
                <a:lnTo>
                  <a:pt x="0" y="723899"/>
                </a:lnTo>
                <a:lnTo>
                  <a:pt x="0" y="0"/>
                </a:lnTo>
                <a:lnTo>
                  <a:pt x="6438899" y="0"/>
                </a:lnTo>
                <a:lnTo>
                  <a:pt x="6438899" y="7238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3600633"/>
            <a:ext cx="10121265" cy="311150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>
              <a:lnSpc>
                <a:spcPts val="7950"/>
              </a:lnSpc>
              <a:spcBef>
                <a:spcPts val="740"/>
              </a:spcBef>
            </a:pPr>
            <a:r>
              <a:rPr sz="7000" spc="695" dirty="0">
                <a:solidFill>
                  <a:srgbClr val="EBF0F1"/>
                </a:solidFill>
              </a:rPr>
              <a:t>ВЛАДНИЙ</a:t>
            </a:r>
            <a:r>
              <a:rPr sz="7000" spc="-80" dirty="0">
                <a:solidFill>
                  <a:srgbClr val="EBF0F1"/>
                </a:solidFill>
              </a:rPr>
              <a:t> </a:t>
            </a:r>
            <a:r>
              <a:rPr sz="7000" spc="560" dirty="0">
                <a:solidFill>
                  <a:srgbClr val="EBF0F1"/>
                </a:solidFill>
              </a:rPr>
              <a:t>ТРАНЗИТ </a:t>
            </a:r>
            <a:r>
              <a:rPr sz="7000" spc="-2445" dirty="0">
                <a:solidFill>
                  <a:srgbClr val="EBF0F1"/>
                </a:solidFill>
              </a:rPr>
              <a:t> </a:t>
            </a:r>
            <a:r>
              <a:rPr sz="7000" spc="500" dirty="0">
                <a:solidFill>
                  <a:srgbClr val="EBF0F1"/>
                </a:solidFill>
              </a:rPr>
              <a:t>КОМПАРТІЙНОЇ</a:t>
            </a:r>
            <a:endParaRPr sz="7000"/>
          </a:p>
          <a:p>
            <a:pPr marL="12700">
              <a:lnSpc>
                <a:spcPts val="7759"/>
              </a:lnSpc>
            </a:pPr>
            <a:r>
              <a:rPr sz="7000" spc="685" dirty="0">
                <a:solidFill>
                  <a:srgbClr val="EBF0F1"/>
                </a:solidFill>
              </a:rPr>
              <a:t>НОМЕНКЛАТУРИ</a:t>
            </a:r>
            <a:endParaRPr sz="7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901286"/>
            <a:ext cx="18288000" cy="7386320"/>
          </a:xfrm>
          <a:custGeom>
            <a:avLst/>
            <a:gdLst/>
            <a:ahLst/>
            <a:cxnLst/>
            <a:rect l="l" t="t" r="r" b="b"/>
            <a:pathLst>
              <a:path w="18288000" h="7386320">
                <a:moveTo>
                  <a:pt x="0" y="7385714"/>
                </a:moveTo>
                <a:lnTo>
                  <a:pt x="18287998" y="7385714"/>
                </a:lnTo>
                <a:lnTo>
                  <a:pt x="18287998" y="0"/>
                </a:lnTo>
                <a:lnTo>
                  <a:pt x="0" y="0"/>
                </a:lnTo>
                <a:lnTo>
                  <a:pt x="0" y="7385714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55732" y="4331968"/>
            <a:ext cx="9534525" cy="5953125"/>
          </a:xfrm>
          <a:custGeom>
            <a:avLst/>
            <a:gdLst/>
            <a:ahLst/>
            <a:cxnLst/>
            <a:rect l="l" t="t" r="r" b="b"/>
            <a:pathLst>
              <a:path w="9534525" h="5953125">
                <a:moveTo>
                  <a:pt x="9534524" y="5953124"/>
                </a:moveTo>
                <a:lnTo>
                  <a:pt x="0" y="5953124"/>
                </a:lnTo>
                <a:lnTo>
                  <a:pt x="0" y="0"/>
                </a:lnTo>
                <a:lnTo>
                  <a:pt x="9534524" y="0"/>
                </a:lnTo>
                <a:lnTo>
                  <a:pt x="9534524" y="5953124"/>
                </a:lnTo>
                <a:close/>
              </a:path>
            </a:pathLst>
          </a:custGeom>
          <a:solidFill>
            <a:srgbClr val="1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"/>
            <a:ext cx="18288000" cy="2901315"/>
          </a:xfrm>
          <a:custGeom>
            <a:avLst/>
            <a:gdLst/>
            <a:ahLst/>
            <a:cxnLst/>
            <a:rect l="l" t="t" r="r" b="b"/>
            <a:pathLst>
              <a:path w="18288000" h="2901315">
                <a:moveTo>
                  <a:pt x="18287998" y="2901284"/>
                </a:moveTo>
                <a:lnTo>
                  <a:pt x="0" y="290128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2901284"/>
                </a:lnTo>
                <a:close/>
              </a:path>
            </a:pathLst>
          </a:custGeom>
          <a:solidFill>
            <a:srgbClr val="1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55732" y="4771573"/>
            <a:ext cx="9010649" cy="50768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9630" y="556627"/>
            <a:ext cx="17104995" cy="1625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6700"/>
              </a:lnSpc>
              <a:spcBef>
                <a:spcPts val="95"/>
              </a:spcBef>
            </a:pPr>
            <a:r>
              <a:rPr sz="3000" spc="285" dirty="0">
                <a:latin typeface="Tahoma"/>
                <a:cs typeface="Tahoma"/>
              </a:rPr>
              <a:t>Протягом</a:t>
            </a:r>
            <a:r>
              <a:rPr sz="3000" spc="290" dirty="0">
                <a:latin typeface="Tahoma"/>
                <a:cs typeface="Tahoma"/>
              </a:rPr>
              <a:t> </a:t>
            </a:r>
            <a:r>
              <a:rPr sz="3000" spc="-80" dirty="0">
                <a:latin typeface="Tahoma"/>
                <a:cs typeface="Tahoma"/>
              </a:rPr>
              <a:t>1990–1991</a:t>
            </a:r>
            <a:r>
              <a:rPr sz="3000" spc="-75" dirty="0">
                <a:latin typeface="Tahoma"/>
                <a:cs typeface="Tahoma"/>
              </a:rPr>
              <a:t> </a:t>
            </a:r>
            <a:r>
              <a:rPr sz="3000" spc="175" dirty="0">
                <a:latin typeface="Tahoma"/>
                <a:cs typeface="Tahoma"/>
              </a:rPr>
              <a:t>рр.</a:t>
            </a:r>
            <a:r>
              <a:rPr sz="3000" spc="180" dirty="0">
                <a:latin typeface="Tahoma"/>
                <a:cs typeface="Tahoma"/>
              </a:rPr>
              <a:t> </a:t>
            </a:r>
            <a:r>
              <a:rPr sz="3000" spc="254" dirty="0">
                <a:latin typeface="Tahoma"/>
                <a:cs typeface="Tahoma"/>
              </a:rPr>
              <a:t>номенклатура</a:t>
            </a:r>
            <a:r>
              <a:rPr sz="3000" spc="260" dirty="0">
                <a:latin typeface="Tahoma"/>
                <a:cs typeface="Tahoma"/>
              </a:rPr>
              <a:t> </a:t>
            </a:r>
            <a:r>
              <a:rPr sz="3000" spc="265" dirty="0">
                <a:latin typeface="Tahoma"/>
                <a:cs typeface="Tahoma"/>
              </a:rPr>
              <a:t>УРСР,</a:t>
            </a:r>
            <a:r>
              <a:rPr sz="3000" spc="270" dirty="0">
                <a:latin typeface="Tahoma"/>
                <a:cs typeface="Tahoma"/>
              </a:rPr>
              <a:t> </a:t>
            </a:r>
            <a:r>
              <a:rPr sz="3000" spc="240" dirty="0">
                <a:latin typeface="Tahoma"/>
                <a:cs typeface="Tahoma"/>
              </a:rPr>
              <a:t>як</a:t>
            </a:r>
            <a:r>
              <a:rPr sz="3000" spc="245" dirty="0">
                <a:latin typeface="Tahoma"/>
                <a:cs typeface="Tahoma"/>
              </a:rPr>
              <a:t> </a:t>
            </a:r>
            <a:r>
              <a:rPr sz="3000" spc="130" dirty="0">
                <a:latin typeface="Tahoma"/>
                <a:cs typeface="Tahoma"/>
              </a:rPr>
              <a:t>і</a:t>
            </a:r>
            <a:r>
              <a:rPr sz="3000" spc="135" dirty="0">
                <a:latin typeface="Tahoma"/>
                <a:cs typeface="Tahoma"/>
              </a:rPr>
              <a:t> </a:t>
            </a:r>
            <a:r>
              <a:rPr sz="3000" spc="350" dirty="0">
                <a:latin typeface="Tahoma"/>
                <a:cs typeface="Tahoma"/>
              </a:rPr>
              <a:t>КПУ</a:t>
            </a:r>
            <a:r>
              <a:rPr sz="3000" spc="355" dirty="0">
                <a:latin typeface="Tahoma"/>
                <a:cs typeface="Tahoma"/>
              </a:rPr>
              <a:t> </a:t>
            </a:r>
            <a:r>
              <a:rPr sz="3000" spc="180" dirty="0">
                <a:latin typeface="Tahoma"/>
                <a:cs typeface="Tahoma"/>
              </a:rPr>
              <a:t>загалом,</a:t>
            </a:r>
            <a:r>
              <a:rPr sz="3000" spc="185" dirty="0">
                <a:latin typeface="Tahoma"/>
                <a:cs typeface="Tahoma"/>
              </a:rPr>
              <a:t> </a:t>
            </a:r>
            <a:r>
              <a:rPr sz="3000" spc="290" dirty="0">
                <a:latin typeface="Tahoma"/>
                <a:cs typeface="Tahoma"/>
              </a:rPr>
              <a:t>опинилася</a:t>
            </a:r>
            <a:r>
              <a:rPr sz="3000" spc="295" dirty="0">
                <a:latin typeface="Tahoma"/>
                <a:cs typeface="Tahoma"/>
              </a:rPr>
              <a:t> </a:t>
            </a:r>
            <a:r>
              <a:rPr sz="3000" spc="175" dirty="0">
                <a:latin typeface="Tahoma"/>
                <a:cs typeface="Tahoma"/>
              </a:rPr>
              <a:t>у </a:t>
            </a:r>
            <a:r>
              <a:rPr sz="3000" spc="180" dirty="0">
                <a:latin typeface="Tahoma"/>
                <a:cs typeface="Tahoma"/>
              </a:rPr>
              <a:t> </a:t>
            </a:r>
            <a:r>
              <a:rPr sz="3000" spc="295" dirty="0">
                <a:latin typeface="Tahoma"/>
                <a:cs typeface="Tahoma"/>
              </a:rPr>
              <a:t>кризовому </a:t>
            </a:r>
            <a:r>
              <a:rPr sz="3000" spc="114" dirty="0">
                <a:latin typeface="Tahoma"/>
                <a:cs typeface="Tahoma"/>
              </a:rPr>
              <a:t>стані. </a:t>
            </a:r>
            <a:r>
              <a:rPr sz="3000" spc="300" dirty="0">
                <a:latin typeface="Tahoma"/>
                <a:cs typeface="Tahoma"/>
              </a:rPr>
              <a:t>Реформа </a:t>
            </a:r>
            <a:r>
              <a:rPr sz="3000" spc="225" dirty="0">
                <a:latin typeface="Tahoma"/>
                <a:cs typeface="Tahoma"/>
              </a:rPr>
              <a:t>політичної системи, </a:t>
            </a:r>
            <a:r>
              <a:rPr sz="3000" spc="285" dirty="0">
                <a:latin typeface="Tahoma"/>
                <a:cs typeface="Tahoma"/>
              </a:rPr>
              <a:t>проведена </a:t>
            </a:r>
            <a:r>
              <a:rPr sz="3000" spc="265" dirty="0">
                <a:latin typeface="Tahoma"/>
                <a:cs typeface="Tahoma"/>
              </a:rPr>
              <a:t>М.Горбачовим </a:t>
            </a:r>
            <a:r>
              <a:rPr sz="3000" spc="175" dirty="0">
                <a:latin typeface="Tahoma"/>
                <a:cs typeface="Tahoma"/>
              </a:rPr>
              <a:t>у </a:t>
            </a:r>
            <a:r>
              <a:rPr sz="3000" spc="270" dirty="0">
                <a:latin typeface="Tahoma"/>
                <a:cs typeface="Tahoma"/>
              </a:rPr>
              <a:t>СРСР, </a:t>
            </a:r>
            <a:r>
              <a:rPr sz="3000" spc="275" dirty="0">
                <a:latin typeface="Tahoma"/>
                <a:cs typeface="Tahoma"/>
              </a:rPr>
              <a:t> </a:t>
            </a:r>
            <a:r>
              <a:rPr sz="3000" spc="229" dirty="0">
                <a:latin typeface="Tahoma"/>
                <a:cs typeface="Tahoma"/>
              </a:rPr>
              <a:t>підірвала</a:t>
            </a:r>
            <a:r>
              <a:rPr sz="3000" spc="-160" dirty="0">
                <a:latin typeface="Tahoma"/>
                <a:cs typeface="Tahoma"/>
              </a:rPr>
              <a:t> </a:t>
            </a:r>
            <a:r>
              <a:rPr sz="3000" spc="300" dirty="0">
                <a:latin typeface="Tahoma"/>
                <a:cs typeface="Tahoma"/>
              </a:rPr>
              <a:t>основи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120" dirty="0">
                <a:latin typeface="Tahoma"/>
                <a:cs typeface="Tahoma"/>
              </a:rPr>
              <a:t>її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210" dirty="0">
                <a:latin typeface="Tahoma"/>
                <a:cs typeface="Tahoma"/>
              </a:rPr>
              <a:t>функціонування.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2525" y="3008053"/>
            <a:ext cx="17299305" cy="61718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sz="3100" spc="490" dirty="0">
                <a:latin typeface="Tahoma"/>
                <a:cs typeface="Tahoma"/>
              </a:rPr>
              <a:t>В</a:t>
            </a:r>
            <a:r>
              <a:rPr sz="3100" spc="-155" dirty="0">
                <a:latin typeface="Tahoma"/>
                <a:cs typeface="Tahoma"/>
              </a:rPr>
              <a:t> </a:t>
            </a:r>
            <a:r>
              <a:rPr sz="3100" spc="225" dirty="0">
                <a:latin typeface="Tahoma"/>
                <a:cs typeface="Tahoma"/>
              </a:rPr>
              <a:t>той</a:t>
            </a:r>
            <a:r>
              <a:rPr sz="3100" spc="-155" dirty="0">
                <a:latin typeface="Tahoma"/>
                <a:cs typeface="Tahoma"/>
              </a:rPr>
              <a:t> </a:t>
            </a:r>
            <a:r>
              <a:rPr sz="3100" spc="215" dirty="0">
                <a:latin typeface="Tahoma"/>
                <a:cs typeface="Tahoma"/>
              </a:rPr>
              <a:t>час</a:t>
            </a:r>
            <a:r>
              <a:rPr sz="3100" spc="-155" dirty="0">
                <a:latin typeface="Tahoma"/>
                <a:cs typeface="Tahoma"/>
              </a:rPr>
              <a:t> </a:t>
            </a:r>
            <a:r>
              <a:rPr sz="3100" spc="225" dirty="0">
                <a:latin typeface="Tahoma"/>
                <a:cs typeface="Tahoma"/>
              </a:rPr>
              <a:t>реалії</a:t>
            </a:r>
            <a:r>
              <a:rPr sz="3100" spc="-155" dirty="0">
                <a:latin typeface="Tahoma"/>
                <a:cs typeface="Tahoma"/>
              </a:rPr>
              <a:t> </a:t>
            </a:r>
            <a:r>
              <a:rPr sz="3100" spc="240" dirty="0">
                <a:latin typeface="Tahoma"/>
                <a:cs typeface="Tahoma"/>
              </a:rPr>
              <a:t>політичного</a:t>
            </a:r>
            <a:r>
              <a:rPr sz="3100" spc="-155" dirty="0">
                <a:latin typeface="Tahoma"/>
                <a:cs typeface="Tahoma"/>
              </a:rPr>
              <a:t> </a:t>
            </a:r>
            <a:r>
              <a:rPr sz="3100" spc="185" dirty="0">
                <a:latin typeface="Tahoma"/>
                <a:cs typeface="Tahoma"/>
              </a:rPr>
              <a:t>життя</a:t>
            </a:r>
            <a:r>
              <a:rPr sz="3100" spc="-155" dirty="0">
                <a:latin typeface="Tahoma"/>
                <a:cs typeface="Tahoma"/>
              </a:rPr>
              <a:t> </a:t>
            </a:r>
            <a:r>
              <a:rPr sz="3100" spc="285" dirty="0">
                <a:latin typeface="Tahoma"/>
                <a:cs typeface="Tahoma"/>
              </a:rPr>
              <a:t>республіки</a:t>
            </a:r>
            <a:r>
              <a:rPr sz="3100" spc="-155" dirty="0">
                <a:latin typeface="Tahoma"/>
                <a:cs typeface="Tahoma"/>
              </a:rPr>
              <a:t> </a:t>
            </a:r>
            <a:r>
              <a:rPr sz="3100" spc="290" dirty="0">
                <a:latin typeface="Tahoma"/>
                <a:cs typeface="Tahoma"/>
              </a:rPr>
              <a:t>позбавили</a:t>
            </a:r>
            <a:r>
              <a:rPr sz="3100" spc="-155" dirty="0">
                <a:latin typeface="Tahoma"/>
                <a:cs typeface="Tahoma"/>
              </a:rPr>
              <a:t> </a:t>
            </a:r>
            <a:r>
              <a:rPr sz="3100" spc="260" dirty="0">
                <a:latin typeface="Tahoma"/>
                <a:cs typeface="Tahoma"/>
              </a:rPr>
              <a:t>номенклатуру</a:t>
            </a:r>
            <a:r>
              <a:rPr sz="3100" spc="-155" dirty="0">
                <a:latin typeface="Tahoma"/>
                <a:cs typeface="Tahoma"/>
              </a:rPr>
              <a:t> </a:t>
            </a:r>
            <a:r>
              <a:rPr sz="3100" spc="280" dirty="0">
                <a:latin typeface="Tahoma"/>
                <a:cs typeface="Tahoma"/>
              </a:rPr>
              <a:t>колишньої </a:t>
            </a:r>
            <a:r>
              <a:rPr sz="3100" spc="-950" dirty="0">
                <a:latin typeface="Tahoma"/>
                <a:cs typeface="Tahoma"/>
              </a:rPr>
              <a:t> </a:t>
            </a:r>
            <a:r>
              <a:rPr sz="3100" spc="195" dirty="0">
                <a:latin typeface="Tahoma"/>
                <a:cs typeface="Tahoma"/>
              </a:rPr>
              <a:t>монолітності,</a:t>
            </a:r>
            <a:r>
              <a:rPr sz="3100" spc="-160" dirty="0">
                <a:latin typeface="Tahoma"/>
                <a:cs typeface="Tahoma"/>
              </a:rPr>
              <a:t> </a:t>
            </a:r>
            <a:r>
              <a:rPr sz="3100" spc="265" dirty="0">
                <a:latin typeface="Tahoma"/>
                <a:cs typeface="Tahoma"/>
              </a:rPr>
              <a:t>вона</a:t>
            </a:r>
            <a:r>
              <a:rPr sz="3100" spc="-155" dirty="0">
                <a:latin typeface="Tahoma"/>
                <a:cs typeface="Tahoma"/>
              </a:rPr>
              <a:t> </a:t>
            </a:r>
            <a:r>
              <a:rPr sz="3100" spc="210" dirty="0">
                <a:latin typeface="Tahoma"/>
                <a:cs typeface="Tahoma"/>
              </a:rPr>
              <a:t>фактично</a:t>
            </a:r>
            <a:r>
              <a:rPr sz="3100" spc="-160" dirty="0">
                <a:latin typeface="Tahoma"/>
                <a:cs typeface="Tahoma"/>
              </a:rPr>
              <a:t> </a:t>
            </a:r>
            <a:r>
              <a:rPr sz="3100" spc="330" dirty="0">
                <a:latin typeface="Tahoma"/>
                <a:cs typeface="Tahoma"/>
              </a:rPr>
              <a:t>припинила</a:t>
            </a:r>
            <a:r>
              <a:rPr sz="3100" spc="-155" dirty="0">
                <a:latin typeface="Tahoma"/>
                <a:cs typeface="Tahoma"/>
              </a:rPr>
              <a:t> </a:t>
            </a:r>
            <a:r>
              <a:rPr sz="3100" spc="290" dirty="0">
                <a:latin typeface="Tahoma"/>
                <a:cs typeface="Tahoma"/>
              </a:rPr>
              <a:t>своє</a:t>
            </a:r>
            <a:r>
              <a:rPr sz="3100" spc="-160" dirty="0">
                <a:latin typeface="Tahoma"/>
                <a:cs typeface="Tahoma"/>
              </a:rPr>
              <a:t> </a:t>
            </a:r>
            <a:r>
              <a:rPr sz="3100" spc="254" dirty="0">
                <a:latin typeface="Tahoma"/>
                <a:cs typeface="Tahoma"/>
              </a:rPr>
              <a:t>існування</a:t>
            </a:r>
            <a:r>
              <a:rPr sz="3100" spc="-155" dirty="0">
                <a:latin typeface="Tahoma"/>
                <a:cs typeface="Tahoma"/>
              </a:rPr>
              <a:t> </a:t>
            </a:r>
            <a:r>
              <a:rPr sz="3100" spc="245" dirty="0">
                <a:latin typeface="Tahoma"/>
                <a:cs typeface="Tahoma"/>
              </a:rPr>
              <a:t>як</a:t>
            </a:r>
            <a:r>
              <a:rPr sz="3100" spc="-160" dirty="0">
                <a:latin typeface="Tahoma"/>
                <a:cs typeface="Tahoma"/>
              </a:rPr>
              <a:t> </a:t>
            </a:r>
            <a:r>
              <a:rPr sz="3100" spc="295" dirty="0">
                <a:latin typeface="Tahoma"/>
                <a:cs typeface="Tahoma"/>
              </a:rPr>
              <a:t>єдина</a:t>
            </a:r>
            <a:r>
              <a:rPr sz="3100" spc="-155" dirty="0">
                <a:latin typeface="Tahoma"/>
                <a:cs typeface="Tahoma"/>
              </a:rPr>
              <a:t> </a:t>
            </a:r>
            <a:r>
              <a:rPr sz="3100" spc="229" dirty="0">
                <a:latin typeface="Tahoma"/>
                <a:cs typeface="Tahoma"/>
              </a:rPr>
              <a:t>політична</a:t>
            </a:r>
            <a:r>
              <a:rPr sz="3100" spc="-160" dirty="0">
                <a:latin typeface="Tahoma"/>
                <a:cs typeface="Tahoma"/>
              </a:rPr>
              <a:t> </a:t>
            </a:r>
            <a:r>
              <a:rPr sz="3100" spc="160" dirty="0">
                <a:latin typeface="Tahoma"/>
                <a:cs typeface="Tahoma"/>
              </a:rPr>
              <a:t>сила.</a:t>
            </a:r>
            <a:endParaRPr sz="3100" dirty="0">
              <a:latin typeface="Tahoma"/>
              <a:cs typeface="Tahoma"/>
            </a:endParaRPr>
          </a:p>
          <a:p>
            <a:pPr marL="12700" marR="9010015">
              <a:lnSpc>
                <a:spcPct val="116700"/>
              </a:lnSpc>
              <a:spcBef>
                <a:spcPts val="1025"/>
              </a:spcBef>
            </a:pPr>
            <a:endParaRPr lang="uk-UA" sz="3000" spc="280" dirty="0">
              <a:latin typeface="Tahoma"/>
              <a:cs typeface="Tahoma"/>
            </a:endParaRPr>
          </a:p>
          <a:p>
            <a:pPr marL="12700" marR="9010015">
              <a:lnSpc>
                <a:spcPct val="116700"/>
              </a:lnSpc>
              <a:spcBef>
                <a:spcPts val="1025"/>
              </a:spcBef>
            </a:pPr>
            <a:r>
              <a:rPr sz="3000" spc="280" dirty="0" err="1">
                <a:latin typeface="Tahoma"/>
                <a:cs typeface="Tahoma"/>
              </a:rPr>
              <a:t>Проте</a:t>
            </a:r>
            <a:r>
              <a:rPr sz="3000" spc="280" dirty="0">
                <a:latin typeface="Tahoma"/>
                <a:cs typeface="Tahoma"/>
              </a:rPr>
              <a:t> </a:t>
            </a:r>
            <a:r>
              <a:rPr sz="3000" spc="220" dirty="0">
                <a:latin typeface="Tahoma"/>
                <a:cs typeface="Tahoma"/>
              </a:rPr>
              <a:t>частина </a:t>
            </a:r>
            <a:r>
              <a:rPr sz="3000" spc="275" dirty="0">
                <a:latin typeface="Tahoma"/>
                <a:cs typeface="Tahoma"/>
              </a:rPr>
              <a:t>номенклатури </a:t>
            </a:r>
            <a:r>
              <a:rPr sz="3000" spc="254" dirty="0">
                <a:latin typeface="Tahoma"/>
                <a:cs typeface="Tahoma"/>
              </a:rPr>
              <a:t>завдяки </a:t>
            </a:r>
            <a:r>
              <a:rPr sz="3000" spc="260" dirty="0">
                <a:latin typeface="Tahoma"/>
                <a:cs typeface="Tahoma"/>
              </a:rPr>
              <a:t> звільненню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220" dirty="0">
                <a:latin typeface="Tahoma"/>
                <a:cs typeface="Tahoma"/>
              </a:rPr>
              <a:t>від</a:t>
            </a:r>
            <a:r>
              <a:rPr sz="3000" spc="-150" dirty="0">
                <a:latin typeface="Tahoma"/>
                <a:cs typeface="Tahoma"/>
              </a:rPr>
              <a:t> </a:t>
            </a:r>
            <a:r>
              <a:rPr sz="3000" spc="245" dirty="0">
                <a:latin typeface="Tahoma"/>
                <a:cs typeface="Tahoma"/>
              </a:rPr>
              <a:t>партійних</a:t>
            </a:r>
            <a:r>
              <a:rPr sz="3000" spc="-150" dirty="0">
                <a:latin typeface="Tahoma"/>
                <a:cs typeface="Tahoma"/>
              </a:rPr>
              <a:t> </a:t>
            </a:r>
            <a:r>
              <a:rPr sz="3000" spc="95" dirty="0">
                <a:latin typeface="Tahoma"/>
                <a:cs typeface="Tahoma"/>
              </a:rPr>
              <a:t>та</a:t>
            </a:r>
            <a:r>
              <a:rPr sz="3000" spc="-150" dirty="0">
                <a:latin typeface="Tahoma"/>
                <a:cs typeface="Tahoma"/>
              </a:rPr>
              <a:t> </a:t>
            </a:r>
            <a:r>
              <a:rPr sz="3000" spc="225" dirty="0">
                <a:latin typeface="Tahoma"/>
                <a:cs typeface="Tahoma"/>
              </a:rPr>
              <a:t>ідеологічних </a:t>
            </a:r>
            <a:r>
              <a:rPr sz="3000" spc="-919" dirty="0">
                <a:latin typeface="Tahoma"/>
                <a:cs typeface="Tahoma"/>
              </a:rPr>
              <a:t> </a:t>
            </a:r>
            <a:r>
              <a:rPr sz="3000" spc="235" dirty="0">
                <a:latin typeface="Tahoma"/>
                <a:cs typeface="Tahoma"/>
              </a:rPr>
              <a:t>обмежень, </a:t>
            </a:r>
            <a:r>
              <a:rPr sz="3000" spc="275" dirty="0">
                <a:latin typeface="Tahoma"/>
                <a:cs typeface="Tahoma"/>
              </a:rPr>
              <a:t>запозиченню </a:t>
            </a:r>
            <a:r>
              <a:rPr sz="3000" spc="235" dirty="0">
                <a:latin typeface="Tahoma"/>
                <a:cs typeface="Tahoma"/>
              </a:rPr>
              <a:t>національно- </a:t>
            </a:r>
            <a:r>
              <a:rPr sz="3000" spc="240" dirty="0">
                <a:latin typeface="Tahoma"/>
                <a:cs typeface="Tahoma"/>
              </a:rPr>
              <a:t> </a:t>
            </a:r>
            <a:r>
              <a:rPr sz="3000" spc="260" dirty="0">
                <a:latin typeface="Tahoma"/>
                <a:cs typeface="Tahoma"/>
              </a:rPr>
              <a:t>демократичної </a:t>
            </a:r>
            <a:r>
              <a:rPr sz="3000" spc="305" dirty="0">
                <a:latin typeface="Tahoma"/>
                <a:cs typeface="Tahoma"/>
              </a:rPr>
              <a:t>риторики </a:t>
            </a:r>
            <a:r>
              <a:rPr sz="3000" spc="95" dirty="0">
                <a:latin typeface="Tahoma"/>
                <a:cs typeface="Tahoma"/>
              </a:rPr>
              <a:t>та </a:t>
            </a:r>
            <a:r>
              <a:rPr sz="3000" spc="300" dirty="0">
                <a:latin typeface="Tahoma"/>
                <a:cs typeface="Tahoma"/>
              </a:rPr>
              <a:t>зближенню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225" dirty="0">
                <a:latin typeface="Tahoma"/>
                <a:cs typeface="Tahoma"/>
              </a:rPr>
              <a:t>з </a:t>
            </a:r>
            <a:r>
              <a:rPr sz="3000" spc="275" dirty="0">
                <a:latin typeface="Tahoma"/>
                <a:cs typeface="Tahoma"/>
              </a:rPr>
              <a:t>найбільш конформістськими </a:t>
            </a:r>
            <a:r>
              <a:rPr sz="3000" spc="285" dirty="0">
                <a:latin typeface="Tahoma"/>
                <a:cs typeface="Tahoma"/>
              </a:rPr>
              <a:t>членами </a:t>
            </a:r>
            <a:r>
              <a:rPr sz="3000" spc="290" dirty="0">
                <a:latin typeface="Tahoma"/>
                <a:cs typeface="Tahoma"/>
              </a:rPr>
              <a:t> </a:t>
            </a:r>
            <a:r>
              <a:rPr sz="3000" spc="260" dirty="0">
                <a:latin typeface="Tahoma"/>
                <a:cs typeface="Tahoma"/>
              </a:rPr>
              <a:t>опозиції </a:t>
            </a:r>
            <a:r>
              <a:rPr sz="3000" spc="229" dirty="0">
                <a:latin typeface="Tahoma"/>
                <a:cs typeface="Tahoma"/>
              </a:rPr>
              <a:t>зуміла </a:t>
            </a:r>
            <a:r>
              <a:rPr sz="3000" spc="265" dirty="0">
                <a:latin typeface="Tahoma"/>
                <a:cs typeface="Tahoma"/>
              </a:rPr>
              <a:t>здійснити </a:t>
            </a:r>
            <a:r>
              <a:rPr sz="3000" spc="310" dirty="0">
                <a:latin typeface="Tahoma"/>
                <a:cs typeface="Tahoma"/>
              </a:rPr>
              <a:t>успішний </a:t>
            </a:r>
            <a:r>
              <a:rPr sz="3000" spc="315" dirty="0">
                <a:latin typeface="Tahoma"/>
                <a:cs typeface="Tahoma"/>
              </a:rPr>
              <a:t> </a:t>
            </a:r>
            <a:r>
              <a:rPr sz="3000" spc="220" dirty="0">
                <a:latin typeface="Tahoma"/>
                <a:cs typeface="Tahoma"/>
              </a:rPr>
              <a:t>транзит </a:t>
            </a:r>
            <a:r>
              <a:rPr sz="3000" spc="275" dirty="0">
                <a:latin typeface="Tahoma"/>
                <a:cs typeface="Tahoma"/>
              </a:rPr>
              <a:t>до </a:t>
            </a:r>
            <a:r>
              <a:rPr sz="3000" spc="254" dirty="0">
                <a:latin typeface="Tahoma"/>
                <a:cs typeface="Tahoma"/>
              </a:rPr>
              <a:t>новоутворених </a:t>
            </a:r>
            <a:r>
              <a:rPr sz="3000" spc="245" dirty="0">
                <a:latin typeface="Tahoma"/>
                <a:cs typeface="Tahoma"/>
              </a:rPr>
              <a:t>владних </a:t>
            </a:r>
            <a:r>
              <a:rPr sz="3000" spc="250" dirty="0">
                <a:latin typeface="Tahoma"/>
                <a:cs typeface="Tahoma"/>
              </a:rPr>
              <a:t> </a:t>
            </a:r>
            <a:r>
              <a:rPr sz="3000" spc="215" dirty="0">
                <a:latin typeface="Tahoma"/>
                <a:cs typeface="Tahoma"/>
              </a:rPr>
              <a:t>структур</a:t>
            </a:r>
            <a:r>
              <a:rPr sz="3000" spc="-160" dirty="0">
                <a:latin typeface="Tahoma"/>
                <a:cs typeface="Tahoma"/>
              </a:rPr>
              <a:t> </a:t>
            </a:r>
            <a:r>
              <a:rPr sz="3000" spc="210" dirty="0">
                <a:latin typeface="Tahoma"/>
                <a:cs typeface="Tahoma"/>
              </a:rPr>
              <a:t>України.</a:t>
            </a:r>
            <a:endParaRPr sz="30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3095807"/>
            <a:ext cx="14909800" cy="419858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>
              <a:lnSpc>
                <a:spcPts val="7950"/>
              </a:lnSpc>
              <a:spcBef>
                <a:spcPts val="740"/>
              </a:spcBef>
            </a:pPr>
            <a:r>
              <a:rPr sz="7000" spc="615" dirty="0">
                <a:solidFill>
                  <a:srgbClr val="EBF0F1"/>
                </a:solidFill>
                <a:latin typeface="Verdana"/>
                <a:cs typeface="Verdana"/>
              </a:rPr>
              <a:t>ЗАГАЛЬНОНАЦІОНАЛЬНИЙ </a:t>
            </a:r>
            <a:r>
              <a:rPr sz="7000" spc="-2450" dirty="0">
                <a:solidFill>
                  <a:srgbClr val="EBF0F1"/>
                </a:solidFill>
                <a:latin typeface="Verdana"/>
                <a:cs typeface="Verdana"/>
              </a:rPr>
              <a:t> </a:t>
            </a:r>
            <a:r>
              <a:rPr sz="7000" spc="1050" dirty="0">
                <a:solidFill>
                  <a:srgbClr val="EBF0F1"/>
                </a:solidFill>
                <a:latin typeface="Verdana"/>
                <a:cs typeface="Verdana"/>
              </a:rPr>
              <a:t>Р</a:t>
            </a:r>
            <a:r>
              <a:rPr sz="7000" spc="500" dirty="0">
                <a:solidFill>
                  <a:srgbClr val="EBF0F1"/>
                </a:solidFill>
                <a:latin typeface="Verdana"/>
                <a:cs typeface="Verdana"/>
              </a:rPr>
              <a:t>Е</a:t>
            </a:r>
            <a:r>
              <a:rPr sz="7000" spc="1025" dirty="0">
                <a:solidFill>
                  <a:srgbClr val="EBF0F1"/>
                </a:solidFill>
                <a:latin typeface="Verdana"/>
                <a:cs typeface="Verdana"/>
              </a:rPr>
              <a:t>Ф</a:t>
            </a:r>
            <a:r>
              <a:rPr sz="7000" spc="500" dirty="0">
                <a:solidFill>
                  <a:srgbClr val="EBF0F1"/>
                </a:solidFill>
                <a:latin typeface="Verdana"/>
                <a:cs typeface="Verdana"/>
              </a:rPr>
              <a:t>Е</a:t>
            </a:r>
            <a:r>
              <a:rPr sz="7000" spc="1050" dirty="0">
                <a:solidFill>
                  <a:srgbClr val="EBF0F1"/>
                </a:solidFill>
                <a:latin typeface="Verdana"/>
                <a:cs typeface="Verdana"/>
              </a:rPr>
              <a:t>Р</a:t>
            </a:r>
            <a:r>
              <a:rPr sz="7000" spc="500" dirty="0">
                <a:solidFill>
                  <a:srgbClr val="EBF0F1"/>
                </a:solidFill>
                <a:latin typeface="Verdana"/>
                <a:cs typeface="Verdana"/>
              </a:rPr>
              <a:t>Е</a:t>
            </a:r>
            <a:r>
              <a:rPr sz="7000" spc="750" dirty="0">
                <a:solidFill>
                  <a:srgbClr val="EBF0F1"/>
                </a:solidFill>
                <a:latin typeface="Verdana"/>
                <a:cs typeface="Verdana"/>
              </a:rPr>
              <a:t>Н</a:t>
            </a:r>
            <a:r>
              <a:rPr sz="7000" spc="680" dirty="0">
                <a:solidFill>
                  <a:srgbClr val="EBF0F1"/>
                </a:solidFill>
                <a:latin typeface="Verdana"/>
                <a:cs typeface="Verdana"/>
              </a:rPr>
              <a:t>Д</a:t>
            </a:r>
            <a:r>
              <a:rPr sz="7000" spc="805" dirty="0">
                <a:solidFill>
                  <a:srgbClr val="EBF0F1"/>
                </a:solidFill>
                <a:latin typeface="Verdana"/>
                <a:cs typeface="Verdana"/>
              </a:rPr>
              <a:t>У</a:t>
            </a:r>
            <a:r>
              <a:rPr sz="7000" spc="840" dirty="0">
                <a:solidFill>
                  <a:srgbClr val="EBF0F1"/>
                </a:solidFill>
                <a:latin typeface="Verdana"/>
                <a:cs typeface="Verdana"/>
              </a:rPr>
              <a:t>М</a:t>
            </a:r>
            <a:r>
              <a:rPr sz="7000" spc="-20" dirty="0">
                <a:solidFill>
                  <a:srgbClr val="EBF0F1"/>
                </a:solidFill>
                <a:latin typeface="Verdana"/>
                <a:cs typeface="Verdana"/>
              </a:rPr>
              <a:t> </a:t>
            </a:r>
            <a:r>
              <a:rPr sz="7000" spc="-1864" dirty="0">
                <a:solidFill>
                  <a:srgbClr val="EBF0F1"/>
                </a:solidFill>
                <a:latin typeface="Verdana"/>
                <a:cs typeface="Verdana"/>
              </a:rPr>
              <a:t>1</a:t>
            </a:r>
            <a:r>
              <a:rPr sz="7000" spc="-20" dirty="0">
                <a:solidFill>
                  <a:srgbClr val="EBF0F1"/>
                </a:solidFill>
                <a:latin typeface="Verdana"/>
                <a:cs typeface="Verdana"/>
              </a:rPr>
              <a:t> </a:t>
            </a:r>
            <a:r>
              <a:rPr sz="7000" spc="355" dirty="0">
                <a:solidFill>
                  <a:srgbClr val="EBF0F1"/>
                </a:solidFill>
                <a:latin typeface="Verdana"/>
                <a:cs typeface="Verdana"/>
              </a:rPr>
              <a:t>Г</a:t>
            </a:r>
            <a:r>
              <a:rPr sz="7000" spc="1050" dirty="0">
                <a:solidFill>
                  <a:srgbClr val="EBF0F1"/>
                </a:solidFill>
                <a:latin typeface="Verdana"/>
                <a:cs typeface="Verdana"/>
              </a:rPr>
              <a:t>Р</a:t>
            </a:r>
            <a:r>
              <a:rPr sz="7000" spc="805" dirty="0">
                <a:solidFill>
                  <a:srgbClr val="EBF0F1"/>
                </a:solidFill>
                <a:latin typeface="Verdana"/>
                <a:cs typeface="Verdana"/>
              </a:rPr>
              <a:t>У</a:t>
            </a:r>
            <a:r>
              <a:rPr sz="7000" spc="680" dirty="0">
                <a:solidFill>
                  <a:srgbClr val="EBF0F1"/>
                </a:solidFill>
                <a:latin typeface="Verdana"/>
                <a:cs typeface="Verdana"/>
              </a:rPr>
              <a:t>Д</a:t>
            </a:r>
            <a:r>
              <a:rPr sz="7000" spc="750" dirty="0">
                <a:solidFill>
                  <a:srgbClr val="EBF0F1"/>
                </a:solidFill>
                <a:latin typeface="Verdana"/>
                <a:cs typeface="Verdana"/>
              </a:rPr>
              <a:t>Н</a:t>
            </a:r>
            <a:r>
              <a:rPr sz="7000" spc="170" dirty="0">
                <a:solidFill>
                  <a:srgbClr val="EBF0F1"/>
                </a:solidFill>
                <a:latin typeface="Verdana"/>
                <a:cs typeface="Verdana"/>
              </a:rPr>
              <a:t>Я</a:t>
            </a:r>
            <a:r>
              <a:rPr sz="7000" spc="-20" dirty="0">
                <a:solidFill>
                  <a:srgbClr val="EBF0F1"/>
                </a:solidFill>
                <a:latin typeface="Verdana"/>
                <a:cs typeface="Verdana"/>
              </a:rPr>
              <a:t> </a:t>
            </a:r>
            <a:r>
              <a:rPr sz="7000" spc="-500" dirty="0">
                <a:solidFill>
                  <a:srgbClr val="EBF0F1"/>
                </a:solidFill>
                <a:latin typeface="Verdana"/>
                <a:cs typeface="Verdana"/>
              </a:rPr>
              <a:t>-</a:t>
            </a:r>
            <a:endParaRPr sz="7000" dirty="0">
              <a:latin typeface="Verdana"/>
              <a:cs typeface="Verdana"/>
            </a:endParaRPr>
          </a:p>
          <a:p>
            <a:pPr marL="12700" marR="5130165">
              <a:lnSpc>
                <a:spcPts val="7950"/>
              </a:lnSpc>
            </a:pPr>
            <a:r>
              <a:rPr sz="7000" spc="760" dirty="0">
                <a:solidFill>
                  <a:srgbClr val="EBF0F1"/>
                </a:solidFill>
                <a:latin typeface="Verdana"/>
                <a:cs typeface="Verdana"/>
              </a:rPr>
              <a:t>П</a:t>
            </a:r>
            <a:r>
              <a:rPr sz="7000" spc="-450" dirty="0">
                <a:solidFill>
                  <a:srgbClr val="EBF0F1"/>
                </a:solidFill>
                <a:latin typeface="Verdana"/>
                <a:cs typeface="Verdana"/>
              </a:rPr>
              <a:t>І</a:t>
            </a:r>
            <a:r>
              <a:rPr lang="uk-UA" sz="7000" spc="-450" dirty="0">
                <a:solidFill>
                  <a:srgbClr val="EBF0F1"/>
                </a:solidFill>
                <a:latin typeface="Verdana"/>
                <a:cs typeface="Verdana"/>
              </a:rPr>
              <a:t> </a:t>
            </a:r>
            <a:r>
              <a:rPr sz="7000" spc="680" dirty="0">
                <a:solidFill>
                  <a:srgbClr val="EBF0F1"/>
                </a:solidFill>
                <a:latin typeface="Verdana"/>
                <a:cs typeface="Verdana"/>
              </a:rPr>
              <a:t>Д</a:t>
            </a:r>
            <a:r>
              <a:rPr sz="7000" spc="180" dirty="0">
                <a:solidFill>
                  <a:srgbClr val="EBF0F1"/>
                </a:solidFill>
                <a:latin typeface="Verdana"/>
                <a:cs typeface="Verdana"/>
              </a:rPr>
              <a:t>Т</a:t>
            </a:r>
            <a:r>
              <a:rPr sz="7000" spc="705" dirty="0">
                <a:solidFill>
                  <a:srgbClr val="EBF0F1"/>
                </a:solidFill>
                <a:latin typeface="Verdana"/>
                <a:cs typeface="Verdana"/>
              </a:rPr>
              <a:t>В</a:t>
            </a:r>
            <a:r>
              <a:rPr sz="7000" spc="500" dirty="0">
                <a:solidFill>
                  <a:srgbClr val="EBF0F1"/>
                </a:solidFill>
                <a:latin typeface="Verdana"/>
                <a:cs typeface="Verdana"/>
              </a:rPr>
              <a:t>Е</a:t>
            </a:r>
            <a:r>
              <a:rPr sz="7000" spc="1050" dirty="0">
                <a:solidFill>
                  <a:srgbClr val="EBF0F1"/>
                </a:solidFill>
                <a:latin typeface="Verdana"/>
                <a:cs typeface="Verdana"/>
              </a:rPr>
              <a:t>Р</a:t>
            </a:r>
            <a:r>
              <a:rPr sz="7000" spc="680" dirty="0">
                <a:solidFill>
                  <a:srgbClr val="EBF0F1"/>
                </a:solidFill>
                <a:latin typeface="Verdana"/>
                <a:cs typeface="Verdana"/>
              </a:rPr>
              <a:t>Д</a:t>
            </a:r>
            <a:r>
              <a:rPr sz="7000" spc="665" dirty="0">
                <a:solidFill>
                  <a:srgbClr val="EBF0F1"/>
                </a:solidFill>
                <a:latin typeface="Verdana"/>
                <a:cs typeface="Verdana"/>
              </a:rPr>
              <a:t>Ж</a:t>
            </a:r>
            <a:r>
              <a:rPr sz="7000" spc="500" dirty="0">
                <a:solidFill>
                  <a:srgbClr val="EBF0F1"/>
                </a:solidFill>
                <a:latin typeface="Verdana"/>
                <a:cs typeface="Verdana"/>
              </a:rPr>
              <a:t>Е</a:t>
            </a:r>
            <a:r>
              <a:rPr sz="7000" spc="750" dirty="0">
                <a:solidFill>
                  <a:srgbClr val="EBF0F1"/>
                </a:solidFill>
                <a:latin typeface="Verdana"/>
                <a:cs typeface="Verdana"/>
              </a:rPr>
              <a:t>НН</a:t>
            </a:r>
            <a:r>
              <a:rPr sz="7000" spc="114" dirty="0">
                <a:solidFill>
                  <a:srgbClr val="EBF0F1"/>
                </a:solidFill>
                <a:latin typeface="Verdana"/>
                <a:cs typeface="Verdana"/>
              </a:rPr>
              <a:t>Я  </a:t>
            </a:r>
            <a:r>
              <a:rPr sz="7000" spc="470" dirty="0">
                <a:solidFill>
                  <a:srgbClr val="EBF0F1"/>
                </a:solidFill>
                <a:latin typeface="Verdana"/>
                <a:cs typeface="Verdana"/>
              </a:rPr>
              <a:t>НЕЗАЛЕЖНОСТІ</a:t>
            </a:r>
            <a:endParaRPr sz="70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5076" y="3"/>
            <a:ext cx="3175" cy="10287000"/>
          </a:xfrm>
          <a:custGeom>
            <a:avLst/>
            <a:gdLst/>
            <a:ahLst/>
            <a:cxnLst/>
            <a:rect l="l" t="t" r="r" b="b"/>
            <a:pathLst>
              <a:path w="3175" h="10287000">
                <a:moveTo>
                  <a:pt x="0" y="10286999"/>
                </a:moveTo>
                <a:lnTo>
                  <a:pt x="2922" y="10286999"/>
                </a:lnTo>
                <a:lnTo>
                  <a:pt x="2922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90500"/>
            <a:ext cx="10646410" cy="10287000"/>
          </a:xfrm>
          <a:custGeom>
            <a:avLst/>
            <a:gdLst/>
            <a:ahLst/>
            <a:cxnLst/>
            <a:rect l="l" t="t" r="r" b="b"/>
            <a:pathLst>
              <a:path w="10646410" h="10287000">
                <a:moveTo>
                  <a:pt x="0" y="10286999"/>
                </a:moveTo>
                <a:lnTo>
                  <a:pt x="10646027" y="10286999"/>
                </a:lnTo>
                <a:lnTo>
                  <a:pt x="1064602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3"/>
            <a:ext cx="18285460" cy="10287000"/>
            <a:chOff x="0" y="3"/>
            <a:chExt cx="18285460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11"/>
              <a:ext cx="18285460" cy="10287000"/>
            </a:xfrm>
            <a:custGeom>
              <a:avLst/>
              <a:gdLst/>
              <a:ahLst/>
              <a:cxnLst/>
              <a:rect l="l" t="t" r="r" b="b"/>
              <a:pathLst>
                <a:path w="18285460" h="10287000">
                  <a:moveTo>
                    <a:pt x="18285067" y="0"/>
                  </a:moveTo>
                  <a:lnTo>
                    <a:pt x="11458562" y="0"/>
                  </a:lnTo>
                  <a:lnTo>
                    <a:pt x="10646016" y="0"/>
                  </a:lnTo>
                  <a:lnTo>
                    <a:pt x="0" y="0"/>
                  </a:lnTo>
                  <a:lnTo>
                    <a:pt x="0" y="2162175"/>
                  </a:lnTo>
                  <a:lnTo>
                    <a:pt x="10646016" y="2162175"/>
                  </a:lnTo>
                  <a:lnTo>
                    <a:pt x="10646016" y="10287000"/>
                  </a:lnTo>
                  <a:lnTo>
                    <a:pt x="18285067" y="10287000"/>
                  </a:lnTo>
                  <a:lnTo>
                    <a:pt x="18285067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108514" y="6647146"/>
              <a:ext cx="6924675" cy="685800"/>
            </a:xfrm>
            <a:custGeom>
              <a:avLst/>
              <a:gdLst/>
              <a:ahLst/>
              <a:cxnLst/>
              <a:rect l="l" t="t" r="r" b="b"/>
              <a:pathLst>
                <a:path w="6924675" h="685800">
                  <a:moveTo>
                    <a:pt x="6924451" y="685799"/>
                  </a:moveTo>
                  <a:lnTo>
                    <a:pt x="0" y="685799"/>
                  </a:lnTo>
                  <a:lnTo>
                    <a:pt x="0" y="0"/>
                  </a:lnTo>
                  <a:lnTo>
                    <a:pt x="6924451" y="0"/>
                  </a:lnTo>
                  <a:lnTo>
                    <a:pt x="6924451" y="685799"/>
                  </a:lnTo>
                  <a:close/>
                </a:path>
              </a:pathLst>
            </a:custGeom>
            <a:solidFill>
              <a:srgbClr val="5CA2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15009" y="1447017"/>
              <a:ext cx="6623332" cy="674550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314608" y="7006538"/>
              <a:ext cx="6477000" cy="3086100"/>
            </a:xfrm>
            <a:custGeom>
              <a:avLst/>
              <a:gdLst/>
              <a:ahLst/>
              <a:cxnLst/>
              <a:rect l="l" t="t" r="r" b="b"/>
              <a:pathLst>
                <a:path w="6477000" h="3086100">
                  <a:moveTo>
                    <a:pt x="6477000" y="0"/>
                  </a:moveTo>
                  <a:lnTo>
                    <a:pt x="0" y="0"/>
                  </a:lnTo>
                  <a:lnTo>
                    <a:pt x="0" y="38696"/>
                  </a:lnTo>
                  <a:lnTo>
                    <a:pt x="0" y="3086100"/>
                  </a:lnTo>
                  <a:lnTo>
                    <a:pt x="6477000" y="3086100"/>
                  </a:lnTo>
                  <a:lnTo>
                    <a:pt x="6477000" y="38696"/>
                  </a:lnTo>
                  <a:lnTo>
                    <a:pt x="6477000" y="0"/>
                  </a:lnTo>
                  <a:close/>
                </a:path>
              </a:pathLst>
            </a:custGeom>
            <a:solidFill>
              <a:srgbClr val="5CA2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886794" y="6036950"/>
              <a:ext cx="1557655" cy="594360"/>
            </a:xfrm>
            <a:custGeom>
              <a:avLst/>
              <a:gdLst/>
              <a:ahLst/>
              <a:cxnLst/>
              <a:rect l="l" t="t" r="r" b="b"/>
              <a:pathLst>
                <a:path w="1557655" h="594359">
                  <a:moveTo>
                    <a:pt x="0" y="0"/>
                  </a:moveTo>
                  <a:lnTo>
                    <a:pt x="1557536" y="593888"/>
                  </a:lnTo>
                </a:path>
              </a:pathLst>
            </a:custGeom>
            <a:ln w="381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168085" y="5890492"/>
              <a:ext cx="901065" cy="835660"/>
            </a:xfrm>
            <a:custGeom>
              <a:avLst/>
              <a:gdLst/>
              <a:ahLst/>
              <a:cxnLst/>
              <a:rect l="l" t="t" r="r" b="b"/>
              <a:pathLst>
                <a:path w="901065" h="835659">
                  <a:moveTo>
                    <a:pt x="0" y="0"/>
                  </a:moveTo>
                  <a:lnTo>
                    <a:pt x="901046" y="835446"/>
                  </a:lnTo>
                </a:path>
              </a:pathLst>
            </a:custGeom>
            <a:ln w="381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000634" y="6969028"/>
              <a:ext cx="4933950" cy="76200"/>
            </a:xfrm>
            <a:custGeom>
              <a:avLst/>
              <a:gdLst/>
              <a:ahLst/>
              <a:cxnLst/>
              <a:rect l="l" t="t" r="r" b="b"/>
              <a:pathLst>
                <a:path w="4933950" h="76200">
                  <a:moveTo>
                    <a:pt x="4933807" y="76200"/>
                  </a:moveTo>
                  <a:lnTo>
                    <a:pt x="0" y="76200"/>
                  </a:lnTo>
                  <a:lnTo>
                    <a:pt x="0" y="0"/>
                  </a:lnTo>
                  <a:lnTo>
                    <a:pt x="4933807" y="0"/>
                  </a:lnTo>
                  <a:lnTo>
                    <a:pt x="4933807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53066" y="7348748"/>
              <a:ext cx="6830059" cy="0"/>
            </a:xfrm>
            <a:custGeom>
              <a:avLst/>
              <a:gdLst/>
              <a:ahLst/>
              <a:cxnLst/>
              <a:rect l="l" t="t" r="r" b="b"/>
              <a:pathLst>
                <a:path w="6830059">
                  <a:moveTo>
                    <a:pt x="0" y="0"/>
                  </a:moveTo>
                  <a:lnTo>
                    <a:pt x="6829433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23722" y="80108"/>
            <a:ext cx="13055600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0" spc="570" dirty="0">
                <a:solidFill>
                  <a:srgbClr val="000000"/>
                </a:solidFill>
              </a:rPr>
              <a:t>ЗАГАЛЬНОНАЦІОНАЛЬНИЙ</a:t>
            </a:r>
            <a:endParaRPr sz="6500"/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13223" y="7306829"/>
            <a:ext cx="967755" cy="197130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23722" y="984983"/>
            <a:ext cx="1124521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0" spc="975" dirty="0">
                <a:latin typeface="Verdana"/>
                <a:cs typeface="Verdana"/>
              </a:rPr>
              <a:t>Р</a:t>
            </a:r>
            <a:r>
              <a:rPr sz="6500" spc="465" dirty="0">
                <a:latin typeface="Verdana"/>
                <a:cs typeface="Verdana"/>
              </a:rPr>
              <a:t>Е</a:t>
            </a:r>
            <a:r>
              <a:rPr sz="6500" spc="950" dirty="0">
                <a:latin typeface="Verdana"/>
                <a:cs typeface="Verdana"/>
              </a:rPr>
              <a:t>Ф</a:t>
            </a:r>
            <a:r>
              <a:rPr sz="6500" spc="465" dirty="0">
                <a:latin typeface="Verdana"/>
                <a:cs typeface="Verdana"/>
              </a:rPr>
              <a:t>Е</a:t>
            </a:r>
            <a:r>
              <a:rPr sz="6500" spc="975" dirty="0">
                <a:latin typeface="Verdana"/>
                <a:cs typeface="Verdana"/>
              </a:rPr>
              <a:t>Р</a:t>
            </a:r>
            <a:r>
              <a:rPr sz="6500" spc="465" dirty="0">
                <a:latin typeface="Verdana"/>
                <a:cs typeface="Verdana"/>
              </a:rPr>
              <a:t>Е</a:t>
            </a:r>
            <a:r>
              <a:rPr sz="6500" spc="700" dirty="0">
                <a:latin typeface="Verdana"/>
                <a:cs typeface="Verdana"/>
              </a:rPr>
              <a:t>Н</a:t>
            </a:r>
            <a:r>
              <a:rPr sz="6500" spc="630" dirty="0">
                <a:latin typeface="Verdana"/>
                <a:cs typeface="Verdana"/>
              </a:rPr>
              <a:t>Д</a:t>
            </a:r>
            <a:r>
              <a:rPr sz="6500" spc="745" dirty="0">
                <a:latin typeface="Verdana"/>
                <a:cs typeface="Verdana"/>
              </a:rPr>
              <a:t>У</a:t>
            </a:r>
            <a:r>
              <a:rPr sz="6500" spc="780" dirty="0">
                <a:latin typeface="Verdana"/>
                <a:cs typeface="Verdana"/>
              </a:rPr>
              <a:t>М</a:t>
            </a:r>
            <a:r>
              <a:rPr sz="6500" spc="-20" dirty="0">
                <a:latin typeface="Verdana"/>
                <a:cs typeface="Verdana"/>
              </a:rPr>
              <a:t> </a:t>
            </a:r>
            <a:r>
              <a:rPr sz="6500" spc="-1730" dirty="0">
                <a:latin typeface="Verdana"/>
                <a:cs typeface="Verdana"/>
              </a:rPr>
              <a:t>1</a:t>
            </a:r>
            <a:r>
              <a:rPr sz="6500" spc="-20" dirty="0">
                <a:latin typeface="Verdana"/>
                <a:cs typeface="Verdana"/>
              </a:rPr>
              <a:t> </a:t>
            </a:r>
            <a:r>
              <a:rPr sz="6500" spc="330" dirty="0">
                <a:latin typeface="Verdana"/>
                <a:cs typeface="Verdana"/>
              </a:rPr>
              <a:t>Г</a:t>
            </a:r>
            <a:r>
              <a:rPr sz="6500" spc="975" dirty="0">
                <a:latin typeface="Verdana"/>
                <a:cs typeface="Verdana"/>
              </a:rPr>
              <a:t>Р</a:t>
            </a:r>
            <a:r>
              <a:rPr sz="6500" spc="745" dirty="0">
                <a:latin typeface="Verdana"/>
                <a:cs typeface="Verdana"/>
              </a:rPr>
              <a:t>У</a:t>
            </a:r>
            <a:r>
              <a:rPr sz="6500" spc="630" dirty="0">
                <a:latin typeface="Verdana"/>
                <a:cs typeface="Verdana"/>
              </a:rPr>
              <a:t>Д</a:t>
            </a:r>
            <a:r>
              <a:rPr sz="6500" spc="700" dirty="0">
                <a:latin typeface="Verdana"/>
                <a:cs typeface="Verdana"/>
              </a:rPr>
              <a:t>Н</a:t>
            </a:r>
            <a:r>
              <a:rPr sz="6500" spc="160" dirty="0">
                <a:latin typeface="Verdana"/>
                <a:cs typeface="Verdana"/>
              </a:rPr>
              <a:t>Я</a:t>
            </a:r>
            <a:endParaRPr sz="65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1886" y="2446652"/>
            <a:ext cx="9994388" cy="21295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  <a:tabLst>
                <a:tab pos="520065" algn="l"/>
                <a:tab pos="2281555" algn="l"/>
              </a:tabLst>
            </a:pPr>
            <a:r>
              <a:rPr sz="3000" spc="-555" dirty="0">
                <a:latin typeface="Tahoma"/>
                <a:cs typeface="Tahoma"/>
              </a:rPr>
              <a:t>1	</a:t>
            </a:r>
            <a:r>
              <a:rPr lang="ru-RU" sz="3000" spc="175" dirty="0">
                <a:latin typeface="Tahoma"/>
                <a:cs typeface="Tahoma"/>
              </a:rPr>
              <a:t>Г</a:t>
            </a:r>
            <a:r>
              <a:rPr sz="3000" spc="395" dirty="0">
                <a:latin typeface="Tahoma"/>
                <a:cs typeface="Tahoma"/>
              </a:rPr>
              <a:t>р</a:t>
            </a:r>
            <a:r>
              <a:rPr sz="3000" spc="175" dirty="0">
                <a:latin typeface="Tahoma"/>
                <a:cs typeface="Tahoma"/>
              </a:rPr>
              <a:t>у</a:t>
            </a:r>
            <a:r>
              <a:rPr sz="3000" spc="275" dirty="0">
                <a:latin typeface="Tahoma"/>
                <a:cs typeface="Tahoma"/>
              </a:rPr>
              <a:t>д</a:t>
            </a:r>
            <a:r>
              <a:rPr sz="3000" spc="335" dirty="0">
                <a:latin typeface="Tahoma"/>
                <a:cs typeface="Tahoma"/>
              </a:rPr>
              <a:t>н</a:t>
            </a:r>
            <a:r>
              <a:rPr sz="3000" spc="229" dirty="0">
                <a:latin typeface="Tahoma"/>
                <a:cs typeface="Tahoma"/>
              </a:rPr>
              <a:t>я</a:t>
            </a:r>
            <a:r>
              <a:rPr lang="uk-UA" sz="3000" spc="229" dirty="0">
                <a:latin typeface="Tahoma"/>
                <a:cs typeface="Tahoma"/>
              </a:rPr>
              <a:t> </a:t>
            </a:r>
            <a:r>
              <a:rPr lang="ru-RU" sz="3000" spc="-555" dirty="0">
                <a:latin typeface="Tahoma"/>
                <a:cs typeface="Tahoma"/>
              </a:rPr>
              <a:t>1</a:t>
            </a:r>
            <a:r>
              <a:rPr lang="ru-RU" sz="3000" spc="185" dirty="0">
                <a:latin typeface="Tahoma"/>
                <a:cs typeface="Tahoma"/>
              </a:rPr>
              <a:t>99</a:t>
            </a:r>
            <a:r>
              <a:rPr lang="ru-RU" sz="3000" spc="-400" dirty="0">
                <a:latin typeface="Tahoma"/>
                <a:cs typeface="Tahoma"/>
              </a:rPr>
              <a:t>1</a:t>
            </a:r>
            <a:r>
              <a:rPr lang="uk-UA" sz="3000" spc="229" dirty="0">
                <a:latin typeface="Tahoma"/>
                <a:cs typeface="Tahoma"/>
              </a:rPr>
              <a:t> </a:t>
            </a:r>
            <a:r>
              <a:rPr lang="ru-RU" sz="3000" spc="395" dirty="0">
                <a:latin typeface="Tahoma"/>
                <a:cs typeface="Tahoma"/>
              </a:rPr>
              <a:t>р</a:t>
            </a:r>
            <a:r>
              <a:rPr lang="ru-RU" sz="3000" spc="275" dirty="0">
                <a:latin typeface="Tahoma"/>
                <a:cs typeface="Tahoma"/>
              </a:rPr>
              <a:t>.</a:t>
            </a:r>
            <a:r>
              <a:rPr lang="ru-RU" sz="3000" spc="175" dirty="0">
                <a:latin typeface="Tahoma"/>
                <a:cs typeface="Tahoma"/>
              </a:rPr>
              <a:t> </a:t>
            </a:r>
            <a:r>
              <a:rPr lang="ru-RU" sz="3000" spc="250" dirty="0">
                <a:latin typeface="Tahoma"/>
                <a:cs typeface="Tahoma"/>
              </a:rPr>
              <a:t>в</a:t>
            </a:r>
            <a:r>
              <a:rPr lang="ru-RU" sz="3000" spc="130" dirty="0">
                <a:latin typeface="Tahoma"/>
                <a:cs typeface="Tahoma"/>
              </a:rPr>
              <a:t>і</a:t>
            </a:r>
            <a:r>
              <a:rPr lang="ru-RU" sz="3000" spc="275" dirty="0">
                <a:latin typeface="Tahoma"/>
                <a:cs typeface="Tahoma"/>
              </a:rPr>
              <a:t>д</a:t>
            </a:r>
            <a:r>
              <a:rPr lang="ru-RU" sz="3000" spc="325" dirty="0">
                <a:latin typeface="Tahoma"/>
                <a:cs typeface="Tahoma"/>
              </a:rPr>
              <a:t>б</a:t>
            </a:r>
            <a:r>
              <a:rPr lang="ru-RU" sz="3000" spc="175" dirty="0">
                <a:latin typeface="Tahoma"/>
                <a:cs typeface="Tahoma"/>
              </a:rPr>
              <a:t>у</a:t>
            </a:r>
            <a:r>
              <a:rPr lang="ru-RU" sz="3000" spc="250" dirty="0">
                <a:latin typeface="Tahoma"/>
                <a:cs typeface="Tahoma"/>
              </a:rPr>
              <a:t>в</a:t>
            </a:r>
            <a:r>
              <a:rPr lang="ru-RU" sz="3000" spc="300" dirty="0">
                <a:latin typeface="Tahoma"/>
                <a:cs typeface="Tahoma"/>
              </a:rPr>
              <a:t>с</a:t>
            </a:r>
            <a:r>
              <a:rPr lang="ru-RU" sz="3000" spc="229" dirty="0">
                <a:latin typeface="Tahoma"/>
                <a:cs typeface="Tahoma"/>
              </a:rPr>
              <a:t>я </a:t>
            </a:r>
            <a:r>
              <a:rPr lang="ru-RU" sz="3000" spc="475" dirty="0">
                <a:latin typeface="Tahoma"/>
                <a:cs typeface="Tahoma"/>
              </a:rPr>
              <a:t>В</a:t>
            </a:r>
            <a:r>
              <a:rPr lang="ru-RU" sz="3000" spc="300" dirty="0">
                <a:latin typeface="Tahoma"/>
                <a:cs typeface="Tahoma"/>
              </a:rPr>
              <a:t>с</a:t>
            </a:r>
            <a:r>
              <a:rPr lang="ru-RU" sz="3000" spc="270" dirty="0">
                <a:latin typeface="Tahoma"/>
                <a:cs typeface="Tahoma"/>
              </a:rPr>
              <a:t>е</a:t>
            </a:r>
            <a:r>
              <a:rPr lang="ru-RU" sz="3000" spc="175" dirty="0">
                <a:latin typeface="Tahoma"/>
                <a:cs typeface="Tahoma"/>
              </a:rPr>
              <a:t>у</a:t>
            </a:r>
            <a:r>
              <a:rPr lang="ru-RU" sz="3000" spc="245" dirty="0">
                <a:latin typeface="Tahoma"/>
                <a:cs typeface="Tahoma"/>
              </a:rPr>
              <a:t>к</a:t>
            </a:r>
            <a:r>
              <a:rPr lang="ru-RU" sz="3000" spc="395" dirty="0">
                <a:latin typeface="Tahoma"/>
                <a:cs typeface="Tahoma"/>
              </a:rPr>
              <a:t>р</a:t>
            </a:r>
            <a:r>
              <a:rPr lang="ru-RU" sz="3000" spc="170" dirty="0">
                <a:latin typeface="Tahoma"/>
                <a:cs typeface="Tahoma"/>
              </a:rPr>
              <a:t>а</a:t>
            </a:r>
            <a:r>
              <a:rPr lang="ru-RU" sz="3000" spc="120" dirty="0">
                <a:latin typeface="Tahoma"/>
                <a:cs typeface="Tahoma"/>
              </a:rPr>
              <a:t>ї</a:t>
            </a:r>
            <a:r>
              <a:rPr lang="ru-RU" sz="3000" spc="320" dirty="0">
                <a:latin typeface="Tahoma"/>
                <a:cs typeface="Tahoma"/>
              </a:rPr>
              <a:t>нс</a:t>
            </a:r>
            <a:r>
              <a:rPr lang="ru-RU" sz="3000" spc="185" dirty="0">
                <a:latin typeface="Tahoma"/>
                <a:cs typeface="Tahoma"/>
              </a:rPr>
              <a:t>ь</a:t>
            </a:r>
            <a:r>
              <a:rPr lang="ru-RU" sz="3000" spc="245" dirty="0">
                <a:latin typeface="Tahoma"/>
                <a:cs typeface="Tahoma"/>
              </a:rPr>
              <a:t>к</a:t>
            </a:r>
            <a:r>
              <a:rPr lang="ru-RU" sz="3000" spc="290" dirty="0">
                <a:latin typeface="Tahoma"/>
                <a:cs typeface="Tahoma"/>
              </a:rPr>
              <a:t>ий референдум </a:t>
            </a:r>
            <a:r>
              <a:rPr lang="ru-RU" sz="3000" spc="415" dirty="0" err="1">
                <a:latin typeface="Tahoma"/>
                <a:cs typeface="Tahoma"/>
              </a:rPr>
              <a:t>щ</a:t>
            </a:r>
            <a:r>
              <a:rPr lang="ru-RU" sz="3000" spc="275" dirty="0" err="1">
                <a:latin typeface="Tahoma"/>
                <a:cs typeface="Tahoma"/>
              </a:rPr>
              <a:t>одо</a:t>
            </a:r>
            <a:r>
              <a:rPr lang="ru-RU" sz="3000" spc="275" dirty="0">
                <a:latin typeface="Tahoma"/>
                <a:cs typeface="Tahoma"/>
              </a:rPr>
              <a:t> </a:t>
            </a:r>
            <a:r>
              <a:rPr lang="ru-RU" sz="3000" spc="275" dirty="0" err="1">
                <a:latin typeface="Tahoma"/>
                <a:cs typeface="Tahoma"/>
              </a:rPr>
              <a:t>підтримки</a:t>
            </a:r>
            <a:r>
              <a:rPr lang="ru-RU" sz="3000" spc="275" dirty="0">
                <a:latin typeface="Tahoma"/>
                <a:cs typeface="Tahoma"/>
              </a:rPr>
              <a:t> Акту </a:t>
            </a:r>
            <a:r>
              <a:rPr lang="ru-RU" sz="3000" spc="275" dirty="0" err="1">
                <a:latin typeface="Tahoma"/>
                <a:cs typeface="Tahoma"/>
              </a:rPr>
              <a:t>проголошення</a:t>
            </a:r>
            <a:r>
              <a:rPr lang="ru-RU" sz="3000" spc="275" dirty="0">
                <a:latin typeface="Tahoma"/>
                <a:cs typeface="Tahoma"/>
              </a:rPr>
              <a:t> </a:t>
            </a:r>
            <a:r>
              <a:rPr lang="ru-RU" sz="3000" spc="305" dirty="0" err="1">
                <a:latin typeface="Tahoma"/>
                <a:cs typeface="Tahoma"/>
              </a:rPr>
              <a:t>не</a:t>
            </a:r>
            <a:r>
              <a:rPr lang="ru-RU" sz="3000" spc="225" dirty="0" err="1">
                <a:latin typeface="Tahoma"/>
                <a:cs typeface="Tahoma"/>
              </a:rPr>
              <a:t>з</a:t>
            </a:r>
            <a:r>
              <a:rPr lang="ru-RU" sz="3000" spc="170" dirty="0" err="1">
                <a:latin typeface="Tahoma"/>
                <a:cs typeface="Tahoma"/>
              </a:rPr>
              <a:t>а</a:t>
            </a:r>
            <a:r>
              <a:rPr lang="ru-RU" sz="3000" spc="229" dirty="0" err="1">
                <a:latin typeface="Tahoma"/>
                <a:cs typeface="Tahoma"/>
              </a:rPr>
              <a:t>л</a:t>
            </a:r>
            <a:r>
              <a:rPr lang="ru-RU" sz="3000" spc="270" dirty="0" err="1">
                <a:latin typeface="Tahoma"/>
                <a:cs typeface="Tahoma"/>
              </a:rPr>
              <a:t>е</a:t>
            </a:r>
            <a:r>
              <a:rPr lang="ru-RU" sz="3000" spc="285" dirty="0" err="1">
                <a:latin typeface="Tahoma"/>
                <a:cs typeface="Tahoma"/>
              </a:rPr>
              <a:t>ж</a:t>
            </a:r>
            <a:r>
              <a:rPr lang="ru-RU" sz="3000" spc="305" dirty="0" err="1">
                <a:latin typeface="Tahoma"/>
                <a:cs typeface="Tahoma"/>
              </a:rPr>
              <a:t>но</a:t>
            </a:r>
            <a:r>
              <a:rPr lang="ru-RU" sz="3000" spc="300" dirty="0" err="1">
                <a:latin typeface="Tahoma"/>
                <a:cs typeface="Tahoma"/>
              </a:rPr>
              <a:t>с</a:t>
            </a:r>
            <a:r>
              <a:rPr lang="ru-RU" sz="3000" spc="15" dirty="0" err="1">
                <a:latin typeface="Tahoma"/>
                <a:cs typeface="Tahoma"/>
              </a:rPr>
              <a:t>т</a:t>
            </a:r>
            <a:r>
              <a:rPr lang="ru-RU" sz="3000" spc="130" dirty="0" err="1">
                <a:latin typeface="Tahoma"/>
                <a:cs typeface="Tahoma"/>
              </a:rPr>
              <a:t>і</a:t>
            </a:r>
            <a:r>
              <a:rPr lang="ru-RU" sz="3000" spc="130" dirty="0">
                <a:latin typeface="Tahoma"/>
                <a:cs typeface="Tahoma"/>
              </a:rPr>
              <a:t>  </a:t>
            </a:r>
            <a:r>
              <a:rPr lang="ru-RU" sz="3000" spc="310" dirty="0" err="1">
                <a:latin typeface="Tahoma"/>
                <a:cs typeface="Tahoma"/>
              </a:rPr>
              <a:t>У</a:t>
            </a:r>
            <a:r>
              <a:rPr lang="ru-RU" sz="3000" spc="245" dirty="0" err="1">
                <a:latin typeface="Tahoma"/>
                <a:cs typeface="Tahoma"/>
              </a:rPr>
              <a:t>к</a:t>
            </a:r>
            <a:r>
              <a:rPr lang="ru-RU" sz="3000" spc="395" dirty="0" err="1">
                <a:latin typeface="Tahoma"/>
                <a:cs typeface="Tahoma"/>
              </a:rPr>
              <a:t>р</a:t>
            </a:r>
            <a:r>
              <a:rPr lang="ru-RU" sz="3000" spc="170" dirty="0" err="1">
                <a:latin typeface="Tahoma"/>
                <a:cs typeface="Tahoma"/>
              </a:rPr>
              <a:t>а</a:t>
            </a:r>
            <a:r>
              <a:rPr lang="ru-RU" sz="3000" spc="120" dirty="0" err="1">
                <a:latin typeface="Tahoma"/>
                <a:cs typeface="Tahoma"/>
              </a:rPr>
              <a:t>ї</a:t>
            </a:r>
            <a:r>
              <a:rPr lang="ru-RU" sz="3000" spc="350" dirty="0" err="1">
                <a:latin typeface="Tahoma"/>
                <a:cs typeface="Tahoma"/>
              </a:rPr>
              <a:t>ни</a:t>
            </a:r>
            <a:r>
              <a:rPr lang="ru-RU" sz="3000" spc="-275" dirty="0">
                <a:latin typeface="Tahoma"/>
                <a:cs typeface="Tahoma"/>
              </a:rPr>
              <a:t>.</a:t>
            </a:r>
          </a:p>
          <a:p>
            <a:pPr marL="12700" marR="5080">
              <a:lnSpc>
                <a:spcPct val="116700"/>
              </a:lnSpc>
              <a:spcBef>
                <a:spcPts val="95"/>
              </a:spcBef>
              <a:tabLst>
                <a:tab pos="520065" algn="l"/>
                <a:tab pos="2281555" algn="l"/>
              </a:tabLst>
            </a:pPr>
            <a:r>
              <a:rPr sz="3000" spc="229" dirty="0">
                <a:latin typeface="Tahoma"/>
                <a:cs typeface="Tahoma"/>
              </a:rPr>
              <a:t>	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1374" y="3483090"/>
            <a:ext cx="9994900" cy="53231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6700"/>
              </a:lnSpc>
              <a:spcBef>
                <a:spcPts val="95"/>
              </a:spcBef>
            </a:pPr>
            <a:endParaRPr lang="uk-UA" sz="3000" spc="254" dirty="0">
              <a:latin typeface="Tahoma"/>
              <a:cs typeface="Tahoma"/>
            </a:endParaRPr>
          </a:p>
          <a:p>
            <a:pPr marL="12700" marR="5080" algn="just">
              <a:lnSpc>
                <a:spcPct val="116700"/>
              </a:lnSpc>
              <a:spcBef>
                <a:spcPts val="95"/>
              </a:spcBef>
            </a:pPr>
            <a:r>
              <a:rPr lang="uk-UA" sz="3000" spc="225" dirty="0">
                <a:latin typeface="Tahoma"/>
                <a:cs typeface="Tahoma"/>
              </a:rPr>
              <a:t>(Ухваленого </a:t>
            </a:r>
            <a:r>
              <a:rPr lang="uk-UA" sz="3000" spc="-925" dirty="0">
                <a:latin typeface="Tahoma"/>
                <a:cs typeface="Tahoma"/>
              </a:rPr>
              <a:t> </a:t>
            </a:r>
            <a:r>
              <a:rPr lang="uk-UA" sz="3000" spc="475" dirty="0">
                <a:latin typeface="Tahoma"/>
                <a:cs typeface="Tahoma"/>
              </a:rPr>
              <a:t>В</a:t>
            </a:r>
            <a:r>
              <a:rPr lang="uk-UA" sz="3000" spc="270" dirty="0">
                <a:latin typeface="Tahoma"/>
                <a:cs typeface="Tahoma"/>
              </a:rPr>
              <a:t>е</a:t>
            </a:r>
            <a:r>
              <a:rPr lang="uk-UA" sz="3000" spc="395" dirty="0">
                <a:latin typeface="Tahoma"/>
                <a:cs typeface="Tahoma"/>
              </a:rPr>
              <a:t>р</a:t>
            </a:r>
            <a:r>
              <a:rPr lang="uk-UA" sz="3000" spc="90" dirty="0">
                <a:latin typeface="Tahoma"/>
                <a:cs typeface="Tahoma"/>
              </a:rPr>
              <a:t>х</a:t>
            </a:r>
            <a:r>
              <a:rPr lang="uk-UA" sz="3000" spc="275" dirty="0">
                <a:latin typeface="Tahoma"/>
                <a:cs typeface="Tahoma"/>
              </a:rPr>
              <a:t>о</a:t>
            </a:r>
            <a:r>
              <a:rPr lang="uk-UA" sz="3000" spc="250" dirty="0">
                <a:latin typeface="Tahoma"/>
                <a:cs typeface="Tahoma"/>
              </a:rPr>
              <a:t>в</a:t>
            </a:r>
            <a:r>
              <a:rPr lang="uk-UA" sz="3000" spc="335" dirty="0">
                <a:latin typeface="Tahoma"/>
                <a:cs typeface="Tahoma"/>
              </a:rPr>
              <a:t>н</a:t>
            </a:r>
            <a:r>
              <a:rPr lang="uk-UA" sz="3000" spc="275" dirty="0">
                <a:latin typeface="Tahoma"/>
                <a:cs typeface="Tahoma"/>
              </a:rPr>
              <a:t>о</a:t>
            </a:r>
            <a:r>
              <a:rPr lang="uk-UA" sz="3000" spc="305" dirty="0">
                <a:latin typeface="Tahoma"/>
                <a:cs typeface="Tahoma"/>
              </a:rPr>
              <a:t>ю</a:t>
            </a:r>
            <a:r>
              <a:rPr lang="uk-UA" sz="3000" spc="-155" dirty="0">
                <a:latin typeface="Tahoma"/>
                <a:cs typeface="Tahoma"/>
              </a:rPr>
              <a:t> </a:t>
            </a:r>
            <a:r>
              <a:rPr lang="uk-UA" sz="3000" spc="475" dirty="0">
                <a:latin typeface="Tahoma"/>
                <a:cs typeface="Tahoma"/>
              </a:rPr>
              <a:t>Р</a:t>
            </a:r>
            <a:r>
              <a:rPr lang="uk-UA" sz="3000" spc="170" dirty="0">
                <a:latin typeface="Tahoma"/>
                <a:cs typeface="Tahoma"/>
              </a:rPr>
              <a:t>а</a:t>
            </a:r>
            <a:r>
              <a:rPr lang="uk-UA" sz="3000" spc="275" dirty="0">
                <a:latin typeface="Tahoma"/>
                <a:cs typeface="Tahoma"/>
              </a:rPr>
              <a:t>до</a:t>
            </a:r>
            <a:r>
              <a:rPr lang="uk-UA" sz="3000" spc="305" dirty="0">
                <a:latin typeface="Tahoma"/>
                <a:cs typeface="Tahoma"/>
              </a:rPr>
              <a:t>ю 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65" dirty="0">
                <a:latin typeface="Tahoma"/>
                <a:cs typeface="Tahoma"/>
              </a:rPr>
              <a:t>2</a:t>
            </a:r>
            <a:r>
              <a:rPr sz="3000" spc="345" dirty="0">
                <a:latin typeface="Tahoma"/>
                <a:cs typeface="Tahoma"/>
              </a:rPr>
              <a:t>4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300" dirty="0">
                <a:latin typeface="Tahoma"/>
                <a:cs typeface="Tahoma"/>
              </a:rPr>
              <a:t>с</a:t>
            </a:r>
            <a:r>
              <a:rPr sz="3000" spc="270" dirty="0">
                <a:latin typeface="Tahoma"/>
                <a:cs typeface="Tahoma"/>
              </a:rPr>
              <a:t>е</a:t>
            </a:r>
            <a:r>
              <a:rPr sz="3000" spc="395" dirty="0">
                <a:latin typeface="Tahoma"/>
                <a:cs typeface="Tahoma"/>
              </a:rPr>
              <a:t>р</a:t>
            </a:r>
            <a:r>
              <a:rPr sz="3000" spc="330" dirty="0">
                <a:latin typeface="Tahoma"/>
                <a:cs typeface="Tahoma"/>
              </a:rPr>
              <a:t>п</a:t>
            </a:r>
            <a:r>
              <a:rPr sz="3000" spc="285" dirty="0">
                <a:latin typeface="Tahoma"/>
                <a:cs typeface="Tahoma"/>
              </a:rPr>
              <a:t>ня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-555" dirty="0">
                <a:latin typeface="Tahoma"/>
                <a:cs typeface="Tahoma"/>
              </a:rPr>
              <a:t>1</a:t>
            </a:r>
            <a:r>
              <a:rPr lang="uk-UA" sz="3000" spc="-555" dirty="0">
                <a:latin typeface="Tahoma"/>
                <a:cs typeface="Tahoma"/>
              </a:rPr>
              <a:t> </a:t>
            </a:r>
            <a:r>
              <a:rPr sz="3000" spc="185" dirty="0">
                <a:latin typeface="Tahoma"/>
                <a:cs typeface="Tahoma"/>
              </a:rPr>
              <a:t>99</a:t>
            </a:r>
            <a:r>
              <a:rPr sz="3000" spc="-555" dirty="0">
                <a:latin typeface="Tahoma"/>
                <a:cs typeface="Tahoma"/>
              </a:rPr>
              <a:t>1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395" dirty="0">
                <a:latin typeface="Tahoma"/>
                <a:cs typeface="Tahoma"/>
              </a:rPr>
              <a:t>р</a:t>
            </a:r>
            <a:r>
              <a:rPr lang="uk-UA" sz="3000" spc="275" dirty="0">
                <a:latin typeface="Tahoma"/>
                <a:cs typeface="Tahoma"/>
              </a:rPr>
              <a:t>оку</a:t>
            </a:r>
            <a:r>
              <a:rPr lang="uk-UA" sz="3000" spc="175" dirty="0">
                <a:latin typeface="Tahoma"/>
                <a:cs typeface="Tahoma"/>
              </a:rPr>
              <a:t>)</a:t>
            </a:r>
            <a:r>
              <a:rPr sz="3000" spc="-275" dirty="0">
                <a:latin typeface="Tahoma"/>
                <a:cs typeface="Tahoma"/>
              </a:rPr>
              <a:t>.</a:t>
            </a:r>
            <a:endParaRPr lang="uk-UA" sz="3000" spc="-275" dirty="0">
              <a:latin typeface="Tahoma"/>
              <a:cs typeface="Tahoma"/>
            </a:endParaRPr>
          </a:p>
          <a:p>
            <a:pPr marL="12700" marR="5080" algn="just">
              <a:lnSpc>
                <a:spcPct val="116700"/>
              </a:lnSpc>
              <a:spcBef>
                <a:spcPts val="95"/>
              </a:spcBef>
            </a:pPr>
            <a:endParaRPr sz="3000" dirty="0">
              <a:latin typeface="Tahoma"/>
              <a:cs typeface="Tahoma"/>
            </a:endParaRPr>
          </a:p>
          <a:p>
            <a:pPr marL="340995" algn="just">
              <a:lnSpc>
                <a:spcPts val="3535"/>
              </a:lnSpc>
            </a:pPr>
            <a:r>
              <a:rPr sz="3000" spc="280" dirty="0">
                <a:latin typeface="Tahoma"/>
                <a:cs typeface="Tahoma"/>
              </a:rPr>
              <a:t>Український </a:t>
            </a:r>
            <a:r>
              <a:rPr sz="3000" spc="1050" dirty="0">
                <a:latin typeface="Tahoma"/>
                <a:cs typeface="Tahoma"/>
              </a:rPr>
              <a:t> </a:t>
            </a:r>
            <a:r>
              <a:rPr sz="3000" spc="290" dirty="0">
                <a:latin typeface="Tahoma"/>
                <a:cs typeface="Tahoma"/>
              </a:rPr>
              <a:t>народ </a:t>
            </a:r>
            <a:r>
              <a:rPr sz="3000" spc="1040" dirty="0">
                <a:latin typeface="Tahoma"/>
                <a:cs typeface="Tahoma"/>
              </a:rPr>
              <a:t> </a:t>
            </a:r>
            <a:r>
              <a:rPr sz="3000" spc="254" dirty="0">
                <a:latin typeface="Tahoma"/>
                <a:cs typeface="Tahoma"/>
              </a:rPr>
              <a:t>підтвердив </a:t>
            </a:r>
            <a:r>
              <a:rPr sz="3000" spc="1080" dirty="0">
                <a:latin typeface="Tahoma"/>
                <a:cs typeface="Tahoma"/>
              </a:rPr>
              <a:t> </a:t>
            </a:r>
            <a:r>
              <a:rPr sz="3000" spc="285" dirty="0">
                <a:latin typeface="Tahoma"/>
                <a:cs typeface="Tahoma"/>
              </a:rPr>
              <a:t>прагнення</a:t>
            </a:r>
            <a:endParaRPr sz="3000" dirty="0">
              <a:latin typeface="Tahoma"/>
              <a:cs typeface="Tahoma"/>
            </a:endParaRPr>
          </a:p>
          <a:p>
            <a:pPr marL="340995" marR="273050" algn="just">
              <a:lnSpc>
                <a:spcPts val="4200"/>
              </a:lnSpc>
              <a:spcBef>
                <a:spcPts val="100"/>
              </a:spcBef>
            </a:pPr>
            <a:r>
              <a:rPr sz="3000" spc="260" dirty="0">
                <a:latin typeface="Tahoma"/>
                <a:cs typeface="Tahoma"/>
              </a:rPr>
              <a:t>жити</a:t>
            </a:r>
            <a:r>
              <a:rPr sz="3000" spc="-15" dirty="0">
                <a:latin typeface="Tahoma"/>
                <a:cs typeface="Tahoma"/>
              </a:rPr>
              <a:t> </a:t>
            </a:r>
            <a:r>
              <a:rPr sz="3000" spc="250" dirty="0">
                <a:latin typeface="Tahoma"/>
                <a:cs typeface="Tahoma"/>
              </a:rPr>
              <a:t>в</a:t>
            </a:r>
            <a:r>
              <a:rPr sz="3000" spc="-15" dirty="0">
                <a:latin typeface="Tahoma"/>
                <a:cs typeface="Tahoma"/>
              </a:rPr>
              <a:t> </a:t>
            </a:r>
            <a:r>
              <a:rPr sz="3000" spc="265" dirty="0">
                <a:latin typeface="Tahoma"/>
                <a:cs typeface="Tahoma"/>
              </a:rPr>
              <a:t>незалежній</a:t>
            </a:r>
            <a:r>
              <a:rPr sz="3000" spc="-15" dirty="0">
                <a:latin typeface="Tahoma"/>
                <a:cs typeface="Tahoma"/>
              </a:rPr>
              <a:t> </a:t>
            </a:r>
            <a:r>
              <a:rPr sz="3000" spc="254" dirty="0">
                <a:latin typeface="Tahoma"/>
                <a:cs typeface="Tahoma"/>
              </a:rPr>
              <a:t>державі</a:t>
            </a:r>
            <a:r>
              <a:rPr sz="3000" spc="-15" dirty="0">
                <a:latin typeface="Tahoma"/>
                <a:cs typeface="Tahoma"/>
              </a:rPr>
              <a:t> </a:t>
            </a:r>
            <a:r>
              <a:rPr sz="3000" spc="-140" dirty="0">
                <a:latin typeface="Tahoma"/>
                <a:cs typeface="Tahoma"/>
              </a:rPr>
              <a:t>–</a:t>
            </a:r>
            <a:r>
              <a:rPr sz="3000" spc="-15" dirty="0">
                <a:latin typeface="Tahoma"/>
                <a:cs typeface="Tahoma"/>
              </a:rPr>
              <a:t> </a:t>
            </a:r>
            <a:r>
              <a:rPr sz="3000" spc="-10" dirty="0">
                <a:latin typeface="Tahoma"/>
                <a:cs typeface="Tahoma"/>
              </a:rPr>
              <a:t>90,32%</a:t>
            </a:r>
            <a:r>
              <a:rPr sz="3000" spc="-15" dirty="0">
                <a:latin typeface="Tahoma"/>
                <a:cs typeface="Tahoma"/>
              </a:rPr>
              <a:t> </a:t>
            </a:r>
            <a:r>
              <a:rPr sz="3000" spc="240" dirty="0">
                <a:latin typeface="Tahoma"/>
                <a:cs typeface="Tahoma"/>
              </a:rPr>
              <a:t>учасників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280" dirty="0">
                <a:latin typeface="Tahoma"/>
                <a:cs typeface="Tahoma"/>
              </a:rPr>
              <a:t>референдуму </a:t>
            </a:r>
            <a:r>
              <a:rPr sz="3000" spc="170" dirty="0">
                <a:latin typeface="Tahoma"/>
                <a:cs typeface="Tahoma"/>
              </a:rPr>
              <a:t>відповіло:</a:t>
            </a:r>
            <a:r>
              <a:rPr sz="3000" spc="175" dirty="0">
                <a:latin typeface="Tahoma"/>
                <a:cs typeface="Tahoma"/>
              </a:rPr>
              <a:t> </a:t>
            </a:r>
            <a:r>
              <a:rPr sz="3000" spc="-30" dirty="0">
                <a:latin typeface="Tahoma"/>
                <a:cs typeface="Tahoma"/>
              </a:rPr>
              <a:t>«Так,</a:t>
            </a:r>
            <a:r>
              <a:rPr sz="3000" spc="-25" dirty="0">
                <a:latin typeface="Tahoma"/>
                <a:cs typeface="Tahoma"/>
              </a:rPr>
              <a:t> </a:t>
            </a:r>
            <a:r>
              <a:rPr sz="3000" spc="165" dirty="0">
                <a:latin typeface="Tahoma"/>
                <a:cs typeface="Tahoma"/>
              </a:rPr>
              <a:t>підтверджую». </a:t>
            </a:r>
            <a:r>
              <a:rPr sz="3000" spc="170" dirty="0">
                <a:latin typeface="Tahoma"/>
                <a:cs typeface="Tahoma"/>
              </a:rPr>
              <a:t> </a:t>
            </a:r>
            <a:endParaRPr lang="uk-UA" sz="3000" spc="170" dirty="0">
              <a:latin typeface="Tahoma"/>
              <a:cs typeface="Tahoma"/>
            </a:endParaRPr>
          </a:p>
          <a:p>
            <a:pPr marL="340995" marR="273050" algn="just">
              <a:lnSpc>
                <a:spcPts val="4200"/>
              </a:lnSpc>
              <a:spcBef>
                <a:spcPts val="100"/>
              </a:spcBef>
            </a:pPr>
            <a:endParaRPr lang="uk-UA" sz="3000" spc="170" dirty="0">
              <a:latin typeface="Tahoma"/>
              <a:cs typeface="Tahoma"/>
            </a:endParaRPr>
          </a:p>
          <a:p>
            <a:pPr marL="340995" marR="273050" algn="just">
              <a:lnSpc>
                <a:spcPts val="4200"/>
              </a:lnSpc>
              <a:spcBef>
                <a:spcPts val="100"/>
              </a:spcBef>
            </a:pPr>
            <a:r>
              <a:rPr sz="3000" spc="254" dirty="0" err="1">
                <a:latin typeface="Tahoma"/>
                <a:cs typeface="Tahoma"/>
              </a:rPr>
              <a:t>Загалом</a:t>
            </a:r>
            <a:r>
              <a:rPr sz="3000" spc="254" dirty="0">
                <a:latin typeface="Tahoma"/>
                <a:cs typeface="Tahoma"/>
              </a:rPr>
              <a:t> </a:t>
            </a:r>
            <a:r>
              <a:rPr sz="3000" spc="250" dirty="0">
                <a:latin typeface="Tahoma"/>
                <a:cs typeface="Tahoma"/>
              </a:rPr>
              <a:t>в </a:t>
            </a:r>
            <a:r>
              <a:rPr sz="3000" spc="240" dirty="0">
                <a:latin typeface="Tahoma"/>
                <a:cs typeface="Tahoma"/>
              </a:rPr>
              <a:t>голосуванні </a:t>
            </a:r>
            <a:r>
              <a:rPr sz="3000" spc="260" dirty="0">
                <a:latin typeface="Tahoma"/>
                <a:cs typeface="Tahoma"/>
              </a:rPr>
              <a:t>взяли </a:t>
            </a:r>
            <a:r>
              <a:rPr sz="3000" spc="170" dirty="0">
                <a:latin typeface="Tahoma"/>
                <a:cs typeface="Tahoma"/>
              </a:rPr>
              <a:t>участь </a:t>
            </a:r>
            <a:r>
              <a:rPr sz="3000" spc="-254" dirty="0">
                <a:latin typeface="Tahoma"/>
                <a:cs typeface="Tahoma"/>
              </a:rPr>
              <a:t>31 </a:t>
            </a:r>
            <a:r>
              <a:rPr sz="3000" spc="-30" dirty="0">
                <a:latin typeface="Tahoma"/>
                <a:cs typeface="Tahoma"/>
              </a:rPr>
              <a:t>891 </a:t>
            </a:r>
            <a:r>
              <a:rPr sz="3000" spc="180" dirty="0">
                <a:latin typeface="Tahoma"/>
                <a:cs typeface="Tahoma"/>
              </a:rPr>
              <a:t>742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275" dirty="0">
                <a:latin typeface="Tahoma"/>
                <a:cs typeface="Tahoma"/>
              </a:rPr>
              <a:t>о</a:t>
            </a:r>
            <a:r>
              <a:rPr sz="3000" spc="300" dirty="0">
                <a:latin typeface="Tahoma"/>
                <a:cs typeface="Tahoma"/>
              </a:rPr>
              <a:t>с</a:t>
            </a:r>
            <a:r>
              <a:rPr sz="3000" spc="275" dirty="0">
                <a:latin typeface="Tahoma"/>
                <a:cs typeface="Tahoma"/>
              </a:rPr>
              <a:t>о</a:t>
            </a:r>
            <a:r>
              <a:rPr sz="3000" spc="325" dirty="0">
                <a:latin typeface="Tahoma"/>
                <a:cs typeface="Tahoma"/>
              </a:rPr>
              <a:t>б</a:t>
            </a:r>
            <a:r>
              <a:rPr sz="3000" spc="370" dirty="0">
                <a:latin typeface="Tahoma"/>
                <a:cs typeface="Tahoma"/>
              </a:rPr>
              <a:t>и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-140" dirty="0">
                <a:latin typeface="Tahoma"/>
                <a:cs typeface="Tahoma"/>
              </a:rPr>
              <a:t>–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275" dirty="0">
                <a:latin typeface="Tahoma"/>
                <a:cs typeface="Tahoma"/>
              </a:rPr>
              <a:t>8</a:t>
            </a:r>
            <a:r>
              <a:rPr lang="uk-UA" sz="3000" spc="345" dirty="0">
                <a:latin typeface="Tahoma"/>
                <a:cs typeface="Tahoma"/>
              </a:rPr>
              <a:t>1</a:t>
            </a:r>
            <a:r>
              <a:rPr sz="3000" spc="-275" dirty="0">
                <a:latin typeface="Tahoma"/>
                <a:cs typeface="Tahoma"/>
              </a:rPr>
              <a:t>,</a:t>
            </a:r>
            <a:r>
              <a:rPr sz="3000" spc="-555" dirty="0">
                <a:latin typeface="Tahoma"/>
                <a:cs typeface="Tahoma"/>
              </a:rPr>
              <a:t>1</a:t>
            </a:r>
            <a:r>
              <a:rPr lang="uk-UA" sz="3000" spc="-555" dirty="0">
                <a:latin typeface="Tahoma"/>
                <a:cs typeface="Tahoma"/>
              </a:rPr>
              <a:t>  </a:t>
            </a:r>
            <a:r>
              <a:rPr sz="3000" spc="275" dirty="0">
                <a:latin typeface="Tahoma"/>
                <a:cs typeface="Tahoma"/>
              </a:rPr>
              <a:t>8</a:t>
            </a:r>
            <a:r>
              <a:rPr sz="3000" spc="-445" dirty="0">
                <a:latin typeface="Tahoma"/>
                <a:cs typeface="Tahoma"/>
              </a:rPr>
              <a:t>%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lang="uk-UA" sz="3000" spc="-155" dirty="0">
                <a:latin typeface="Tahoma"/>
                <a:cs typeface="Tahoma"/>
              </a:rPr>
              <a:t> </a:t>
            </a:r>
            <a:r>
              <a:rPr sz="3000" spc="335" dirty="0">
                <a:latin typeface="Tahoma"/>
                <a:cs typeface="Tahoma"/>
              </a:rPr>
              <a:t>н</a:t>
            </a:r>
            <a:r>
              <a:rPr sz="3000" spc="170" dirty="0">
                <a:latin typeface="Tahoma"/>
                <a:cs typeface="Tahoma"/>
              </a:rPr>
              <a:t>а</a:t>
            </a:r>
            <a:r>
              <a:rPr sz="3000" spc="300" dirty="0">
                <a:latin typeface="Tahoma"/>
                <a:cs typeface="Tahoma"/>
              </a:rPr>
              <a:t>с</a:t>
            </a:r>
            <a:r>
              <a:rPr sz="3000" spc="270" dirty="0">
                <a:latin typeface="Tahoma"/>
                <a:cs typeface="Tahoma"/>
              </a:rPr>
              <a:t>е</a:t>
            </a:r>
            <a:r>
              <a:rPr sz="3000" spc="229" dirty="0">
                <a:latin typeface="Tahoma"/>
                <a:cs typeface="Tahoma"/>
              </a:rPr>
              <a:t>л</a:t>
            </a:r>
            <a:r>
              <a:rPr sz="3000" spc="270" dirty="0">
                <a:latin typeface="Tahoma"/>
                <a:cs typeface="Tahoma"/>
              </a:rPr>
              <a:t>е</a:t>
            </a:r>
            <a:r>
              <a:rPr sz="3000" spc="335" dirty="0">
                <a:latin typeface="Tahoma"/>
                <a:cs typeface="Tahoma"/>
              </a:rPr>
              <a:t>нн</a:t>
            </a:r>
            <a:r>
              <a:rPr sz="3000" spc="229" dirty="0">
                <a:latin typeface="Tahoma"/>
                <a:cs typeface="Tahoma"/>
              </a:rPr>
              <a:t>я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310" dirty="0">
                <a:latin typeface="Tahoma"/>
                <a:cs typeface="Tahoma"/>
              </a:rPr>
              <a:t>У</a:t>
            </a:r>
            <a:r>
              <a:rPr sz="3000" spc="245" dirty="0">
                <a:latin typeface="Tahoma"/>
                <a:cs typeface="Tahoma"/>
              </a:rPr>
              <a:t>к</a:t>
            </a:r>
            <a:r>
              <a:rPr sz="3000" spc="395" dirty="0">
                <a:latin typeface="Tahoma"/>
                <a:cs typeface="Tahoma"/>
              </a:rPr>
              <a:t>р</a:t>
            </a:r>
            <a:r>
              <a:rPr sz="3000" spc="170" dirty="0">
                <a:latin typeface="Tahoma"/>
                <a:cs typeface="Tahoma"/>
              </a:rPr>
              <a:t>а</a:t>
            </a:r>
            <a:r>
              <a:rPr sz="3000" spc="120" dirty="0">
                <a:latin typeface="Tahoma"/>
                <a:cs typeface="Tahoma"/>
              </a:rPr>
              <a:t>ї</a:t>
            </a:r>
            <a:r>
              <a:rPr sz="3000" spc="350" dirty="0">
                <a:latin typeface="Tahoma"/>
                <a:cs typeface="Tahoma"/>
              </a:rPr>
              <a:t>ни</a:t>
            </a:r>
            <a:r>
              <a:rPr sz="3000" spc="-275" dirty="0">
                <a:latin typeface="Tahoma"/>
                <a:cs typeface="Tahoma"/>
              </a:rPr>
              <a:t>.</a:t>
            </a:r>
            <a:endParaRPr sz="30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5678805"/>
          </a:xfrm>
          <a:custGeom>
            <a:avLst/>
            <a:gdLst/>
            <a:ahLst/>
            <a:cxnLst/>
            <a:rect l="l" t="t" r="r" b="b"/>
            <a:pathLst>
              <a:path w="18288000" h="5678805">
                <a:moveTo>
                  <a:pt x="0" y="5678795"/>
                </a:moveTo>
                <a:lnTo>
                  <a:pt x="18287998" y="5678795"/>
                </a:lnTo>
                <a:lnTo>
                  <a:pt x="18287998" y="0"/>
                </a:lnTo>
                <a:lnTo>
                  <a:pt x="0" y="0"/>
                </a:lnTo>
                <a:lnTo>
                  <a:pt x="0" y="5678795"/>
                </a:lnTo>
                <a:close/>
              </a:path>
            </a:pathLst>
          </a:custGeom>
          <a:solidFill>
            <a:srgbClr val="1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5678795"/>
            <a:ext cx="18288000" cy="4608830"/>
            <a:chOff x="0" y="5678795"/>
            <a:chExt cx="18288000" cy="4608830"/>
          </a:xfrm>
        </p:grpSpPr>
        <p:sp>
          <p:nvSpPr>
            <p:cNvPr id="4" name="object 4"/>
            <p:cNvSpPr/>
            <p:nvPr/>
          </p:nvSpPr>
          <p:spPr>
            <a:xfrm>
              <a:off x="0" y="5678795"/>
              <a:ext cx="18288000" cy="4608830"/>
            </a:xfrm>
            <a:custGeom>
              <a:avLst/>
              <a:gdLst/>
              <a:ahLst/>
              <a:cxnLst/>
              <a:rect l="l" t="t" r="r" b="b"/>
              <a:pathLst>
                <a:path w="18288000" h="4608830">
                  <a:moveTo>
                    <a:pt x="0" y="0"/>
                  </a:moveTo>
                  <a:lnTo>
                    <a:pt x="18287999" y="0"/>
                  </a:lnTo>
                  <a:lnTo>
                    <a:pt x="18287999" y="4608204"/>
                  </a:lnTo>
                  <a:lnTo>
                    <a:pt x="0" y="4608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31826" y="5942615"/>
              <a:ext cx="5873744" cy="41938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5978" y="5814671"/>
              <a:ext cx="5779106" cy="4227306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31681" y="1028711"/>
            <a:ext cx="5931957" cy="447993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1925" y="5815039"/>
            <a:ext cx="5906789" cy="431787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3722" y="80102"/>
            <a:ext cx="13055600" cy="192087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 marR="5080">
              <a:lnSpc>
                <a:spcPts val="7130"/>
              </a:lnSpc>
              <a:spcBef>
                <a:spcPts val="865"/>
              </a:spcBef>
            </a:pPr>
            <a:r>
              <a:rPr sz="6500" spc="570" dirty="0"/>
              <a:t>ЗАГАЛЬНОНАЦІОНАЛЬНИЙ </a:t>
            </a:r>
            <a:r>
              <a:rPr sz="6500" spc="-2275" dirty="0"/>
              <a:t> </a:t>
            </a:r>
            <a:r>
              <a:rPr sz="6500" spc="975" dirty="0"/>
              <a:t>Р</a:t>
            </a:r>
            <a:r>
              <a:rPr sz="6500" spc="465" dirty="0"/>
              <a:t>Е</a:t>
            </a:r>
            <a:r>
              <a:rPr sz="6500" spc="950" dirty="0"/>
              <a:t>Ф</a:t>
            </a:r>
            <a:r>
              <a:rPr sz="6500" spc="465" dirty="0"/>
              <a:t>Е</a:t>
            </a:r>
            <a:r>
              <a:rPr sz="6500" spc="975" dirty="0"/>
              <a:t>Р</a:t>
            </a:r>
            <a:r>
              <a:rPr sz="6500" spc="465" dirty="0"/>
              <a:t>Е</a:t>
            </a:r>
            <a:r>
              <a:rPr sz="6500" spc="700" dirty="0"/>
              <a:t>Н</a:t>
            </a:r>
            <a:r>
              <a:rPr sz="6500" spc="630" dirty="0"/>
              <a:t>Д</a:t>
            </a:r>
            <a:r>
              <a:rPr sz="6500" spc="745" dirty="0"/>
              <a:t>У</a:t>
            </a:r>
            <a:r>
              <a:rPr sz="6500" spc="780" dirty="0"/>
              <a:t>М</a:t>
            </a:r>
            <a:r>
              <a:rPr sz="6500" spc="-20" dirty="0"/>
              <a:t> </a:t>
            </a:r>
            <a:r>
              <a:rPr sz="6500" spc="-1730" dirty="0"/>
              <a:t>1</a:t>
            </a:r>
            <a:r>
              <a:rPr sz="6500" spc="-20" dirty="0"/>
              <a:t> </a:t>
            </a:r>
            <a:r>
              <a:rPr sz="6500" spc="330" dirty="0"/>
              <a:t>Г</a:t>
            </a:r>
            <a:r>
              <a:rPr sz="6500" spc="975" dirty="0"/>
              <a:t>Р</a:t>
            </a:r>
            <a:r>
              <a:rPr sz="6500" spc="745" dirty="0"/>
              <a:t>У</a:t>
            </a:r>
            <a:r>
              <a:rPr sz="6500" spc="630" dirty="0"/>
              <a:t>Д</a:t>
            </a:r>
            <a:r>
              <a:rPr sz="6500" spc="700" dirty="0"/>
              <a:t>Н</a:t>
            </a:r>
            <a:r>
              <a:rPr sz="6500" spc="160" dirty="0"/>
              <a:t>Я</a:t>
            </a:r>
            <a:endParaRPr sz="6500"/>
          </a:p>
        </p:txBody>
      </p:sp>
      <p:sp>
        <p:nvSpPr>
          <p:cNvPr id="10" name="object 10"/>
          <p:cNvSpPr txBox="1"/>
          <p:nvPr/>
        </p:nvSpPr>
        <p:spPr>
          <a:xfrm>
            <a:off x="401886" y="2249512"/>
            <a:ext cx="9995535" cy="3225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6700"/>
              </a:lnSpc>
              <a:spcBef>
                <a:spcPts val="95"/>
              </a:spcBef>
            </a:pPr>
            <a:r>
              <a:rPr sz="3000" spc="190" dirty="0">
                <a:solidFill>
                  <a:srgbClr val="FFFFFF"/>
                </a:solidFill>
                <a:latin typeface="Verdana"/>
                <a:cs typeface="Verdana"/>
              </a:rPr>
              <a:t>У </a:t>
            </a:r>
            <a:r>
              <a:rPr sz="3000" spc="55" dirty="0">
                <a:solidFill>
                  <a:srgbClr val="FFFFFF"/>
                </a:solidFill>
                <a:latin typeface="Verdana"/>
                <a:cs typeface="Verdana"/>
              </a:rPr>
              <a:t>Києві </a:t>
            </a:r>
            <a:r>
              <a:rPr sz="3000" spc="35" dirty="0">
                <a:solidFill>
                  <a:srgbClr val="FFFFFF"/>
                </a:solidFill>
                <a:latin typeface="Verdana"/>
                <a:cs typeface="Verdana"/>
              </a:rPr>
              <a:t>незалежність </a:t>
            </a:r>
            <a:r>
              <a:rPr sz="3000" spc="75" dirty="0">
                <a:solidFill>
                  <a:srgbClr val="FFFFFF"/>
                </a:solidFill>
                <a:latin typeface="Verdana"/>
                <a:cs typeface="Verdana"/>
              </a:rPr>
              <a:t>України </a:t>
            </a:r>
            <a:r>
              <a:rPr sz="3000" spc="85" dirty="0">
                <a:solidFill>
                  <a:srgbClr val="FFFFFF"/>
                </a:solidFill>
                <a:latin typeface="Verdana"/>
                <a:cs typeface="Verdana"/>
              </a:rPr>
              <a:t>підтримали </a:t>
            </a:r>
            <a:r>
              <a:rPr sz="3000" spc="-145" dirty="0">
                <a:solidFill>
                  <a:srgbClr val="FFFFFF"/>
                </a:solidFill>
                <a:latin typeface="Verdana"/>
                <a:cs typeface="Verdana"/>
              </a:rPr>
              <a:t>92,88 </a:t>
            </a:r>
            <a:r>
              <a:rPr sz="3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5" dirty="0">
                <a:solidFill>
                  <a:srgbClr val="FFFFFF"/>
                </a:solidFill>
                <a:latin typeface="Verdana"/>
                <a:cs typeface="Verdana"/>
              </a:rPr>
              <a:t>відсотка </a:t>
            </a:r>
            <a:r>
              <a:rPr sz="3000" spc="30" dirty="0">
                <a:solidFill>
                  <a:srgbClr val="FFFFFF"/>
                </a:solidFill>
                <a:latin typeface="Verdana"/>
                <a:cs typeface="Verdana"/>
              </a:rPr>
              <a:t>виборців, </a:t>
            </a:r>
            <a:r>
              <a:rPr sz="3000" spc="-105" dirty="0">
                <a:solidFill>
                  <a:srgbClr val="FFFFFF"/>
                </a:solidFill>
                <a:latin typeface="Verdana"/>
                <a:cs typeface="Verdana"/>
              </a:rPr>
              <a:t>у </a:t>
            </a:r>
            <a:r>
              <a:rPr sz="3000" spc="65" dirty="0">
                <a:solidFill>
                  <a:srgbClr val="FFFFFF"/>
                </a:solidFill>
                <a:latin typeface="Verdana"/>
                <a:cs typeface="Verdana"/>
              </a:rPr>
              <a:t>Донецькій </a:t>
            </a:r>
            <a:r>
              <a:rPr sz="3000" spc="30" dirty="0">
                <a:solidFill>
                  <a:srgbClr val="FFFFFF"/>
                </a:solidFill>
                <a:latin typeface="Verdana"/>
                <a:cs typeface="Verdana"/>
              </a:rPr>
              <a:t>області </a:t>
            </a:r>
            <a:r>
              <a:rPr sz="3000" spc="-409" dirty="0">
                <a:solidFill>
                  <a:srgbClr val="FFFFFF"/>
                </a:solidFill>
                <a:latin typeface="Verdana"/>
                <a:cs typeface="Verdana"/>
              </a:rPr>
              <a:t>– </a:t>
            </a:r>
            <a:r>
              <a:rPr sz="3000" spc="-325" dirty="0">
                <a:solidFill>
                  <a:srgbClr val="FFFFFF"/>
                </a:solidFill>
                <a:latin typeface="Verdana"/>
                <a:cs typeface="Verdana"/>
              </a:rPr>
              <a:t>83,9%, </a:t>
            </a:r>
            <a:r>
              <a:rPr sz="3000" spc="35" dirty="0">
                <a:solidFill>
                  <a:srgbClr val="FFFFFF"/>
                </a:solidFill>
                <a:latin typeface="Verdana"/>
                <a:cs typeface="Verdana"/>
              </a:rPr>
              <a:t>в </a:t>
            </a:r>
            <a:r>
              <a:rPr sz="3000" spc="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25" dirty="0">
                <a:solidFill>
                  <a:srgbClr val="FFFFFF"/>
                </a:solidFill>
                <a:latin typeface="Verdana"/>
                <a:cs typeface="Verdana"/>
              </a:rPr>
              <a:t>Луганській </a:t>
            </a:r>
            <a:r>
              <a:rPr sz="3000" spc="-409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3000" spc="-4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80" dirty="0">
                <a:solidFill>
                  <a:srgbClr val="FFFFFF"/>
                </a:solidFill>
                <a:latin typeface="Verdana"/>
                <a:cs typeface="Verdana"/>
              </a:rPr>
              <a:t>83,86%.</a:t>
            </a:r>
            <a:r>
              <a:rPr sz="3000" spc="-2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80" dirty="0">
                <a:solidFill>
                  <a:srgbClr val="FFFFFF"/>
                </a:solidFill>
                <a:latin typeface="Verdana"/>
                <a:cs typeface="Verdana"/>
              </a:rPr>
              <a:t>А </a:t>
            </a:r>
            <a:r>
              <a:rPr sz="3000" spc="35" dirty="0">
                <a:solidFill>
                  <a:srgbClr val="FFFFFF"/>
                </a:solidFill>
                <a:latin typeface="Verdana"/>
                <a:cs typeface="Verdana"/>
              </a:rPr>
              <a:t>в </a:t>
            </a:r>
            <a:r>
              <a:rPr sz="3000" spc="95" dirty="0">
                <a:solidFill>
                  <a:srgbClr val="FFFFFF"/>
                </a:solidFill>
                <a:latin typeface="Verdana"/>
                <a:cs typeface="Verdana"/>
              </a:rPr>
              <a:t>Автономній </a:t>
            </a:r>
            <a:r>
              <a:rPr sz="3000" spc="60" dirty="0">
                <a:solidFill>
                  <a:srgbClr val="FFFFFF"/>
                </a:solidFill>
                <a:latin typeface="Verdana"/>
                <a:cs typeface="Verdana"/>
              </a:rPr>
              <a:t>республіці </a:t>
            </a:r>
            <a:r>
              <a:rPr sz="3000" spc="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60" dirty="0">
                <a:solidFill>
                  <a:srgbClr val="FFFFFF"/>
                </a:solidFill>
                <a:latin typeface="Verdana"/>
                <a:cs typeface="Verdana"/>
              </a:rPr>
              <a:t>Крим</a:t>
            </a:r>
            <a:r>
              <a:rPr sz="3000" spc="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20" dirty="0">
                <a:solidFill>
                  <a:srgbClr val="FFFFFF"/>
                </a:solidFill>
                <a:latin typeface="Verdana"/>
                <a:cs typeface="Verdana"/>
              </a:rPr>
              <a:t>сказали</a:t>
            </a:r>
            <a:r>
              <a:rPr sz="30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35" dirty="0">
                <a:solidFill>
                  <a:srgbClr val="FFFFFF"/>
                </a:solidFill>
                <a:latin typeface="Verdana"/>
                <a:cs typeface="Verdana"/>
              </a:rPr>
              <a:t>«Так»</a:t>
            </a:r>
            <a:r>
              <a:rPr sz="30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45" dirty="0">
                <a:solidFill>
                  <a:srgbClr val="FFFFFF"/>
                </a:solidFill>
                <a:latin typeface="Verdana"/>
                <a:cs typeface="Verdana"/>
              </a:rPr>
              <a:t>незалежності</a:t>
            </a:r>
            <a:r>
              <a:rPr sz="3000" spc="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45" dirty="0">
                <a:solidFill>
                  <a:srgbClr val="FFFFFF"/>
                </a:solidFill>
                <a:latin typeface="Verdana"/>
                <a:cs typeface="Verdana"/>
              </a:rPr>
              <a:t>Української </a:t>
            </a:r>
            <a:r>
              <a:rPr sz="3000" spc="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75" dirty="0" err="1">
                <a:solidFill>
                  <a:srgbClr val="FFFFFF"/>
                </a:solidFill>
                <a:latin typeface="Verdana"/>
                <a:cs typeface="Verdana"/>
              </a:rPr>
              <a:t>держави</a:t>
            </a:r>
            <a:r>
              <a:rPr sz="3000" spc="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uk-UA" sz="3000" spc="75" dirty="0">
                <a:solidFill>
                  <a:srgbClr val="FFFFFF"/>
                </a:solidFill>
                <a:latin typeface="Verdana"/>
                <a:cs typeface="Verdana"/>
              </a:rPr>
              <a:t>сказали </a:t>
            </a:r>
            <a:r>
              <a:rPr sz="3000" spc="-375" dirty="0">
                <a:solidFill>
                  <a:srgbClr val="FFFFFF"/>
                </a:solidFill>
                <a:latin typeface="Verdana"/>
                <a:cs typeface="Verdana"/>
              </a:rPr>
              <a:t>54,19%</a:t>
            </a:r>
            <a:r>
              <a:rPr sz="30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30" dirty="0">
                <a:solidFill>
                  <a:srgbClr val="FFFFFF"/>
                </a:solidFill>
                <a:latin typeface="Verdana"/>
                <a:cs typeface="Verdana"/>
              </a:rPr>
              <a:t>виборців, </a:t>
            </a:r>
            <a:r>
              <a:rPr sz="3000" spc="25" dirty="0">
                <a:solidFill>
                  <a:srgbClr val="FFFFFF"/>
                </a:solidFill>
                <a:latin typeface="Verdana"/>
                <a:cs typeface="Verdana"/>
              </a:rPr>
              <a:t>тоді </a:t>
            </a:r>
            <a:r>
              <a:rPr sz="3000" spc="-10" dirty="0">
                <a:solidFill>
                  <a:srgbClr val="FFFFFF"/>
                </a:solidFill>
                <a:latin typeface="Verdana"/>
                <a:cs typeface="Verdana"/>
              </a:rPr>
              <a:t>як </a:t>
            </a:r>
            <a:r>
              <a:rPr sz="3000" spc="-105" dirty="0">
                <a:solidFill>
                  <a:srgbClr val="FFFFFF"/>
                </a:solidFill>
                <a:latin typeface="Verdana"/>
                <a:cs typeface="Verdana"/>
              </a:rPr>
              <a:t>у </a:t>
            </a:r>
            <a:r>
              <a:rPr sz="3000" spc="35" dirty="0">
                <a:solidFill>
                  <a:srgbClr val="FFFFFF"/>
                </a:solidFill>
                <a:latin typeface="Verdana"/>
                <a:cs typeface="Verdana"/>
              </a:rPr>
              <a:t>Севастополі </a:t>
            </a:r>
            <a:r>
              <a:rPr sz="3000" spc="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1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3000" spc="8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3000" spc="-3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3000" spc="-5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3000" spc="25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3000" spc="11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3000" spc="14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3000" spc="-3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3000" spc="-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30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3000" spc="-105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3000" spc="3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3000" spc="-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3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3000" spc="14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3000" spc="120" dirty="0">
                <a:solidFill>
                  <a:srgbClr val="FFFFFF"/>
                </a:solidFill>
                <a:latin typeface="Verdana"/>
                <a:cs typeface="Verdana"/>
              </a:rPr>
              <a:t>щ</a:t>
            </a:r>
            <a:r>
              <a:rPr sz="3000" spc="14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3000" spc="28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3000" spc="-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409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3000" spc="-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10" dirty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r>
              <a:rPr sz="3000" spc="-145" dirty="0">
                <a:solidFill>
                  <a:srgbClr val="FFFFFF"/>
                </a:solidFill>
                <a:latin typeface="Verdana"/>
                <a:cs typeface="Verdana"/>
              </a:rPr>
              <a:t>7</a:t>
            </a:r>
            <a:r>
              <a:rPr sz="3000" spc="-459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000" spc="75" dirty="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r>
              <a:rPr sz="3000" spc="-145" dirty="0">
                <a:solidFill>
                  <a:srgbClr val="FFFFFF"/>
                </a:solidFill>
                <a:latin typeface="Verdana"/>
                <a:cs typeface="Verdana"/>
              </a:rPr>
              <a:t>7</a:t>
            </a:r>
            <a:r>
              <a:rPr sz="3000" spc="-745" dirty="0">
                <a:solidFill>
                  <a:srgbClr val="FFFFFF"/>
                </a:solidFill>
                <a:latin typeface="Verdana"/>
                <a:cs typeface="Verdana"/>
              </a:rPr>
              <a:t>%</a:t>
            </a:r>
            <a:r>
              <a:rPr sz="3000" spc="-459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30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40392" y="9130203"/>
            <a:ext cx="1123315" cy="723900"/>
          </a:xfrm>
          <a:custGeom>
            <a:avLst/>
            <a:gdLst/>
            <a:ahLst/>
            <a:cxnLst/>
            <a:rect l="l" t="t" r="r" b="b"/>
            <a:pathLst>
              <a:path w="1123315" h="723900">
                <a:moveTo>
                  <a:pt x="0" y="723899"/>
                </a:moveTo>
                <a:lnTo>
                  <a:pt x="1123001" y="723899"/>
                </a:lnTo>
                <a:lnTo>
                  <a:pt x="1123001" y="0"/>
                </a:lnTo>
                <a:lnTo>
                  <a:pt x="0" y="0"/>
                </a:lnTo>
                <a:lnTo>
                  <a:pt x="0" y="723899"/>
                </a:lnTo>
                <a:close/>
              </a:path>
            </a:pathLst>
          </a:custGeom>
          <a:solidFill>
            <a:srgbClr val="FFD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68168" y="9130203"/>
            <a:ext cx="585470" cy="723900"/>
          </a:xfrm>
          <a:custGeom>
            <a:avLst/>
            <a:gdLst/>
            <a:ahLst/>
            <a:cxnLst/>
            <a:rect l="l" t="t" r="r" b="b"/>
            <a:pathLst>
              <a:path w="585469" h="723900">
                <a:moveTo>
                  <a:pt x="0" y="723899"/>
                </a:moveTo>
                <a:lnTo>
                  <a:pt x="585350" y="723899"/>
                </a:lnTo>
                <a:lnTo>
                  <a:pt x="585350" y="0"/>
                </a:lnTo>
                <a:lnTo>
                  <a:pt x="0" y="0"/>
                </a:lnTo>
                <a:lnTo>
                  <a:pt x="0" y="723899"/>
                </a:lnTo>
                <a:close/>
              </a:path>
            </a:pathLst>
          </a:custGeom>
          <a:solidFill>
            <a:srgbClr val="FFD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58293" y="9130203"/>
            <a:ext cx="461009" cy="723900"/>
          </a:xfrm>
          <a:custGeom>
            <a:avLst/>
            <a:gdLst/>
            <a:ahLst/>
            <a:cxnLst/>
            <a:rect l="l" t="t" r="r" b="b"/>
            <a:pathLst>
              <a:path w="461009" h="723900">
                <a:moveTo>
                  <a:pt x="0" y="723899"/>
                </a:moveTo>
                <a:lnTo>
                  <a:pt x="460554" y="723899"/>
                </a:lnTo>
                <a:lnTo>
                  <a:pt x="460554" y="0"/>
                </a:lnTo>
                <a:lnTo>
                  <a:pt x="0" y="0"/>
                </a:lnTo>
                <a:lnTo>
                  <a:pt x="0" y="723899"/>
                </a:lnTo>
                <a:close/>
              </a:path>
            </a:pathLst>
          </a:custGeom>
          <a:solidFill>
            <a:srgbClr val="FFD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923621" y="9130203"/>
            <a:ext cx="3956050" cy="723900"/>
          </a:xfrm>
          <a:custGeom>
            <a:avLst/>
            <a:gdLst/>
            <a:ahLst/>
            <a:cxnLst/>
            <a:rect l="l" t="t" r="r" b="b"/>
            <a:pathLst>
              <a:path w="3956050" h="723900">
                <a:moveTo>
                  <a:pt x="0" y="723899"/>
                </a:moveTo>
                <a:lnTo>
                  <a:pt x="3955669" y="723899"/>
                </a:lnTo>
                <a:lnTo>
                  <a:pt x="3955669" y="0"/>
                </a:lnTo>
                <a:lnTo>
                  <a:pt x="0" y="0"/>
                </a:lnTo>
                <a:lnTo>
                  <a:pt x="0" y="723899"/>
                </a:lnTo>
                <a:close/>
              </a:path>
            </a:pathLst>
          </a:custGeom>
          <a:solidFill>
            <a:srgbClr val="FFD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028700" y="3717128"/>
            <a:ext cx="16204565" cy="381635"/>
            <a:chOff x="1028700" y="3717128"/>
            <a:chExt cx="16204565" cy="381635"/>
          </a:xfrm>
        </p:grpSpPr>
        <p:sp>
          <p:nvSpPr>
            <p:cNvPr id="8" name="object 8"/>
            <p:cNvSpPr/>
            <p:nvPr/>
          </p:nvSpPr>
          <p:spPr>
            <a:xfrm>
              <a:off x="1216266" y="3851538"/>
              <a:ext cx="16017240" cy="64769"/>
            </a:xfrm>
            <a:custGeom>
              <a:avLst/>
              <a:gdLst/>
              <a:ahLst/>
              <a:cxnLst/>
              <a:rect l="l" t="t" r="r" b="b"/>
              <a:pathLst>
                <a:path w="16017240" h="64770">
                  <a:moveTo>
                    <a:pt x="16016621" y="64293"/>
                  </a:moveTo>
                  <a:lnTo>
                    <a:pt x="0" y="64293"/>
                  </a:lnTo>
                  <a:lnTo>
                    <a:pt x="0" y="0"/>
                  </a:lnTo>
                  <a:lnTo>
                    <a:pt x="16016621" y="0"/>
                  </a:lnTo>
                  <a:lnTo>
                    <a:pt x="16016621" y="64293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28687" y="3717137"/>
              <a:ext cx="12501880" cy="381635"/>
            </a:xfrm>
            <a:custGeom>
              <a:avLst/>
              <a:gdLst/>
              <a:ahLst/>
              <a:cxnLst/>
              <a:rect l="l" t="t" r="r" b="b"/>
              <a:pathLst>
                <a:path w="12501880" h="381635">
                  <a:moveTo>
                    <a:pt x="333375" y="166687"/>
                  </a:moveTo>
                  <a:lnTo>
                    <a:pt x="327431" y="122377"/>
                  </a:lnTo>
                  <a:lnTo>
                    <a:pt x="310629" y="82550"/>
                  </a:lnTo>
                  <a:lnTo>
                    <a:pt x="284556" y="48818"/>
                  </a:lnTo>
                  <a:lnTo>
                    <a:pt x="250825" y="22758"/>
                  </a:lnTo>
                  <a:lnTo>
                    <a:pt x="211010" y="5956"/>
                  </a:lnTo>
                  <a:lnTo>
                    <a:pt x="166687" y="0"/>
                  </a:lnTo>
                  <a:lnTo>
                    <a:pt x="122377" y="5956"/>
                  </a:lnTo>
                  <a:lnTo>
                    <a:pt x="82562" y="22758"/>
                  </a:lnTo>
                  <a:lnTo>
                    <a:pt x="48831" y="48818"/>
                  </a:lnTo>
                  <a:lnTo>
                    <a:pt x="22758" y="82550"/>
                  </a:lnTo>
                  <a:lnTo>
                    <a:pt x="5956" y="122377"/>
                  </a:lnTo>
                  <a:lnTo>
                    <a:pt x="0" y="166687"/>
                  </a:lnTo>
                  <a:lnTo>
                    <a:pt x="5956" y="210997"/>
                  </a:lnTo>
                  <a:lnTo>
                    <a:pt x="22758" y="250812"/>
                  </a:lnTo>
                  <a:lnTo>
                    <a:pt x="48831" y="284556"/>
                  </a:lnTo>
                  <a:lnTo>
                    <a:pt x="82562" y="310616"/>
                  </a:lnTo>
                  <a:lnTo>
                    <a:pt x="122377" y="327418"/>
                  </a:lnTo>
                  <a:lnTo>
                    <a:pt x="166687" y="333375"/>
                  </a:lnTo>
                  <a:lnTo>
                    <a:pt x="211010" y="327418"/>
                  </a:lnTo>
                  <a:lnTo>
                    <a:pt x="250825" y="310616"/>
                  </a:lnTo>
                  <a:lnTo>
                    <a:pt x="284556" y="284556"/>
                  </a:lnTo>
                  <a:lnTo>
                    <a:pt x="310629" y="250812"/>
                  </a:lnTo>
                  <a:lnTo>
                    <a:pt x="327431" y="210997"/>
                  </a:lnTo>
                  <a:lnTo>
                    <a:pt x="333375" y="166687"/>
                  </a:lnTo>
                  <a:close/>
                </a:path>
                <a:path w="12501880" h="381635">
                  <a:moveTo>
                    <a:pt x="4391025" y="214439"/>
                  </a:moveTo>
                  <a:lnTo>
                    <a:pt x="4385081" y="170129"/>
                  </a:lnTo>
                  <a:lnTo>
                    <a:pt x="4368279" y="130314"/>
                  </a:lnTo>
                  <a:lnTo>
                    <a:pt x="4342206" y="96570"/>
                  </a:lnTo>
                  <a:lnTo>
                    <a:pt x="4308475" y="70510"/>
                  </a:lnTo>
                  <a:lnTo>
                    <a:pt x="4268660" y="53708"/>
                  </a:lnTo>
                  <a:lnTo>
                    <a:pt x="4224337" y="47752"/>
                  </a:lnTo>
                  <a:lnTo>
                    <a:pt x="4180027" y="53708"/>
                  </a:lnTo>
                  <a:lnTo>
                    <a:pt x="4140212" y="70510"/>
                  </a:lnTo>
                  <a:lnTo>
                    <a:pt x="4106481" y="96570"/>
                  </a:lnTo>
                  <a:lnTo>
                    <a:pt x="4080408" y="130314"/>
                  </a:lnTo>
                  <a:lnTo>
                    <a:pt x="4063606" y="170129"/>
                  </a:lnTo>
                  <a:lnTo>
                    <a:pt x="4057650" y="214439"/>
                  </a:lnTo>
                  <a:lnTo>
                    <a:pt x="4063606" y="258749"/>
                  </a:lnTo>
                  <a:lnTo>
                    <a:pt x="4080408" y="298577"/>
                  </a:lnTo>
                  <a:lnTo>
                    <a:pt x="4106481" y="332308"/>
                  </a:lnTo>
                  <a:lnTo>
                    <a:pt x="4140212" y="358368"/>
                  </a:lnTo>
                  <a:lnTo>
                    <a:pt x="4180027" y="375170"/>
                  </a:lnTo>
                  <a:lnTo>
                    <a:pt x="4224337" y="381127"/>
                  </a:lnTo>
                  <a:lnTo>
                    <a:pt x="4268660" y="375170"/>
                  </a:lnTo>
                  <a:lnTo>
                    <a:pt x="4308475" y="358368"/>
                  </a:lnTo>
                  <a:lnTo>
                    <a:pt x="4342206" y="332308"/>
                  </a:lnTo>
                  <a:lnTo>
                    <a:pt x="4368279" y="298577"/>
                  </a:lnTo>
                  <a:lnTo>
                    <a:pt x="4385081" y="258749"/>
                  </a:lnTo>
                  <a:lnTo>
                    <a:pt x="4391025" y="214439"/>
                  </a:lnTo>
                  <a:close/>
                </a:path>
                <a:path w="12501880" h="381635">
                  <a:moveTo>
                    <a:pt x="8448675" y="214439"/>
                  </a:moveTo>
                  <a:lnTo>
                    <a:pt x="8442731" y="170129"/>
                  </a:lnTo>
                  <a:lnTo>
                    <a:pt x="8425929" y="130314"/>
                  </a:lnTo>
                  <a:lnTo>
                    <a:pt x="8399856" y="96570"/>
                  </a:lnTo>
                  <a:lnTo>
                    <a:pt x="8366125" y="70510"/>
                  </a:lnTo>
                  <a:lnTo>
                    <a:pt x="8326310" y="53708"/>
                  </a:lnTo>
                  <a:lnTo>
                    <a:pt x="8281987" y="47752"/>
                  </a:lnTo>
                  <a:lnTo>
                    <a:pt x="8237677" y="53708"/>
                  </a:lnTo>
                  <a:lnTo>
                    <a:pt x="8197863" y="70510"/>
                  </a:lnTo>
                  <a:lnTo>
                    <a:pt x="8164131" y="96570"/>
                  </a:lnTo>
                  <a:lnTo>
                    <a:pt x="8138058" y="130314"/>
                  </a:lnTo>
                  <a:lnTo>
                    <a:pt x="8121256" y="170129"/>
                  </a:lnTo>
                  <a:lnTo>
                    <a:pt x="8115300" y="214439"/>
                  </a:lnTo>
                  <a:lnTo>
                    <a:pt x="8121256" y="258749"/>
                  </a:lnTo>
                  <a:lnTo>
                    <a:pt x="8138058" y="298577"/>
                  </a:lnTo>
                  <a:lnTo>
                    <a:pt x="8164131" y="332308"/>
                  </a:lnTo>
                  <a:lnTo>
                    <a:pt x="8197863" y="358368"/>
                  </a:lnTo>
                  <a:lnTo>
                    <a:pt x="8237677" y="375170"/>
                  </a:lnTo>
                  <a:lnTo>
                    <a:pt x="8281987" y="381127"/>
                  </a:lnTo>
                  <a:lnTo>
                    <a:pt x="8326310" y="375170"/>
                  </a:lnTo>
                  <a:lnTo>
                    <a:pt x="8366125" y="358368"/>
                  </a:lnTo>
                  <a:lnTo>
                    <a:pt x="8399856" y="332308"/>
                  </a:lnTo>
                  <a:lnTo>
                    <a:pt x="8425929" y="298577"/>
                  </a:lnTo>
                  <a:lnTo>
                    <a:pt x="8442731" y="258749"/>
                  </a:lnTo>
                  <a:lnTo>
                    <a:pt x="8448675" y="214439"/>
                  </a:lnTo>
                  <a:close/>
                </a:path>
                <a:path w="12501880" h="381635">
                  <a:moveTo>
                    <a:pt x="12501867" y="214439"/>
                  </a:moveTo>
                  <a:lnTo>
                    <a:pt x="12495911" y="170129"/>
                  </a:lnTo>
                  <a:lnTo>
                    <a:pt x="12479109" y="130314"/>
                  </a:lnTo>
                  <a:lnTo>
                    <a:pt x="12453049" y="96570"/>
                  </a:lnTo>
                  <a:lnTo>
                    <a:pt x="12419317" y="70510"/>
                  </a:lnTo>
                  <a:lnTo>
                    <a:pt x="12379490" y="53708"/>
                  </a:lnTo>
                  <a:lnTo>
                    <a:pt x="12335180" y="47752"/>
                  </a:lnTo>
                  <a:lnTo>
                    <a:pt x="12290870" y="53708"/>
                  </a:lnTo>
                  <a:lnTo>
                    <a:pt x="12251055" y="70510"/>
                  </a:lnTo>
                  <a:lnTo>
                    <a:pt x="12217311" y="96570"/>
                  </a:lnTo>
                  <a:lnTo>
                    <a:pt x="12191251" y="130314"/>
                  </a:lnTo>
                  <a:lnTo>
                    <a:pt x="12174449" y="170129"/>
                  </a:lnTo>
                  <a:lnTo>
                    <a:pt x="12168492" y="214439"/>
                  </a:lnTo>
                  <a:lnTo>
                    <a:pt x="12174449" y="258749"/>
                  </a:lnTo>
                  <a:lnTo>
                    <a:pt x="12191251" y="298577"/>
                  </a:lnTo>
                  <a:lnTo>
                    <a:pt x="12217311" y="332308"/>
                  </a:lnTo>
                  <a:lnTo>
                    <a:pt x="12251055" y="358368"/>
                  </a:lnTo>
                  <a:lnTo>
                    <a:pt x="12290870" y="375170"/>
                  </a:lnTo>
                  <a:lnTo>
                    <a:pt x="12335180" y="381127"/>
                  </a:lnTo>
                  <a:lnTo>
                    <a:pt x="12379490" y="375170"/>
                  </a:lnTo>
                  <a:lnTo>
                    <a:pt x="12419317" y="358368"/>
                  </a:lnTo>
                  <a:lnTo>
                    <a:pt x="12453049" y="332308"/>
                  </a:lnTo>
                  <a:lnTo>
                    <a:pt x="12479109" y="298577"/>
                  </a:lnTo>
                  <a:lnTo>
                    <a:pt x="12495911" y="258749"/>
                  </a:lnTo>
                  <a:lnTo>
                    <a:pt x="12501867" y="214439"/>
                  </a:lnTo>
                  <a:close/>
                </a:path>
              </a:pathLst>
            </a:custGeom>
            <a:solidFill>
              <a:srgbClr val="251D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8226725" y="6350224"/>
            <a:ext cx="9476105" cy="3503295"/>
            <a:chOff x="8226725" y="6350224"/>
            <a:chExt cx="9476105" cy="350329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04158" y="6424497"/>
              <a:ext cx="4086224" cy="30670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97189" y="6424497"/>
              <a:ext cx="3105149" cy="31051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30758" y="6424497"/>
              <a:ext cx="4571999" cy="342899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26725" y="6350224"/>
              <a:ext cx="3876674" cy="29051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98276" y="6424497"/>
              <a:ext cx="4524374" cy="3390899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9106" y="6443047"/>
            <a:ext cx="4114799" cy="3086099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611744" y="6426099"/>
            <a:ext cx="8109584" cy="3861435"/>
            <a:chOff x="611744" y="6426099"/>
            <a:chExt cx="8109584" cy="3861435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03709" y="6614428"/>
              <a:ext cx="3581399" cy="22574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1744" y="6459562"/>
              <a:ext cx="4476749" cy="33527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39584" y="6426110"/>
              <a:ext cx="7981315" cy="3861435"/>
            </a:xfrm>
            <a:custGeom>
              <a:avLst/>
              <a:gdLst/>
              <a:ahLst/>
              <a:cxnLst/>
              <a:rect l="l" t="t" r="r" b="b"/>
              <a:pathLst>
                <a:path w="7981315" h="3861434">
                  <a:moveTo>
                    <a:pt x="104775" y="35064"/>
                  </a:moveTo>
                  <a:lnTo>
                    <a:pt x="0" y="35064"/>
                  </a:lnTo>
                  <a:lnTo>
                    <a:pt x="0" y="3860889"/>
                  </a:lnTo>
                  <a:lnTo>
                    <a:pt x="104775" y="3860889"/>
                  </a:lnTo>
                  <a:lnTo>
                    <a:pt x="104775" y="35064"/>
                  </a:lnTo>
                  <a:close/>
                </a:path>
                <a:path w="7981315" h="3861434">
                  <a:moveTo>
                    <a:pt x="738543" y="195453"/>
                  </a:moveTo>
                  <a:lnTo>
                    <a:pt x="633768" y="195453"/>
                  </a:lnTo>
                  <a:lnTo>
                    <a:pt x="633768" y="3860889"/>
                  </a:lnTo>
                  <a:lnTo>
                    <a:pt x="738543" y="3860889"/>
                  </a:lnTo>
                  <a:lnTo>
                    <a:pt x="738543" y="195453"/>
                  </a:lnTo>
                  <a:close/>
                </a:path>
                <a:path w="7981315" h="3861434">
                  <a:moveTo>
                    <a:pt x="4397464" y="347853"/>
                  </a:moveTo>
                  <a:lnTo>
                    <a:pt x="4292689" y="347853"/>
                  </a:lnTo>
                  <a:lnTo>
                    <a:pt x="4292689" y="3860889"/>
                  </a:lnTo>
                  <a:lnTo>
                    <a:pt x="4397464" y="3860889"/>
                  </a:lnTo>
                  <a:lnTo>
                    <a:pt x="4397464" y="347853"/>
                  </a:lnTo>
                  <a:close/>
                </a:path>
                <a:path w="7981315" h="3861434">
                  <a:moveTo>
                    <a:pt x="7981226" y="0"/>
                  </a:moveTo>
                  <a:lnTo>
                    <a:pt x="7876451" y="0"/>
                  </a:lnTo>
                  <a:lnTo>
                    <a:pt x="7876451" y="3860889"/>
                  </a:lnTo>
                  <a:lnTo>
                    <a:pt x="7981226" y="3860889"/>
                  </a:lnTo>
                  <a:lnTo>
                    <a:pt x="7981226" y="0"/>
                  </a:lnTo>
                  <a:close/>
                </a:path>
              </a:pathLst>
            </a:custGeom>
            <a:solidFill>
              <a:srgbClr val="AF9D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016000" y="812607"/>
            <a:ext cx="16108044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0" spc="495" dirty="0">
                <a:solidFill>
                  <a:srgbClr val="251D20"/>
                </a:solidFill>
              </a:rPr>
              <a:t>ПІДТВЕРДЖЕННЯ</a:t>
            </a:r>
            <a:r>
              <a:rPr sz="6500" spc="-40" dirty="0">
                <a:solidFill>
                  <a:srgbClr val="251D20"/>
                </a:solidFill>
              </a:rPr>
              <a:t> </a:t>
            </a:r>
            <a:r>
              <a:rPr sz="6500" spc="434" dirty="0">
                <a:solidFill>
                  <a:srgbClr val="251D20"/>
                </a:solidFill>
              </a:rPr>
              <a:t>НЕЗАЛЕЖНОСТІ</a:t>
            </a:r>
            <a:endParaRPr sz="6500"/>
          </a:p>
        </p:txBody>
      </p:sp>
      <p:sp>
        <p:nvSpPr>
          <p:cNvPr id="22" name="object 22"/>
          <p:cNvSpPr txBox="1"/>
          <p:nvPr/>
        </p:nvSpPr>
        <p:spPr>
          <a:xfrm>
            <a:off x="1016000" y="2184570"/>
            <a:ext cx="12075160" cy="11455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ts val="4500"/>
              </a:lnSpc>
              <a:spcBef>
                <a:spcPts val="20"/>
              </a:spcBef>
            </a:pPr>
            <a:r>
              <a:rPr lang="uk-UA" sz="3600" spc="160" dirty="0">
                <a:solidFill>
                  <a:srgbClr val="1760A7"/>
                </a:solidFill>
                <a:latin typeface="Verdana"/>
                <a:cs typeface="Verdana"/>
              </a:rPr>
              <a:t>П</a:t>
            </a:r>
            <a:r>
              <a:rPr sz="3600" spc="195" dirty="0" err="1">
                <a:solidFill>
                  <a:srgbClr val="1760A7"/>
                </a:solidFill>
                <a:latin typeface="Verdana"/>
                <a:cs typeface="Verdana"/>
              </a:rPr>
              <a:t>ісля</a:t>
            </a:r>
            <a:r>
              <a:rPr sz="3600" spc="-10" dirty="0">
                <a:solidFill>
                  <a:srgbClr val="1760A7"/>
                </a:solidFill>
                <a:latin typeface="Verdana"/>
                <a:cs typeface="Verdana"/>
              </a:rPr>
              <a:t> </a:t>
            </a:r>
            <a:r>
              <a:rPr sz="3600" spc="-960" dirty="0">
                <a:solidFill>
                  <a:srgbClr val="1760A7"/>
                </a:solidFill>
                <a:latin typeface="Verdana"/>
                <a:cs typeface="Verdana"/>
              </a:rPr>
              <a:t>1</a:t>
            </a:r>
            <a:r>
              <a:rPr sz="3600" spc="-919" dirty="0">
                <a:solidFill>
                  <a:srgbClr val="1760A7"/>
                </a:solidFill>
                <a:latin typeface="Verdana"/>
                <a:cs typeface="Verdana"/>
              </a:rPr>
              <a:t> </a:t>
            </a:r>
            <a:r>
              <a:rPr lang="uk-UA" sz="3600" spc="-919" dirty="0">
                <a:solidFill>
                  <a:srgbClr val="1760A7"/>
                </a:solidFill>
                <a:latin typeface="Verdana"/>
                <a:cs typeface="Verdana"/>
              </a:rPr>
              <a:t> </a:t>
            </a:r>
            <a:r>
              <a:rPr sz="3600" spc="210" dirty="0" err="1">
                <a:solidFill>
                  <a:srgbClr val="1760A7"/>
                </a:solidFill>
                <a:latin typeface="Verdana"/>
                <a:cs typeface="Verdana"/>
              </a:rPr>
              <a:t>грудня</a:t>
            </a:r>
            <a:r>
              <a:rPr sz="3600" spc="-10" dirty="0">
                <a:solidFill>
                  <a:srgbClr val="1760A7"/>
                </a:solidFill>
                <a:latin typeface="Verdana"/>
                <a:cs typeface="Verdana"/>
              </a:rPr>
              <a:t> </a:t>
            </a:r>
            <a:r>
              <a:rPr sz="3600" spc="-409" dirty="0">
                <a:solidFill>
                  <a:srgbClr val="1760A7"/>
                </a:solidFill>
                <a:latin typeface="Verdana"/>
                <a:cs typeface="Verdana"/>
              </a:rPr>
              <a:t>1991</a:t>
            </a:r>
            <a:r>
              <a:rPr sz="3600" spc="-10" dirty="0">
                <a:solidFill>
                  <a:srgbClr val="1760A7"/>
                </a:solidFill>
                <a:latin typeface="Verdana"/>
                <a:cs typeface="Verdana"/>
              </a:rPr>
              <a:t> </a:t>
            </a:r>
            <a:r>
              <a:rPr sz="3600" spc="180" dirty="0">
                <a:solidFill>
                  <a:srgbClr val="1760A7"/>
                </a:solidFill>
                <a:latin typeface="Verdana"/>
                <a:cs typeface="Verdana"/>
              </a:rPr>
              <a:t>р</a:t>
            </a:r>
            <a:r>
              <a:rPr lang="uk-UA" sz="3600" spc="180" dirty="0">
                <a:solidFill>
                  <a:srgbClr val="1760A7"/>
                </a:solidFill>
                <a:latin typeface="Verdana"/>
                <a:cs typeface="Verdana"/>
              </a:rPr>
              <a:t>.</a:t>
            </a:r>
            <a:r>
              <a:rPr sz="3600" spc="-10" dirty="0">
                <a:solidFill>
                  <a:srgbClr val="1760A7"/>
                </a:solidFill>
                <a:latin typeface="Verdana"/>
                <a:cs typeface="Verdana"/>
              </a:rPr>
              <a:t> </a:t>
            </a:r>
            <a:r>
              <a:rPr sz="3600" spc="200" dirty="0" err="1">
                <a:solidFill>
                  <a:srgbClr val="1760A7"/>
                </a:solidFill>
                <a:latin typeface="Verdana"/>
                <a:cs typeface="Verdana"/>
              </a:rPr>
              <a:t>Україну</a:t>
            </a:r>
            <a:r>
              <a:rPr sz="3600" spc="-10" dirty="0">
                <a:solidFill>
                  <a:srgbClr val="1760A7"/>
                </a:solidFill>
                <a:latin typeface="Verdana"/>
                <a:cs typeface="Verdana"/>
              </a:rPr>
              <a:t> </a:t>
            </a:r>
            <a:r>
              <a:rPr lang="uk-UA" sz="3600" spc="-10" dirty="0">
                <a:solidFill>
                  <a:srgbClr val="1760A7"/>
                </a:solidFill>
                <a:latin typeface="Verdana"/>
                <a:cs typeface="Verdana"/>
              </a:rPr>
              <a:t>як незалежну державу </a:t>
            </a:r>
            <a:r>
              <a:rPr sz="3600" spc="200" dirty="0" err="1">
                <a:solidFill>
                  <a:srgbClr val="1760A7"/>
                </a:solidFill>
                <a:latin typeface="Verdana"/>
                <a:cs typeface="Verdana"/>
              </a:rPr>
              <a:t>почали</a:t>
            </a:r>
            <a:r>
              <a:rPr sz="3600" spc="200" dirty="0">
                <a:solidFill>
                  <a:srgbClr val="1760A7"/>
                </a:solidFill>
                <a:latin typeface="Verdana"/>
                <a:cs typeface="Verdana"/>
              </a:rPr>
              <a:t> </a:t>
            </a:r>
            <a:r>
              <a:rPr sz="3600" spc="-1255" dirty="0">
                <a:solidFill>
                  <a:srgbClr val="1760A7"/>
                </a:solidFill>
                <a:latin typeface="Verdana"/>
                <a:cs typeface="Verdana"/>
              </a:rPr>
              <a:t> </a:t>
            </a:r>
            <a:r>
              <a:rPr sz="3600" spc="195" dirty="0" err="1">
                <a:solidFill>
                  <a:srgbClr val="1760A7"/>
                </a:solidFill>
                <a:latin typeface="Verdana"/>
                <a:cs typeface="Verdana"/>
              </a:rPr>
              <a:t>визнавати</a:t>
            </a:r>
            <a:r>
              <a:rPr sz="3600" spc="-15" dirty="0">
                <a:solidFill>
                  <a:srgbClr val="1760A7"/>
                </a:solidFill>
                <a:latin typeface="Verdana"/>
                <a:cs typeface="Verdana"/>
              </a:rPr>
              <a:t> </a:t>
            </a:r>
            <a:r>
              <a:rPr lang="uk-UA" sz="3600" spc="215" dirty="0">
                <a:solidFill>
                  <a:srgbClr val="1760A7"/>
                </a:solidFill>
                <a:latin typeface="Verdana"/>
                <a:cs typeface="Verdana"/>
              </a:rPr>
              <a:t>в </a:t>
            </a:r>
            <a:r>
              <a:rPr sz="3600" spc="140" dirty="0" err="1">
                <a:solidFill>
                  <a:srgbClr val="1760A7"/>
                </a:solidFill>
                <a:latin typeface="Verdana"/>
                <a:cs typeface="Verdana"/>
              </a:rPr>
              <a:t>світ</a:t>
            </a:r>
            <a:r>
              <a:rPr lang="uk-UA" sz="3600" spc="140" dirty="0">
                <a:solidFill>
                  <a:srgbClr val="1760A7"/>
                </a:solidFill>
                <a:latin typeface="Verdana"/>
                <a:cs typeface="Verdana"/>
              </a:rPr>
              <a:t>і</a:t>
            </a:r>
            <a:endParaRPr sz="3600" dirty="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16000" y="4323355"/>
            <a:ext cx="2036445" cy="1743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04" dirty="0">
                <a:solidFill>
                  <a:srgbClr val="251D20"/>
                </a:solidFill>
                <a:latin typeface="Verdana"/>
                <a:cs typeface="Verdana"/>
              </a:rPr>
              <a:t>2</a:t>
            </a:r>
            <a:r>
              <a:rPr sz="3000" spc="-150" dirty="0">
                <a:solidFill>
                  <a:srgbClr val="251D20"/>
                </a:solidFill>
                <a:latin typeface="Verdana"/>
                <a:cs typeface="Verdana"/>
              </a:rPr>
              <a:t> </a:t>
            </a:r>
            <a:r>
              <a:rPr sz="3000" spc="70" dirty="0">
                <a:solidFill>
                  <a:srgbClr val="251D20"/>
                </a:solidFill>
                <a:latin typeface="Verdana"/>
                <a:cs typeface="Verdana"/>
              </a:rPr>
              <a:t>Г</a:t>
            </a:r>
            <a:r>
              <a:rPr sz="3000" spc="375" dirty="0">
                <a:solidFill>
                  <a:srgbClr val="251D20"/>
                </a:solidFill>
                <a:latin typeface="Verdana"/>
                <a:cs typeface="Verdana"/>
              </a:rPr>
              <a:t>Р</a:t>
            </a:r>
            <a:r>
              <a:rPr sz="3000" spc="245" dirty="0">
                <a:solidFill>
                  <a:srgbClr val="251D20"/>
                </a:solidFill>
                <a:latin typeface="Verdana"/>
                <a:cs typeface="Verdana"/>
              </a:rPr>
              <a:t>У</a:t>
            </a:r>
            <a:r>
              <a:rPr sz="3000" spc="200" dirty="0">
                <a:solidFill>
                  <a:srgbClr val="251D20"/>
                </a:solidFill>
                <a:latin typeface="Verdana"/>
                <a:cs typeface="Verdana"/>
              </a:rPr>
              <a:t>Д</a:t>
            </a:r>
            <a:r>
              <a:rPr sz="3000" spc="260" dirty="0">
                <a:solidFill>
                  <a:srgbClr val="251D20"/>
                </a:solidFill>
                <a:latin typeface="Verdana"/>
                <a:cs typeface="Verdana"/>
              </a:rPr>
              <a:t>Н</a:t>
            </a:r>
            <a:r>
              <a:rPr sz="3000" spc="75" dirty="0">
                <a:solidFill>
                  <a:srgbClr val="251D20"/>
                </a:solidFill>
                <a:latin typeface="Verdana"/>
                <a:cs typeface="Verdana"/>
              </a:rPr>
              <a:t>Я</a:t>
            </a:r>
            <a:endParaRPr sz="3000">
              <a:latin typeface="Verdana"/>
              <a:cs typeface="Verdana"/>
            </a:endParaRPr>
          </a:p>
          <a:p>
            <a:pPr marL="12700" marR="176530">
              <a:lnSpc>
                <a:spcPct val="116700"/>
              </a:lnSpc>
              <a:spcBef>
                <a:spcPts val="1525"/>
              </a:spcBef>
            </a:pPr>
            <a:r>
              <a:rPr sz="3000" spc="280" dirty="0">
                <a:solidFill>
                  <a:srgbClr val="251D20"/>
                </a:solidFill>
                <a:latin typeface="Roboto Lt"/>
                <a:cs typeface="Roboto Lt"/>
              </a:rPr>
              <a:t>Польща</a:t>
            </a:r>
            <a:r>
              <a:rPr sz="3000" spc="120" dirty="0">
                <a:solidFill>
                  <a:srgbClr val="251D20"/>
                </a:solidFill>
                <a:latin typeface="Roboto Lt"/>
                <a:cs typeface="Roboto Lt"/>
              </a:rPr>
              <a:t> </a:t>
            </a:r>
            <a:r>
              <a:rPr sz="3000" spc="95" dirty="0">
                <a:solidFill>
                  <a:srgbClr val="251D20"/>
                </a:solidFill>
                <a:latin typeface="Roboto Lt"/>
                <a:cs typeface="Roboto Lt"/>
              </a:rPr>
              <a:t>і </a:t>
            </a:r>
            <a:r>
              <a:rPr sz="3000" spc="-715" dirty="0">
                <a:solidFill>
                  <a:srgbClr val="251D20"/>
                </a:solidFill>
                <a:latin typeface="Roboto Lt"/>
                <a:cs typeface="Roboto Lt"/>
              </a:rPr>
              <a:t> </a:t>
            </a:r>
            <a:r>
              <a:rPr sz="3000" spc="235" dirty="0">
                <a:solidFill>
                  <a:srgbClr val="251D20"/>
                </a:solidFill>
                <a:latin typeface="Roboto Lt"/>
                <a:cs typeface="Roboto Lt"/>
              </a:rPr>
              <a:t>Канада</a:t>
            </a:r>
            <a:endParaRPr sz="3000">
              <a:latin typeface="Roboto Lt"/>
              <a:cs typeface="Roboto L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27841" y="4323355"/>
            <a:ext cx="2108835" cy="1210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20" dirty="0">
                <a:solidFill>
                  <a:srgbClr val="251D20"/>
                </a:solidFill>
                <a:latin typeface="Verdana"/>
                <a:cs typeface="Verdana"/>
              </a:rPr>
              <a:t>3</a:t>
            </a:r>
            <a:r>
              <a:rPr sz="3000" spc="-150" dirty="0">
                <a:solidFill>
                  <a:srgbClr val="251D20"/>
                </a:solidFill>
                <a:latin typeface="Verdana"/>
                <a:cs typeface="Verdana"/>
              </a:rPr>
              <a:t> </a:t>
            </a:r>
            <a:r>
              <a:rPr sz="3000" spc="70" dirty="0">
                <a:solidFill>
                  <a:srgbClr val="251D20"/>
                </a:solidFill>
                <a:latin typeface="Verdana"/>
                <a:cs typeface="Verdana"/>
              </a:rPr>
              <a:t>Г</a:t>
            </a:r>
            <a:r>
              <a:rPr sz="3000" spc="375" dirty="0">
                <a:solidFill>
                  <a:srgbClr val="251D20"/>
                </a:solidFill>
                <a:latin typeface="Verdana"/>
                <a:cs typeface="Verdana"/>
              </a:rPr>
              <a:t>Р</a:t>
            </a:r>
            <a:r>
              <a:rPr sz="3000" spc="245" dirty="0">
                <a:solidFill>
                  <a:srgbClr val="251D20"/>
                </a:solidFill>
                <a:latin typeface="Verdana"/>
                <a:cs typeface="Verdana"/>
              </a:rPr>
              <a:t>У</a:t>
            </a:r>
            <a:r>
              <a:rPr sz="3000" spc="200" dirty="0">
                <a:solidFill>
                  <a:srgbClr val="251D20"/>
                </a:solidFill>
                <a:latin typeface="Verdana"/>
                <a:cs typeface="Verdana"/>
              </a:rPr>
              <a:t>Д</a:t>
            </a:r>
            <a:r>
              <a:rPr sz="3000" spc="260" dirty="0">
                <a:solidFill>
                  <a:srgbClr val="251D20"/>
                </a:solidFill>
                <a:latin typeface="Verdana"/>
                <a:cs typeface="Verdana"/>
              </a:rPr>
              <a:t>Н</a:t>
            </a:r>
            <a:r>
              <a:rPr sz="3000" spc="75" dirty="0">
                <a:solidFill>
                  <a:srgbClr val="251D20"/>
                </a:solidFill>
                <a:latin typeface="Verdana"/>
                <a:cs typeface="Verdana"/>
              </a:rPr>
              <a:t>Я</a:t>
            </a:r>
            <a:endParaRPr sz="3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125"/>
              </a:spcBef>
            </a:pPr>
            <a:r>
              <a:rPr sz="3000" spc="140" dirty="0">
                <a:solidFill>
                  <a:srgbClr val="251D20"/>
                </a:solidFill>
                <a:latin typeface="Roboto Lt"/>
                <a:cs typeface="Roboto Lt"/>
              </a:rPr>
              <a:t>У</a:t>
            </a:r>
            <a:r>
              <a:rPr sz="3000" spc="200" dirty="0">
                <a:solidFill>
                  <a:srgbClr val="251D20"/>
                </a:solidFill>
                <a:latin typeface="Roboto Lt"/>
                <a:cs typeface="Roboto Lt"/>
              </a:rPr>
              <a:t>г</a:t>
            </a:r>
            <a:r>
              <a:rPr sz="3000" spc="305" dirty="0">
                <a:solidFill>
                  <a:srgbClr val="251D20"/>
                </a:solidFill>
                <a:latin typeface="Roboto Lt"/>
                <a:cs typeface="Roboto Lt"/>
              </a:rPr>
              <a:t>о</a:t>
            </a:r>
            <a:r>
              <a:rPr sz="3000" spc="465" dirty="0">
                <a:solidFill>
                  <a:srgbClr val="251D20"/>
                </a:solidFill>
                <a:latin typeface="Roboto Lt"/>
                <a:cs typeface="Roboto Lt"/>
              </a:rPr>
              <a:t>р</a:t>
            </a:r>
            <a:r>
              <a:rPr sz="3000" spc="390" dirty="0">
                <a:solidFill>
                  <a:srgbClr val="251D20"/>
                </a:solidFill>
                <a:latin typeface="Roboto Lt"/>
                <a:cs typeface="Roboto Lt"/>
              </a:rPr>
              <a:t>щ</a:t>
            </a:r>
            <a:r>
              <a:rPr sz="3000" spc="450" dirty="0">
                <a:solidFill>
                  <a:srgbClr val="251D20"/>
                </a:solidFill>
                <a:latin typeface="Roboto Lt"/>
                <a:cs typeface="Roboto Lt"/>
              </a:rPr>
              <a:t>и</a:t>
            </a:r>
            <a:r>
              <a:rPr sz="3000" spc="415" dirty="0">
                <a:solidFill>
                  <a:srgbClr val="251D20"/>
                </a:solidFill>
                <a:latin typeface="Roboto Lt"/>
                <a:cs typeface="Roboto Lt"/>
              </a:rPr>
              <a:t>н</a:t>
            </a:r>
            <a:r>
              <a:rPr sz="3000" spc="100" dirty="0">
                <a:solidFill>
                  <a:srgbClr val="251D20"/>
                </a:solidFill>
                <a:latin typeface="Roboto Lt"/>
                <a:cs typeface="Roboto Lt"/>
              </a:rPr>
              <a:t>а</a:t>
            </a:r>
            <a:endParaRPr sz="3000">
              <a:latin typeface="Roboto Lt"/>
              <a:cs typeface="Roboto L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131300" y="4323355"/>
            <a:ext cx="2870200" cy="1210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75" dirty="0">
                <a:solidFill>
                  <a:srgbClr val="251D20"/>
                </a:solidFill>
                <a:latin typeface="Verdana"/>
                <a:cs typeface="Verdana"/>
              </a:rPr>
              <a:t>4</a:t>
            </a:r>
            <a:r>
              <a:rPr sz="3000" spc="-195" dirty="0">
                <a:solidFill>
                  <a:srgbClr val="251D20"/>
                </a:solidFill>
                <a:latin typeface="Verdana"/>
                <a:cs typeface="Verdana"/>
              </a:rPr>
              <a:t> </a:t>
            </a:r>
            <a:r>
              <a:rPr sz="3000" spc="204" dirty="0">
                <a:solidFill>
                  <a:srgbClr val="251D20"/>
                </a:solidFill>
                <a:latin typeface="Verdana"/>
                <a:cs typeface="Verdana"/>
              </a:rPr>
              <a:t>ГРУДНЯ</a:t>
            </a:r>
            <a:endParaRPr sz="3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125"/>
              </a:spcBef>
            </a:pPr>
            <a:r>
              <a:rPr sz="3000" spc="155" dirty="0">
                <a:solidFill>
                  <a:srgbClr val="251D20"/>
                </a:solidFill>
                <a:latin typeface="Roboto Lt"/>
                <a:cs typeface="Roboto Lt"/>
              </a:rPr>
              <a:t>Латвія</a:t>
            </a:r>
            <a:r>
              <a:rPr sz="3000" spc="170" dirty="0">
                <a:solidFill>
                  <a:srgbClr val="251D20"/>
                </a:solidFill>
                <a:latin typeface="Roboto Lt"/>
                <a:cs typeface="Roboto Lt"/>
              </a:rPr>
              <a:t> </a:t>
            </a:r>
            <a:r>
              <a:rPr sz="3000" spc="95" dirty="0">
                <a:solidFill>
                  <a:srgbClr val="251D20"/>
                </a:solidFill>
                <a:latin typeface="Roboto Lt"/>
                <a:cs typeface="Roboto Lt"/>
              </a:rPr>
              <a:t>і</a:t>
            </a:r>
            <a:r>
              <a:rPr sz="3000" spc="175" dirty="0">
                <a:solidFill>
                  <a:srgbClr val="251D20"/>
                </a:solidFill>
                <a:latin typeface="Roboto Lt"/>
                <a:cs typeface="Roboto Lt"/>
              </a:rPr>
              <a:t> </a:t>
            </a:r>
            <a:r>
              <a:rPr sz="3000" spc="195" dirty="0">
                <a:solidFill>
                  <a:srgbClr val="251D20"/>
                </a:solidFill>
                <a:latin typeface="Roboto Lt"/>
                <a:cs typeface="Roboto Lt"/>
              </a:rPr>
              <a:t>Литва</a:t>
            </a:r>
            <a:endParaRPr sz="3000">
              <a:latin typeface="Roboto Lt"/>
              <a:cs typeface="Roboto L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139208" y="4323355"/>
            <a:ext cx="4843992" cy="2239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3000" spc="-210" dirty="0">
                <a:solidFill>
                  <a:srgbClr val="251D20"/>
                </a:solidFill>
                <a:latin typeface="Verdana"/>
                <a:cs typeface="Verdana"/>
              </a:rPr>
              <a:t>5</a:t>
            </a:r>
            <a:r>
              <a:rPr sz="3000" spc="-150" dirty="0">
                <a:solidFill>
                  <a:srgbClr val="251D20"/>
                </a:solidFill>
                <a:latin typeface="Verdana"/>
                <a:cs typeface="Verdana"/>
              </a:rPr>
              <a:t> </a:t>
            </a:r>
            <a:r>
              <a:rPr sz="3000" spc="70" dirty="0">
                <a:solidFill>
                  <a:srgbClr val="251D20"/>
                </a:solidFill>
                <a:latin typeface="Verdana"/>
                <a:cs typeface="Verdana"/>
              </a:rPr>
              <a:t>Г</a:t>
            </a:r>
            <a:r>
              <a:rPr sz="3000" spc="375" dirty="0">
                <a:solidFill>
                  <a:srgbClr val="251D20"/>
                </a:solidFill>
                <a:latin typeface="Verdana"/>
                <a:cs typeface="Verdana"/>
              </a:rPr>
              <a:t>Р</a:t>
            </a:r>
            <a:r>
              <a:rPr sz="3000" spc="245" dirty="0">
                <a:solidFill>
                  <a:srgbClr val="251D20"/>
                </a:solidFill>
                <a:latin typeface="Verdana"/>
                <a:cs typeface="Verdana"/>
              </a:rPr>
              <a:t>У</a:t>
            </a:r>
            <a:r>
              <a:rPr sz="3000" spc="200" dirty="0">
                <a:solidFill>
                  <a:srgbClr val="251D20"/>
                </a:solidFill>
                <a:latin typeface="Verdana"/>
                <a:cs typeface="Verdana"/>
              </a:rPr>
              <a:t>Д</a:t>
            </a:r>
            <a:r>
              <a:rPr sz="3000" spc="260" dirty="0">
                <a:solidFill>
                  <a:srgbClr val="251D20"/>
                </a:solidFill>
                <a:latin typeface="Verdana"/>
                <a:cs typeface="Verdana"/>
              </a:rPr>
              <a:t>Н</a:t>
            </a:r>
            <a:r>
              <a:rPr sz="3000" spc="75" dirty="0">
                <a:solidFill>
                  <a:srgbClr val="251D20"/>
                </a:solidFill>
                <a:latin typeface="Verdana"/>
                <a:cs typeface="Verdana"/>
              </a:rPr>
              <a:t>Я</a:t>
            </a:r>
            <a:endParaRPr sz="3000" dirty="0">
              <a:latin typeface="Verdana"/>
              <a:cs typeface="Verdana"/>
            </a:endParaRPr>
          </a:p>
          <a:p>
            <a:pPr marL="12700" marR="5080" algn="just">
              <a:lnSpc>
                <a:spcPct val="116700"/>
              </a:lnSpc>
              <a:spcBef>
                <a:spcPts val="1525"/>
              </a:spcBef>
            </a:pPr>
            <a:r>
              <a:rPr sz="3000" spc="229" dirty="0">
                <a:solidFill>
                  <a:srgbClr val="251D20"/>
                </a:solidFill>
                <a:latin typeface="Roboto Lt"/>
                <a:cs typeface="Roboto Lt"/>
              </a:rPr>
              <a:t>Російська</a:t>
            </a:r>
            <a:r>
              <a:rPr sz="3000" spc="140" dirty="0">
                <a:solidFill>
                  <a:srgbClr val="251D20"/>
                </a:solidFill>
                <a:latin typeface="Roboto Lt"/>
                <a:cs typeface="Roboto Lt"/>
              </a:rPr>
              <a:t> </a:t>
            </a:r>
            <a:r>
              <a:rPr sz="3000" spc="310" dirty="0">
                <a:solidFill>
                  <a:srgbClr val="251D20"/>
                </a:solidFill>
                <a:latin typeface="Roboto Lt"/>
                <a:cs typeface="Roboto Lt"/>
              </a:rPr>
              <a:t>Федерація, </a:t>
            </a:r>
            <a:r>
              <a:rPr sz="3000" spc="-720" dirty="0">
                <a:solidFill>
                  <a:srgbClr val="251D20"/>
                </a:solidFill>
                <a:latin typeface="Roboto Lt"/>
                <a:cs typeface="Roboto Lt"/>
              </a:rPr>
              <a:t> </a:t>
            </a:r>
            <a:r>
              <a:rPr sz="3000" spc="280" dirty="0">
                <a:solidFill>
                  <a:srgbClr val="251D20"/>
                </a:solidFill>
                <a:latin typeface="Roboto Lt"/>
                <a:cs typeface="Roboto Lt"/>
              </a:rPr>
              <a:t>Аргентина,</a:t>
            </a:r>
            <a:r>
              <a:rPr sz="3000" spc="180" dirty="0">
                <a:solidFill>
                  <a:srgbClr val="251D20"/>
                </a:solidFill>
                <a:latin typeface="Roboto Lt"/>
                <a:cs typeface="Roboto Lt"/>
              </a:rPr>
              <a:t> </a:t>
            </a:r>
            <a:r>
              <a:rPr sz="3000" spc="265" dirty="0">
                <a:solidFill>
                  <a:srgbClr val="251D20"/>
                </a:solidFill>
                <a:latin typeface="Roboto Lt"/>
                <a:cs typeface="Roboto Lt"/>
              </a:rPr>
              <a:t>Болгарія</a:t>
            </a:r>
            <a:r>
              <a:rPr sz="3000" spc="180" dirty="0">
                <a:solidFill>
                  <a:srgbClr val="251D20"/>
                </a:solidFill>
                <a:latin typeface="Roboto Lt"/>
                <a:cs typeface="Roboto Lt"/>
              </a:rPr>
              <a:t> </a:t>
            </a:r>
            <a:r>
              <a:rPr sz="3000" spc="95" dirty="0">
                <a:solidFill>
                  <a:srgbClr val="251D20"/>
                </a:solidFill>
                <a:latin typeface="Roboto Lt"/>
                <a:cs typeface="Roboto Lt"/>
              </a:rPr>
              <a:t>і </a:t>
            </a:r>
            <a:r>
              <a:rPr sz="3000" spc="-720" dirty="0">
                <a:solidFill>
                  <a:srgbClr val="251D20"/>
                </a:solidFill>
                <a:latin typeface="Roboto Lt"/>
                <a:cs typeface="Roboto Lt"/>
              </a:rPr>
              <a:t> </a:t>
            </a:r>
            <a:r>
              <a:rPr sz="3000" spc="55" dirty="0">
                <a:solidFill>
                  <a:srgbClr val="251D20"/>
                </a:solidFill>
                <a:latin typeface="Roboto Lt"/>
                <a:cs typeface="Roboto Lt"/>
              </a:rPr>
              <a:t>т</a:t>
            </a:r>
            <a:r>
              <a:rPr lang="uk-UA" sz="3000" spc="55" dirty="0">
                <a:solidFill>
                  <a:srgbClr val="251D20"/>
                </a:solidFill>
                <a:latin typeface="Roboto Lt"/>
                <a:cs typeface="Roboto Lt"/>
              </a:rPr>
              <a:t>.д.</a:t>
            </a:r>
            <a:endParaRPr sz="3000" dirty="0">
              <a:latin typeface="Roboto Lt"/>
              <a:cs typeface="Roboto L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409976" y="6616030"/>
            <a:ext cx="104775" cy="3671570"/>
          </a:xfrm>
          <a:custGeom>
            <a:avLst/>
            <a:gdLst/>
            <a:ahLst/>
            <a:cxnLst/>
            <a:rect l="l" t="t" r="r" b="b"/>
            <a:pathLst>
              <a:path w="104775" h="3671570">
                <a:moveTo>
                  <a:pt x="0" y="0"/>
                </a:moveTo>
                <a:lnTo>
                  <a:pt x="104774" y="0"/>
                </a:lnTo>
                <a:lnTo>
                  <a:pt x="104774" y="3670969"/>
                </a:lnTo>
                <a:lnTo>
                  <a:pt x="0" y="3670969"/>
                </a:lnTo>
                <a:lnTo>
                  <a:pt x="0" y="0"/>
                </a:lnTo>
                <a:close/>
              </a:path>
            </a:pathLst>
          </a:custGeom>
          <a:solidFill>
            <a:srgbClr val="AF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563394" y="6463630"/>
            <a:ext cx="104775" cy="3823970"/>
          </a:xfrm>
          <a:custGeom>
            <a:avLst/>
            <a:gdLst/>
            <a:ahLst/>
            <a:cxnLst/>
            <a:rect l="l" t="t" r="r" b="b"/>
            <a:pathLst>
              <a:path w="104775" h="3823970">
                <a:moveTo>
                  <a:pt x="0" y="0"/>
                </a:moveTo>
                <a:lnTo>
                  <a:pt x="104774" y="0"/>
                </a:lnTo>
                <a:lnTo>
                  <a:pt x="104774" y="3823369"/>
                </a:lnTo>
                <a:lnTo>
                  <a:pt x="0" y="3823369"/>
                </a:lnTo>
                <a:lnTo>
                  <a:pt x="0" y="0"/>
                </a:lnTo>
                <a:close/>
              </a:path>
            </a:pathLst>
          </a:custGeom>
          <a:solidFill>
            <a:srgbClr val="AF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253519" y="6616030"/>
            <a:ext cx="104775" cy="3671570"/>
          </a:xfrm>
          <a:custGeom>
            <a:avLst/>
            <a:gdLst/>
            <a:ahLst/>
            <a:cxnLst/>
            <a:rect l="l" t="t" r="r" b="b"/>
            <a:pathLst>
              <a:path w="104775" h="3671570">
                <a:moveTo>
                  <a:pt x="0" y="0"/>
                </a:moveTo>
                <a:lnTo>
                  <a:pt x="104774" y="0"/>
                </a:lnTo>
                <a:lnTo>
                  <a:pt x="104774" y="3670969"/>
                </a:lnTo>
                <a:lnTo>
                  <a:pt x="0" y="3670969"/>
                </a:lnTo>
                <a:lnTo>
                  <a:pt x="0" y="0"/>
                </a:lnTo>
                <a:close/>
              </a:path>
            </a:pathLst>
          </a:custGeom>
          <a:solidFill>
            <a:srgbClr val="AF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818847" y="6821585"/>
            <a:ext cx="104775" cy="3465829"/>
          </a:xfrm>
          <a:custGeom>
            <a:avLst/>
            <a:gdLst/>
            <a:ahLst/>
            <a:cxnLst/>
            <a:rect l="l" t="t" r="r" b="b"/>
            <a:pathLst>
              <a:path w="104775" h="3465829">
                <a:moveTo>
                  <a:pt x="104774" y="3465413"/>
                </a:moveTo>
                <a:lnTo>
                  <a:pt x="0" y="3465413"/>
                </a:lnTo>
                <a:lnTo>
                  <a:pt x="0" y="0"/>
                </a:lnTo>
                <a:lnTo>
                  <a:pt x="104774" y="0"/>
                </a:lnTo>
                <a:lnTo>
                  <a:pt x="104774" y="3465413"/>
                </a:lnTo>
                <a:close/>
              </a:path>
            </a:pathLst>
          </a:custGeom>
          <a:solidFill>
            <a:srgbClr val="AF9D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40392" y="9130204"/>
            <a:ext cx="6438900" cy="723900"/>
          </a:xfrm>
          <a:custGeom>
            <a:avLst/>
            <a:gdLst/>
            <a:ahLst/>
            <a:cxnLst/>
            <a:rect l="l" t="t" r="r" b="b"/>
            <a:pathLst>
              <a:path w="6438900" h="723900">
                <a:moveTo>
                  <a:pt x="6438899" y="723899"/>
                </a:moveTo>
                <a:lnTo>
                  <a:pt x="0" y="723899"/>
                </a:lnTo>
                <a:lnTo>
                  <a:pt x="0" y="0"/>
                </a:lnTo>
                <a:lnTo>
                  <a:pt x="6438899" y="0"/>
                </a:lnTo>
                <a:lnTo>
                  <a:pt x="6438899" y="7238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4610283"/>
            <a:ext cx="8071484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0" spc="695" dirty="0">
                <a:solidFill>
                  <a:srgbClr val="EBF0F1"/>
                </a:solidFill>
              </a:rPr>
              <a:t>ЗАБОРОНА</a:t>
            </a:r>
            <a:r>
              <a:rPr sz="7000" spc="-85" dirty="0">
                <a:solidFill>
                  <a:srgbClr val="EBF0F1"/>
                </a:solidFill>
              </a:rPr>
              <a:t> </a:t>
            </a:r>
            <a:r>
              <a:rPr sz="7000" spc="560" dirty="0">
                <a:solidFill>
                  <a:srgbClr val="EBF0F1"/>
                </a:solidFill>
              </a:rPr>
              <a:t>КПУ</a:t>
            </a:r>
            <a:endParaRPr sz="7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4361" y="0"/>
            <a:ext cx="3810" cy="10287000"/>
          </a:xfrm>
          <a:custGeom>
            <a:avLst/>
            <a:gdLst/>
            <a:ahLst/>
            <a:cxnLst/>
            <a:rect l="l" t="t" r="r" b="b"/>
            <a:pathLst>
              <a:path w="3809" h="10287000">
                <a:moveTo>
                  <a:pt x="0" y="10286999"/>
                </a:moveTo>
                <a:lnTo>
                  <a:pt x="3637" y="10286999"/>
                </a:lnTo>
                <a:lnTo>
                  <a:pt x="36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0360025" cy="10287000"/>
          </a:xfrm>
          <a:custGeom>
            <a:avLst/>
            <a:gdLst/>
            <a:ahLst/>
            <a:cxnLst/>
            <a:rect l="l" t="t" r="r" b="b"/>
            <a:pathLst>
              <a:path w="10360025" h="10287000">
                <a:moveTo>
                  <a:pt x="0" y="10286999"/>
                </a:moveTo>
                <a:lnTo>
                  <a:pt x="10359561" y="10286999"/>
                </a:lnTo>
                <a:lnTo>
                  <a:pt x="10359561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4825" cy="10287000"/>
            <a:chOff x="0" y="0"/>
            <a:chExt cx="18284825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11"/>
              <a:ext cx="18284825" cy="10287000"/>
            </a:xfrm>
            <a:custGeom>
              <a:avLst/>
              <a:gdLst/>
              <a:ahLst/>
              <a:cxnLst/>
              <a:rect l="l" t="t" r="r" b="b"/>
              <a:pathLst>
                <a:path w="18284825" h="10287000">
                  <a:moveTo>
                    <a:pt x="18284355" y="0"/>
                  </a:moveTo>
                  <a:lnTo>
                    <a:pt x="10639412" y="0"/>
                  </a:lnTo>
                  <a:lnTo>
                    <a:pt x="10359555" y="0"/>
                  </a:lnTo>
                  <a:lnTo>
                    <a:pt x="0" y="0"/>
                  </a:lnTo>
                  <a:lnTo>
                    <a:pt x="0" y="2110702"/>
                  </a:lnTo>
                  <a:lnTo>
                    <a:pt x="10359555" y="2110702"/>
                  </a:lnTo>
                  <a:lnTo>
                    <a:pt x="10359555" y="10287000"/>
                  </a:lnTo>
                  <a:lnTo>
                    <a:pt x="18284355" y="10287000"/>
                  </a:lnTo>
                  <a:lnTo>
                    <a:pt x="18284355" y="0"/>
                  </a:lnTo>
                  <a:close/>
                </a:path>
              </a:pathLst>
            </a:custGeom>
            <a:solidFill>
              <a:srgbClr val="176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35189" y="3459203"/>
              <a:ext cx="7277099" cy="47339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912497" y="2174745"/>
              <a:ext cx="6819900" cy="6807200"/>
            </a:xfrm>
            <a:custGeom>
              <a:avLst/>
              <a:gdLst/>
              <a:ahLst/>
              <a:cxnLst/>
              <a:rect l="l" t="t" r="r" b="b"/>
              <a:pathLst>
                <a:path w="6819900" h="6807200">
                  <a:moveTo>
                    <a:pt x="3743888" y="12700"/>
                  </a:moveTo>
                  <a:lnTo>
                    <a:pt x="3076011" y="12700"/>
                  </a:lnTo>
                  <a:lnTo>
                    <a:pt x="3123191" y="0"/>
                  </a:lnTo>
                  <a:lnTo>
                    <a:pt x="3696708" y="0"/>
                  </a:lnTo>
                  <a:lnTo>
                    <a:pt x="3743888" y="12700"/>
                  </a:lnTo>
                  <a:close/>
                </a:path>
                <a:path w="6819900" h="6807200">
                  <a:moveTo>
                    <a:pt x="3837682" y="25400"/>
                  </a:moveTo>
                  <a:lnTo>
                    <a:pt x="2982217" y="25400"/>
                  </a:lnTo>
                  <a:lnTo>
                    <a:pt x="3029019" y="12700"/>
                  </a:lnTo>
                  <a:lnTo>
                    <a:pt x="3790880" y="12700"/>
                  </a:lnTo>
                  <a:lnTo>
                    <a:pt x="3837682" y="25400"/>
                  </a:lnTo>
                  <a:close/>
                </a:path>
                <a:path w="6819900" h="6807200">
                  <a:moveTo>
                    <a:pt x="3930693" y="38100"/>
                  </a:moveTo>
                  <a:lnTo>
                    <a:pt x="2889206" y="38100"/>
                  </a:lnTo>
                  <a:lnTo>
                    <a:pt x="2935612" y="25400"/>
                  </a:lnTo>
                  <a:lnTo>
                    <a:pt x="3884287" y="25400"/>
                  </a:lnTo>
                  <a:lnTo>
                    <a:pt x="3930693" y="38100"/>
                  </a:lnTo>
                  <a:close/>
                </a:path>
                <a:path w="6819900" h="6807200">
                  <a:moveTo>
                    <a:pt x="4068665" y="63500"/>
                  </a:moveTo>
                  <a:lnTo>
                    <a:pt x="2751234" y="63500"/>
                  </a:lnTo>
                  <a:lnTo>
                    <a:pt x="2843005" y="38100"/>
                  </a:lnTo>
                  <a:lnTo>
                    <a:pt x="3976894" y="38100"/>
                  </a:lnTo>
                  <a:lnTo>
                    <a:pt x="4068665" y="63500"/>
                  </a:lnTo>
                  <a:close/>
                </a:path>
                <a:path w="6819900" h="6807200">
                  <a:moveTo>
                    <a:pt x="4114226" y="6743700"/>
                  </a:moveTo>
                  <a:lnTo>
                    <a:pt x="2705673" y="6743700"/>
                  </a:lnTo>
                  <a:lnTo>
                    <a:pt x="2220117" y="6604000"/>
                  </a:lnTo>
                  <a:lnTo>
                    <a:pt x="2177509" y="6578600"/>
                  </a:lnTo>
                  <a:lnTo>
                    <a:pt x="2093122" y="6553200"/>
                  </a:lnTo>
                  <a:lnTo>
                    <a:pt x="2051352" y="6527800"/>
                  </a:lnTo>
                  <a:lnTo>
                    <a:pt x="2009869" y="6515100"/>
                  </a:lnTo>
                  <a:lnTo>
                    <a:pt x="1968678" y="6489700"/>
                  </a:lnTo>
                  <a:lnTo>
                    <a:pt x="1927784" y="6477000"/>
                  </a:lnTo>
                  <a:lnTo>
                    <a:pt x="1887191" y="6451600"/>
                  </a:lnTo>
                  <a:lnTo>
                    <a:pt x="1846903" y="6438900"/>
                  </a:lnTo>
                  <a:lnTo>
                    <a:pt x="1767261" y="6388100"/>
                  </a:lnTo>
                  <a:lnTo>
                    <a:pt x="1727916" y="6375400"/>
                  </a:lnTo>
                  <a:lnTo>
                    <a:pt x="1688893" y="6350000"/>
                  </a:lnTo>
                  <a:lnTo>
                    <a:pt x="1573806" y="6273800"/>
                  </a:lnTo>
                  <a:lnTo>
                    <a:pt x="1461782" y="6197600"/>
                  </a:lnTo>
                  <a:lnTo>
                    <a:pt x="1388860" y="6146800"/>
                  </a:lnTo>
                  <a:lnTo>
                    <a:pt x="1317387" y="6096000"/>
                  </a:lnTo>
                  <a:lnTo>
                    <a:pt x="1247399" y="6045200"/>
                  </a:lnTo>
                  <a:lnTo>
                    <a:pt x="1212972" y="6007100"/>
                  </a:lnTo>
                  <a:lnTo>
                    <a:pt x="1145275" y="5956300"/>
                  </a:lnTo>
                  <a:lnTo>
                    <a:pt x="1112015" y="5918200"/>
                  </a:lnTo>
                  <a:lnTo>
                    <a:pt x="1046689" y="5867400"/>
                  </a:lnTo>
                  <a:lnTo>
                    <a:pt x="1014634" y="5829300"/>
                  </a:lnTo>
                  <a:lnTo>
                    <a:pt x="982989" y="5803900"/>
                  </a:lnTo>
                  <a:lnTo>
                    <a:pt x="951759" y="5765800"/>
                  </a:lnTo>
                  <a:lnTo>
                    <a:pt x="920948" y="5740400"/>
                  </a:lnTo>
                  <a:lnTo>
                    <a:pt x="890560" y="5702300"/>
                  </a:lnTo>
                  <a:lnTo>
                    <a:pt x="860601" y="5664200"/>
                  </a:lnTo>
                  <a:lnTo>
                    <a:pt x="831075" y="5638800"/>
                  </a:lnTo>
                  <a:lnTo>
                    <a:pt x="801985" y="5600700"/>
                  </a:lnTo>
                  <a:lnTo>
                    <a:pt x="773336" y="5562600"/>
                  </a:lnTo>
                  <a:lnTo>
                    <a:pt x="745133" y="5537200"/>
                  </a:lnTo>
                  <a:lnTo>
                    <a:pt x="717380" y="5499100"/>
                  </a:lnTo>
                  <a:lnTo>
                    <a:pt x="690081" y="5461000"/>
                  </a:lnTo>
                  <a:lnTo>
                    <a:pt x="663241" y="5422900"/>
                  </a:lnTo>
                  <a:lnTo>
                    <a:pt x="636865" y="5384800"/>
                  </a:lnTo>
                  <a:lnTo>
                    <a:pt x="610955" y="5346700"/>
                  </a:lnTo>
                  <a:lnTo>
                    <a:pt x="585518" y="5308600"/>
                  </a:lnTo>
                  <a:lnTo>
                    <a:pt x="560557" y="5283200"/>
                  </a:lnTo>
                  <a:lnTo>
                    <a:pt x="536076" y="5245100"/>
                  </a:lnTo>
                  <a:lnTo>
                    <a:pt x="512081" y="5207000"/>
                  </a:lnTo>
                  <a:lnTo>
                    <a:pt x="488575" y="5168900"/>
                  </a:lnTo>
                  <a:lnTo>
                    <a:pt x="465563" y="5130800"/>
                  </a:lnTo>
                  <a:lnTo>
                    <a:pt x="443049" y="5080000"/>
                  </a:lnTo>
                  <a:lnTo>
                    <a:pt x="421038" y="5041900"/>
                  </a:lnTo>
                  <a:lnTo>
                    <a:pt x="399533" y="5003800"/>
                  </a:lnTo>
                  <a:lnTo>
                    <a:pt x="378540" y="4965700"/>
                  </a:lnTo>
                  <a:lnTo>
                    <a:pt x="358063" y="4927600"/>
                  </a:lnTo>
                  <a:lnTo>
                    <a:pt x="338106" y="4889500"/>
                  </a:lnTo>
                  <a:lnTo>
                    <a:pt x="318673" y="4838700"/>
                  </a:lnTo>
                  <a:lnTo>
                    <a:pt x="299769" y="4800600"/>
                  </a:lnTo>
                  <a:lnTo>
                    <a:pt x="281399" y="4762500"/>
                  </a:lnTo>
                  <a:lnTo>
                    <a:pt x="263566" y="4724400"/>
                  </a:lnTo>
                  <a:lnTo>
                    <a:pt x="246275" y="4673600"/>
                  </a:lnTo>
                  <a:lnTo>
                    <a:pt x="229531" y="4635500"/>
                  </a:lnTo>
                  <a:lnTo>
                    <a:pt x="213337" y="4597400"/>
                  </a:lnTo>
                  <a:lnTo>
                    <a:pt x="197699" y="4546600"/>
                  </a:lnTo>
                  <a:lnTo>
                    <a:pt x="182620" y="4508500"/>
                  </a:lnTo>
                  <a:lnTo>
                    <a:pt x="168105" y="4457700"/>
                  </a:lnTo>
                  <a:lnTo>
                    <a:pt x="154159" y="4419600"/>
                  </a:lnTo>
                  <a:lnTo>
                    <a:pt x="140785" y="4381500"/>
                  </a:lnTo>
                  <a:lnTo>
                    <a:pt x="127988" y="4330700"/>
                  </a:lnTo>
                  <a:lnTo>
                    <a:pt x="115773" y="4292600"/>
                  </a:lnTo>
                  <a:lnTo>
                    <a:pt x="104144" y="4241800"/>
                  </a:lnTo>
                  <a:lnTo>
                    <a:pt x="93105" y="4203700"/>
                  </a:lnTo>
                  <a:lnTo>
                    <a:pt x="82661" y="4152900"/>
                  </a:lnTo>
                  <a:lnTo>
                    <a:pt x="72815" y="4102100"/>
                  </a:lnTo>
                  <a:lnTo>
                    <a:pt x="63573" y="4064000"/>
                  </a:lnTo>
                  <a:lnTo>
                    <a:pt x="54939" y="4013200"/>
                  </a:lnTo>
                  <a:lnTo>
                    <a:pt x="46917" y="3975100"/>
                  </a:lnTo>
                  <a:lnTo>
                    <a:pt x="39512" y="3924300"/>
                  </a:lnTo>
                  <a:lnTo>
                    <a:pt x="32727" y="3873500"/>
                  </a:lnTo>
                  <a:lnTo>
                    <a:pt x="26568" y="3835400"/>
                  </a:lnTo>
                  <a:lnTo>
                    <a:pt x="21039" y="3784600"/>
                  </a:lnTo>
                  <a:lnTo>
                    <a:pt x="16144" y="3733800"/>
                  </a:lnTo>
                  <a:lnTo>
                    <a:pt x="11887" y="3695700"/>
                  </a:lnTo>
                  <a:lnTo>
                    <a:pt x="8273" y="3644900"/>
                  </a:lnTo>
                  <a:lnTo>
                    <a:pt x="5306" y="3594100"/>
                  </a:lnTo>
                  <a:lnTo>
                    <a:pt x="2991" y="3543300"/>
                  </a:lnTo>
                  <a:lnTo>
                    <a:pt x="1332" y="3505200"/>
                  </a:lnTo>
                  <a:lnTo>
                    <a:pt x="333" y="3454400"/>
                  </a:lnTo>
                  <a:lnTo>
                    <a:pt x="0" y="3403600"/>
                  </a:lnTo>
                  <a:lnTo>
                    <a:pt x="333" y="3352800"/>
                  </a:lnTo>
                  <a:lnTo>
                    <a:pt x="1332" y="3302000"/>
                  </a:lnTo>
                  <a:lnTo>
                    <a:pt x="2991" y="3263900"/>
                  </a:lnTo>
                  <a:lnTo>
                    <a:pt x="5306" y="3213100"/>
                  </a:lnTo>
                  <a:lnTo>
                    <a:pt x="8273" y="3162300"/>
                  </a:lnTo>
                  <a:lnTo>
                    <a:pt x="11887" y="3111500"/>
                  </a:lnTo>
                  <a:lnTo>
                    <a:pt x="16144" y="3073400"/>
                  </a:lnTo>
                  <a:lnTo>
                    <a:pt x="21039" y="3022600"/>
                  </a:lnTo>
                  <a:lnTo>
                    <a:pt x="26568" y="2971800"/>
                  </a:lnTo>
                  <a:lnTo>
                    <a:pt x="32727" y="2933700"/>
                  </a:lnTo>
                  <a:lnTo>
                    <a:pt x="39512" y="2882900"/>
                  </a:lnTo>
                  <a:lnTo>
                    <a:pt x="46917" y="2832100"/>
                  </a:lnTo>
                  <a:lnTo>
                    <a:pt x="54939" y="2794000"/>
                  </a:lnTo>
                  <a:lnTo>
                    <a:pt x="63573" y="2743200"/>
                  </a:lnTo>
                  <a:lnTo>
                    <a:pt x="72815" y="2705100"/>
                  </a:lnTo>
                  <a:lnTo>
                    <a:pt x="82661" y="2654300"/>
                  </a:lnTo>
                  <a:lnTo>
                    <a:pt x="93105" y="2603500"/>
                  </a:lnTo>
                  <a:lnTo>
                    <a:pt x="104144" y="2565400"/>
                  </a:lnTo>
                  <a:lnTo>
                    <a:pt x="115773" y="2514600"/>
                  </a:lnTo>
                  <a:lnTo>
                    <a:pt x="127988" y="2476500"/>
                  </a:lnTo>
                  <a:lnTo>
                    <a:pt x="140785" y="2425700"/>
                  </a:lnTo>
                  <a:lnTo>
                    <a:pt x="154159" y="2387600"/>
                  </a:lnTo>
                  <a:lnTo>
                    <a:pt x="168105" y="2349500"/>
                  </a:lnTo>
                  <a:lnTo>
                    <a:pt x="182620" y="2298700"/>
                  </a:lnTo>
                  <a:lnTo>
                    <a:pt x="197699" y="2260600"/>
                  </a:lnTo>
                  <a:lnTo>
                    <a:pt x="213337" y="2209800"/>
                  </a:lnTo>
                  <a:lnTo>
                    <a:pt x="229531" y="2171700"/>
                  </a:lnTo>
                  <a:lnTo>
                    <a:pt x="246275" y="2133600"/>
                  </a:lnTo>
                  <a:lnTo>
                    <a:pt x="263566" y="2082800"/>
                  </a:lnTo>
                  <a:lnTo>
                    <a:pt x="281399" y="2044700"/>
                  </a:lnTo>
                  <a:lnTo>
                    <a:pt x="299769" y="2006600"/>
                  </a:lnTo>
                  <a:lnTo>
                    <a:pt x="318673" y="1968500"/>
                  </a:lnTo>
                  <a:lnTo>
                    <a:pt x="338106" y="1917700"/>
                  </a:lnTo>
                  <a:lnTo>
                    <a:pt x="358063" y="1879600"/>
                  </a:lnTo>
                  <a:lnTo>
                    <a:pt x="378540" y="1841500"/>
                  </a:lnTo>
                  <a:lnTo>
                    <a:pt x="399533" y="1803400"/>
                  </a:lnTo>
                  <a:lnTo>
                    <a:pt x="421038" y="1765300"/>
                  </a:lnTo>
                  <a:lnTo>
                    <a:pt x="443049" y="1727200"/>
                  </a:lnTo>
                  <a:lnTo>
                    <a:pt x="465563" y="1676400"/>
                  </a:lnTo>
                  <a:lnTo>
                    <a:pt x="488575" y="1638300"/>
                  </a:lnTo>
                  <a:lnTo>
                    <a:pt x="512081" y="1600200"/>
                  </a:lnTo>
                  <a:lnTo>
                    <a:pt x="536076" y="1562100"/>
                  </a:lnTo>
                  <a:lnTo>
                    <a:pt x="560557" y="1524000"/>
                  </a:lnTo>
                  <a:lnTo>
                    <a:pt x="585518" y="1498600"/>
                  </a:lnTo>
                  <a:lnTo>
                    <a:pt x="610955" y="1460500"/>
                  </a:lnTo>
                  <a:lnTo>
                    <a:pt x="636865" y="1422400"/>
                  </a:lnTo>
                  <a:lnTo>
                    <a:pt x="663241" y="1384300"/>
                  </a:lnTo>
                  <a:lnTo>
                    <a:pt x="690081" y="1346200"/>
                  </a:lnTo>
                  <a:lnTo>
                    <a:pt x="717380" y="1308100"/>
                  </a:lnTo>
                  <a:lnTo>
                    <a:pt x="745133" y="1270000"/>
                  </a:lnTo>
                  <a:lnTo>
                    <a:pt x="773336" y="1244600"/>
                  </a:lnTo>
                  <a:lnTo>
                    <a:pt x="801985" y="1206500"/>
                  </a:lnTo>
                  <a:lnTo>
                    <a:pt x="831075" y="1168400"/>
                  </a:lnTo>
                  <a:lnTo>
                    <a:pt x="860601" y="1143000"/>
                  </a:lnTo>
                  <a:lnTo>
                    <a:pt x="890560" y="1104900"/>
                  </a:lnTo>
                  <a:lnTo>
                    <a:pt x="920948" y="1066800"/>
                  </a:lnTo>
                  <a:lnTo>
                    <a:pt x="951759" y="1041400"/>
                  </a:lnTo>
                  <a:lnTo>
                    <a:pt x="982989" y="1003300"/>
                  </a:lnTo>
                  <a:lnTo>
                    <a:pt x="1014634" y="977900"/>
                  </a:lnTo>
                  <a:lnTo>
                    <a:pt x="1046689" y="939800"/>
                  </a:lnTo>
                  <a:lnTo>
                    <a:pt x="1112015" y="889000"/>
                  </a:lnTo>
                  <a:lnTo>
                    <a:pt x="1145275" y="850900"/>
                  </a:lnTo>
                  <a:lnTo>
                    <a:pt x="1212972" y="800100"/>
                  </a:lnTo>
                  <a:lnTo>
                    <a:pt x="1247399" y="762000"/>
                  </a:lnTo>
                  <a:lnTo>
                    <a:pt x="1282205" y="736600"/>
                  </a:lnTo>
                  <a:lnTo>
                    <a:pt x="1352940" y="685800"/>
                  </a:lnTo>
                  <a:lnTo>
                    <a:pt x="1425142" y="635000"/>
                  </a:lnTo>
                  <a:lnTo>
                    <a:pt x="1498776" y="584200"/>
                  </a:lnTo>
                  <a:lnTo>
                    <a:pt x="1611834" y="508000"/>
                  </a:lnTo>
                  <a:lnTo>
                    <a:pt x="1727916" y="431800"/>
                  </a:lnTo>
                  <a:lnTo>
                    <a:pt x="1767261" y="419100"/>
                  </a:lnTo>
                  <a:lnTo>
                    <a:pt x="1846903" y="368300"/>
                  </a:lnTo>
                  <a:lnTo>
                    <a:pt x="1887191" y="355600"/>
                  </a:lnTo>
                  <a:lnTo>
                    <a:pt x="1927784" y="330200"/>
                  </a:lnTo>
                  <a:lnTo>
                    <a:pt x="1968678" y="317500"/>
                  </a:lnTo>
                  <a:lnTo>
                    <a:pt x="2009869" y="292100"/>
                  </a:lnTo>
                  <a:lnTo>
                    <a:pt x="2051352" y="279400"/>
                  </a:lnTo>
                  <a:lnTo>
                    <a:pt x="2093122" y="254000"/>
                  </a:lnTo>
                  <a:lnTo>
                    <a:pt x="2177509" y="228600"/>
                  </a:lnTo>
                  <a:lnTo>
                    <a:pt x="2220117" y="203200"/>
                  </a:lnTo>
                  <a:lnTo>
                    <a:pt x="2705673" y="63500"/>
                  </a:lnTo>
                  <a:lnTo>
                    <a:pt x="4114226" y="63500"/>
                  </a:lnTo>
                  <a:lnTo>
                    <a:pt x="4599782" y="203200"/>
                  </a:lnTo>
                  <a:lnTo>
                    <a:pt x="4642389" y="228600"/>
                  </a:lnTo>
                  <a:lnTo>
                    <a:pt x="4726776" y="254000"/>
                  </a:lnTo>
                  <a:lnTo>
                    <a:pt x="4768547" y="279400"/>
                  </a:lnTo>
                  <a:lnTo>
                    <a:pt x="4810030" y="292100"/>
                  </a:lnTo>
                  <a:lnTo>
                    <a:pt x="4851220" y="317500"/>
                  </a:lnTo>
                  <a:lnTo>
                    <a:pt x="4892114" y="330200"/>
                  </a:lnTo>
                  <a:lnTo>
                    <a:pt x="4932708" y="355600"/>
                  </a:lnTo>
                  <a:lnTo>
                    <a:pt x="4972995" y="368300"/>
                  </a:lnTo>
                  <a:lnTo>
                    <a:pt x="5052638" y="419100"/>
                  </a:lnTo>
                  <a:lnTo>
                    <a:pt x="5091983" y="431800"/>
                  </a:lnTo>
                  <a:lnTo>
                    <a:pt x="5208065" y="508000"/>
                  </a:lnTo>
                  <a:lnTo>
                    <a:pt x="5321123" y="584200"/>
                  </a:lnTo>
                  <a:lnTo>
                    <a:pt x="5394757" y="635000"/>
                  </a:lnTo>
                  <a:lnTo>
                    <a:pt x="5466959" y="685800"/>
                  </a:lnTo>
                  <a:lnTo>
                    <a:pt x="5537694" y="736600"/>
                  </a:lnTo>
                  <a:lnTo>
                    <a:pt x="5572500" y="762000"/>
                  </a:lnTo>
                  <a:lnTo>
                    <a:pt x="5606927" y="800100"/>
                  </a:lnTo>
                  <a:lnTo>
                    <a:pt x="5674623" y="850900"/>
                  </a:lnTo>
                  <a:lnTo>
                    <a:pt x="5707884" y="889000"/>
                  </a:lnTo>
                  <a:lnTo>
                    <a:pt x="5773209" y="939800"/>
                  </a:lnTo>
                  <a:lnTo>
                    <a:pt x="3254980" y="939800"/>
                  </a:lnTo>
                  <a:lnTo>
                    <a:pt x="3203892" y="952500"/>
                  </a:lnTo>
                  <a:lnTo>
                    <a:pt x="3153104" y="952500"/>
                  </a:lnTo>
                  <a:lnTo>
                    <a:pt x="3102627" y="965200"/>
                  </a:lnTo>
                  <a:lnTo>
                    <a:pt x="3052470" y="965200"/>
                  </a:lnTo>
                  <a:lnTo>
                    <a:pt x="3002643" y="977900"/>
                  </a:lnTo>
                  <a:lnTo>
                    <a:pt x="2953156" y="977900"/>
                  </a:lnTo>
                  <a:lnTo>
                    <a:pt x="2617102" y="1066800"/>
                  </a:lnTo>
                  <a:lnTo>
                    <a:pt x="2570692" y="1092200"/>
                  </a:lnTo>
                  <a:lnTo>
                    <a:pt x="2524711" y="1104900"/>
                  </a:lnTo>
                  <a:lnTo>
                    <a:pt x="2479169" y="1130300"/>
                  </a:lnTo>
                  <a:lnTo>
                    <a:pt x="2434076" y="1143000"/>
                  </a:lnTo>
                  <a:lnTo>
                    <a:pt x="2389442" y="1168400"/>
                  </a:lnTo>
                  <a:lnTo>
                    <a:pt x="2345276" y="1181100"/>
                  </a:lnTo>
                  <a:lnTo>
                    <a:pt x="2258390" y="1231900"/>
                  </a:lnTo>
                  <a:lnTo>
                    <a:pt x="2215690" y="1257300"/>
                  </a:lnTo>
                  <a:lnTo>
                    <a:pt x="2173498" y="1270000"/>
                  </a:lnTo>
                  <a:lnTo>
                    <a:pt x="2090678" y="1320800"/>
                  </a:lnTo>
                  <a:lnTo>
                    <a:pt x="2851088" y="2082800"/>
                  </a:lnTo>
                  <a:lnTo>
                    <a:pt x="1332911" y="2082800"/>
                  </a:lnTo>
                  <a:lnTo>
                    <a:pt x="1307256" y="2120900"/>
                  </a:lnTo>
                  <a:lnTo>
                    <a:pt x="1282380" y="2171700"/>
                  </a:lnTo>
                  <a:lnTo>
                    <a:pt x="1258296" y="2209800"/>
                  </a:lnTo>
                  <a:lnTo>
                    <a:pt x="1235016" y="2247900"/>
                  </a:lnTo>
                  <a:lnTo>
                    <a:pt x="1212549" y="2298700"/>
                  </a:lnTo>
                  <a:lnTo>
                    <a:pt x="1190909" y="2336800"/>
                  </a:lnTo>
                  <a:lnTo>
                    <a:pt x="1170107" y="2387600"/>
                  </a:lnTo>
                  <a:lnTo>
                    <a:pt x="1150153" y="2425700"/>
                  </a:lnTo>
                  <a:lnTo>
                    <a:pt x="1131061" y="2476500"/>
                  </a:lnTo>
                  <a:lnTo>
                    <a:pt x="1112841" y="2514600"/>
                  </a:lnTo>
                  <a:lnTo>
                    <a:pt x="1095505" y="2565400"/>
                  </a:lnTo>
                  <a:lnTo>
                    <a:pt x="1079064" y="2616200"/>
                  </a:lnTo>
                  <a:lnTo>
                    <a:pt x="1063530" y="2654300"/>
                  </a:lnTo>
                  <a:lnTo>
                    <a:pt x="1048914" y="2705100"/>
                  </a:lnTo>
                  <a:lnTo>
                    <a:pt x="1035229" y="2755900"/>
                  </a:lnTo>
                  <a:lnTo>
                    <a:pt x="1022485" y="2806700"/>
                  </a:lnTo>
                  <a:lnTo>
                    <a:pt x="1010695" y="2844800"/>
                  </a:lnTo>
                  <a:lnTo>
                    <a:pt x="999869" y="2895600"/>
                  </a:lnTo>
                  <a:lnTo>
                    <a:pt x="990019" y="2946400"/>
                  </a:lnTo>
                  <a:lnTo>
                    <a:pt x="981157" y="2997200"/>
                  </a:lnTo>
                  <a:lnTo>
                    <a:pt x="973295" y="3048000"/>
                  </a:lnTo>
                  <a:lnTo>
                    <a:pt x="966443" y="3098800"/>
                  </a:lnTo>
                  <a:lnTo>
                    <a:pt x="960614" y="3149600"/>
                  </a:lnTo>
                  <a:lnTo>
                    <a:pt x="955818" y="3200400"/>
                  </a:lnTo>
                  <a:lnTo>
                    <a:pt x="952069" y="3251200"/>
                  </a:lnTo>
                  <a:lnTo>
                    <a:pt x="949376" y="3302000"/>
                  </a:lnTo>
                  <a:lnTo>
                    <a:pt x="947752" y="3352800"/>
                  </a:lnTo>
                  <a:lnTo>
                    <a:pt x="947208" y="3403600"/>
                  </a:lnTo>
                  <a:lnTo>
                    <a:pt x="947675" y="3454400"/>
                  </a:lnTo>
                  <a:lnTo>
                    <a:pt x="949072" y="3505200"/>
                  </a:lnTo>
                  <a:lnTo>
                    <a:pt x="951389" y="3543300"/>
                  </a:lnTo>
                  <a:lnTo>
                    <a:pt x="954618" y="3594100"/>
                  </a:lnTo>
                  <a:lnTo>
                    <a:pt x="958751" y="3644900"/>
                  </a:lnTo>
                  <a:lnTo>
                    <a:pt x="963778" y="3695700"/>
                  </a:lnTo>
                  <a:lnTo>
                    <a:pt x="969692" y="3733800"/>
                  </a:lnTo>
                  <a:lnTo>
                    <a:pt x="976484" y="3784600"/>
                  </a:lnTo>
                  <a:lnTo>
                    <a:pt x="984145" y="3835400"/>
                  </a:lnTo>
                  <a:lnTo>
                    <a:pt x="992667" y="3873500"/>
                  </a:lnTo>
                  <a:lnTo>
                    <a:pt x="1002040" y="3924300"/>
                  </a:lnTo>
                  <a:lnTo>
                    <a:pt x="1012258" y="3962400"/>
                  </a:lnTo>
                  <a:lnTo>
                    <a:pt x="1023310" y="4013200"/>
                  </a:lnTo>
                  <a:lnTo>
                    <a:pt x="1035189" y="4064000"/>
                  </a:lnTo>
                  <a:lnTo>
                    <a:pt x="1047885" y="4102100"/>
                  </a:lnTo>
                  <a:lnTo>
                    <a:pt x="1061391" y="4152900"/>
                  </a:lnTo>
                  <a:lnTo>
                    <a:pt x="1075698" y="4191000"/>
                  </a:lnTo>
                  <a:lnTo>
                    <a:pt x="1090797" y="4229100"/>
                  </a:lnTo>
                  <a:lnTo>
                    <a:pt x="1106679" y="4279900"/>
                  </a:lnTo>
                  <a:lnTo>
                    <a:pt x="1123337" y="4318000"/>
                  </a:lnTo>
                  <a:lnTo>
                    <a:pt x="1140761" y="4356100"/>
                  </a:lnTo>
                  <a:lnTo>
                    <a:pt x="1158943" y="4406900"/>
                  </a:lnTo>
                  <a:lnTo>
                    <a:pt x="1177875" y="4445000"/>
                  </a:lnTo>
                  <a:lnTo>
                    <a:pt x="1197547" y="4483100"/>
                  </a:lnTo>
                  <a:lnTo>
                    <a:pt x="1217952" y="4521200"/>
                  </a:lnTo>
                  <a:lnTo>
                    <a:pt x="1239080" y="4572000"/>
                  </a:lnTo>
                  <a:lnTo>
                    <a:pt x="1260924" y="4610100"/>
                  </a:lnTo>
                  <a:lnTo>
                    <a:pt x="1283474" y="4648200"/>
                  </a:lnTo>
                  <a:lnTo>
                    <a:pt x="1306722" y="4686300"/>
                  </a:lnTo>
                  <a:lnTo>
                    <a:pt x="1330660" y="4724400"/>
                  </a:lnTo>
                  <a:lnTo>
                    <a:pt x="1355278" y="4762500"/>
                  </a:lnTo>
                  <a:lnTo>
                    <a:pt x="1380569" y="4800600"/>
                  </a:lnTo>
                  <a:lnTo>
                    <a:pt x="1406524" y="4838700"/>
                  </a:lnTo>
                  <a:lnTo>
                    <a:pt x="1433135" y="4876800"/>
                  </a:lnTo>
                  <a:lnTo>
                    <a:pt x="1460391" y="4902200"/>
                  </a:lnTo>
                  <a:lnTo>
                    <a:pt x="1488286" y="4940300"/>
                  </a:lnTo>
                  <a:lnTo>
                    <a:pt x="1516811" y="4978400"/>
                  </a:lnTo>
                  <a:lnTo>
                    <a:pt x="1545956" y="5016500"/>
                  </a:lnTo>
                  <a:lnTo>
                    <a:pt x="1575715" y="5041900"/>
                  </a:lnTo>
                  <a:lnTo>
                    <a:pt x="1606077" y="5080000"/>
                  </a:lnTo>
                  <a:lnTo>
                    <a:pt x="1637034" y="5118100"/>
                  </a:lnTo>
                  <a:lnTo>
                    <a:pt x="1668578" y="5143500"/>
                  </a:lnTo>
                  <a:lnTo>
                    <a:pt x="1700700" y="5181600"/>
                  </a:lnTo>
                  <a:lnTo>
                    <a:pt x="1733392" y="5207000"/>
                  </a:lnTo>
                  <a:lnTo>
                    <a:pt x="1766645" y="5232400"/>
                  </a:lnTo>
                  <a:lnTo>
                    <a:pt x="1800451" y="5270500"/>
                  </a:lnTo>
                  <a:lnTo>
                    <a:pt x="1834801" y="5295900"/>
                  </a:lnTo>
                  <a:lnTo>
                    <a:pt x="1869686" y="5321300"/>
                  </a:lnTo>
                  <a:lnTo>
                    <a:pt x="1905098" y="5359400"/>
                  </a:lnTo>
                  <a:lnTo>
                    <a:pt x="1977468" y="5410200"/>
                  </a:lnTo>
                  <a:lnTo>
                    <a:pt x="2051844" y="5461000"/>
                  </a:lnTo>
                  <a:lnTo>
                    <a:pt x="2128155" y="5511800"/>
                  </a:lnTo>
                  <a:lnTo>
                    <a:pt x="2167016" y="5524500"/>
                  </a:lnTo>
                  <a:lnTo>
                    <a:pt x="2246103" y="5575300"/>
                  </a:lnTo>
                  <a:lnTo>
                    <a:pt x="2286313" y="5600700"/>
                  </a:lnTo>
                  <a:lnTo>
                    <a:pt x="2326956" y="5613400"/>
                  </a:lnTo>
                  <a:lnTo>
                    <a:pt x="2368023" y="5638800"/>
                  </a:lnTo>
                  <a:lnTo>
                    <a:pt x="2409506" y="5651500"/>
                  </a:lnTo>
                  <a:lnTo>
                    <a:pt x="2451395" y="5676900"/>
                  </a:lnTo>
                  <a:lnTo>
                    <a:pt x="2536361" y="5702300"/>
                  </a:lnTo>
                  <a:lnTo>
                    <a:pt x="2579421" y="5727700"/>
                  </a:lnTo>
                  <a:lnTo>
                    <a:pt x="2890797" y="5816600"/>
                  </a:lnTo>
                  <a:lnTo>
                    <a:pt x="2936599" y="5816600"/>
                  </a:lnTo>
                  <a:lnTo>
                    <a:pt x="3029108" y="5842000"/>
                  </a:lnTo>
                  <a:lnTo>
                    <a:pt x="3075798" y="5842000"/>
                  </a:lnTo>
                  <a:lnTo>
                    <a:pt x="3122766" y="5854700"/>
                  </a:lnTo>
                  <a:lnTo>
                    <a:pt x="3217505" y="5854700"/>
                  </a:lnTo>
                  <a:lnTo>
                    <a:pt x="3265258" y="5867400"/>
                  </a:lnTo>
                  <a:lnTo>
                    <a:pt x="5773209" y="5867400"/>
                  </a:lnTo>
                  <a:lnTo>
                    <a:pt x="5707884" y="5918200"/>
                  </a:lnTo>
                  <a:lnTo>
                    <a:pt x="5674623" y="5956300"/>
                  </a:lnTo>
                  <a:lnTo>
                    <a:pt x="5606927" y="6007100"/>
                  </a:lnTo>
                  <a:lnTo>
                    <a:pt x="5572500" y="6045200"/>
                  </a:lnTo>
                  <a:lnTo>
                    <a:pt x="5502512" y="6096000"/>
                  </a:lnTo>
                  <a:lnTo>
                    <a:pt x="5431039" y="6146800"/>
                  </a:lnTo>
                  <a:lnTo>
                    <a:pt x="5358117" y="6197600"/>
                  </a:lnTo>
                  <a:lnTo>
                    <a:pt x="5246093" y="6273800"/>
                  </a:lnTo>
                  <a:lnTo>
                    <a:pt x="5131006" y="6350000"/>
                  </a:lnTo>
                  <a:lnTo>
                    <a:pt x="5091983" y="6375400"/>
                  </a:lnTo>
                  <a:lnTo>
                    <a:pt x="5052638" y="6388100"/>
                  </a:lnTo>
                  <a:lnTo>
                    <a:pt x="4972995" y="6438900"/>
                  </a:lnTo>
                  <a:lnTo>
                    <a:pt x="4932708" y="6451600"/>
                  </a:lnTo>
                  <a:lnTo>
                    <a:pt x="4892114" y="6477000"/>
                  </a:lnTo>
                  <a:lnTo>
                    <a:pt x="4851220" y="6489700"/>
                  </a:lnTo>
                  <a:lnTo>
                    <a:pt x="4810030" y="6515100"/>
                  </a:lnTo>
                  <a:lnTo>
                    <a:pt x="4768547" y="6527800"/>
                  </a:lnTo>
                  <a:lnTo>
                    <a:pt x="4726776" y="6553200"/>
                  </a:lnTo>
                  <a:lnTo>
                    <a:pt x="4642389" y="6578600"/>
                  </a:lnTo>
                  <a:lnTo>
                    <a:pt x="4599782" y="6604000"/>
                  </a:lnTo>
                  <a:lnTo>
                    <a:pt x="4114226" y="6743700"/>
                  </a:lnTo>
                  <a:close/>
                </a:path>
                <a:path w="6819900" h="6807200">
                  <a:moveTo>
                    <a:pt x="6556333" y="4724400"/>
                  </a:moveTo>
                  <a:lnTo>
                    <a:pt x="5487177" y="4724400"/>
                  </a:lnTo>
                  <a:lnTo>
                    <a:pt x="5512813" y="4686300"/>
                  </a:lnTo>
                  <a:lnTo>
                    <a:pt x="5537670" y="4635500"/>
                  </a:lnTo>
                  <a:lnTo>
                    <a:pt x="5561737" y="4597400"/>
                  </a:lnTo>
                  <a:lnTo>
                    <a:pt x="5585003" y="4559300"/>
                  </a:lnTo>
                  <a:lnTo>
                    <a:pt x="5607455" y="4508500"/>
                  </a:lnTo>
                  <a:lnTo>
                    <a:pt x="5629082" y="4470400"/>
                  </a:lnTo>
                  <a:lnTo>
                    <a:pt x="5649872" y="4419600"/>
                  </a:lnTo>
                  <a:lnTo>
                    <a:pt x="5669814" y="4381500"/>
                  </a:lnTo>
                  <a:lnTo>
                    <a:pt x="5688897" y="4330700"/>
                  </a:lnTo>
                  <a:lnTo>
                    <a:pt x="5707108" y="4292600"/>
                  </a:lnTo>
                  <a:lnTo>
                    <a:pt x="5724437" y="4241800"/>
                  </a:lnTo>
                  <a:lnTo>
                    <a:pt x="5740871" y="4191000"/>
                  </a:lnTo>
                  <a:lnTo>
                    <a:pt x="5756398" y="4152900"/>
                  </a:lnTo>
                  <a:lnTo>
                    <a:pt x="5771008" y="4102100"/>
                  </a:lnTo>
                  <a:lnTo>
                    <a:pt x="5784689" y="4051300"/>
                  </a:lnTo>
                  <a:lnTo>
                    <a:pt x="5797429" y="4000500"/>
                  </a:lnTo>
                  <a:lnTo>
                    <a:pt x="5809216" y="3962400"/>
                  </a:lnTo>
                  <a:lnTo>
                    <a:pt x="5820039" y="3911600"/>
                  </a:lnTo>
                  <a:lnTo>
                    <a:pt x="5829886" y="3860800"/>
                  </a:lnTo>
                  <a:lnTo>
                    <a:pt x="5838746" y="3810000"/>
                  </a:lnTo>
                  <a:lnTo>
                    <a:pt x="5846607" y="3759200"/>
                  </a:lnTo>
                  <a:lnTo>
                    <a:pt x="5853458" y="3708400"/>
                  </a:lnTo>
                  <a:lnTo>
                    <a:pt x="5859286" y="3657600"/>
                  </a:lnTo>
                  <a:lnTo>
                    <a:pt x="5864081" y="3606800"/>
                  </a:lnTo>
                  <a:lnTo>
                    <a:pt x="5867830" y="3556000"/>
                  </a:lnTo>
                  <a:lnTo>
                    <a:pt x="5870523" y="3505200"/>
                  </a:lnTo>
                  <a:lnTo>
                    <a:pt x="5872147" y="3454400"/>
                  </a:lnTo>
                  <a:lnTo>
                    <a:pt x="5872691" y="3403600"/>
                  </a:lnTo>
                  <a:lnTo>
                    <a:pt x="5872224" y="3352800"/>
                  </a:lnTo>
                  <a:lnTo>
                    <a:pt x="5870827" y="3302000"/>
                  </a:lnTo>
                  <a:lnTo>
                    <a:pt x="5868511" y="3263900"/>
                  </a:lnTo>
                  <a:lnTo>
                    <a:pt x="5865282" y="3213100"/>
                  </a:lnTo>
                  <a:lnTo>
                    <a:pt x="5861150" y="3162300"/>
                  </a:lnTo>
                  <a:lnTo>
                    <a:pt x="5856123" y="3111500"/>
                  </a:lnTo>
                  <a:lnTo>
                    <a:pt x="5850210" y="3073400"/>
                  </a:lnTo>
                  <a:lnTo>
                    <a:pt x="5843419" y="3022600"/>
                  </a:lnTo>
                  <a:lnTo>
                    <a:pt x="5835760" y="2971800"/>
                  </a:lnTo>
                  <a:lnTo>
                    <a:pt x="5827239" y="2933700"/>
                  </a:lnTo>
                  <a:lnTo>
                    <a:pt x="5817867" y="2882900"/>
                  </a:lnTo>
                  <a:lnTo>
                    <a:pt x="5807651" y="2844800"/>
                  </a:lnTo>
                  <a:lnTo>
                    <a:pt x="5796600" y="2794000"/>
                  </a:lnTo>
                  <a:lnTo>
                    <a:pt x="5784723" y="2743200"/>
                  </a:lnTo>
                  <a:lnTo>
                    <a:pt x="5772029" y="2705100"/>
                  </a:lnTo>
                  <a:lnTo>
                    <a:pt x="5758524" y="2654300"/>
                  </a:lnTo>
                  <a:lnTo>
                    <a:pt x="5744220" y="2616200"/>
                  </a:lnTo>
                  <a:lnTo>
                    <a:pt x="5729123" y="2578100"/>
                  </a:lnTo>
                  <a:lnTo>
                    <a:pt x="5713242" y="2527300"/>
                  </a:lnTo>
                  <a:lnTo>
                    <a:pt x="5696587" y="2489200"/>
                  </a:lnTo>
                  <a:lnTo>
                    <a:pt x="5679164" y="2451100"/>
                  </a:lnTo>
                  <a:lnTo>
                    <a:pt x="5660985" y="2400300"/>
                  </a:lnTo>
                  <a:lnTo>
                    <a:pt x="5642055" y="2362200"/>
                  </a:lnTo>
                  <a:lnTo>
                    <a:pt x="5622385" y="2324100"/>
                  </a:lnTo>
                  <a:lnTo>
                    <a:pt x="5601983" y="2286000"/>
                  </a:lnTo>
                  <a:lnTo>
                    <a:pt x="5580856" y="2235200"/>
                  </a:lnTo>
                  <a:lnTo>
                    <a:pt x="5559015" y="2197100"/>
                  </a:lnTo>
                  <a:lnTo>
                    <a:pt x="5536467" y="2159000"/>
                  </a:lnTo>
                  <a:lnTo>
                    <a:pt x="5513221" y="2120900"/>
                  </a:lnTo>
                  <a:lnTo>
                    <a:pt x="5489286" y="2082800"/>
                  </a:lnTo>
                  <a:lnTo>
                    <a:pt x="5464669" y="2044700"/>
                  </a:lnTo>
                  <a:lnTo>
                    <a:pt x="5439380" y="2006600"/>
                  </a:lnTo>
                  <a:lnTo>
                    <a:pt x="5413428" y="1968500"/>
                  </a:lnTo>
                  <a:lnTo>
                    <a:pt x="5386820" y="1930400"/>
                  </a:lnTo>
                  <a:lnTo>
                    <a:pt x="5359565" y="1905000"/>
                  </a:lnTo>
                  <a:lnTo>
                    <a:pt x="5331672" y="1866900"/>
                  </a:lnTo>
                  <a:lnTo>
                    <a:pt x="5303150" y="1828800"/>
                  </a:lnTo>
                  <a:lnTo>
                    <a:pt x="5274006" y="1790700"/>
                  </a:lnTo>
                  <a:lnTo>
                    <a:pt x="5244250" y="1765300"/>
                  </a:lnTo>
                  <a:lnTo>
                    <a:pt x="5213890" y="1727200"/>
                  </a:lnTo>
                  <a:lnTo>
                    <a:pt x="5182934" y="1689100"/>
                  </a:lnTo>
                  <a:lnTo>
                    <a:pt x="5151392" y="1663700"/>
                  </a:lnTo>
                  <a:lnTo>
                    <a:pt x="5119271" y="1625600"/>
                  </a:lnTo>
                  <a:lnTo>
                    <a:pt x="5086581" y="1600200"/>
                  </a:lnTo>
                  <a:lnTo>
                    <a:pt x="5053329" y="1574800"/>
                  </a:lnTo>
                  <a:lnTo>
                    <a:pt x="5019525" y="1536700"/>
                  </a:lnTo>
                  <a:lnTo>
                    <a:pt x="4985176" y="1511300"/>
                  </a:lnTo>
                  <a:lnTo>
                    <a:pt x="4950292" y="1485900"/>
                  </a:lnTo>
                  <a:lnTo>
                    <a:pt x="4914881" y="1447800"/>
                  </a:lnTo>
                  <a:lnTo>
                    <a:pt x="4842513" y="1397000"/>
                  </a:lnTo>
                  <a:lnTo>
                    <a:pt x="4768139" y="1346200"/>
                  </a:lnTo>
                  <a:lnTo>
                    <a:pt x="4691828" y="1295400"/>
                  </a:lnTo>
                  <a:lnTo>
                    <a:pt x="4652967" y="1282700"/>
                  </a:lnTo>
                  <a:lnTo>
                    <a:pt x="4613648" y="1257300"/>
                  </a:lnTo>
                  <a:lnTo>
                    <a:pt x="4533669" y="1206500"/>
                  </a:lnTo>
                  <a:lnTo>
                    <a:pt x="4493025" y="1193800"/>
                  </a:lnTo>
                  <a:lnTo>
                    <a:pt x="4451958" y="1168400"/>
                  </a:lnTo>
                  <a:lnTo>
                    <a:pt x="4410474" y="1155700"/>
                  </a:lnTo>
                  <a:lnTo>
                    <a:pt x="4368583" y="1130300"/>
                  </a:lnTo>
                  <a:lnTo>
                    <a:pt x="4283614" y="1104900"/>
                  </a:lnTo>
                  <a:lnTo>
                    <a:pt x="4240553" y="1079500"/>
                  </a:lnTo>
                  <a:lnTo>
                    <a:pt x="3929158" y="990600"/>
                  </a:lnTo>
                  <a:lnTo>
                    <a:pt x="3883352" y="990600"/>
                  </a:lnTo>
                  <a:lnTo>
                    <a:pt x="3790835" y="965200"/>
                  </a:lnTo>
                  <a:lnTo>
                    <a:pt x="3744141" y="965200"/>
                  </a:lnTo>
                  <a:lnTo>
                    <a:pt x="3697168" y="952500"/>
                  </a:lnTo>
                  <a:lnTo>
                    <a:pt x="3602419" y="952500"/>
                  </a:lnTo>
                  <a:lnTo>
                    <a:pt x="3554660" y="939800"/>
                  </a:lnTo>
                  <a:lnTo>
                    <a:pt x="5773209" y="939800"/>
                  </a:lnTo>
                  <a:lnTo>
                    <a:pt x="5805265" y="977900"/>
                  </a:lnTo>
                  <a:lnTo>
                    <a:pt x="5836910" y="1003300"/>
                  </a:lnTo>
                  <a:lnTo>
                    <a:pt x="5868140" y="1041400"/>
                  </a:lnTo>
                  <a:lnTo>
                    <a:pt x="5898951" y="1066800"/>
                  </a:lnTo>
                  <a:lnTo>
                    <a:pt x="5929338" y="1104900"/>
                  </a:lnTo>
                  <a:lnTo>
                    <a:pt x="5959297" y="1143000"/>
                  </a:lnTo>
                  <a:lnTo>
                    <a:pt x="5988824" y="1168400"/>
                  </a:lnTo>
                  <a:lnTo>
                    <a:pt x="6017914" y="1206500"/>
                  </a:lnTo>
                  <a:lnTo>
                    <a:pt x="6046563" y="1244600"/>
                  </a:lnTo>
                  <a:lnTo>
                    <a:pt x="6074766" y="1270000"/>
                  </a:lnTo>
                  <a:lnTo>
                    <a:pt x="6102519" y="1308100"/>
                  </a:lnTo>
                  <a:lnTo>
                    <a:pt x="6129817" y="1346200"/>
                  </a:lnTo>
                  <a:lnTo>
                    <a:pt x="6156657" y="1384300"/>
                  </a:lnTo>
                  <a:lnTo>
                    <a:pt x="6183034" y="1422400"/>
                  </a:lnTo>
                  <a:lnTo>
                    <a:pt x="6208943" y="1460500"/>
                  </a:lnTo>
                  <a:lnTo>
                    <a:pt x="6234381" y="1498600"/>
                  </a:lnTo>
                  <a:lnTo>
                    <a:pt x="6259342" y="1524000"/>
                  </a:lnTo>
                  <a:lnTo>
                    <a:pt x="6283822" y="1562100"/>
                  </a:lnTo>
                  <a:lnTo>
                    <a:pt x="6307818" y="1600200"/>
                  </a:lnTo>
                  <a:lnTo>
                    <a:pt x="6331324" y="1638300"/>
                  </a:lnTo>
                  <a:lnTo>
                    <a:pt x="6354336" y="1676400"/>
                  </a:lnTo>
                  <a:lnTo>
                    <a:pt x="6376850" y="1727200"/>
                  </a:lnTo>
                  <a:lnTo>
                    <a:pt x="6398861" y="1765300"/>
                  </a:lnTo>
                  <a:lnTo>
                    <a:pt x="6420366" y="1803400"/>
                  </a:lnTo>
                  <a:lnTo>
                    <a:pt x="6441359" y="1841500"/>
                  </a:lnTo>
                  <a:lnTo>
                    <a:pt x="6461836" y="1879600"/>
                  </a:lnTo>
                  <a:lnTo>
                    <a:pt x="6481793" y="1917700"/>
                  </a:lnTo>
                  <a:lnTo>
                    <a:pt x="6501226" y="1968500"/>
                  </a:lnTo>
                  <a:lnTo>
                    <a:pt x="6520129" y="2006600"/>
                  </a:lnTo>
                  <a:lnTo>
                    <a:pt x="6538500" y="2044700"/>
                  </a:lnTo>
                  <a:lnTo>
                    <a:pt x="6556333" y="2082800"/>
                  </a:lnTo>
                  <a:lnTo>
                    <a:pt x="6573624" y="2133600"/>
                  </a:lnTo>
                  <a:lnTo>
                    <a:pt x="6590368" y="2171700"/>
                  </a:lnTo>
                  <a:lnTo>
                    <a:pt x="6606561" y="2209800"/>
                  </a:lnTo>
                  <a:lnTo>
                    <a:pt x="6622200" y="2260600"/>
                  </a:lnTo>
                  <a:lnTo>
                    <a:pt x="6637279" y="2298700"/>
                  </a:lnTo>
                  <a:lnTo>
                    <a:pt x="6651793" y="2349500"/>
                  </a:lnTo>
                  <a:lnTo>
                    <a:pt x="6665740" y="2387600"/>
                  </a:lnTo>
                  <a:lnTo>
                    <a:pt x="6679114" y="2425700"/>
                  </a:lnTo>
                  <a:lnTo>
                    <a:pt x="6691910" y="2476500"/>
                  </a:lnTo>
                  <a:lnTo>
                    <a:pt x="6704126" y="2514600"/>
                  </a:lnTo>
                  <a:lnTo>
                    <a:pt x="6715755" y="2565400"/>
                  </a:lnTo>
                  <a:lnTo>
                    <a:pt x="6726794" y="2603500"/>
                  </a:lnTo>
                  <a:lnTo>
                    <a:pt x="6737238" y="2654300"/>
                  </a:lnTo>
                  <a:lnTo>
                    <a:pt x="6747084" y="2705100"/>
                  </a:lnTo>
                  <a:lnTo>
                    <a:pt x="6756326" y="2743200"/>
                  </a:lnTo>
                  <a:lnTo>
                    <a:pt x="6764960" y="2794000"/>
                  </a:lnTo>
                  <a:lnTo>
                    <a:pt x="6772982" y="2832100"/>
                  </a:lnTo>
                  <a:lnTo>
                    <a:pt x="6780387" y="2882900"/>
                  </a:lnTo>
                  <a:lnTo>
                    <a:pt x="6787171" y="2933700"/>
                  </a:lnTo>
                  <a:lnTo>
                    <a:pt x="6793331" y="2971800"/>
                  </a:lnTo>
                  <a:lnTo>
                    <a:pt x="6798860" y="3022600"/>
                  </a:lnTo>
                  <a:lnTo>
                    <a:pt x="6803755" y="3073400"/>
                  </a:lnTo>
                  <a:lnTo>
                    <a:pt x="6808012" y="3111500"/>
                  </a:lnTo>
                  <a:lnTo>
                    <a:pt x="6811626" y="3162300"/>
                  </a:lnTo>
                  <a:lnTo>
                    <a:pt x="6814593" y="3213100"/>
                  </a:lnTo>
                  <a:lnTo>
                    <a:pt x="6816908" y="3263900"/>
                  </a:lnTo>
                  <a:lnTo>
                    <a:pt x="6818567" y="3302000"/>
                  </a:lnTo>
                  <a:lnTo>
                    <a:pt x="6819565" y="3352800"/>
                  </a:lnTo>
                  <a:lnTo>
                    <a:pt x="6819899" y="3403600"/>
                  </a:lnTo>
                  <a:lnTo>
                    <a:pt x="6819565" y="3454400"/>
                  </a:lnTo>
                  <a:lnTo>
                    <a:pt x="6818567" y="3505200"/>
                  </a:lnTo>
                  <a:lnTo>
                    <a:pt x="6816908" y="3543300"/>
                  </a:lnTo>
                  <a:lnTo>
                    <a:pt x="6814593" y="3594100"/>
                  </a:lnTo>
                  <a:lnTo>
                    <a:pt x="6811626" y="3644900"/>
                  </a:lnTo>
                  <a:lnTo>
                    <a:pt x="6808012" y="3695700"/>
                  </a:lnTo>
                  <a:lnTo>
                    <a:pt x="6803755" y="3733800"/>
                  </a:lnTo>
                  <a:lnTo>
                    <a:pt x="6798860" y="3784600"/>
                  </a:lnTo>
                  <a:lnTo>
                    <a:pt x="6793331" y="3835400"/>
                  </a:lnTo>
                  <a:lnTo>
                    <a:pt x="6787171" y="3873500"/>
                  </a:lnTo>
                  <a:lnTo>
                    <a:pt x="6780387" y="3924300"/>
                  </a:lnTo>
                  <a:lnTo>
                    <a:pt x="6772982" y="3975100"/>
                  </a:lnTo>
                  <a:lnTo>
                    <a:pt x="6764960" y="4013200"/>
                  </a:lnTo>
                  <a:lnTo>
                    <a:pt x="6756326" y="4064000"/>
                  </a:lnTo>
                  <a:lnTo>
                    <a:pt x="6747084" y="4102100"/>
                  </a:lnTo>
                  <a:lnTo>
                    <a:pt x="6737238" y="4152900"/>
                  </a:lnTo>
                  <a:lnTo>
                    <a:pt x="6726794" y="4203700"/>
                  </a:lnTo>
                  <a:lnTo>
                    <a:pt x="6715755" y="4241800"/>
                  </a:lnTo>
                  <a:lnTo>
                    <a:pt x="6704126" y="4292600"/>
                  </a:lnTo>
                  <a:lnTo>
                    <a:pt x="6691910" y="4330700"/>
                  </a:lnTo>
                  <a:lnTo>
                    <a:pt x="6679114" y="4381500"/>
                  </a:lnTo>
                  <a:lnTo>
                    <a:pt x="6665740" y="4419600"/>
                  </a:lnTo>
                  <a:lnTo>
                    <a:pt x="6651793" y="4457700"/>
                  </a:lnTo>
                  <a:lnTo>
                    <a:pt x="6637279" y="4508500"/>
                  </a:lnTo>
                  <a:lnTo>
                    <a:pt x="6622200" y="4546600"/>
                  </a:lnTo>
                  <a:lnTo>
                    <a:pt x="6606561" y="4597400"/>
                  </a:lnTo>
                  <a:lnTo>
                    <a:pt x="6590368" y="4635500"/>
                  </a:lnTo>
                  <a:lnTo>
                    <a:pt x="6573624" y="4673600"/>
                  </a:lnTo>
                  <a:lnTo>
                    <a:pt x="6556333" y="4724400"/>
                  </a:lnTo>
                  <a:close/>
                </a:path>
                <a:path w="6819900" h="6807200">
                  <a:moveTo>
                    <a:pt x="5773209" y="5867400"/>
                  </a:moveTo>
                  <a:lnTo>
                    <a:pt x="3564919" y="5867400"/>
                  </a:lnTo>
                  <a:lnTo>
                    <a:pt x="3616007" y="5854700"/>
                  </a:lnTo>
                  <a:lnTo>
                    <a:pt x="3666796" y="5854700"/>
                  </a:lnTo>
                  <a:lnTo>
                    <a:pt x="3717274" y="5842000"/>
                  </a:lnTo>
                  <a:lnTo>
                    <a:pt x="3767432" y="5842000"/>
                  </a:lnTo>
                  <a:lnTo>
                    <a:pt x="3817260" y="5829300"/>
                  </a:lnTo>
                  <a:lnTo>
                    <a:pt x="3866749" y="5829300"/>
                  </a:lnTo>
                  <a:lnTo>
                    <a:pt x="4202832" y="5740400"/>
                  </a:lnTo>
                  <a:lnTo>
                    <a:pt x="4249249" y="5715000"/>
                  </a:lnTo>
                  <a:lnTo>
                    <a:pt x="4295238" y="5702300"/>
                  </a:lnTo>
                  <a:lnTo>
                    <a:pt x="4340789" y="5676900"/>
                  </a:lnTo>
                  <a:lnTo>
                    <a:pt x="4385892" y="5664200"/>
                  </a:lnTo>
                  <a:lnTo>
                    <a:pt x="4430537" y="5638800"/>
                  </a:lnTo>
                  <a:lnTo>
                    <a:pt x="4474714" y="5626100"/>
                  </a:lnTo>
                  <a:lnTo>
                    <a:pt x="4604344" y="5549900"/>
                  </a:lnTo>
                  <a:lnTo>
                    <a:pt x="4646553" y="5537200"/>
                  </a:lnTo>
                  <a:lnTo>
                    <a:pt x="4729411" y="5486400"/>
                  </a:lnTo>
                  <a:lnTo>
                    <a:pt x="1332911" y="2082800"/>
                  </a:lnTo>
                  <a:lnTo>
                    <a:pt x="2851088" y="2082800"/>
                  </a:lnTo>
                  <a:lnTo>
                    <a:pt x="5487177" y="4724400"/>
                  </a:lnTo>
                  <a:lnTo>
                    <a:pt x="6556333" y="4724400"/>
                  </a:lnTo>
                  <a:lnTo>
                    <a:pt x="6538500" y="4762500"/>
                  </a:lnTo>
                  <a:lnTo>
                    <a:pt x="6520129" y="4800600"/>
                  </a:lnTo>
                  <a:lnTo>
                    <a:pt x="6501226" y="4838700"/>
                  </a:lnTo>
                  <a:lnTo>
                    <a:pt x="6481793" y="4889500"/>
                  </a:lnTo>
                  <a:lnTo>
                    <a:pt x="6461836" y="4927600"/>
                  </a:lnTo>
                  <a:lnTo>
                    <a:pt x="6441359" y="4965700"/>
                  </a:lnTo>
                  <a:lnTo>
                    <a:pt x="6420366" y="5003800"/>
                  </a:lnTo>
                  <a:lnTo>
                    <a:pt x="6398861" y="5041900"/>
                  </a:lnTo>
                  <a:lnTo>
                    <a:pt x="6376850" y="5080000"/>
                  </a:lnTo>
                  <a:lnTo>
                    <a:pt x="6354336" y="5130800"/>
                  </a:lnTo>
                  <a:lnTo>
                    <a:pt x="6331324" y="5168900"/>
                  </a:lnTo>
                  <a:lnTo>
                    <a:pt x="6307818" y="5207000"/>
                  </a:lnTo>
                  <a:lnTo>
                    <a:pt x="6283822" y="5245100"/>
                  </a:lnTo>
                  <a:lnTo>
                    <a:pt x="6259342" y="5283200"/>
                  </a:lnTo>
                  <a:lnTo>
                    <a:pt x="6234381" y="5308600"/>
                  </a:lnTo>
                  <a:lnTo>
                    <a:pt x="6208943" y="5346700"/>
                  </a:lnTo>
                  <a:lnTo>
                    <a:pt x="6183034" y="5384800"/>
                  </a:lnTo>
                  <a:lnTo>
                    <a:pt x="6156657" y="5422900"/>
                  </a:lnTo>
                  <a:lnTo>
                    <a:pt x="6129817" y="5461000"/>
                  </a:lnTo>
                  <a:lnTo>
                    <a:pt x="6102519" y="5499100"/>
                  </a:lnTo>
                  <a:lnTo>
                    <a:pt x="6074766" y="5537200"/>
                  </a:lnTo>
                  <a:lnTo>
                    <a:pt x="6046563" y="5562600"/>
                  </a:lnTo>
                  <a:lnTo>
                    <a:pt x="6017914" y="5600700"/>
                  </a:lnTo>
                  <a:lnTo>
                    <a:pt x="5988824" y="5638800"/>
                  </a:lnTo>
                  <a:lnTo>
                    <a:pt x="5959297" y="5664200"/>
                  </a:lnTo>
                  <a:lnTo>
                    <a:pt x="5929338" y="5702300"/>
                  </a:lnTo>
                  <a:lnTo>
                    <a:pt x="5898951" y="5740400"/>
                  </a:lnTo>
                  <a:lnTo>
                    <a:pt x="5868140" y="5765800"/>
                  </a:lnTo>
                  <a:lnTo>
                    <a:pt x="5836910" y="5803900"/>
                  </a:lnTo>
                  <a:lnTo>
                    <a:pt x="5805265" y="5829300"/>
                  </a:lnTo>
                  <a:lnTo>
                    <a:pt x="5773209" y="5867400"/>
                  </a:lnTo>
                  <a:close/>
                </a:path>
                <a:path w="6819900" h="6807200">
                  <a:moveTo>
                    <a:pt x="3976894" y="6769100"/>
                  </a:moveTo>
                  <a:lnTo>
                    <a:pt x="2843005" y="6769100"/>
                  </a:lnTo>
                  <a:lnTo>
                    <a:pt x="2751234" y="6743700"/>
                  </a:lnTo>
                  <a:lnTo>
                    <a:pt x="4068665" y="6743700"/>
                  </a:lnTo>
                  <a:lnTo>
                    <a:pt x="3976894" y="6769100"/>
                  </a:lnTo>
                  <a:close/>
                </a:path>
                <a:path w="6819900" h="6807200">
                  <a:moveTo>
                    <a:pt x="3884287" y="6781800"/>
                  </a:moveTo>
                  <a:lnTo>
                    <a:pt x="2935612" y="6781800"/>
                  </a:lnTo>
                  <a:lnTo>
                    <a:pt x="2889206" y="6769100"/>
                  </a:lnTo>
                  <a:lnTo>
                    <a:pt x="3930693" y="6769100"/>
                  </a:lnTo>
                  <a:lnTo>
                    <a:pt x="3884287" y="6781800"/>
                  </a:lnTo>
                  <a:close/>
                </a:path>
                <a:path w="6819900" h="6807200">
                  <a:moveTo>
                    <a:pt x="3790880" y="6794500"/>
                  </a:moveTo>
                  <a:lnTo>
                    <a:pt x="3029019" y="6794500"/>
                  </a:lnTo>
                  <a:lnTo>
                    <a:pt x="2982217" y="6781800"/>
                  </a:lnTo>
                  <a:lnTo>
                    <a:pt x="3837682" y="6781800"/>
                  </a:lnTo>
                  <a:lnTo>
                    <a:pt x="3790880" y="6794500"/>
                  </a:lnTo>
                  <a:close/>
                </a:path>
                <a:path w="6819900" h="6807200">
                  <a:moveTo>
                    <a:pt x="3696708" y="6807200"/>
                  </a:moveTo>
                  <a:lnTo>
                    <a:pt x="3123191" y="6807200"/>
                  </a:lnTo>
                  <a:lnTo>
                    <a:pt x="3076011" y="6794500"/>
                  </a:lnTo>
                  <a:lnTo>
                    <a:pt x="3743888" y="6794500"/>
                  </a:lnTo>
                  <a:lnTo>
                    <a:pt x="3696708" y="680720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031579" y="408716"/>
            <a:ext cx="770890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155" dirty="0"/>
              <a:t>З</a:t>
            </a:r>
            <a:r>
              <a:rPr sz="8000" spc="-150" dirty="0"/>
              <a:t>а</a:t>
            </a:r>
            <a:r>
              <a:rPr sz="8000" spc="350" dirty="0"/>
              <a:t>б</a:t>
            </a:r>
            <a:r>
              <a:rPr sz="8000" spc="225" dirty="0"/>
              <a:t>о</a:t>
            </a:r>
            <a:r>
              <a:rPr sz="8000" spc="495" dirty="0"/>
              <a:t>р</a:t>
            </a:r>
            <a:r>
              <a:rPr sz="8000" spc="225" dirty="0"/>
              <a:t>о</a:t>
            </a:r>
            <a:r>
              <a:rPr sz="8000" spc="295" dirty="0"/>
              <a:t>н</a:t>
            </a:r>
            <a:r>
              <a:rPr sz="8000" spc="-145" dirty="0"/>
              <a:t>а</a:t>
            </a:r>
            <a:r>
              <a:rPr sz="8000" spc="-720" dirty="0"/>
              <a:t> </a:t>
            </a:r>
            <a:r>
              <a:rPr sz="8000" spc="65" dirty="0"/>
              <a:t>К</a:t>
            </a:r>
            <a:r>
              <a:rPr sz="8000" spc="580" dirty="0"/>
              <a:t>П</a:t>
            </a:r>
            <a:r>
              <a:rPr sz="8000" spc="515" dirty="0"/>
              <a:t>У</a:t>
            </a:r>
            <a:endParaRPr sz="8000"/>
          </a:p>
        </p:txBody>
      </p:sp>
      <p:sp>
        <p:nvSpPr>
          <p:cNvPr id="9" name="object 9"/>
          <p:cNvSpPr txBox="1"/>
          <p:nvPr/>
        </p:nvSpPr>
        <p:spPr>
          <a:xfrm>
            <a:off x="501650" y="3887591"/>
            <a:ext cx="8717280" cy="43037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3000" spc="-204" dirty="0">
                <a:latin typeface="Verdana"/>
                <a:cs typeface="Verdana"/>
              </a:rPr>
              <a:t>2</a:t>
            </a:r>
            <a:r>
              <a:rPr sz="3000" spc="-85" dirty="0">
                <a:latin typeface="Verdana"/>
                <a:cs typeface="Verdana"/>
              </a:rPr>
              <a:t>6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85" dirty="0">
                <a:latin typeface="Verdana"/>
                <a:cs typeface="Verdana"/>
              </a:rPr>
              <a:t>с</a:t>
            </a:r>
            <a:r>
              <a:rPr sz="3000" spc="65" dirty="0">
                <a:latin typeface="Verdana"/>
                <a:cs typeface="Verdana"/>
              </a:rPr>
              <a:t>е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110" dirty="0">
                <a:latin typeface="Verdana"/>
                <a:cs typeface="Verdana"/>
              </a:rPr>
              <a:t>пн</a:t>
            </a:r>
            <a:r>
              <a:rPr sz="3000" spc="15" dirty="0">
                <a:latin typeface="Verdana"/>
                <a:cs typeface="Verdana"/>
              </a:rPr>
              <a:t>я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-825" dirty="0">
                <a:latin typeface="Verdana"/>
                <a:cs typeface="Verdana"/>
              </a:rPr>
              <a:t>1</a:t>
            </a:r>
            <a:r>
              <a:rPr sz="3000" spc="-85" dirty="0">
                <a:latin typeface="Verdana"/>
                <a:cs typeface="Verdana"/>
              </a:rPr>
              <a:t>99</a:t>
            </a:r>
            <a:r>
              <a:rPr sz="3000" spc="-825" dirty="0">
                <a:latin typeface="Verdana"/>
                <a:cs typeface="Verdana"/>
              </a:rPr>
              <a:t>1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-459" dirty="0">
                <a:latin typeface="Verdana"/>
                <a:cs typeface="Verdana"/>
              </a:rPr>
              <a:t>.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220" dirty="0">
                <a:latin typeface="Verdana"/>
                <a:cs typeface="Verdana"/>
              </a:rPr>
              <a:t>П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65" dirty="0">
                <a:latin typeface="Verdana"/>
                <a:cs typeface="Verdana"/>
              </a:rPr>
              <a:t>е</a:t>
            </a:r>
            <a:r>
              <a:rPr sz="3000" spc="25" dirty="0">
                <a:latin typeface="Verdana"/>
                <a:cs typeface="Verdana"/>
              </a:rPr>
              <a:t>з</a:t>
            </a:r>
            <a:r>
              <a:rPr sz="3000" spc="140" dirty="0">
                <a:latin typeface="Verdana"/>
                <a:cs typeface="Verdana"/>
              </a:rPr>
              <a:t>и</a:t>
            </a:r>
            <a:r>
              <a:rPr sz="3000" spc="85" dirty="0">
                <a:latin typeface="Verdana"/>
                <a:cs typeface="Verdana"/>
              </a:rPr>
              <a:t>д</a:t>
            </a:r>
            <a:r>
              <a:rPr sz="3000" spc="-5" dirty="0">
                <a:latin typeface="Verdana"/>
                <a:cs typeface="Verdana"/>
              </a:rPr>
              <a:t>і</a:t>
            </a:r>
            <a:r>
              <a:rPr sz="3000" spc="15" dirty="0">
                <a:latin typeface="Verdana"/>
                <a:cs typeface="Verdana"/>
              </a:rPr>
              <a:t>я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190" dirty="0">
                <a:latin typeface="Verdana"/>
                <a:cs typeface="Verdana"/>
              </a:rPr>
              <a:t>В</a:t>
            </a:r>
            <a:r>
              <a:rPr sz="3000" spc="65" dirty="0">
                <a:latin typeface="Verdana"/>
                <a:cs typeface="Verdana"/>
              </a:rPr>
              <a:t>е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-200" dirty="0">
                <a:latin typeface="Verdana"/>
                <a:cs typeface="Verdana"/>
              </a:rPr>
              <a:t>х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35" dirty="0">
                <a:latin typeface="Verdana"/>
                <a:cs typeface="Verdana"/>
              </a:rPr>
              <a:t>в</a:t>
            </a:r>
            <a:r>
              <a:rPr sz="3000" spc="100" dirty="0">
                <a:latin typeface="Verdana"/>
                <a:cs typeface="Verdana"/>
              </a:rPr>
              <a:t>но</a:t>
            </a:r>
            <a:r>
              <a:rPr sz="3000" spc="-20" dirty="0">
                <a:latin typeface="Verdana"/>
                <a:cs typeface="Verdana"/>
              </a:rPr>
              <a:t>ї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320" dirty="0">
                <a:latin typeface="Verdana"/>
                <a:cs typeface="Verdana"/>
              </a:rPr>
              <a:t>Р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85" dirty="0">
                <a:latin typeface="Verdana"/>
                <a:cs typeface="Verdana"/>
              </a:rPr>
              <a:t>д</a:t>
            </a:r>
            <a:r>
              <a:rPr sz="3000" spc="100" dirty="0">
                <a:latin typeface="Verdana"/>
                <a:cs typeface="Verdana"/>
              </a:rPr>
              <a:t>и  </a:t>
            </a:r>
            <a:r>
              <a:rPr sz="3000" spc="190" dirty="0">
                <a:latin typeface="Verdana"/>
                <a:cs typeface="Verdana"/>
              </a:rPr>
              <a:t>У</a:t>
            </a:r>
            <a:r>
              <a:rPr sz="3000" spc="-35" dirty="0">
                <a:latin typeface="Verdana"/>
                <a:cs typeface="Verdana"/>
              </a:rPr>
              <a:t>к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-20" dirty="0">
                <a:latin typeface="Verdana"/>
                <a:cs typeface="Verdana"/>
              </a:rPr>
              <a:t>ї</a:t>
            </a:r>
            <a:r>
              <a:rPr sz="3000" spc="110" dirty="0">
                <a:latin typeface="Verdana"/>
                <a:cs typeface="Verdana"/>
              </a:rPr>
              <a:t>н</a:t>
            </a:r>
            <a:r>
              <a:rPr sz="3000" spc="140" dirty="0">
                <a:latin typeface="Verdana"/>
                <a:cs typeface="Verdana"/>
              </a:rPr>
              <a:t>и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35" dirty="0">
                <a:latin typeface="Verdana"/>
                <a:cs typeface="Verdana"/>
              </a:rPr>
              <a:t>в</a:t>
            </a:r>
            <a:r>
              <a:rPr sz="3000" spc="140" dirty="0">
                <a:latin typeface="Verdana"/>
                <a:cs typeface="Verdana"/>
              </a:rPr>
              <a:t>и</a:t>
            </a:r>
            <a:r>
              <a:rPr sz="3000" spc="85" dirty="0">
                <a:latin typeface="Verdana"/>
                <a:cs typeface="Verdana"/>
              </a:rPr>
              <a:t>д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30" dirty="0">
                <a:latin typeface="Verdana"/>
                <a:cs typeface="Verdana"/>
              </a:rPr>
              <a:t>л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-105" dirty="0">
                <a:latin typeface="Verdana"/>
                <a:cs typeface="Verdana"/>
              </a:rPr>
              <a:t>у</a:t>
            </a:r>
            <a:r>
              <a:rPr sz="3000" spc="-35" dirty="0">
                <a:latin typeface="Verdana"/>
                <a:cs typeface="Verdana"/>
              </a:rPr>
              <a:t>к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25" dirty="0">
                <a:latin typeface="Verdana"/>
                <a:cs typeface="Verdana"/>
              </a:rPr>
              <a:t>з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-505" dirty="0">
                <a:latin typeface="Verdana"/>
                <a:cs typeface="Verdana"/>
              </a:rPr>
              <a:t>«</a:t>
            </a:r>
            <a:r>
              <a:rPr sz="3000" spc="220" dirty="0">
                <a:latin typeface="Verdana"/>
                <a:cs typeface="Verdana"/>
              </a:rPr>
              <a:t>П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-70" dirty="0">
                <a:latin typeface="Verdana"/>
                <a:cs typeface="Verdana"/>
              </a:rPr>
              <a:t>т</a:t>
            </a:r>
            <a:r>
              <a:rPr sz="3000" spc="140" dirty="0">
                <a:latin typeface="Verdana"/>
                <a:cs typeface="Verdana"/>
              </a:rPr>
              <a:t>и</a:t>
            </a:r>
            <a:r>
              <a:rPr sz="3000" spc="280" dirty="0">
                <a:latin typeface="Verdana"/>
                <a:cs typeface="Verdana"/>
              </a:rPr>
              <a:t>м</a:t>
            </a:r>
            <a:r>
              <a:rPr sz="3000" spc="-20" dirty="0">
                <a:latin typeface="Verdana"/>
                <a:cs typeface="Verdana"/>
              </a:rPr>
              <a:t>ч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85" dirty="0">
                <a:latin typeface="Verdana"/>
                <a:cs typeface="Verdana"/>
              </a:rPr>
              <a:t>со</a:t>
            </a:r>
            <a:r>
              <a:rPr sz="3000" spc="35" dirty="0">
                <a:latin typeface="Verdana"/>
                <a:cs typeface="Verdana"/>
              </a:rPr>
              <a:t>в</a:t>
            </a:r>
            <a:r>
              <a:rPr sz="3000" spc="45" dirty="0">
                <a:latin typeface="Verdana"/>
                <a:cs typeface="Verdana"/>
              </a:rPr>
              <a:t>е  </a:t>
            </a:r>
            <a:r>
              <a:rPr sz="3000" spc="110" dirty="0">
                <a:latin typeface="Verdana"/>
                <a:cs typeface="Verdana"/>
              </a:rPr>
              <a:t>п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140" dirty="0">
                <a:latin typeface="Verdana"/>
                <a:cs typeface="Verdana"/>
              </a:rPr>
              <a:t>и</a:t>
            </a:r>
            <a:r>
              <a:rPr sz="3000" spc="110" dirty="0">
                <a:latin typeface="Verdana"/>
                <a:cs typeface="Verdana"/>
              </a:rPr>
              <a:t>п</a:t>
            </a:r>
            <a:r>
              <a:rPr sz="3000" spc="140" dirty="0">
                <a:latin typeface="Verdana"/>
                <a:cs typeface="Verdana"/>
              </a:rPr>
              <a:t>и</a:t>
            </a:r>
            <a:r>
              <a:rPr sz="3000" spc="110" dirty="0">
                <a:latin typeface="Verdana"/>
                <a:cs typeface="Verdana"/>
              </a:rPr>
              <a:t>н</a:t>
            </a:r>
            <a:r>
              <a:rPr sz="3000" spc="65" dirty="0">
                <a:latin typeface="Verdana"/>
                <a:cs typeface="Verdana"/>
              </a:rPr>
              <a:t>е</a:t>
            </a:r>
            <a:r>
              <a:rPr sz="3000" spc="110" dirty="0">
                <a:latin typeface="Verdana"/>
                <a:cs typeface="Verdana"/>
              </a:rPr>
              <a:t>нн</a:t>
            </a:r>
            <a:r>
              <a:rPr sz="3000" spc="15" dirty="0">
                <a:latin typeface="Verdana"/>
                <a:cs typeface="Verdana"/>
              </a:rPr>
              <a:t>я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85" dirty="0">
                <a:latin typeface="Verdana"/>
                <a:cs typeface="Verdana"/>
              </a:rPr>
              <a:t>д</a:t>
            </a:r>
            <a:r>
              <a:rPr sz="3000" spc="-5" dirty="0">
                <a:latin typeface="Verdana"/>
                <a:cs typeface="Verdana"/>
              </a:rPr>
              <a:t>і</a:t>
            </a:r>
            <a:r>
              <a:rPr sz="3000" spc="15" dirty="0">
                <a:latin typeface="Verdana"/>
                <a:cs typeface="Verdana"/>
              </a:rPr>
              <a:t>я</a:t>
            </a:r>
            <a:r>
              <a:rPr sz="3000" spc="30" dirty="0">
                <a:latin typeface="Verdana"/>
                <a:cs typeface="Verdana"/>
              </a:rPr>
              <a:t>л</a:t>
            </a:r>
            <a:r>
              <a:rPr sz="3000" spc="-25" dirty="0">
                <a:latin typeface="Verdana"/>
                <a:cs typeface="Verdana"/>
              </a:rPr>
              <a:t>ь</a:t>
            </a:r>
            <a:r>
              <a:rPr sz="3000" spc="110" dirty="0">
                <a:latin typeface="Verdana"/>
                <a:cs typeface="Verdana"/>
              </a:rPr>
              <a:t>н</a:t>
            </a:r>
            <a:r>
              <a:rPr sz="3000" spc="85" dirty="0">
                <a:latin typeface="Verdana"/>
                <a:cs typeface="Verdana"/>
              </a:rPr>
              <a:t>ос</a:t>
            </a:r>
            <a:r>
              <a:rPr sz="3000" spc="-70" dirty="0">
                <a:latin typeface="Verdana"/>
                <a:cs typeface="Verdana"/>
              </a:rPr>
              <a:t>т</a:t>
            </a:r>
            <a:r>
              <a:rPr sz="3000" spc="-5" dirty="0">
                <a:latin typeface="Verdana"/>
                <a:cs typeface="Verdana"/>
              </a:rPr>
              <a:t>і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25" dirty="0">
                <a:latin typeface="Verdana"/>
                <a:cs typeface="Verdana"/>
              </a:rPr>
              <a:t>К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280" dirty="0">
                <a:latin typeface="Verdana"/>
                <a:cs typeface="Verdana"/>
              </a:rPr>
              <a:t>м</a:t>
            </a:r>
            <a:r>
              <a:rPr sz="3000" spc="110" dirty="0">
                <a:latin typeface="Verdana"/>
                <a:cs typeface="Verdana"/>
              </a:rPr>
              <a:t>п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-70" dirty="0">
                <a:latin typeface="Verdana"/>
                <a:cs typeface="Verdana"/>
              </a:rPr>
              <a:t>т</a:t>
            </a:r>
            <a:r>
              <a:rPr sz="3000" spc="-5" dirty="0">
                <a:latin typeface="Verdana"/>
                <a:cs typeface="Verdana"/>
              </a:rPr>
              <a:t>і</a:t>
            </a:r>
            <a:r>
              <a:rPr sz="3000" spc="-20" dirty="0">
                <a:latin typeface="Verdana"/>
                <a:cs typeface="Verdana"/>
              </a:rPr>
              <a:t>ї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190" dirty="0">
                <a:latin typeface="Verdana"/>
                <a:cs typeface="Verdana"/>
              </a:rPr>
              <a:t>У</a:t>
            </a:r>
            <a:r>
              <a:rPr sz="3000" spc="-35" dirty="0">
                <a:latin typeface="Verdana"/>
                <a:cs typeface="Verdana"/>
              </a:rPr>
              <a:t>к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-20" dirty="0">
                <a:latin typeface="Verdana"/>
                <a:cs typeface="Verdana"/>
              </a:rPr>
              <a:t>ї</a:t>
            </a:r>
            <a:r>
              <a:rPr sz="3000" spc="125" dirty="0">
                <a:latin typeface="Verdana"/>
                <a:cs typeface="Verdana"/>
              </a:rPr>
              <a:t>ни</a:t>
            </a:r>
            <a:r>
              <a:rPr sz="3000" spc="-505" dirty="0">
                <a:latin typeface="Verdana"/>
                <a:cs typeface="Verdana"/>
              </a:rPr>
              <a:t>»</a:t>
            </a:r>
            <a:r>
              <a:rPr sz="3000" spc="-450" dirty="0">
                <a:latin typeface="Verdana"/>
                <a:cs typeface="Verdana"/>
              </a:rPr>
              <a:t>,  </a:t>
            </a:r>
            <a:r>
              <a:rPr sz="3000" spc="-220" dirty="0">
                <a:latin typeface="Verdana"/>
                <a:cs typeface="Verdana"/>
              </a:rPr>
              <a:t>3</a:t>
            </a:r>
            <a:r>
              <a:rPr sz="3000" spc="75" dirty="0">
                <a:latin typeface="Verdana"/>
                <a:cs typeface="Verdana"/>
              </a:rPr>
              <a:t>0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85" dirty="0">
                <a:latin typeface="Verdana"/>
                <a:cs typeface="Verdana"/>
              </a:rPr>
              <a:t>с</a:t>
            </a:r>
            <a:r>
              <a:rPr sz="3000" spc="65" dirty="0">
                <a:latin typeface="Verdana"/>
                <a:cs typeface="Verdana"/>
              </a:rPr>
              <a:t>е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110" dirty="0">
                <a:latin typeface="Verdana"/>
                <a:cs typeface="Verdana"/>
              </a:rPr>
              <a:t>пн</a:t>
            </a:r>
            <a:r>
              <a:rPr sz="3000" spc="15" dirty="0">
                <a:latin typeface="Verdana"/>
                <a:cs typeface="Verdana"/>
              </a:rPr>
              <a:t>я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dirty="0">
                <a:latin typeface="Verdana"/>
                <a:cs typeface="Verdana"/>
              </a:rPr>
              <a:t>—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-105" dirty="0">
                <a:latin typeface="Verdana"/>
                <a:cs typeface="Verdana"/>
              </a:rPr>
              <a:t>у</a:t>
            </a:r>
            <a:r>
              <a:rPr sz="3000" spc="-35" dirty="0">
                <a:latin typeface="Verdana"/>
                <a:cs typeface="Verdana"/>
              </a:rPr>
              <a:t>к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25" dirty="0">
                <a:latin typeface="Verdana"/>
                <a:cs typeface="Verdana"/>
              </a:rPr>
              <a:t>з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-505" dirty="0">
                <a:latin typeface="Verdana"/>
                <a:cs typeface="Verdana"/>
              </a:rPr>
              <a:t>«</a:t>
            </a:r>
            <a:r>
              <a:rPr sz="3000" spc="220" dirty="0">
                <a:latin typeface="Verdana"/>
                <a:cs typeface="Verdana"/>
              </a:rPr>
              <a:t>П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25" dirty="0">
                <a:latin typeface="Verdana"/>
                <a:cs typeface="Verdana"/>
              </a:rPr>
              <a:t>з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130" dirty="0">
                <a:latin typeface="Verdana"/>
                <a:cs typeface="Verdana"/>
              </a:rPr>
              <a:t>б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5" dirty="0">
                <a:latin typeface="Verdana"/>
                <a:cs typeface="Verdana"/>
              </a:rPr>
              <a:t>ну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85" dirty="0">
                <a:latin typeface="Verdana"/>
                <a:cs typeface="Verdana"/>
              </a:rPr>
              <a:t>д</a:t>
            </a:r>
            <a:r>
              <a:rPr sz="3000" spc="-5" dirty="0">
                <a:latin typeface="Verdana"/>
                <a:cs typeface="Verdana"/>
              </a:rPr>
              <a:t>і</a:t>
            </a:r>
            <a:r>
              <a:rPr sz="3000" spc="15" dirty="0">
                <a:latin typeface="Verdana"/>
                <a:cs typeface="Verdana"/>
              </a:rPr>
              <a:t>я</a:t>
            </a:r>
            <a:r>
              <a:rPr sz="3000" spc="30" dirty="0">
                <a:latin typeface="Verdana"/>
                <a:cs typeface="Verdana"/>
              </a:rPr>
              <a:t>л</a:t>
            </a:r>
            <a:r>
              <a:rPr sz="3000" spc="-25" dirty="0">
                <a:latin typeface="Verdana"/>
                <a:cs typeface="Verdana"/>
              </a:rPr>
              <a:t>ь</a:t>
            </a:r>
            <a:r>
              <a:rPr sz="3000" spc="100" dirty="0">
                <a:latin typeface="Verdana"/>
                <a:cs typeface="Verdana"/>
              </a:rPr>
              <a:t>но</a:t>
            </a:r>
            <a:r>
              <a:rPr sz="3000" spc="85" dirty="0">
                <a:latin typeface="Verdana"/>
                <a:cs typeface="Verdana"/>
              </a:rPr>
              <a:t>с</a:t>
            </a:r>
            <a:r>
              <a:rPr sz="3000" spc="-70" dirty="0">
                <a:latin typeface="Verdana"/>
                <a:cs typeface="Verdana"/>
              </a:rPr>
              <a:t>т</a:t>
            </a:r>
            <a:r>
              <a:rPr sz="3000" spc="-5" dirty="0">
                <a:latin typeface="Verdana"/>
                <a:cs typeface="Verdana"/>
              </a:rPr>
              <a:t>і  </a:t>
            </a:r>
            <a:r>
              <a:rPr sz="3000" spc="25" dirty="0">
                <a:latin typeface="Verdana"/>
                <a:cs typeface="Verdana"/>
              </a:rPr>
              <a:t>К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280" dirty="0">
                <a:latin typeface="Verdana"/>
                <a:cs typeface="Verdana"/>
              </a:rPr>
              <a:t>м</a:t>
            </a:r>
            <a:r>
              <a:rPr sz="3000" spc="110" dirty="0">
                <a:latin typeface="Verdana"/>
                <a:cs typeface="Verdana"/>
              </a:rPr>
              <a:t>п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-70" dirty="0">
                <a:latin typeface="Verdana"/>
                <a:cs typeface="Verdana"/>
              </a:rPr>
              <a:t>т</a:t>
            </a:r>
            <a:r>
              <a:rPr sz="3000" spc="-5" dirty="0">
                <a:latin typeface="Verdana"/>
                <a:cs typeface="Verdana"/>
              </a:rPr>
              <a:t>і</a:t>
            </a:r>
            <a:r>
              <a:rPr sz="3000" spc="-20" dirty="0">
                <a:latin typeface="Verdana"/>
                <a:cs typeface="Verdana"/>
              </a:rPr>
              <a:t>ї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190" dirty="0">
                <a:latin typeface="Verdana"/>
                <a:cs typeface="Verdana"/>
              </a:rPr>
              <a:t>У</a:t>
            </a:r>
            <a:r>
              <a:rPr sz="3000" spc="-35" dirty="0">
                <a:latin typeface="Verdana"/>
                <a:cs typeface="Verdana"/>
              </a:rPr>
              <a:t>к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-20" dirty="0">
                <a:latin typeface="Verdana"/>
                <a:cs typeface="Verdana"/>
              </a:rPr>
              <a:t>ї</a:t>
            </a:r>
            <a:r>
              <a:rPr sz="3000" spc="110" dirty="0">
                <a:latin typeface="Verdana"/>
                <a:cs typeface="Verdana"/>
              </a:rPr>
              <a:t>н</a:t>
            </a:r>
            <a:r>
              <a:rPr sz="3000" spc="140" dirty="0">
                <a:latin typeface="Verdana"/>
                <a:cs typeface="Verdana"/>
              </a:rPr>
              <a:t>и</a:t>
            </a:r>
            <a:r>
              <a:rPr sz="3000" spc="-505" dirty="0">
                <a:latin typeface="Verdana"/>
                <a:cs typeface="Verdana"/>
              </a:rPr>
              <a:t>»</a:t>
            </a:r>
            <a:r>
              <a:rPr sz="3000" spc="-459" dirty="0">
                <a:latin typeface="Verdana"/>
                <a:cs typeface="Verdana"/>
              </a:rPr>
              <a:t>.</a:t>
            </a:r>
            <a:r>
              <a:rPr sz="3000" spc="-270" dirty="0">
                <a:latin typeface="Verdana"/>
                <a:cs typeface="Verdana"/>
              </a:rPr>
              <a:t> </a:t>
            </a:r>
            <a:endParaRPr lang="uk-UA" sz="3000" spc="-270" dirty="0">
              <a:latin typeface="Verdana"/>
              <a:cs typeface="Verdana"/>
            </a:endParaRPr>
          </a:p>
          <a:p>
            <a:pPr marL="12700" marR="5080">
              <a:lnSpc>
                <a:spcPct val="116700"/>
              </a:lnSpc>
              <a:spcBef>
                <a:spcPts val="95"/>
              </a:spcBef>
            </a:pPr>
            <a:endParaRPr lang="uk-UA" sz="3000" spc="25" dirty="0">
              <a:latin typeface="Verdana"/>
              <a:cs typeface="Verdana"/>
            </a:endParaRPr>
          </a:p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3000" spc="25" dirty="0">
                <a:latin typeface="Verdana"/>
                <a:cs typeface="Verdana"/>
              </a:rPr>
              <a:t>К</a:t>
            </a:r>
            <a:r>
              <a:rPr sz="3000" spc="220" dirty="0">
                <a:latin typeface="Verdana"/>
                <a:cs typeface="Verdana"/>
              </a:rPr>
              <a:t>П</a:t>
            </a:r>
            <a:r>
              <a:rPr sz="3000" spc="190" dirty="0">
                <a:latin typeface="Verdana"/>
                <a:cs typeface="Verdana"/>
              </a:rPr>
              <a:t>У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35" dirty="0">
                <a:latin typeface="Verdana"/>
                <a:cs typeface="Verdana"/>
              </a:rPr>
              <a:t>в</a:t>
            </a:r>
            <a:r>
              <a:rPr sz="3000" spc="140" dirty="0">
                <a:latin typeface="Verdana"/>
                <a:cs typeface="Verdana"/>
              </a:rPr>
              <a:t>и</a:t>
            </a:r>
            <a:r>
              <a:rPr sz="3000" spc="85" dirty="0">
                <a:latin typeface="Verdana"/>
                <a:cs typeface="Verdana"/>
              </a:rPr>
              <a:t>с</a:t>
            </a:r>
            <a:r>
              <a:rPr sz="3000" spc="-105" dirty="0">
                <a:latin typeface="Verdana"/>
                <a:cs typeface="Verdana"/>
              </a:rPr>
              <a:t>у</a:t>
            </a:r>
            <a:r>
              <a:rPr sz="3000" spc="5" dirty="0">
                <a:latin typeface="Verdana"/>
                <a:cs typeface="Verdana"/>
              </a:rPr>
              <a:t>ну</a:t>
            </a:r>
            <a:r>
              <a:rPr sz="3000" spc="30" dirty="0">
                <a:latin typeface="Verdana"/>
                <a:cs typeface="Verdana"/>
              </a:rPr>
              <a:t>л</a:t>
            </a:r>
            <a:r>
              <a:rPr sz="3000" spc="100" dirty="0">
                <a:latin typeface="Verdana"/>
                <a:cs typeface="Verdana"/>
              </a:rPr>
              <a:t>и  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130" dirty="0">
                <a:latin typeface="Verdana"/>
                <a:cs typeface="Verdana"/>
              </a:rPr>
              <a:t>б</a:t>
            </a:r>
            <a:r>
              <a:rPr sz="3000" spc="35" dirty="0">
                <a:latin typeface="Verdana"/>
                <a:cs typeface="Verdana"/>
              </a:rPr>
              <a:t>в</a:t>
            </a:r>
            <a:r>
              <a:rPr sz="3000" spc="140" dirty="0">
                <a:latin typeface="Verdana"/>
                <a:cs typeface="Verdana"/>
              </a:rPr>
              <a:t>и</a:t>
            </a:r>
            <a:r>
              <a:rPr sz="3000" spc="110" dirty="0">
                <a:latin typeface="Verdana"/>
                <a:cs typeface="Verdana"/>
              </a:rPr>
              <a:t>н</a:t>
            </a:r>
            <a:r>
              <a:rPr sz="3000" spc="-105" dirty="0">
                <a:latin typeface="Verdana"/>
                <a:cs typeface="Verdana"/>
              </a:rPr>
              <a:t>у</a:t>
            </a:r>
            <a:r>
              <a:rPr sz="3000" spc="35" dirty="0">
                <a:latin typeface="Verdana"/>
                <a:cs typeface="Verdana"/>
              </a:rPr>
              <a:t>в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-20" dirty="0">
                <a:latin typeface="Verdana"/>
                <a:cs typeface="Verdana"/>
              </a:rPr>
              <a:t>ч</a:t>
            </a:r>
            <a:r>
              <a:rPr sz="3000" spc="65" dirty="0">
                <a:latin typeface="Verdana"/>
                <a:cs typeface="Verdana"/>
              </a:rPr>
              <a:t>е</a:t>
            </a:r>
            <a:r>
              <a:rPr sz="3000" spc="110" dirty="0">
                <a:latin typeface="Verdana"/>
                <a:cs typeface="Verdana"/>
              </a:rPr>
              <a:t>нн</a:t>
            </a:r>
            <a:r>
              <a:rPr sz="3000" spc="15" dirty="0">
                <a:latin typeface="Verdana"/>
                <a:cs typeface="Verdana"/>
              </a:rPr>
              <a:t>я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-105" dirty="0">
                <a:latin typeface="Verdana"/>
                <a:cs typeface="Verdana"/>
              </a:rPr>
              <a:t>у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-25" dirty="0">
                <a:latin typeface="Verdana"/>
                <a:cs typeface="Verdana"/>
              </a:rPr>
              <a:t>га</a:t>
            </a:r>
            <a:r>
              <a:rPr sz="3000" spc="110" dirty="0">
                <a:latin typeface="Verdana"/>
                <a:cs typeface="Verdana"/>
              </a:rPr>
              <a:t>н</a:t>
            </a:r>
            <a:r>
              <a:rPr sz="3000" spc="-5" dirty="0">
                <a:latin typeface="Verdana"/>
                <a:cs typeface="Verdana"/>
              </a:rPr>
              <a:t>і</a:t>
            </a:r>
            <a:r>
              <a:rPr sz="3000" spc="25" dirty="0">
                <a:latin typeface="Verdana"/>
                <a:cs typeface="Verdana"/>
              </a:rPr>
              <a:t>з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114" dirty="0">
                <a:latin typeface="Verdana"/>
                <a:cs typeface="Verdana"/>
              </a:rPr>
              <a:t>ц</a:t>
            </a:r>
            <a:r>
              <a:rPr sz="3000" spc="-5" dirty="0">
                <a:latin typeface="Verdana"/>
                <a:cs typeface="Verdana"/>
              </a:rPr>
              <a:t>і</a:t>
            </a:r>
            <a:r>
              <a:rPr sz="3000" spc="-20" dirty="0">
                <a:latin typeface="Verdana"/>
                <a:cs typeface="Verdana"/>
              </a:rPr>
              <a:t>ї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85" dirty="0">
                <a:latin typeface="Verdana"/>
                <a:cs typeface="Verdana"/>
              </a:rPr>
              <a:t>д</a:t>
            </a:r>
            <a:r>
              <a:rPr sz="3000" spc="65" dirty="0">
                <a:latin typeface="Verdana"/>
                <a:cs typeface="Verdana"/>
              </a:rPr>
              <a:t>е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80" dirty="0">
                <a:latin typeface="Verdana"/>
                <a:cs typeface="Verdana"/>
              </a:rPr>
              <a:t>ж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35" dirty="0">
                <a:latin typeface="Verdana"/>
                <a:cs typeface="Verdana"/>
              </a:rPr>
              <a:t>в</a:t>
            </a:r>
            <a:r>
              <a:rPr sz="3000" spc="100" dirty="0">
                <a:latin typeface="Verdana"/>
                <a:cs typeface="Verdana"/>
              </a:rPr>
              <a:t>но</a:t>
            </a:r>
            <a:r>
              <a:rPr sz="3000" spc="40" dirty="0">
                <a:latin typeface="Verdana"/>
                <a:cs typeface="Verdana"/>
              </a:rPr>
              <a:t>го  </a:t>
            </a:r>
            <a:r>
              <a:rPr sz="3000" spc="15" dirty="0">
                <a:latin typeface="Verdana"/>
                <a:cs typeface="Verdana"/>
              </a:rPr>
              <a:t>перевороту.</a:t>
            </a:r>
            <a:endParaRPr sz="30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4361" y="3"/>
            <a:ext cx="3810" cy="10287000"/>
          </a:xfrm>
          <a:custGeom>
            <a:avLst/>
            <a:gdLst/>
            <a:ahLst/>
            <a:cxnLst/>
            <a:rect l="l" t="t" r="r" b="b"/>
            <a:pathLst>
              <a:path w="3809" h="10287000">
                <a:moveTo>
                  <a:pt x="0" y="10286999"/>
                </a:moveTo>
                <a:lnTo>
                  <a:pt x="3637" y="10286999"/>
                </a:lnTo>
                <a:lnTo>
                  <a:pt x="36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"/>
            <a:ext cx="10360025" cy="10287000"/>
          </a:xfrm>
          <a:custGeom>
            <a:avLst/>
            <a:gdLst/>
            <a:ahLst/>
            <a:cxnLst/>
            <a:rect l="l" t="t" r="r" b="b"/>
            <a:pathLst>
              <a:path w="10360025" h="10287000">
                <a:moveTo>
                  <a:pt x="0" y="10286999"/>
                </a:moveTo>
                <a:lnTo>
                  <a:pt x="10359561" y="10286999"/>
                </a:lnTo>
                <a:lnTo>
                  <a:pt x="10359561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2"/>
            <a:ext cx="18284825" cy="10287000"/>
            <a:chOff x="0" y="2"/>
            <a:chExt cx="18284825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11"/>
              <a:ext cx="18284825" cy="10287000"/>
            </a:xfrm>
            <a:custGeom>
              <a:avLst/>
              <a:gdLst/>
              <a:ahLst/>
              <a:cxnLst/>
              <a:rect l="l" t="t" r="r" b="b"/>
              <a:pathLst>
                <a:path w="18284825" h="10287000">
                  <a:moveTo>
                    <a:pt x="18284355" y="0"/>
                  </a:moveTo>
                  <a:lnTo>
                    <a:pt x="10639412" y="0"/>
                  </a:lnTo>
                  <a:lnTo>
                    <a:pt x="10359555" y="0"/>
                  </a:lnTo>
                  <a:lnTo>
                    <a:pt x="0" y="0"/>
                  </a:lnTo>
                  <a:lnTo>
                    <a:pt x="0" y="2110702"/>
                  </a:lnTo>
                  <a:lnTo>
                    <a:pt x="10359555" y="2110702"/>
                  </a:lnTo>
                  <a:lnTo>
                    <a:pt x="10359555" y="10287000"/>
                  </a:lnTo>
                  <a:lnTo>
                    <a:pt x="18284355" y="10287000"/>
                  </a:lnTo>
                  <a:lnTo>
                    <a:pt x="18284355" y="0"/>
                  </a:lnTo>
                  <a:close/>
                </a:path>
              </a:pathLst>
            </a:custGeom>
            <a:solidFill>
              <a:srgbClr val="176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35189" y="3459206"/>
              <a:ext cx="7277099" cy="47339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31579" y="408721"/>
            <a:ext cx="770890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155" dirty="0"/>
              <a:t>З</a:t>
            </a:r>
            <a:r>
              <a:rPr sz="8000" spc="-150" dirty="0"/>
              <a:t>а</a:t>
            </a:r>
            <a:r>
              <a:rPr sz="8000" spc="350" dirty="0"/>
              <a:t>б</a:t>
            </a:r>
            <a:r>
              <a:rPr sz="8000" spc="225" dirty="0"/>
              <a:t>о</a:t>
            </a:r>
            <a:r>
              <a:rPr sz="8000" spc="495" dirty="0"/>
              <a:t>р</a:t>
            </a:r>
            <a:r>
              <a:rPr sz="8000" spc="225" dirty="0"/>
              <a:t>о</a:t>
            </a:r>
            <a:r>
              <a:rPr sz="8000" spc="295" dirty="0"/>
              <a:t>н</a:t>
            </a:r>
            <a:r>
              <a:rPr sz="8000" spc="-145" dirty="0"/>
              <a:t>а</a:t>
            </a:r>
            <a:r>
              <a:rPr sz="8000" spc="-720" dirty="0"/>
              <a:t> </a:t>
            </a:r>
            <a:r>
              <a:rPr sz="8000" spc="65" dirty="0"/>
              <a:t>К</a:t>
            </a:r>
            <a:r>
              <a:rPr sz="8000" spc="580" dirty="0"/>
              <a:t>П</a:t>
            </a:r>
            <a:r>
              <a:rPr sz="8000" spc="515" dirty="0"/>
              <a:t>У</a:t>
            </a:r>
            <a:endParaRPr sz="8000"/>
          </a:p>
        </p:txBody>
      </p:sp>
      <p:sp>
        <p:nvSpPr>
          <p:cNvPr id="8" name="object 8"/>
          <p:cNvSpPr txBox="1"/>
          <p:nvPr/>
        </p:nvSpPr>
        <p:spPr>
          <a:xfrm>
            <a:off x="940880" y="3887591"/>
            <a:ext cx="8676005" cy="3759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3000" spc="145" dirty="0">
                <a:latin typeface="Verdana"/>
                <a:cs typeface="Verdana"/>
              </a:rPr>
              <a:t>Д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-70" dirty="0">
                <a:latin typeface="Verdana"/>
                <a:cs typeface="Verdana"/>
              </a:rPr>
              <a:t>т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10" dirty="0">
                <a:latin typeface="Verdana"/>
                <a:cs typeface="Verdana"/>
              </a:rPr>
              <a:t>г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80" dirty="0">
                <a:latin typeface="Verdana"/>
                <a:cs typeface="Verdana"/>
              </a:rPr>
              <a:t>ж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-70" dirty="0">
                <a:latin typeface="Verdana"/>
                <a:cs typeface="Verdana"/>
              </a:rPr>
              <a:t>т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-35" dirty="0">
                <a:latin typeface="Verdana"/>
                <a:cs typeface="Verdana"/>
              </a:rPr>
              <a:t>к</a:t>
            </a:r>
            <a:r>
              <a:rPr sz="3000" spc="140" dirty="0">
                <a:latin typeface="Verdana"/>
                <a:cs typeface="Verdana"/>
              </a:rPr>
              <a:t>ий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-35" dirty="0">
                <a:latin typeface="Verdana"/>
                <a:cs typeface="Verdana"/>
              </a:rPr>
              <a:t>к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-35" dirty="0">
                <a:latin typeface="Verdana"/>
                <a:cs typeface="Verdana"/>
              </a:rPr>
              <a:t>к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-105" dirty="0">
                <a:latin typeface="Verdana"/>
                <a:cs typeface="Verdana"/>
              </a:rPr>
              <a:t>у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130" dirty="0">
                <a:latin typeface="Verdana"/>
                <a:cs typeface="Verdana"/>
              </a:rPr>
              <a:t>б</a:t>
            </a:r>
            <a:r>
              <a:rPr sz="3000" spc="-5" dirty="0">
                <a:latin typeface="Verdana"/>
                <a:cs typeface="Verdana"/>
              </a:rPr>
              <a:t>і</a:t>
            </a:r>
            <a:r>
              <a:rPr sz="3000" spc="-35" dirty="0">
                <a:latin typeface="Verdana"/>
                <a:cs typeface="Verdana"/>
              </a:rPr>
              <a:t>к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130" dirty="0">
                <a:latin typeface="Verdana"/>
                <a:cs typeface="Verdana"/>
              </a:rPr>
              <a:t>б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-70" dirty="0">
                <a:latin typeface="Verdana"/>
                <a:cs typeface="Verdana"/>
              </a:rPr>
              <a:t>т</a:t>
            </a:r>
            <a:r>
              <a:rPr sz="3000" spc="-25" dirty="0">
                <a:latin typeface="Verdana"/>
                <a:cs typeface="Verdana"/>
              </a:rPr>
              <a:t>ь</a:t>
            </a:r>
            <a:r>
              <a:rPr sz="3000" spc="130" dirty="0">
                <a:latin typeface="Verdana"/>
                <a:cs typeface="Verdana"/>
              </a:rPr>
              <a:t>б</a:t>
            </a:r>
            <a:r>
              <a:rPr sz="3000" spc="140" dirty="0">
                <a:latin typeface="Verdana"/>
                <a:cs typeface="Verdana"/>
              </a:rPr>
              <a:t>и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20" dirty="0">
                <a:latin typeface="Verdana"/>
                <a:cs typeface="Verdana"/>
              </a:rPr>
              <a:t>з  </a:t>
            </a:r>
            <a:r>
              <a:rPr sz="3000" spc="-35" dirty="0">
                <a:latin typeface="Verdana"/>
                <a:cs typeface="Verdana"/>
              </a:rPr>
              <a:t>к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280" dirty="0">
                <a:latin typeface="Verdana"/>
                <a:cs typeface="Verdana"/>
              </a:rPr>
              <a:t>м</a:t>
            </a:r>
            <a:r>
              <a:rPr sz="3000" spc="-105" dirty="0">
                <a:latin typeface="Verdana"/>
                <a:cs typeface="Verdana"/>
              </a:rPr>
              <a:t>у</a:t>
            </a:r>
            <a:r>
              <a:rPr sz="3000" spc="110" dirty="0">
                <a:latin typeface="Verdana"/>
                <a:cs typeface="Verdana"/>
              </a:rPr>
              <a:t>н</a:t>
            </a:r>
            <a:r>
              <a:rPr sz="3000" spc="-5" dirty="0">
                <a:latin typeface="Verdana"/>
                <a:cs typeface="Verdana"/>
              </a:rPr>
              <a:t>і</a:t>
            </a:r>
            <a:r>
              <a:rPr sz="3000" spc="85" dirty="0">
                <a:latin typeface="Verdana"/>
                <a:cs typeface="Verdana"/>
              </a:rPr>
              <a:t>с</a:t>
            </a:r>
            <a:r>
              <a:rPr sz="3000" spc="-70" dirty="0">
                <a:latin typeface="Verdana"/>
                <a:cs typeface="Verdana"/>
              </a:rPr>
              <a:t>т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280" dirty="0">
                <a:latin typeface="Verdana"/>
                <a:cs typeface="Verdana"/>
              </a:rPr>
              <a:t>м</a:t>
            </a:r>
            <a:r>
              <a:rPr sz="3000" spc="140" dirty="0">
                <a:latin typeface="Verdana"/>
                <a:cs typeface="Verdana"/>
              </a:rPr>
              <a:t>и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35" dirty="0">
                <a:latin typeface="Verdana"/>
                <a:cs typeface="Verdana"/>
              </a:rPr>
              <a:t>в</a:t>
            </a:r>
            <a:r>
              <a:rPr sz="3000" spc="140" dirty="0">
                <a:latin typeface="Verdana"/>
                <a:cs typeface="Verdana"/>
              </a:rPr>
              <a:t>и</a:t>
            </a:r>
            <a:r>
              <a:rPr sz="3000" spc="85" dirty="0">
                <a:latin typeface="Verdana"/>
                <a:cs typeface="Verdana"/>
              </a:rPr>
              <a:t>д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35" dirty="0">
                <a:latin typeface="Verdana"/>
                <a:cs typeface="Verdana"/>
              </a:rPr>
              <a:t>в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35" dirty="0">
                <a:latin typeface="Verdana"/>
                <a:cs typeface="Verdana"/>
              </a:rPr>
              <a:t>в</a:t>
            </a:r>
            <a:r>
              <a:rPr sz="3000" spc="85" dirty="0">
                <a:latin typeface="Verdana"/>
                <a:cs typeface="Verdana"/>
              </a:rPr>
              <a:t>с</a:t>
            </a:r>
            <a:r>
              <a:rPr sz="3000" spc="15" dirty="0">
                <a:latin typeface="Verdana"/>
                <a:cs typeface="Verdana"/>
              </a:rPr>
              <a:t>я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114" dirty="0">
                <a:latin typeface="Verdana"/>
                <a:cs typeface="Verdana"/>
              </a:rPr>
              <a:t>ц</a:t>
            </a:r>
            <a:r>
              <a:rPr sz="3000" spc="-5" dirty="0">
                <a:latin typeface="Verdana"/>
                <a:cs typeface="Verdana"/>
              </a:rPr>
              <a:t>і</a:t>
            </a:r>
            <a:r>
              <a:rPr sz="3000" spc="30" dirty="0">
                <a:latin typeface="Verdana"/>
                <a:cs typeface="Verdana"/>
              </a:rPr>
              <a:t>л</a:t>
            </a:r>
            <a:r>
              <a:rPr sz="3000" spc="-35" dirty="0">
                <a:latin typeface="Verdana"/>
                <a:cs typeface="Verdana"/>
              </a:rPr>
              <a:t>к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280" dirty="0">
                <a:latin typeface="Verdana"/>
                <a:cs typeface="Verdana"/>
              </a:rPr>
              <a:t>м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30" dirty="0">
                <a:latin typeface="Verdana"/>
                <a:cs typeface="Verdana"/>
              </a:rPr>
              <a:t>л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dirty="0">
                <a:latin typeface="Verdana"/>
                <a:cs typeface="Verdana"/>
              </a:rPr>
              <a:t>гі</a:t>
            </a:r>
            <a:r>
              <a:rPr sz="3000" spc="-20" dirty="0">
                <a:latin typeface="Verdana"/>
                <a:cs typeface="Verdana"/>
              </a:rPr>
              <a:t>ч</a:t>
            </a:r>
            <a:r>
              <a:rPr sz="3000" spc="110" dirty="0">
                <a:latin typeface="Verdana"/>
                <a:cs typeface="Verdana"/>
              </a:rPr>
              <a:t>н</a:t>
            </a:r>
            <a:r>
              <a:rPr sz="3000" spc="140" dirty="0">
                <a:latin typeface="Verdana"/>
                <a:cs typeface="Verdana"/>
              </a:rPr>
              <a:t>и</a:t>
            </a:r>
            <a:r>
              <a:rPr sz="3000" spc="280" dirty="0">
                <a:latin typeface="Verdana"/>
                <a:cs typeface="Verdana"/>
              </a:rPr>
              <a:t>м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20" dirty="0">
                <a:latin typeface="Verdana"/>
                <a:cs typeface="Verdana"/>
              </a:rPr>
              <a:t>з  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10" dirty="0">
                <a:latin typeface="Verdana"/>
                <a:cs typeface="Verdana"/>
              </a:rPr>
              <a:t>г</a:t>
            </a:r>
            <a:r>
              <a:rPr sz="3000" spc="30" dirty="0">
                <a:latin typeface="Verdana"/>
                <a:cs typeface="Verdana"/>
              </a:rPr>
              <a:t>л</a:t>
            </a:r>
            <a:r>
              <a:rPr sz="3000" spc="15" dirty="0">
                <a:latin typeface="Verdana"/>
                <a:cs typeface="Verdana"/>
              </a:rPr>
              <a:t>я</a:t>
            </a:r>
            <a:r>
              <a:rPr sz="3000" spc="85" dirty="0">
                <a:latin typeface="Verdana"/>
                <a:cs typeface="Verdana"/>
              </a:rPr>
              <a:t>д</a:t>
            </a:r>
            <a:r>
              <a:rPr sz="3000" spc="-105" dirty="0">
                <a:latin typeface="Verdana"/>
                <a:cs typeface="Verdana"/>
              </a:rPr>
              <a:t>у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110" dirty="0">
                <a:latin typeface="Verdana"/>
                <a:cs typeface="Verdana"/>
              </a:rPr>
              <a:t>н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-70" dirty="0">
                <a:latin typeface="Verdana"/>
                <a:cs typeface="Verdana"/>
              </a:rPr>
              <a:t>т</a:t>
            </a:r>
            <a:r>
              <a:rPr sz="3000" spc="65" dirty="0">
                <a:latin typeface="Verdana"/>
                <a:cs typeface="Verdana"/>
              </a:rPr>
              <a:t>е</a:t>
            </a:r>
            <a:r>
              <a:rPr sz="3000" spc="-459" dirty="0">
                <a:latin typeface="Verdana"/>
                <a:cs typeface="Verdana"/>
              </a:rPr>
              <a:t>,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120" dirty="0">
                <a:latin typeface="Verdana"/>
                <a:cs typeface="Verdana"/>
              </a:rPr>
              <a:t>щ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85" dirty="0" err="1">
                <a:latin typeface="Verdana"/>
                <a:cs typeface="Verdana"/>
              </a:rPr>
              <a:t>о</a:t>
            </a:r>
            <a:r>
              <a:rPr sz="3000" spc="130" dirty="0" err="1">
                <a:latin typeface="Verdana"/>
                <a:cs typeface="Verdana"/>
              </a:rPr>
              <a:t>б</a:t>
            </a:r>
            <a:r>
              <a:rPr sz="3000" spc="185" dirty="0" err="1">
                <a:latin typeface="Verdana"/>
                <a:cs typeface="Verdana"/>
              </a:rPr>
              <a:t>р</a:t>
            </a:r>
            <a:r>
              <a:rPr sz="3000" spc="-55" dirty="0" err="1">
                <a:latin typeface="Verdana"/>
                <a:cs typeface="Verdana"/>
              </a:rPr>
              <a:t>а</a:t>
            </a:r>
            <a:r>
              <a:rPr sz="3000" spc="25" dirty="0" err="1">
                <a:latin typeface="Verdana"/>
                <a:cs typeface="Verdana"/>
              </a:rPr>
              <a:t>з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25" dirty="0">
                <a:latin typeface="Verdana"/>
                <a:cs typeface="Verdana"/>
              </a:rPr>
              <a:t>К</a:t>
            </a:r>
            <a:r>
              <a:rPr sz="3000" spc="220" dirty="0">
                <a:latin typeface="Verdana"/>
                <a:cs typeface="Verdana"/>
              </a:rPr>
              <a:t>П</a:t>
            </a:r>
            <a:r>
              <a:rPr sz="3000" spc="190" dirty="0">
                <a:latin typeface="Verdana"/>
                <a:cs typeface="Verdana"/>
              </a:rPr>
              <a:t>У</a:t>
            </a:r>
            <a:r>
              <a:rPr sz="3000" spc="25" dirty="0">
                <a:latin typeface="Verdana"/>
                <a:cs typeface="Verdana"/>
              </a:rPr>
              <a:t> </a:t>
            </a:r>
            <a:r>
              <a:rPr sz="3000" spc="90" dirty="0">
                <a:latin typeface="Verdana"/>
                <a:cs typeface="Verdana"/>
              </a:rPr>
              <a:t>не </a:t>
            </a:r>
            <a:r>
              <a:rPr sz="3000" spc="30" dirty="0">
                <a:latin typeface="Verdana"/>
                <a:cs typeface="Verdana"/>
              </a:rPr>
              <a:t>надто </a:t>
            </a:r>
            <a:r>
              <a:rPr sz="3000" spc="35" dirty="0">
                <a:latin typeface="Verdana"/>
                <a:cs typeface="Verdana"/>
              </a:rPr>
              <a:t>коригувався </a:t>
            </a:r>
            <a:r>
              <a:rPr sz="3000" spc="-1040" dirty="0">
                <a:latin typeface="Verdana"/>
                <a:cs typeface="Verdana"/>
              </a:rPr>
              <a:t> </a:t>
            </a:r>
            <a:r>
              <a:rPr sz="3000" spc="-5" dirty="0">
                <a:latin typeface="Verdana"/>
                <a:cs typeface="Verdana"/>
              </a:rPr>
              <a:t>і</a:t>
            </a:r>
            <a:r>
              <a:rPr sz="3000" spc="25" dirty="0">
                <a:latin typeface="Verdana"/>
                <a:cs typeface="Verdana"/>
              </a:rPr>
              <a:t>з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10" dirty="0">
                <a:latin typeface="Verdana"/>
                <a:cs typeface="Verdana"/>
              </a:rPr>
              <a:t>г</a:t>
            </a:r>
            <a:r>
              <a:rPr sz="3000" spc="-105" dirty="0">
                <a:latin typeface="Verdana"/>
                <a:cs typeface="Verdana"/>
              </a:rPr>
              <a:t>у</a:t>
            </a:r>
            <a:r>
              <a:rPr sz="3000" spc="-20" dirty="0">
                <a:latin typeface="Verdana"/>
                <a:cs typeface="Verdana"/>
              </a:rPr>
              <a:t>ч</a:t>
            </a:r>
            <a:r>
              <a:rPr sz="3000" spc="110" dirty="0">
                <a:latin typeface="Verdana"/>
                <a:cs typeface="Verdana"/>
              </a:rPr>
              <a:t>н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110" dirty="0">
                <a:latin typeface="Verdana"/>
                <a:cs typeface="Verdana"/>
              </a:rPr>
              <a:t>п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10" dirty="0">
                <a:latin typeface="Verdana"/>
                <a:cs typeface="Verdana"/>
              </a:rPr>
              <a:t>г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60" dirty="0">
                <a:latin typeface="Verdana"/>
                <a:cs typeface="Verdana"/>
              </a:rPr>
              <a:t>ло</a:t>
            </a:r>
            <a:r>
              <a:rPr sz="3000" spc="155" dirty="0">
                <a:latin typeface="Verdana"/>
                <a:cs typeface="Verdana"/>
              </a:rPr>
              <a:t>ш</a:t>
            </a:r>
            <a:r>
              <a:rPr sz="3000" spc="65" dirty="0">
                <a:latin typeface="Verdana"/>
                <a:cs typeface="Verdana"/>
              </a:rPr>
              <a:t>е</a:t>
            </a:r>
            <a:r>
              <a:rPr sz="3000" spc="110" dirty="0">
                <a:latin typeface="Verdana"/>
                <a:cs typeface="Verdana"/>
              </a:rPr>
              <a:t>н</a:t>
            </a:r>
            <a:r>
              <a:rPr sz="3000" spc="140" dirty="0">
                <a:latin typeface="Verdana"/>
                <a:cs typeface="Verdana"/>
              </a:rPr>
              <a:t>и</a:t>
            </a:r>
            <a:r>
              <a:rPr sz="3000" spc="280" dirty="0">
                <a:latin typeface="Verdana"/>
                <a:cs typeface="Verdana"/>
              </a:rPr>
              <a:t>м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-35" dirty="0">
                <a:latin typeface="Verdana"/>
                <a:cs typeface="Verdana"/>
              </a:rPr>
              <a:t>к</a:t>
            </a:r>
            <a:r>
              <a:rPr sz="3000" spc="-105" dirty="0">
                <a:latin typeface="Verdana"/>
                <a:cs typeface="Verdana"/>
              </a:rPr>
              <a:t>у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85" dirty="0">
                <a:latin typeface="Verdana"/>
                <a:cs typeface="Verdana"/>
              </a:rPr>
              <a:t>со</a:t>
            </a:r>
            <a:r>
              <a:rPr sz="3000" spc="280" dirty="0">
                <a:latin typeface="Verdana"/>
                <a:cs typeface="Verdana"/>
              </a:rPr>
              <a:t>м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20" dirty="0">
                <a:latin typeface="Verdana"/>
                <a:cs typeface="Verdana"/>
              </a:rPr>
              <a:t>на  </a:t>
            </a:r>
            <a:r>
              <a:rPr sz="3000" spc="85" dirty="0">
                <a:latin typeface="Verdana"/>
                <a:cs typeface="Verdana"/>
              </a:rPr>
              <a:t>д</a:t>
            </a:r>
            <a:r>
              <a:rPr sz="3000" spc="65" dirty="0">
                <a:latin typeface="Verdana"/>
                <a:cs typeface="Verdana"/>
              </a:rPr>
              <a:t>е</a:t>
            </a:r>
            <a:r>
              <a:rPr sz="3000" spc="280" dirty="0">
                <a:latin typeface="Verdana"/>
                <a:cs typeface="Verdana"/>
              </a:rPr>
              <a:t>м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-35" dirty="0">
                <a:latin typeface="Verdana"/>
                <a:cs typeface="Verdana"/>
              </a:rPr>
              <a:t>к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-70" dirty="0">
                <a:latin typeface="Verdana"/>
                <a:cs typeface="Verdana"/>
              </a:rPr>
              <a:t>т</a:t>
            </a:r>
            <a:r>
              <a:rPr sz="3000" spc="140" dirty="0">
                <a:latin typeface="Verdana"/>
                <a:cs typeface="Verdana"/>
              </a:rPr>
              <a:t>и</a:t>
            </a:r>
            <a:r>
              <a:rPr sz="3000" spc="25" dirty="0">
                <a:latin typeface="Verdana"/>
                <a:cs typeface="Verdana"/>
              </a:rPr>
              <a:t>з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114" dirty="0">
                <a:latin typeface="Verdana"/>
                <a:cs typeface="Verdana"/>
              </a:rPr>
              <a:t>ц</a:t>
            </a:r>
            <a:r>
              <a:rPr sz="3000" spc="-5" dirty="0">
                <a:latin typeface="Verdana"/>
                <a:cs typeface="Verdana"/>
              </a:rPr>
              <a:t>і</a:t>
            </a:r>
            <a:r>
              <a:rPr sz="3000" spc="75" dirty="0">
                <a:latin typeface="Verdana"/>
                <a:cs typeface="Verdana"/>
              </a:rPr>
              <a:t>ю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-70" dirty="0">
                <a:latin typeface="Verdana"/>
                <a:cs typeface="Verdana"/>
              </a:rPr>
              <a:t>т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30" dirty="0">
                <a:latin typeface="Verdana"/>
                <a:cs typeface="Verdana"/>
              </a:rPr>
              <a:t>л</a:t>
            </a:r>
            <a:r>
              <a:rPr sz="3000" spc="-5" dirty="0">
                <a:latin typeface="Verdana"/>
                <a:cs typeface="Verdana"/>
              </a:rPr>
              <a:t>і</a:t>
            </a:r>
            <a:r>
              <a:rPr sz="3000" spc="130" dirty="0">
                <a:latin typeface="Verdana"/>
                <a:cs typeface="Verdana"/>
              </a:rPr>
              <a:t>б</a:t>
            </a:r>
            <a:r>
              <a:rPr sz="3000" spc="65" dirty="0">
                <a:latin typeface="Verdana"/>
                <a:cs typeface="Verdana"/>
              </a:rPr>
              <a:t>е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30" dirty="0">
                <a:latin typeface="Verdana"/>
                <a:cs typeface="Verdana"/>
              </a:rPr>
              <a:t>л</a:t>
            </a:r>
            <a:r>
              <a:rPr sz="3000" spc="-5" dirty="0">
                <a:latin typeface="Verdana"/>
                <a:cs typeface="Verdana"/>
              </a:rPr>
              <a:t>і</a:t>
            </a:r>
            <a:r>
              <a:rPr sz="3000" spc="25" dirty="0">
                <a:latin typeface="Verdana"/>
                <a:cs typeface="Verdana"/>
              </a:rPr>
              <a:t>з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114" dirty="0">
                <a:latin typeface="Verdana"/>
                <a:cs typeface="Verdana"/>
              </a:rPr>
              <a:t>ц</a:t>
            </a:r>
            <a:r>
              <a:rPr sz="3000" spc="-5" dirty="0">
                <a:latin typeface="Verdana"/>
                <a:cs typeface="Verdana"/>
              </a:rPr>
              <a:t>і</a:t>
            </a:r>
            <a:r>
              <a:rPr sz="3000" spc="45" dirty="0">
                <a:latin typeface="Verdana"/>
                <a:cs typeface="Verdana"/>
              </a:rPr>
              <a:t>ю  </a:t>
            </a:r>
            <a:r>
              <a:rPr sz="3000" spc="110" dirty="0">
                <a:latin typeface="Verdana"/>
                <a:cs typeface="Verdana"/>
              </a:rPr>
              <a:t>н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35" dirty="0">
                <a:latin typeface="Verdana"/>
                <a:cs typeface="Verdana"/>
              </a:rPr>
              <a:t>в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-105" dirty="0">
                <a:latin typeface="Verdana"/>
                <a:cs typeface="Verdana"/>
              </a:rPr>
              <a:t>у</a:t>
            </a:r>
            <a:r>
              <a:rPr sz="3000" spc="-70" dirty="0">
                <a:latin typeface="Verdana"/>
                <a:cs typeface="Verdana"/>
              </a:rPr>
              <a:t>т</a:t>
            </a:r>
            <a:r>
              <a:rPr sz="3000" spc="35" dirty="0">
                <a:latin typeface="Verdana"/>
                <a:cs typeface="Verdana"/>
              </a:rPr>
              <a:t>в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65" dirty="0">
                <a:latin typeface="Verdana"/>
                <a:cs typeface="Verdana"/>
              </a:rPr>
              <a:t>е</a:t>
            </a:r>
            <a:r>
              <a:rPr sz="3000" spc="110" dirty="0">
                <a:latin typeface="Verdana"/>
                <a:cs typeface="Verdana"/>
              </a:rPr>
              <a:t>н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-20" dirty="0">
                <a:latin typeface="Verdana"/>
                <a:cs typeface="Verdana"/>
              </a:rPr>
              <a:t>ї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110" dirty="0">
                <a:latin typeface="Verdana"/>
                <a:cs typeface="Verdana"/>
              </a:rPr>
              <a:t>н</a:t>
            </a:r>
            <a:r>
              <a:rPr sz="3000" spc="65" dirty="0">
                <a:latin typeface="Verdana"/>
                <a:cs typeface="Verdana"/>
              </a:rPr>
              <a:t>е</a:t>
            </a:r>
            <a:r>
              <a:rPr sz="3000" spc="25" dirty="0">
                <a:latin typeface="Verdana"/>
                <a:cs typeface="Verdana"/>
              </a:rPr>
              <a:t>з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30" dirty="0">
                <a:latin typeface="Verdana"/>
                <a:cs typeface="Verdana"/>
              </a:rPr>
              <a:t>л</a:t>
            </a:r>
            <a:r>
              <a:rPr sz="3000" spc="65" dirty="0">
                <a:latin typeface="Verdana"/>
                <a:cs typeface="Verdana"/>
              </a:rPr>
              <a:t>е</a:t>
            </a:r>
            <a:r>
              <a:rPr sz="3000" spc="80" dirty="0">
                <a:latin typeface="Verdana"/>
                <a:cs typeface="Verdana"/>
              </a:rPr>
              <a:t>ж</a:t>
            </a:r>
            <a:r>
              <a:rPr sz="3000" spc="100" dirty="0">
                <a:latin typeface="Verdana"/>
                <a:cs typeface="Verdana"/>
              </a:rPr>
              <a:t>но</a:t>
            </a:r>
            <a:r>
              <a:rPr sz="3000" spc="-20" dirty="0">
                <a:latin typeface="Verdana"/>
                <a:cs typeface="Verdana"/>
              </a:rPr>
              <a:t>ї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65" dirty="0">
                <a:latin typeface="Verdana"/>
                <a:cs typeface="Verdana"/>
              </a:rPr>
              <a:t>е</a:t>
            </a:r>
            <a:r>
              <a:rPr sz="3000" spc="85" dirty="0">
                <a:latin typeface="Verdana"/>
                <a:cs typeface="Verdana"/>
              </a:rPr>
              <a:t>с</a:t>
            </a:r>
            <a:r>
              <a:rPr sz="3000" spc="110" dirty="0">
                <a:latin typeface="Verdana"/>
                <a:cs typeface="Verdana"/>
              </a:rPr>
              <a:t>п</a:t>
            </a:r>
            <a:r>
              <a:rPr sz="3000" spc="-105" dirty="0">
                <a:latin typeface="Verdana"/>
                <a:cs typeface="Verdana"/>
              </a:rPr>
              <a:t>у</a:t>
            </a:r>
            <a:r>
              <a:rPr sz="3000" spc="130" dirty="0">
                <a:latin typeface="Verdana"/>
                <a:cs typeface="Verdana"/>
              </a:rPr>
              <a:t>б</a:t>
            </a:r>
            <a:r>
              <a:rPr sz="3000" spc="30" dirty="0">
                <a:latin typeface="Verdana"/>
                <a:cs typeface="Verdana"/>
              </a:rPr>
              <a:t>л</a:t>
            </a:r>
            <a:r>
              <a:rPr sz="3000" spc="-5" dirty="0">
                <a:latin typeface="Verdana"/>
                <a:cs typeface="Verdana"/>
              </a:rPr>
              <a:t>і</a:t>
            </a:r>
            <a:r>
              <a:rPr sz="3000" spc="-35" dirty="0">
                <a:latin typeface="Verdana"/>
                <a:cs typeface="Verdana"/>
              </a:rPr>
              <a:t>к</a:t>
            </a:r>
            <a:r>
              <a:rPr sz="3000" spc="140" dirty="0">
                <a:latin typeface="Verdana"/>
                <a:cs typeface="Verdana"/>
              </a:rPr>
              <a:t>и</a:t>
            </a:r>
            <a:r>
              <a:rPr sz="3000" spc="-459" dirty="0">
                <a:latin typeface="Verdana"/>
                <a:cs typeface="Verdana"/>
              </a:rPr>
              <a:t>.</a:t>
            </a:r>
            <a:endParaRPr sz="30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48969" y="8457283"/>
            <a:ext cx="6650990" cy="1057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060"/>
              </a:lnSpc>
              <a:spcBef>
                <a:spcPts val="100"/>
              </a:spcBef>
            </a:pPr>
            <a:r>
              <a:rPr sz="3400" spc="21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3400" spc="-30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3400" spc="-5" dirty="0">
                <a:solidFill>
                  <a:srgbClr val="FFFFFF"/>
                </a:solidFill>
                <a:latin typeface="Verdana"/>
                <a:cs typeface="Verdana"/>
              </a:rPr>
              <a:t>і</a:t>
            </a:r>
            <a:r>
              <a:rPr sz="3400" spc="3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3400" spc="-35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3400" spc="12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3400" spc="15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3400" spc="-4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3400" spc="-3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12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3400" spc="-6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3400" spc="20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3400" spc="-8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3400" spc="-5" dirty="0">
                <a:solidFill>
                  <a:srgbClr val="FFFFFF"/>
                </a:solidFill>
                <a:latin typeface="Verdana"/>
                <a:cs typeface="Verdana"/>
              </a:rPr>
              <a:t>і</a:t>
            </a:r>
            <a:r>
              <a:rPr sz="3400" spc="-20" dirty="0">
                <a:solidFill>
                  <a:srgbClr val="FFFFFF"/>
                </a:solidFill>
                <a:latin typeface="Verdana"/>
                <a:cs typeface="Verdana"/>
              </a:rPr>
              <a:t>ї</a:t>
            </a:r>
            <a:endParaRPr sz="3400">
              <a:latin typeface="Verdana"/>
              <a:cs typeface="Verdana"/>
            </a:endParaRPr>
          </a:p>
          <a:p>
            <a:pPr marL="3506470">
              <a:lnSpc>
                <a:spcPts val="4060"/>
              </a:lnSpc>
            </a:pPr>
            <a:r>
              <a:rPr sz="3400" spc="125" dirty="0">
                <a:solidFill>
                  <a:srgbClr val="FFFFFF"/>
                </a:solidFill>
                <a:latin typeface="Verdana"/>
                <a:cs typeface="Verdana"/>
              </a:rPr>
              <a:t>П.Симоненко</a:t>
            </a:r>
            <a:endParaRPr sz="3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53311" y="327058"/>
            <a:ext cx="3597910" cy="1320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0" spc="925" dirty="0">
                <a:solidFill>
                  <a:srgbClr val="000000"/>
                </a:solidFill>
              </a:rPr>
              <a:t>П</a:t>
            </a:r>
            <a:r>
              <a:rPr sz="8500" spc="805" dirty="0">
                <a:solidFill>
                  <a:srgbClr val="000000"/>
                </a:solidFill>
              </a:rPr>
              <a:t>Л</a:t>
            </a:r>
            <a:r>
              <a:rPr sz="8500" spc="965" dirty="0">
                <a:solidFill>
                  <a:srgbClr val="000000"/>
                </a:solidFill>
              </a:rPr>
              <a:t>А</a:t>
            </a:r>
            <a:r>
              <a:rPr sz="8500" spc="580" dirty="0">
                <a:solidFill>
                  <a:srgbClr val="000000"/>
                </a:solidFill>
              </a:rPr>
              <a:t>Н</a:t>
            </a:r>
            <a:endParaRPr sz="8500"/>
          </a:p>
        </p:txBody>
      </p:sp>
      <p:sp>
        <p:nvSpPr>
          <p:cNvPr id="4" name="object 4"/>
          <p:cNvSpPr txBox="1"/>
          <p:nvPr/>
        </p:nvSpPr>
        <p:spPr>
          <a:xfrm>
            <a:off x="1156027" y="1514220"/>
            <a:ext cx="15451455" cy="815975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609600" indent="-307975">
              <a:lnSpc>
                <a:spcPct val="100000"/>
              </a:lnSpc>
              <a:spcBef>
                <a:spcPts val="715"/>
              </a:spcBef>
              <a:buAutoNum type="arabicPeriod"/>
              <a:tabLst>
                <a:tab pos="610235" algn="l"/>
              </a:tabLst>
            </a:pPr>
            <a:r>
              <a:rPr sz="3300" spc="395" dirty="0">
                <a:latin typeface="Tahoma"/>
                <a:cs typeface="Tahoma"/>
              </a:rPr>
              <a:t>Курс</a:t>
            </a:r>
            <a:r>
              <a:rPr sz="3300" spc="10" dirty="0">
                <a:latin typeface="Tahoma"/>
                <a:cs typeface="Tahoma"/>
              </a:rPr>
              <a:t> </a:t>
            </a:r>
            <a:r>
              <a:rPr sz="3300" spc="325" dirty="0">
                <a:latin typeface="Tahoma"/>
                <a:cs typeface="Tahoma"/>
              </a:rPr>
              <a:t>на</a:t>
            </a:r>
            <a:r>
              <a:rPr sz="3300" spc="15" dirty="0">
                <a:latin typeface="Tahoma"/>
                <a:cs typeface="Tahoma"/>
              </a:rPr>
              <a:t> </a:t>
            </a:r>
            <a:r>
              <a:rPr sz="3300" spc="365" dirty="0">
                <a:latin typeface="Tahoma"/>
                <a:cs typeface="Tahoma"/>
              </a:rPr>
              <a:t>утворення</a:t>
            </a:r>
            <a:r>
              <a:rPr sz="3300" spc="15" dirty="0">
                <a:latin typeface="Tahoma"/>
                <a:cs typeface="Tahoma"/>
              </a:rPr>
              <a:t> </a:t>
            </a:r>
            <a:r>
              <a:rPr sz="3300" spc="470" dirty="0">
                <a:latin typeface="Tahoma"/>
                <a:cs typeface="Tahoma"/>
              </a:rPr>
              <a:t>СНД</a:t>
            </a:r>
            <a:endParaRPr sz="3300">
              <a:latin typeface="Tahoma"/>
              <a:cs typeface="Tahoma"/>
            </a:endParaRPr>
          </a:p>
          <a:p>
            <a:pPr marL="609600" indent="-394335">
              <a:lnSpc>
                <a:spcPct val="100000"/>
              </a:lnSpc>
              <a:spcBef>
                <a:spcPts val="615"/>
              </a:spcBef>
              <a:buAutoNum type="arabicPeriod"/>
              <a:tabLst>
                <a:tab pos="610235" algn="l"/>
              </a:tabLst>
            </a:pPr>
            <a:r>
              <a:rPr sz="3300" spc="390" dirty="0">
                <a:latin typeface="Tahoma"/>
                <a:cs typeface="Tahoma"/>
              </a:rPr>
              <a:t>Державотворчий</a:t>
            </a:r>
            <a:r>
              <a:rPr sz="3300" spc="20" dirty="0">
                <a:latin typeface="Tahoma"/>
                <a:cs typeface="Tahoma"/>
              </a:rPr>
              <a:t> </a:t>
            </a:r>
            <a:r>
              <a:rPr sz="3300" spc="430" dirty="0">
                <a:latin typeface="Tahoma"/>
                <a:cs typeface="Tahoma"/>
              </a:rPr>
              <a:t>процес</a:t>
            </a:r>
            <a:r>
              <a:rPr sz="3300" spc="20" dirty="0">
                <a:latin typeface="Tahoma"/>
                <a:cs typeface="Tahoma"/>
              </a:rPr>
              <a:t> </a:t>
            </a:r>
            <a:r>
              <a:rPr sz="3300" spc="275" dirty="0">
                <a:latin typeface="Tahoma"/>
                <a:cs typeface="Tahoma"/>
              </a:rPr>
              <a:t>в</a:t>
            </a:r>
            <a:r>
              <a:rPr sz="3300" spc="20" dirty="0">
                <a:latin typeface="Tahoma"/>
                <a:cs typeface="Tahoma"/>
              </a:rPr>
              <a:t> 1991-1994</a:t>
            </a:r>
            <a:endParaRPr sz="3300">
              <a:latin typeface="Tahoma"/>
              <a:cs typeface="Tahoma"/>
            </a:endParaRPr>
          </a:p>
          <a:p>
            <a:pPr marL="609600" indent="-393065">
              <a:lnSpc>
                <a:spcPct val="100000"/>
              </a:lnSpc>
              <a:spcBef>
                <a:spcPts val="615"/>
              </a:spcBef>
              <a:buAutoNum type="arabicPeriod"/>
              <a:tabLst>
                <a:tab pos="610235" algn="l"/>
              </a:tabLst>
            </a:pPr>
            <a:r>
              <a:rPr sz="3300" spc="420" dirty="0">
                <a:latin typeface="Tahoma"/>
                <a:cs typeface="Tahoma"/>
              </a:rPr>
              <a:t>Впровадження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380" dirty="0">
                <a:latin typeface="Tahoma"/>
                <a:cs typeface="Tahoma"/>
              </a:rPr>
              <a:t>демократичних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275" dirty="0">
                <a:latin typeface="Tahoma"/>
                <a:cs typeface="Tahoma"/>
              </a:rPr>
              <a:t>інститутів</a:t>
            </a:r>
            <a:endParaRPr sz="3300">
              <a:latin typeface="Tahoma"/>
              <a:cs typeface="Tahoma"/>
            </a:endParaRPr>
          </a:p>
          <a:p>
            <a:pPr marL="609600" indent="-433705">
              <a:lnSpc>
                <a:spcPct val="100000"/>
              </a:lnSpc>
              <a:spcBef>
                <a:spcPts val="615"/>
              </a:spcBef>
              <a:buAutoNum type="arabicPeriod"/>
              <a:tabLst>
                <a:tab pos="610235" algn="l"/>
              </a:tabLst>
            </a:pPr>
            <a:r>
              <a:rPr sz="3300" spc="380" dirty="0">
                <a:latin typeface="Tahoma"/>
                <a:cs typeface="Tahoma"/>
              </a:rPr>
              <a:t>Конституційний</a:t>
            </a:r>
            <a:r>
              <a:rPr sz="3300" spc="20" dirty="0">
                <a:latin typeface="Tahoma"/>
                <a:cs typeface="Tahoma"/>
              </a:rPr>
              <a:t> </a:t>
            </a:r>
            <a:r>
              <a:rPr sz="3300" spc="430" dirty="0">
                <a:latin typeface="Tahoma"/>
                <a:cs typeface="Tahoma"/>
              </a:rPr>
              <a:t>процес</a:t>
            </a:r>
            <a:r>
              <a:rPr sz="3300" spc="20" dirty="0">
                <a:latin typeface="Tahoma"/>
                <a:cs typeface="Tahoma"/>
              </a:rPr>
              <a:t> </a:t>
            </a:r>
            <a:r>
              <a:rPr sz="3300" spc="275" dirty="0">
                <a:latin typeface="Tahoma"/>
                <a:cs typeface="Tahoma"/>
              </a:rPr>
              <a:t>в</a:t>
            </a:r>
            <a:r>
              <a:rPr sz="3300" spc="20" dirty="0">
                <a:latin typeface="Tahoma"/>
                <a:cs typeface="Tahoma"/>
              </a:rPr>
              <a:t> </a:t>
            </a:r>
            <a:r>
              <a:rPr sz="3300" spc="350" dirty="0">
                <a:latin typeface="Tahoma"/>
                <a:cs typeface="Tahoma"/>
              </a:rPr>
              <a:t>Україні</a:t>
            </a:r>
            <a:endParaRPr sz="3300">
              <a:latin typeface="Tahoma"/>
              <a:cs typeface="Tahoma"/>
            </a:endParaRPr>
          </a:p>
          <a:p>
            <a:pPr marL="609600" indent="-393700">
              <a:lnSpc>
                <a:spcPct val="100000"/>
              </a:lnSpc>
              <a:spcBef>
                <a:spcPts val="615"/>
              </a:spcBef>
              <a:buAutoNum type="arabicPeriod"/>
              <a:tabLst>
                <a:tab pos="610235" algn="l"/>
              </a:tabLst>
            </a:pPr>
            <a:r>
              <a:rPr sz="3300" spc="415" dirty="0">
                <a:latin typeface="Tahoma"/>
                <a:cs typeface="Tahoma"/>
              </a:rPr>
              <a:t>Президенти</a:t>
            </a:r>
            <a:r>
              <a:rPr sz="3300" dirty="0">
                <a:latin typeface="Tahoma"/>
                <a:cs typeface="Tahoma"/>
              </a:rPr>
              <a:t> </a:t>
            </a:r>
            <a:r>
              <a:rPr sz="3300" spc="365" dirty="0">
                <a:latin typeface="Tahoma"/>
                <a:cs typeface="Tahoma"/>
              </a:rPr>
              <a:t>незалежної</a:t>
            </a:r>
            <a:r>
              <a:rPr sz="3300" spc="5" dirty="0">
                <a:latin typeface="Tahoma"/>
                <a:cs typeface="Tahoma"/>
              </a:rPr>
              <a:t> </a:t>
            </a:r>
            <a:r>
              <a:rPr sz="3300" spc="390" dirty="0">
                <a:latin typeface="Tahoma"/>
                <a:cs typeface="Tahoma"/>
              </a:rPr>
              <a:t>України</a:t>
            </a:r>
            <a:endParaRPr sz="3300">
              <a:latin typeface="Tahoma"/>
              <a:cs typeface="Tahoma"/>
            </a:endParaRPr>
          </a:p>
          <a:p>
            <a:pPr marL="609600" indent="-412115">
              <a:lnSpc>
                <a:spcPct val="100000"/>
              </a:lnSpc>
              <a:spcBef>
                <a:spcPts val="615"/>
              </a:spcBef>
              <a:buAutoNum type="arabicPeriod"/>
              <a:tabLst>
                <a:tab pos="610235" algn="l"/>
              </a:tabLst>
            </a:pPr>
            <a:r>
              <a:rPr sz="3300" spc="459" dirty="0">
                <a:latin typeface="Tahoma"/>
                <a:cs typeface="Tahoma"/>
              </a:rPr>
              <a:t>Процеси</a:t>
            </a:r>
            <a:r>
              <a:rPr sz="3300" spc="20" dirty="0">
                <a:latin typeface="Tahoma"/>
                <a:cs typeface="Tahoma"/>
              </a:rPr>
              <a:t> </a:t>
            </a:r>
            <a:r>
              <a:rPr sz="3300" spc="345" dirty="0">
                <a:latin typeface="Tahoma"/>
                <a:cs typeface="Tahoma"/>
              </a:rPr>
              <a:t>національно-культурного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395" dirty="0">
                <a:latin typeface="Tahoma"/>
                <a:cs typeface="Tahoma"/>
              </a:rPr>
              <a:t>відродження</a:t>
            </a:r>
            <a:endParaRPr sz="3300">
              <a:latin typeface="Tahoma"/>
              <a:cs typeface="Tahoma"/>
            </a:endParaRPr>
          </a:p>
          <a:p>
            <a:pPr marL="609600" indent="-403225">
              <a:lnSpc>
                <a:spcPct val="100000"/>
              </a:lnSpc>
              <a:spcBef>
                <a:spcPts val="615"/>
              </a:spcBef>
              <a:buAutoNum type="arabicPeriod"/>
              <a:tabLst>
                <a:tab pos="610235" algn="l"/>
              </a:tabLst>
            </a:pPr>
            <a:r>
              <a:rPr sz="3300" spc="290" dirty="0">
                <a:latin typeface="Tahoma"/>
                <a:cs typeface="Tahoma"/>
              </a:rPr>
              <a:t>Участь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390" dirty="0">
                <a:latin typeface="Tahoma"/>
                <a:cs typeface="Tahoma"/>
              </a:rPr>
              <a:t>України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195" dirty="0">
                <a:latin typeface="Tahoma"/>
                <a:cs typeface="Tahoma"/>
              </a:rPr>
              <a:t>у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400" dirty="0">
                <a:latin typeface="Tahoma"/>
                <a:cs typeface="Tahoma"/>
              </a:rPr>
              <a:t>міжнародних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330" dirty="0">
                <a:latin typeface="Tahoma"/>
                <a:cs typeface="Tahoma"/>
              </a:rPr>
              <a:t>організаціях</a:t>
            </a:r>
            <a:endParaRPr sz="3300">
              <a:latin typeface="Tahoma"/>
              <a:cs typeface="Tahoma"/>
            </a:endParaRPr>
          </a:p>
          <a:p>
            <a:pPr marL="609600" indent="-424180">
              <a:lnSpc>
                <a:spcPct val="100000"/>
              </a:lnSpc>
              <a:spcBef>
                <a:spcPts val="615"/>
              </a:spcBef>
              <a:buAutoNum type="arabicPeriod"/>
              <a:tabLst>
                <a:tab pos="610235" algn="l"/>
              </a:tabLst>
            </a:pPr>
            <a:r>
              <a:rPr sz="3300" spc="355" dirty="0">
                <a:latin typeface="Tahoma"/>
                <a:cs typeface="Tahoma"/>
              </a:rPr>
              <a:t>Україна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145" dirty="0">
                <a:latin typeface="Tahoma"/>
                <a:cs typeface="Tahoma"/>
              </a:rPr>
              <a:t>і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390" dirty="0">
                <a:latin typeface="Tahoma"/>
                <a:cs typeface="Tahoma"/>
              </a:rPr>
              <a:t>загальноєвропейський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430" dirty="0">
                <a:latin typeface="Tahoma"/>
                <a:cs typeface="Tahoma"/>
              </a:rPr>
              <a:t>процес</a:t>
            </a:r>
            <a:endParaRPr sz="3300">
              <a:latin typeface="Tahoma"/>
              <a:cs typeface="Tahoma"/>
            </a:endParaRPr>
          </a:p>
          <a:p>
            <a:pPr marL="609600" indent="-412115">
              <a:lnSpc>
                <a:spcPct val="100000"/>
              </a:lnSpc>
              <a:spcBef>
                <a:spcPts val="615"/>
              </a:spcBef>
              <a:buAutoNum type="arabicPeriod"/>
              <a:tabLst>
                <a:tab pos="610235" algn="l"/>
              </a:tabLst>
            </a:pPr>
            <a:r>
              <a:rPr sz="3300" spc="340" dirty="0">
                <a:latin typeface="Tahoma"/>
                <a:cs typeface="Tahoma"/>
              </a:rPr>
              <a:t>Багатовекторна</a:t>
            </a:r>
            <a:r>
              <a:rPr sz="3300" spc="20" dirty="0">
                <a:latin typeface="Tahoma"/>
                <a:cs typeface="Tahoma"/>
              </a:rPr>
              <a:t> </a:t>
            </a:r>
            <a:r>
              <a:rPr sz="3300" spc="390" dirty="0">
                <a:latin typeface="Tahoma"/>
                <a:cs typeface="Tahoma"/>
              </a:rPr>
              <a:t>зовнішня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325" dirty="0">
                <a:latin typeface="Tahoma"/>
                <a:cs typeface="Tahoma"/>
              </a:rPr>
              <a:t>політика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390" dirty="0">
                <a:latin typeface="Tahoma"/>
                <a:cs typeface="Tahoma"/>
              </a:rPr>
              <a:t>України</a:t>
            </a:r>
            <a:endParaRPr sz="3300">
              <a:latin typeface="Tahoma"/>
              <a:cs typeface="Tahoma"/>
            </a:endParaRPr>
          </a:p>
          <a:p>
            <a:pPr marL="609600" marR="1746250" indent="-597535">
              <a:lnSpc>
                <a:spcPct val="115500"/>
              </a:lnSpc>
              <a:buAutoNum type="arabicPeriod"/>
              <a:tabLst>
                <a:tab pos="610235" algn="l"/>
              </a:tabLst>
            </a:pPr>
            <a:r>
              <a:rPr sz="3300" spc="434" dirty="0">
                <a:latin typeface="Tahoma"/>
                <a:cs typeface="Tahoma"/>
              </a:rPr>
              <a:t>Проблема</a:t>
            </a:r>
            <a:r>
              <a:rPr sz="3300" spc="50" dirty="0">
                <a:latin typeface="Tahoma"/>
                <a:cs typeface="Tahoma"/>
              </a:rPr>
              <a:t> </a:t>
            </a:r>
            <a:r>
              <a:rPr sz="3300" spc="420" dirty="0">
                <a:latin typeface="Tahoma"/>
                <a:cs typeface="Tahoma"/>
              </a:rPr>
              <a:t>Чорноморсьго</a:t>
            </a:r>
            <a:r>
              <a:rPr sz="3300" spc="50" dirty="0">
                <a:latin typeface="Tahoma"/>
                <a:cs typeface="Tahoma"/>
              </a:rPr>
              <a:t> </a:t>
            </a:r>
            <a:r>
              <a:rPr sz="3300" spc="245" dirty="0">
                <a:latin typeface="Tahoma"/>
                <a:cs typeface="Tahoma"/>
              </a:rPr>
              <a:t>флоту</a:t>
            </a:r>
            <a:r>
              <a:rPr sz="3300" spc="50" dirty="0">
                <a:latin typeface="Tahoma"/>
                <a:cs typeface="Tahoma"/>
              </a:rPr>
              <a:t> </a:t>
            </a:r>
            <a:r>
              <a:rPr sz="3300" spc="275" dirty="0">
                <a:latin typeface="Tahoma"/>
                <a:cs typeface="Tahoma"/>
              </a:rPr>
              <a:t>в</a:t>
            </a:r>
            <a:r>
              <a:rPr sz="3300" spc="50" dirty="0">
                <a:latin typeface="Tahoma"/>
                <a:cs typeface="Tahoma"/>
              </a:rPr>
              <a:t> </a:t>
            </a:r>
            <a:r>
              <a:rPr sz="3300" spc="360" dirty="0">
                <a:latin typeface="Tahoma"/>
                <a:cs typeface="Tahoma"/>
              </a:rPr>
              <a:t>російсько-українських </a:t>
            </a:r>
            <a:r>
              <a:rPr sz="3300" spc="-1019" dirty="0">
                <a:latin typeface="Tahoma"/>
                <a:cs typeface="Tahoma"/>
              </a:rPr>
              <a:t> </a:t>
            </a:r>
            <a:r>
              <a:rPr sz="3300" spc="365" dirty="0">
                <a:latin typeface="Tahoma"/>
                <a:cs typeface="Tahoma"/>
              </a:rPr>
              <a:t>відносинах</a:t>
            </a:r>
            <a:endParaRPr sz="3300">
              <a:latin typeface="Tahoma"/>
              <a:cs typeface="Tahoma"/>
            </a:endParaRPr>
          </a:p>
          <a:p>
            <a:pPr marL="609600" indent="-471805">
              <a:lnSpc>
                <a:spcPct val="100000"/>
              </a:lnSpc>
              <a:spcBef>
                <a:spcPts val="615"/>
              </a:spcBef>
              <a:buAutoNum type="arabicPeriod"/>
              <a:tabLst>
                <a:tab pos="610235" algn="l"/>
              </a:tabLst>
            </a:pPr>
            <a:r>
              <a:rPr sz="3300" spc="430" dirty="0">
                <a:latin typeface="Tahoma"/>
                <a:cs typeface="Tahoma"/>
              </a:rPr>
              <a:t>Ядерне</a:t>
            </a:r>
            <a:r>
              <a:rPr sz="3300" spc="25" dirty="0">
                <a:latin typeface="Tahoma"/>
                <a:cs typeface="Tahoma"/>
              </a:rPr>
              <a:t> </a:t>
            </a:r>
            <a:r>
              <a:rPr sz="3300" spc="420" dirty="0">
                <a:latin typeface="Tahoma"/>
                <a:cs typeface="Tahoma"/>
              </a:rPr>
              <a:t>роззброєння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390" dirty="0">
                <a:latin typeface="Tahoma"/>
                <a:cs typeface="Tahoma"/>
              </a:rPr>
              <a:t>України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145" dirty="0">
                <a:latin typeface="Tahoma"/>
                <a:cs typeface="Tahoma"/>
              </a:rPr>
              <a:t>і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375" dirty="0">
                <a:latin typeface="Tahoma"/>
                <a:cs typeface="Tahoma"/>
              </a:rPr>
              <a:t>його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365" dirty="0">
                <a:latin typeface="Tahoma"/>
                <a:cs typeface="Tahoma"/>
              </a:rPr>
              <a:t>наслідки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335" dirty="0">
                <a:latin typeface="Tahoma"/>
                <a:cs typeface="Tahoma"/>
              </a:rPr>
              <a:t>для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390" dirty="0">
                <a:latin typeface="Tahoma"/>
                <a:cs typeface="Tahoma"/>
              </a:rPr>
              <a:t>України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145" dirty="0">
                <a:latin typeface="Tahoma"/>
                <a:cs typeface="Tahoma"/>
              </a:rPr>
              <a:t>і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270" dirty="0">
                <a:latin typeface="Tahoma"/>
                <a:cs typeface="Tahoma"/>
              </a:rPr>
              <a:t>світу</a:t>
            </a:r>
            <a:endParaRPr sz="3300">
              <a:latin typeface="Tahoma"/>
              <a:cs typeface="Tahoma"/>
            </a:endParaRPr>
          </a:p>
          <a:p>
            <a:pPr marL="609600" marR="405130" indent="-558165">
              <a:lnSpc>
                <a:spcPct val="115500"/>
              </a:lnSpc>
              <a:buAutoNum type="arabicPeriod"/>
              <a:tabLst>
                <a:tab pos="610235" algn="l"/>
              </a:tabLst>
            </a:pPr>
            <a:r>
              <a:rPr sz="3300" spc="390" dirty="0">
                <a:latin typeface="Tahoma"/>
                <a:cs typeface="Tahoma"/>
              </a:rPr>
              <a:t>Будапештський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445" dirty="0">
                <a:latin typeface="Tahoma"/>
                <a:cs typeface="Tahoma"/>
              </a:rPr>
              <a:t>меморандум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114" dirty="0">
                <a:latin typeface="Tahoma"/>
                <a:cs typeface="Tahoma"/>
              </a:rPr>
              <a:t>1994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375" dirty="0">
                <a:latin typeface="Tahoma"/>
                <a:cs typeface="Tahoma"/>
              </a:rPr>
              <a:t>року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60" dirty="0">
                <a:latin typeface="Tahoma"/>
                <a:cs typeface="Tahoma"/>
              </a:rPr>
              <a:t>-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375" dirty="0">
                <a:latin typeface="Tahoma"/>
                <a:cs typeface="Tahoma"/>
              </a:rPr>
              <a:t>його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325" dirty="0">
                <a:latin typeface="Tahoma"/>
                <a:cs typeface="Tahoma"/>
              </a:rPr>
              <a:t>зміст</a:t>
            </a:r>
            <a:r>
              <a:rPr sz="3300" spc="35" dirty="0">
                <a:latin typeface="Tahoma"/>
                <a:cs typeface="Tahoma"/>
              </a:rPr>
              <a:t> </a:t>
            </a:r>
            <a:r>
              <a:rPr sz="3300" spc="150" dirty="0">
                <a:latin typeface="Tahoma"/>
                <a:cs typeface="Tahoma"/>
              </a:rPr>
              <a:t>та</a:t>
            </a:r>
            <a:r>
              <a:rPr sz="3300" spc="30" dirty="0">
                <a:latin typeface="Tahoma"/>
                <a:cs typeface="Tahoma"/>
              </a:rPr>
              <a:t> </a:t>
            </a:r>
            <a:r>
              <a:rPr sz="3300" spc="360" dirty="0">
                <a:latin typeface="Tahoma"/>
                <a:cs typeface="Tahoma"/>
              </a:rPr>
              <a:t>реальна </a:t>
            </a:r>
            <a:r>
              <a:rPr sz="3300" spc="-1019" dirty="0">
                <a:latin typeface="Tahoma"/>
                <a:cs typeface="Tahoma"/>
              </a:rPr>
              <a:t> </a:t>
            </a:r>
            <a:r>
              <a:rPr sz="3300" spc="325" dirty="0">
                <a:latin typeface="Tahoma"/>
                <a:cs typeface="Tahoma"/>
              </a:rPr>
              <a:t>цінність</a:t>
            </a:r>
            <a:endParaRPr sz="33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465792" y="9492154"/>
            <a:ext cx="6438900" cy="723900"/>
          </a:xfrm>
          <a:custGeom>
            <a:avLst/>
            <a:gdLst/>
            <a:ahLst/>
            <a:cxnLst/>
            <a:rect l="l" t="t" r="r" b="b"/>
            <a:pathLst>
              <a:path w="6438900" h="723900">
                <a:moveTo>
                  <a:pt x="6438899" y="723899"/>
                </a:moveTo>
                <a:lnTo>
                  <a:pt x="0" y="723899"/>
                </a:lnTo>
                <a:lnTo>
                  <a:pt x="0" y="0"/>
                </a:lnTo>
                <a:lnTo>
                  <a:pt x="6438899" y="0"/>
                </a:lnTo>
                <a:lnTo>
                  <a:pt x="6438899" y="7238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1230" y="510468"/>
            <a:ext cx="6438900" cy="723900"/>
          </a:xfrm>
          <a:custGeom>
            <a:avLst/>
            <a:gdLst/>
            <a:ahLst/>
            <a:cxnLst/>
            <a:rect l="l" t="t" r="r" b="b"/>
            <a:pathLst>
              <a:path w="6438900" h="723900">
                <a:moveTo>
                  <a:pt x="6438899" y="723899"/>
                </a:moveTo>
                <a:lnTo>
                  <a:pt x="0" y="723899"/>
                </a:lnTo>
                <a:lnTo>
                  <a:pt x="0" y="0"/>
                </a:lnTo>
                <a:lnTo>
                  <a:pt x="6438899" y="0"/>
                </a:lnTo>
                <a:lnTo>
                  <a:pt x="6438899" y="7238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40392" y="9130202"/>
            <a:ext cx="6438900" cy="723900"/>
          </a:xfrm>
          <a:custGeom>
            <a:avLst/>
            <a:gdLst/>
            <a:ahLst/>
            <a:cxnLst/>
            <a:rect l="l" t="t" r="r" b="b"/>
            <a:pathLst>
              <a:path w="6438900" h="723900">
                <a:moveTo>
                  <a:pt x="6438899" y="723899"/>
                </a:moveTo>
                <a:lnTo>
                  <a:pt x="0" y="723899"/>
                </a:lnTo>
                <a:lnTo>
                  <a:pt x="0" y="0"/>
                </a:lnTo>
                <a:lnTo>
                  <a:pt x="6438899" y="0"/>
                </a:lnTo>
                <a:lnTo>
                  <a:pt x="6438899" y="7238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4105457"/>
            <a:ext cx="8675370" cy="2101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175"/>
              </a:lnSpc>
              <a:spcBef>
                <a:spcPts val="100"/>
              </a:spcBef>
            </a:pPr>
            <a:r>
              <a:rPr sz="7000" spc="595" dirty="0">
                <a:solidFill>
                  <a:srgbClr val="EBF0F1"/>
                </a:solidFill>
              </a:rPr>
              <a:t>КУРС</a:t>
            </a:r>
            <a:r>
              <a:rPr sz="7000" spc="-60" dirty="0">
                <a:solidFill>
                  <a:srgbClr val="EBF0F1"/>
                </a:solidFill>
              </a:rPr>
              <a:t> </a:t>
            </a:r>
            <a:r>
              <a:rPr sz="7000" spc="635" dirty="0">
                <a:solidFill>
                  <a:srgbClr val="EBF0F1"/>
                </a:solidFill>
              </a:rPr>
              <a:t>НА</a:t>
            </a:r>
            <a:endParaRPr sz="7000"/>
          </a:p>
          <a:p>
            <a:pPr marL="12700">
              <a:lnSpc>
                <a:spcPts val="8175"/>
              </a:lnSpc>
            </a:pPr>
            <a:r>
              <a:rPr sz="7000" spc="625" dirty="0">
                <a:solidFill>
                  <a:srgbClr val="EBF0F1"/>
                </a:solidFill>
              </a:rPr>
              <a:t>УТВОРЕННЯ</a:t>
            </a:r>
            <a:r>
              <a:rPr sz="7000" spc="-105" dirty="0">
                <a:solidFill>
                  <a:srgbClr val="EBF0F1"/>
                </a:solidFill>
              </a:rPr>
              <a:t> </a:t>
            </a:r>
            <a:r>
              <a:rPr sz="7000" spc="525" dirty="0">
                <a:solidFill>
                  <a:srgbClr val="EBF0F1"/>
                </a:solidFill>
              </a:rPr>
              <a:t>СНД</a:t>
            </a:r>
            <a:endParaRPr sz="70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69849"/>
            <a:ext cx="9402445" cy="10287000"/>
          </a:xfrm>
          <a:custGeom>
            <a:avLst/>
            <a:gdLst/>
            <a:ahLst/>
            <a:cxnLst/>
            <a:rect l="l" t="t" r="r" b="b"/>
            <a:pathLst>
              <a:path w="9402445" h="10287000">
                <a:moveTo>
                  <a:pt x="0" y="10286999"/>
                </a:moveTo>
                <a:lnTo>
                  <a:pt x="9401894" y="10286999"/>
                </a:lnTo>
                <a:lnTo>
                  <a:pt x="9401894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"/>
            <a:ext cx="18288000" cy="10287000"/>
            <a:chOff x="0" y="1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11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7988" y="0"/>
                  </a:moveTo>
                  <a:lnTo>
                    <a:pt x="10639412" y="0"/>
                  </a:lnTo>
                  <a:lnTo>
                    <a:pt x="9401886" y="0"/>
                  </a:lnTo>
                  <a:lnTo>
                    <a:pt x="0" y="0"/>
                  </a:lnTo>
                  <a:lnTo>
                    <a:pt x="0" y="2110702"/>
                  </a:lnTo>
                  <a:lnTo>
                    <a:pt x="9401886" y="2110702"/>
                  </a:lnTo>
                  <a:lnTo>
                    <a:pt x="9401886" y="10286987"/>
                  </a:lnTo>
                  <a:lnTo>
                    <a:pt x="18287988" y="10286987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176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52779" y="2442089"/>
              <a:ext cx="8381999" cy="63912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74600" y="408716"/>
            <a:ext cx="908748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640" dirty="0">
                <a:latin typeface="Tahoma"/>
                <a:cs typeface="Tahoma"/>
              </a:rPr>
              <a:t>Біловезька</a:t>
            </a:r>
            <a:r>
              <a:rPr sz="8000" spc="-475" dirty="0">
                <a:latin typeface="Tahoma"/>
                <a:cs typeface="Tahoma"/>
              </a:rPr>
              <a:t> </a:t>
            </a:r>
            <a:r>
              <a:rPr sz="8000" spc="575" dirty="0">
                <a:latin typeface="Tahoma"/>
                <a:cs typeface="Tahoma"/>
              </a:rPr>
              <a:t>угода</a:t>
            </a:r>
            <a:endParaRPr sz="8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1886" y="2940051"/>
            <a:ext cx="8751570" cy="10364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00325" marR="5080" indent="-2588260">
              <a:lnSpc>
                <a:spcPct val="116700"/>
              </a:lnSpc>
              <a:spcBef>
                <a:spcPts val="95"/>
              </a:spcBef>
              <a:tabLst>
                <a:tab pos="735965" algn="l"/>
                <a:tab pos="2607945" algn="l"/>
                <a:tab pos="3827779" algn="l"/>
                <a:tab pos="5246370" algn="l"/>
                <a:tab pos="6673850" algn="l"/>
              </a:tabLst>
            </a:pPr>
            <a:r>
              <a:rPr sz="3000" spc="275" dirty="0">
                <a:latin typeface="Tahoma"/>
                <a:cs typeface="Tahoma"/>
              </a:rPr>
              <a:t>8	</a:t>
            </a:r>
            <a:r>
              <a:rPr sz="3000" spc="175" dirty="0">
                <a:latin typeface="Tahoma"/>
                <a:cs typeface="Tahoma"/>
              </a:rPr>
              <a:t>г</a:t>
            </a:r>
            <a:r>
              <a:rPr sz="3000" spc="395" dirty="0">
                <a:latin typeface="Tahoma"/>
                <a:cs typeface="Tahoma"/>
              </a:rPr>
              <a:t>р</a:t>
            </a:r>
            <a:r>
              <a:rPr sz="3000" spc="175" dirty="0">
                <a:latin typeface="Tahoma"/>
                <a:cs typeface="Tahoma"/>
              </a:rPr>
              <a:t>у</a:t>
            </a:r>
            <a:r>
              <a:rPr sz="3000" spc="275" dirty="0">
                <a:latin typeface="Tahoma"/>
                <a:cs typeface="Tahoma"/>
              </a:rPr>
              <a:t>д</a:t>
            </a:r>
            <a:r>
              <a:rPr sz="3000" spc="335" dirty="0">
                <a:latin typeface="Tahoma"/>
                <a:cs typeface="Tahoma"/>
              </a:rPr>
              <a:t>н</a:t>
            </a:r>
            <a:r>
              <a:rPr sz="3000" spc="229" dirty="0">
                <a:latin typeface="Tahoma"/>
                <a:cs typeface="Tahoma"/>
              </a:rPr>
              <a:t>я		</a:t>
            </a:r>
            <a:r>
              <a:rPr sz="3000" spc="-555" dirty="0">
                <a:latin typeface="Tahoma"/>
                <a:cs typeface="Tahoma"/>
              </a:rPr>
              <a:t>1</a:t>
            </a:r>
            <a:r>
              <a:rPr sz="3000" spc="185" dirty="0">
                <a:latin typeface="Tahoma"/>
                <a:cs typeface="Tahoma"/>
              </a:rPr>
              <a:t>99</a:t>
            </a:r>
            <a:r>
              <a:rPr sz="3000" spc="-555" dirty="0">
                <a:latin typeface="Tahoma"/>
                <a:cs typeface="Tahoma"/>
              </a:rPr>
              <a:t>1	</a:t>
            </a:r>
            <a:r>
              <a:rPr sz="3000" spc="395" dirty="0">
                <a:latin typeface="Tahoma"/>
                <a:cs typeface="Tahoma"/>
              </a:rPr>
              <a:t>р</a:t>
            </a:r>
            <a:r>
              <a:rPr lang="uk-UA" sz="3000" spc="275" dirty="0">
                <a:latin typeface="Tahoma"/>
                <a:cs typeface="Tahoma"/>
              </a:rPr>
              <a:t>.</a:t>
            </a:r>
            <a:r>
              <a:rPr sz="3000" spc="175" dirty="0">
                <a:latin typeface="Tahoma"/>
                <a:cs typeface="Tahoma"/>
              </a:rPr>
              <a:t>	</a:t>
            </a:r>
            <a:r>
              <a:rPr sz="3000" spc="325" dirty="0">
                <a:latin typeface="Tahoma"/>
                <a:cs typeface="Tahoma"/>
              </a:rPr>
              <a:t>б</a:t>
            </a:r>
            <a:r>
              <a:rPr sz="3000" spc="175" dirty="0">
                <a:latin typeface="Tahoma"/>
                <a:cs typeface="Tahoma"/>
              </a:rPr>
              <a:t>у</a:t>
            </a:r>
            <a:r>
              <a:rPr sz="3000" spc="229" dirty="0">
                <a:latin typeface="Tahoma"/>
                <a:cs typeface="Tahoma"/>
              </a:rPr>
              <a:t>л</a:t>
            </a:r>
            <a:r>
              <a:rPr sz="3000" spc="275" dirty="0">
                <a:latin typeface="Tahoma"/>
                <a:cs typeface="Tahoma"/>
              </a:rPr>
              <a:t>о	</a:t>
            </a:r>
            <a:r>
              <a:rPr sz="3000" spc="330" dirty="0">
                <a:latin typeface="Tahoma"/>
                <a:cs typeface="Tahoma"/>
              </a:rPr>
              <a:t>п</a:t>
            </a:r>
            <a:r>
              <a:rPr sz="3000" spc="130" dirty="0">
                <a:latin typeface="Tahoma"/>
                <a:cs typeface="Tahoma"/>
              </a:rPr>
              <a:t>і</a:t>
            </a:r>
            <a:r>
              <a:rPr sz="3000" spc="275" dirty="0">
                <a:latin typeface="Tahoma"/>
                <a:cs typeface="Tahoma"/>
              </a:rPr>
              <a:t>д</a:t>
            </a:r>
            <a:r>
              <a:rPr sz="3000" spc="330" dirty="0">
                <a:latin typeface="Tahoma"/>
                <a:cs typeface="Tahoma"/>
              </a:rPr>
              <a:t>п</a:t>
            </a:r>
            <a:r>
              <a:rPr sz="3000" spc="370" dirty="0">
                <a:latin typeface="Tahoma"/>
                <a:cs typeface="Tahoma"/>
              </a:rPr>
              <a:t>и</a:t>
            </a:r>
            <a:r>
              <a:rPr sz="3000" spc="300" dirty="0">
                <a:latin typeface="Tahoma"/>
                <a:cs typeface="Tahoma"/>
              </a:rPr>
              <a:t>с</a:t>
            </a:r>
            <a:r>
              <a:rPr sz="3000" spc="170" dirty="0">
                <a:latin typeface="Tahoma"/>
                <a:cs typeface="Tahoma"/>
              </a:rPr>
              <a:t>а</a:t>
            </a:r>
            <a:r>
              <a:rPr sz="3000" spc="240" dirty="0">
                <a:latin typeface="Tahoma"/>
                <a:cs typeface="Tahoma"/>
              </a:rPr>
              <a:t>но  </a:t>
            </a:r>
            <a:r>
              <a:rPr sz="3000" spc="135" dirty="0">
                <a:latin typeface="Tahoma"/>
                <a:cs typeface="Tahoma"/>
              </a:rPr>
              <a:t>угоду,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75969" y="3549651"/>
            <a:ext cx="10496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29" dirty="0">
                <a:latin typeface="Tahoma"/>
                <a:cs typeface="Tahoma"/>
              </a:rPr>
              <a:t>я</a:t>
            </a:r>
            <a:r>
              <a:rPr sz="3000" spc="245" dirty="0">
                <a:latin typeface="Tahoma"/>
                <a:cs typeface="Tahoma"/>
              </a:rPr>
              <a:t>к</a:t>
            </a:r>
            <a:r>
              <a:rPr sz="3000" spc="275" dirty="0">
                <a:latin typeface="Tahoma"/>
                <a:cs typeface="Tahoma"/>
              </a:rPr>
              <a:t>о</a:t>
            </a:r>
            <a:r>
              <a:rPr sz="3000" spc="305" dirty="0">
                <a:latin typeface="Tahoma"/>
                <a:cs typeface="Tahoma"/>
              </a:rPr>
              <a:t>ю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14243" y="3549651"/>
            <a:ext cx="27393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45" dirty="0">
                <a:latin typeface="Tahoma"/>
                <a:cs typeface="Tahoma"/>
              </a:rPr>
              <a:t>к</a:t>
            </a:r>
            <a:r>
              <a:rPr sz="3000" spc="275" dirty="0">
                <a:latin typeface="Tahoma"/>
                <a:cs typeface="Tahoma"/>
              </a:rPr>
              <a:t>о</a:t>
            </a:r>
            <a:r>
              <a:rPr sz="3000" spc="335" dirty="0">
                <a:latin typeface="Tahoma"/>
                <a:cs typeface="Tahoma"/>
              </a:rPr>
              <a:t>н</a:t>
            </a:r>
            <a:r>
              <a:rPr sz="3000" spc="300" dirty="0">
                <a:latin typeface="Tahoma"/>
                <a:cs typeface="Tahoma"/>
              </a:rPr>
              <a:t>с</a:t>
            </a:r>
            <a:r>
              <a:rPr sz="3000" spc="15" dirty="0">
                <a:latin typeface="Tahoma"/>
                <a:cs typeface="Tahoma"/>
              </a:rPr>
              <a:t>т</a:t>
            </a:r>
            <a:r>
              <a:rPr sz="3000" spc="170" dirty="0">
                <a:latin typeface="Tahoma"/>
                <a:cs typeface="Tahoma"/>
              </a:rPr>
              <a:t>а</a:t>
            </a:r>
            <a:r>
              <a:rPr sz="3000" spc="15" dirty="0">
                <a:latin typeface="Tahoma"/>
                <a:cs typeface="Tahoma"/>
              </a:rPr>
              <a:t>т</a:t>
            </a:r>
            <a:r>
              <a:rPr sz="3000" spc="275" dirty="0">
                <a:latin typeface="Tahoma"/>
                <a:cs typeface="Tahoma"/>
              </a:rPr>
              <a:t>о</a:t>
            </a:r>
            <a:r>
              <a:rPr sz="3000" spc="250" dirty="0">
                <a:latin typeface="Tahoma"/>
                <a:cs typeface="Tahoma"/>
              </a:rPr>
              <a:t>в</a:t>
            </a:r>
            <a:r>
              <a:rPr sz="3000" spc="170" dirty="0">
                <a:latin typeface="Tahoma"/>
                <a:cs typeface="Tahoma"/>
              </a:rPr>
              <a:t>а</a:t>
            </a:r>
            <a:r>
              <a:rPr sz="3000" spc="335" dirty="0">
                <a:latin typeface="Tahoma"/>
                <a:cs typeface="Tahoma"/>
              </a:rPr>
              <a:t>н</a:t>
            </a:r>
            <a:r>
              <a:rPr sz="3000" spc="275" dirty="0">
                <a:latin typeface="Tahoma"/>
                <a:cs typeface="Tahoma"/>
              </a:rPr>
              <a:t>о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43596" y="4083051"/>
            <a:ext cx="57054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04440" algn="l"/>
                <a:tab pos="4264660" algn="l"/>
                <a:tab pos="5588000" algn="l"/>
              </a:tabLst>
            </a:pPr>
            <a:r>
              <a:rPr sz="3000" spc="130" dirty="0">
                <a:latin typeface="Tahoma"/>
                <a:cs typeface="Tahoma"/>
              </a:rPr>
              <a:t>і</a:t>
            </a:r>
            <a:r>
              <a:rPr sz="3000" spc="300" dirty="0">
                <a:latin typeface="Tahoma"/>
                <a:cs typeface="Tahoma"/>
              </a:rPr>
              <a:t>с</a:t>
            </a:r>
            <a:r>
              <a:rPr sz="3000" spc="335" dirty="0">
                <a:latin typeface="Tahoma"/>
                <a:cs typeface="Tahoma"/>
              </a:rPr>
              <a:t>н</a:t>
            </a:r>
            <a:r>
              <a:rPr sz="3000" spc="175" dirty="0">
                <a:latin typeface="Tahoma"/>
                <a:cs typeface="Tahoma"/>
              </a:rPr>
              <a:t>у</a:t>
            </a:r>
            <a:r>
              <a:rPr sz="3000" spc="250" dirty="0">
                <a:latin typeface="Tahoma"/>
                <a:cs typeface="Tahoma"/>
              </a:rPr>
              <a:t>в</a:t>
            </a:r>
            <a:r>
              <a:rPr sz="3000" spc="170" dirty="0">
                <a:latin typeface="Tahoma"/>
                <a:cs typeface="Tahoma"/>
              </a:rPr>
              <a:t>а</a:t>
            </a:r>
            <a:r>
              <a:rPr sz="3000" spc="335" dirty="0">
                <a:latin typeface="Tahoma"/>
                <a:cs typeface="Tahoma"/>
              </a:rPr>
              <a:t>нн</a:t>
            </a:r>
            <a:r>
              <a:rPr sz="3000" spc="229" dirty="0">
                <a:latin typeface="Tahoma"/>
                <a:cs typeface="Tahoma"/>
              </a:rPr>
              <a:t>я	</a:t>
            </a:r>
            <a:r>
              <a:rPr sz="3000" spc="345" dirty="0">
                <a:latin typeface="Tahoma"/>
                <a:cs typeface="Tahoma"/>
              </a:rPr>
              <a:t>С</a:t>
            </a:r>
            <a:r>
              <a:rPr sz="3000" spc="475" dirty="0">
                <a:latin typeface="Tahoma"/>
                <a:cs typeface="Tahoma"/>
              </a:rPr>
              <a:t>Р</a:t>
            </a:r>
            <a:r>
              <a:rPr sz="3000" spc="345" dirty="0">
                <a:latin typeface="Tahoma"/>
                <a:cs typeface="Tahoma"/>
              </a:rPr>
              <a:t>С</a:t>
            </a:r>
            <a:r>
              <a:rPr sz="3000" spc="475" dirty="0">
                <a:latin typeface="Tahoma"/>
                <a:cs typeface="Tahoma"/>
              </a:rPr>
              <a:t>Р	</a:t>
            </a:r>
            <a:r>
              <a:rPr sz="3000" spc="130" dirty="0">
                <a:latin typeface="Tahoma"/>
                <a:cs typeface="Tahoma"/>
              </a:rPr>
              <a:t>і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1886" y="3473451"/>
            <a:ext cx="2562860" cy="1625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3000" spc="240" dirty="0">
                <a:latin typeface="Tahoma"/>
                <a:cs typeface="Tahoma"/>
              </a:rPr>
              <a:t>Біловезьку </a:t>
            </a:r>
            <a:r>
              <a:rPr sz="3000" spc="245" dirty="0">
                <a:latin typeface="Tahoma"/>
                <a:cs typeface="Tahoma"/>
              </a:rPr>
              <a:t> </a:t>
            </a:r>
            <a:r>
              <a:rPr sz="3000" spc="330" dirty="0">
                <a:latin typeface="Tahoma"/>
                <a:cs typeface="Tahoma"/>
              </a:rPr>
              <a:t>п</a:t>
            </a:r>
            <a:r>
              <a:rPr sz="3000" spc="395" dirty="0">
                <a:latin typeface="Tahoma"/>
                <a:cs typeface="Tahoma"/>
              </a:rPr>
              <a:t>р</a:t>
            </a:r>
            <a:r>
              <a:rPr sz="3000" spc="370" dirty="0">
                <a:latin typeface="Tahoma"/>
                <a:cs typeface="Tahoma"/>
              </a:rPr>
              <a:t>и</a:t>
            </a:r>
            <a:r>
              <a:rPr sz="3000" spc="330" dirty="0">
                <a:latin typeface="Tahoma"/>
                <a:cs typeface="Tahoma"/>
              </a:rPr>
              <a:t>п</a:t>
            </a:r>
            <a:r>
              <a:rPr sz="3000" spc="370" dirty="0">
                <a:latin typeface="Tahoma"/>
                <a:cs typeface="Tahoma"/>
              </a:rPr>
              <a:t>и</a:t>
            </a:r>
            <a:r>
              <a:rPr sz="3000" spc="335" dirty="0">
                <a:latin typeface="Tahoma"/>
                <a:cs typeface="Tahoma"/>
              </a:rPr>
              <a:t>н</a:t>
            </a:r>
            <a:r>
              <a:rPr sz="3000" spc="270" dirty="0">
                <a:latin typeface="Tahoma"/>
                <a:cs typeface="Tahoma"/>
              </a:rPr>
              <a:t>е</a:t>
            </a:r>
            <a:r>
              <a:rPr sz="3000" spc="335" dirty="0">
                <a:latin typeface="Tahoma"/>
                <a:cs typeface="Tahoma"/>
              </a:rPr>
              <a:t>нн</a:t>
            </a:r>
            <a:r>
              <a:rPr sz="3000" spc="170" dirty="0">
                <a:latin typeface="Tahoma"/>
                <a:cs typeface="Tahoma"/>
              </a:rPr>
              <a:t>я  </a:t>
            </a:r>
            <a:r>
              <a:rPr sz="3000" spc="270" dirty="0">
                <a:latin typeface="Tahoma"/>
                <a:cs typeface="Tahoma"/>
              </a:rPr>
              <a:t>створення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26780" y="4616451"/>
            <a:ext cx="60242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26790" algn="l"/>
              </a:tabLst>
            </a:pPr>
            <a:r>
              <a:rPr sz="3000" spc="345" dirty="0">
                <a:latin typeface="Tahoma"/>
                <a:cs typeface="Tahoma"/>
              </a:rPr>
              <a:t>С</a:t>
            </a:r>
            <a:r>
              <a:rPr sz="3000" spc="330" dirty="0">
                <a:latin typeface="Tahoma"/>
                <a:cs typeface="Tahoma"/>
              </a:rPr>
              <a:t>п</a:t>
            </a:r>
            <a:r>
              <a:rPr sz="3000" spc="130" dirty="0">
                <a:latin typeface="Tahoma"/>
                <a:cs typeface="Tahoma"/>
              </a:rPr>
              <a:t>і</a:t>
            </a:r>
            <a:r>
              <a:rPr sz="3000" spc="250" dirty="0">
                <a:latin typeface="Tahoma"/>
                <a:cs typeface="Tahoma"/>
              </a:rPr>
              <a:t>в</a:t>
            </a:r>
            <a:r>
              <a:rPr sz="3000" spc="275" dirty="0">
                <a:latin typeface="Tahoma"/>
                <a:cs typeface="Tahoma"/>
              </a:rPr>
              <a:t>д</a:t>
            </a:r>
            <a:r>
              <a:rPr sz="3000" spc="395" dirty="0">
                <a:latin typeface="Tahoma"/>
                <a:cs typeface="Tahoma"/>
              </a:rPr>
              <a:t>р</a:t>
            </a:r>
            <a:r>
              <a:rPr sz="3000" spc="175" dirty="0">
                <a:latin typeface="Tahoma"/>
                <a:cs typeface="Tahoma"/>
              </a:rPr>
              <a:t>у</a:t>
            </a:r>
            <a:r>
              <a:rPr sz="3000" spc="285" dirty="0">
                <a:latin typeface="Tahoma"/>
                <a:cs typeface="Tahoma"/>
              </a:rPr>
              <a:t>ж</a:t>
            </a:r>
            <a:r>
              <a:rPr sz="3000" spc="335" dirty="0">
                <a:latin typeface="Tahoma"/>
                <a:cs typeface="Tahoma"/>
              </a:rPr>
              <a:t>н</a:t>
            </a:r>
            <a:r>
              <a:rPr sz="3000" spc="275" dirty="0">
                <a:latin typeface="Tahoma"/>
                <a:cs typeface="Tahoma"/>
              </a:rPr>
              <a:t>о</a:t>
            </a:r>
            <a:r>
              <a:rPr sz="3000" spc="300" dirty="0">
                <a:latin typeface="Tahoma"/>
                <a:cs typeface="Tahoma"/>
              </a:rPr>
              <a:t>с</a:t>
            </a:r>
            <a:r>
              <a:rPr sz="3000" spc="15" dirty="0">
                <a:latin typeface="Tahoma"/>
                <a:cs typeface="Tahoma"/>
              </a:rPr>
              <a:t>т</a:t>
            </a:r>
            <a:r>
              <a:rPr sz="3000" spc="130" dirty="0">
                <a:latin typeface="Tahoma"/>
                <a:cs typeface="Tahoma"/>
              </a:rPr>
              <a:t>і	</a:t>
            </a:r>
            <a:r>
              <a:rPr sz="3000" spc="434" dirty="0">
                <a:latin typeface="Tahoma"/>
                <a:cs typeface="Tahoma"/>
              </a:rPr>
              <a:t>Н</a:t>
            </a:r>
            <a:r>
              <a:rPr sz="3000" spc="270" dirty="0">
                <a:latin typeface="Tahoma"/>
                <a:cs typeface="Tahoma"/>
              </a:rPr>
              <a:t>е</a:t>
            </a:r>
            <a:r>
              <a:rPr sz="3000" spc="225" dirty="0">
                <a:latin typeface="Tahoma"/>
                <a:cs typeface="Tahoma"/>
              </a:rPr>
              <a:t>з</a:t>
            </a:r>
            <a:r>
              <a:rPr sz="3000" spc="170" dirty="0">
                <a:latin typeface="Tahoma"/>
                <a:cs typeface="Tahoma"/>
              </a:rPr>
              <a:t>а</a:t>
            </a:r>
            <a:r>
              <a:rPr sz="3000" spc="250" dirty="0">
                <a:latin typeface="Tahoma"/>
                <a:cs typeface="Tahoma"/>
              </a:rPr>
              <a:t>ле</a:t>
            </a:r>
            <a:r>
              <a:rPr sz="3000" spc="285" dirty="0">
                <a:latin typeface="Tahoma"/>
                <a:cs typeface="Tahoma"/>
              </a:rPr>
              <a:t>ж</a:t>
            </a:r>
            <a:r>
              <a:rPr sz="3000" spc="350" dirty="0">
                <a:latin typeface="Tahoma"/>
                <a:cs typeface="Tahoma"/>
              </a:rPr>
              <a:t>ни</a:t>
            </a:r>
            <a:r>
              <a:rPr sz="3000" spc="90" dirty="0">
                <a:latin typeface="Tahoma"/>
                <a:cs typeface="Tahoma"/>
              </a:rPr>
              <a:t>х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60415" y="5149851"/>
            <a:ext cx="47948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63445" algn="l"/>
                <a:tab pos="3855085" algn="l"/>
              </a:tabLst>
            </a:pPr>
            <a:r>
              <a:rPr sz="3000" spc="430" dirty="0">
                <a:latin typeface="Tahoma"/>
                <a:cs typeface="Tahoma"/>
              </a:rPr>
              <a:t>О</a:t>
            </a:r>
            <a:r>
              <a:rPr sz="3000" spc="245" dirty="0">
                <a:latin typeface="Tahoma"/>
                <a:cs typeface="Tahoma"/>
              </a:rPr>
              <a:t>к</a:t>
            </a:r>
            <a:r>
              <a:rPr sz="3000" spc="395" dirty="0">
                <a:latin typeface="Tahoma"/>
                <a:cs typeface="Tahoma"/>
              </a:rPr>
              <a:t>р</a:t>
            </a:r>
            <a:r>
              <a:rPr sz="3000" spc="270" dirty="0">
                <a:latin typeface="Tahoma"/>
                <a:cs typeface="Tahoma"/>
              </a:rPr>
              <a:t>е</a:t>
            </a:r>
            <a:r>
              <a:rPr sz="3000" spc="450" dirty="0">
                <a:latin typeface="Tahoma"/>
                <a:cs typeface="Tahoma"/>
              </a:rPr>
              <a:t>м</a:t>
            </a:r>
            <a:r>
              <a:rPr sz="3000" spc="170" dirty="0">
                <a:latin typeface="Tahoma"/>
                <a:cs typeface="Tahoma"/>
              </a:rPr>
              <a:t>а	</a:t>
            </a:r>
            <a:r>
              <a:rPr sz="3000" spc="175" dirty="0">
                <a:latin typeface="Tahoma"/>
                <a:cs typeface="Tahoma"/>
              </a:rPr>
              <a:t>уг</a:t>
            </a:r>
            <a:r>
              <a:rPr sz="3000" spc="275" dirty="0">
                <a:latin typeface="Tahoma"/>
                <a:cs typeface="Tahoma"/>
              </a:rPr>
              <a:t>од</a:t>
            </a:r>
            <a:r>
              <a:rPr sz="3000" spc="170" dirty="0">
                <a:latin typeface="Tahoma"/>
                <a:cs typeface="Tahoma"/>
              </a:rPr>
              <a:t>а	</a:t>
            </a:r>
            <a:r>
              <a:rPr sz="3000" spc="325" dirty="0">
                <a:latin typeface="Tahoma"/>
                <a:cs typeface="Tahoma"/>
              </a:rPr>
              <a:t>б</a:t>
            </a:r>
            <a:r>
              <a:rPr sz="3000" spc="175" dirty="0">
                <a:latin typeface="Tahoma"/>
                <a:cs typeface="Tahoma"/>
              </a:rPr>
              <a:t>у</a:t>
            </a:r>
            <a:r>
              <a:rPr sz="3000" spc="229" dirty="0">
                <a:latin typeface="Tahoma"/>
                <a:cs typeface="Tahoma"/>
              </a:rPr>
              <a:t>л</a:t>
            </a:r>
            <a:r>
              <a:rPr sz="3000" spc="170" dirty="0">
                <a:latin typeface="Tahoma"/>
                <a:cs typeface="Tahoma"/>
              </a:rPr>
              <a:t>а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1886" y="5073651"/>
            <a:ext cx="2000885" cy="1625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3000" spc="285" dirty="0">
                <a:latin typeface="Tahoma"/>
                <a:cs typeface="Tahoma"/>
              </a:rPr>
              <a:t>Держав </a:t>
            </a:r>
            <a:r>
              <a:rPr sz="3000" spc="290" dirty="0">
                <a:latin typeface="Tahoma"/>
                <a:cs typeface="Tahoma"/>
              </a:rPr>
              <a:t> </a:t>
            </a:r>
            <a:r>
              <a:rPr sz="3000" spc="235" dirty="0">
                <a:latin typeface="Tahoma"/>
                <a:cs typeface="Tahoma"/>
              </a:rPr>
              <a:t>укладена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245" dirty="0">
                <a:latin typeface="Tahoma"/>
                <a:cs typeface="Tahoma"/>
              </a:rPr>
              <a:t>к</a:t>
            </a:r>
            <a:r>
              <a:rPr sz="3000" spc="275" dirty="0">
                <a:latin typeface="Tahoma"/>
                <a:cs typeface="Tahoma"/>
              </a:rPr>
              <a:t>о</a:t>
            </a:r>
            <a:r>
              <a:rPr sz="3000" spc="335" dirty="0">
                <a:latin typeface="Tahoma"/>
                <a:cs typeface="Tahoma"/>
              </a:rPr>
              <a:t>н</a:t>
            </a:r>
            <a:r>
              <a:rPr sz="3000" spc="15" dirty="0">
                <a:latin typeface="Tahoma"/>
                <a:cs typeface="Tahoma"/>
              </a:rPr>
              <a:t>т</a:t>
            </a:r>
            <a:r>
              <a:rPr sz="3000" spc="395" dirty="0">
                <a:latin typeface="Tahoma"/>
                <a:cs typeface="Tahoma"/>
              </a:rPr>
              <a:t>р</a:t>
            </a:r>
            <a:r>
              <a:rPr sz="3000" spc="275" dirty="0">
                <a:latin typeface="Tahoma"/>
                <a:cs typeface="Tahoma"/>
              </a:rPr>
              <a:t>о</a:t>
            </a:r>
            <a:r>
              <a:rPr sz="3000" spc="229" dirty="0">
                <a:latin typeface="Tahoma"/>
                <a:cs typeface="Tahoma"/>
              </a:rPr>
              <a:t>л</a:t>
            </a:r>
            <a:r>
              <a:rPr sz="3000" spc="305" dirty="0">
                <a:latin typeface="Tahoma"/>
                <a:cs typeface="Tahoma"/>
              </a:rPr>
              <a:t>ю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55238" y="5073651"/>
            <a:ext cx="1438910" cy="16256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3000" spc="85" dirty="0">
                <a:latin typeface="Tahoma"/>
                <a:cs typeface="Tahoma"/>
              </a:rPr>
              <a:t>(СНД).</a:t>
            </a:r>
            <a:endParaRPr sz="3000" dirty="0">
              <a:latin typeface="Tahoma"/>
              <a:cs typeface="Tahoma"/>
            </a:endParaRPr>
          </a:p>
          <a:p>
            <a:pPr marL="355600" marR="5080" indent="-16510">
              <a:lnSpc>
                <a:spcPts val="4200"/>
              </a:lnSpc>
              <a:spcBef>
                <a:spcPts val="100"/>
              </a:spcBef>
            </a:pPr>
            <a:r>
              <a:rPr sz="3000" spc="415" dirty="0">
                <a:latin typeface="Tahoma"/>
                <a:cs typeface="Tahoma"/>
              </a:rPr>
              <a:t>щ</a:t>
            </a:r>
            <a:r>
              <a:rPr sz="3000" spc="275" dirty="0">
                <a:latin typeface="Tahoma"/>
                <a:cs typeface="Tahoma"/>
              </a:rPr>
              <a:t>од</a:t>
            </a:r>
            <a:r>
              <a:rPr sz="3000" spc="200" dirty="0">
                <a:latin typeface="Tahoma"/>
                <a:cs typeface="Tahoma"/>
              </a:rPr>
              <a:t>о  </a:t>
            </a:r>
            <a:r>
              <a:rPr sz="3000" spc="260" dirty="0">
                <a:latin typeface="Tahoma"/>
                <a:cs typeface="Tahoma"/>
              </a:rPr>
              <a:t>над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46922" y="5607051"/>
            <a:ext cx="273812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41959">
              <a:lnSpc>
                <a:spcPct val="116700"/>
              </a:lnSpc>
              <a:spcBef>
                <a:spcPts val="95"/>
              </a:spcBef>
              <a:tabLst>
                <a:tab pos="2304415" algn="l"/>
              </a:tabLst>
            </a:pPr>
            <a:r>
              <a:rPr sz="3000" spc="225" dirty="0">
                <a:latin typeface="Tahoma"/>
                <a:cs typeface="Tahoma"/>
              </a:rPr>
              <a:t>з</a:t>
            </a:r>
            <a:r>
              <a:rPr sz="3000" spc="275" dirty="0">
                <a:latin typeface="Tahoma"/>
                <a:cs typeface="Tahoma"/>
              </a:rPr>
              <a:t>д</a:t>
            </a:r>
            <a:r>
              <a:rPr sz="3000" spc="130" dirty="0">
                <a:latin typeface="Tahoma"/>
                <a:cs typeface="Tahoma"/>
              </a:rPr>
              <a:t>і</a:t>
            </a:r>
            <a:r>
              <a:rPr sz="3000" spc="370" dirty="0">
                <a:latin typeface="Tahoma"/>
                <a:cs typeface="Tahoma"/>
              </a:rPr>
              <a:t>й</a:t>
            </a:r>
            <a:r>
              <a:rPr sz="3000" spc="300" dirty="0">
                <a:latin typeface="Tahoma"/>
                <a:cs typeface="Tahoma"/>
              </a:rPr>
              <a:t>с</a:t>
            </a:r>
            <a:r>
              <a:rPr sz="3000" spc="305" dirty="0">
                <a:latin typeface="Tahoma"/>
                <a:cs typeface="Tahoma"/>
              </a:rPr>
              <a:t>не</a:t>
            </a:r>
            <a:r>
              <a:rPr sz="3000" spc="245" dirty="0">
                <a:latin typeface="Tahoma"/>
                <a:cs typeface="Tahoma"/>
              </a:rPr>
              <a:t>ння  </a:t>
            </a:r>
            <a:r>
              <a:rPr sz="3000" spc="270" dirty="0">
                <a:latin typeface="Tahoma"/>
                <a:cs typeface="Tahoma"/>
              </a:rPr>
              <a:t>наявною	</a:t>
            </a:r>
            <a:r>
              <a:rPr sz="3000" spc="250" dirty="0">
                <a:latin typeface="Tahoma"/>
                <a:cs typeface="Tahoma"/>
              </a:rPr>
              <a:t>в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92061" y="5607051"/>
            <a:ext cx="196405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87655">
              <a:lnSpc>
                <a:spcPct val="116700"/>
              </a:lnSpc>
              <a:spcBef>
                <a:spcPts val="95"/>
              </a:spcBef>
            </a:pPr>
            <a:r>
              <a:rPr sz="3000" spc="300" dirty="0">
                <a:latin typeface="Tahoma"/>
                <a:cs typeface="Tahoma"/>
              </a:rPr>
              <a:t>є</a:t>
            </a:r>
            <a:r>
              <a:rPr sz="3000" spc="275" dirty="0">
                <a:latin typeface="Tahoma"/>
                <a:cs typeface="Tahoma"/>
              </a:rPr>
              <a:t>д</a:t>
            </a:r>
            <a:r>
              <a:rPr sz="3000" spc="370" dirty="0">
                <a:latin typeface="Tahoma"/>
                <a:cs typeface="Tahoma"/>
              </a:rPr>
              <a:t>и</a:t>
            </a:r>
            <a:r>
              <a:rPr sz="3000" spc="305" dirty="0">
                <a:latin typeface="Tahoma"/>
                <a:cs typeface="Tahoma"/>
              </a:rPr>
              <a:t>но</a:t>
            </a:r>
            <a:r>
              <a:rPr sz="3000" spc="185" dirty="0">
                <a:latin typeface="Tahoma"/>
                <a:cs typeface="Tahoma"/>
              </a:rPr>
              <a:t>го  </a:t>
            </a:r>
            <a:r>
              <a:rPr sz="3000" spc="275" dirty="0">
                <a:latin typeface="Tahoma"/>
                <a:cs typeface="Tahoma"/>
              </a:rPr>
              <a:t>д</a:t>
            </a:r>
            <a:r>
              <a:rPr sz="3000" spc="270" dirty="0">
                <a:latin typeface="Tahoma"/>
                <a:cs typeface="Tahoma"/>
              </a:rPr>
              <a:t>е</a:t>
            </a:r>
            <a:r>
              <a:rPr sz="3000" spc="395" dirty="0">
                <a:latin typeface="Tahoma"/>
                <a:cs typeface="Tahoma"/>
              </a:rPr>
              <a:t>р</a:t>
            </a:r>
            <a:r>
              <a:rPr sz="3000" spc="285" dirty="0">
                <a:latin typeface="Tahoma"/>
                <a:cs typeface="Tahoma"/>
              </a:rPr>
              <a:t>ж</a:t>
            </a:r>
            <a:r>
              <a:rPr sz="3000" spc="170" dirty="0">
                <a:latin typeface="Tahoma"/>
                <a:cs typeface="Tahoma"/>
              </a:rPr>
              <a:t>а</a:t>
            </a:r>
            <a:r>
              <a:rPr sz="3000" spc="250" dirty="0">
                <a:latin typeface="Tahoma"/>
                <a:cs typeface="Tahoma"/>
              </a:rPr>
              <a:t>в</a:t>
            </a:r>
            <a:r>
              <a:rPr sz="3000" spc="170" dirty="0">
                <a:latin typeface="Tahoma"/>
                <a:cs typeface="Tahoma"/>
              </a:rPr>
              <a:t>а</a:t>
            </a:r>
            <a:r>
              <a:rPr sz="3000" spc="90" dirty="0">
                <a:latin typeface="Tahoma"/>
                <a:cs typeface="Tahoma"/>
              </a:rPr>
              <a:t>х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1886" y="6750051"/>
            <a:ext cx="351662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300" dirty="0">
                <a:latin typeface="Tahoma"/>
                <a:cs typeface="Tahoma"/>
              </a:rPr>
              <a:t>ядерною</a:t>
            </a:r>
            <a:r>
              <a:rPr sz="3000" spc="-204" dirty="0">
                <a:latin typeface="Tahoma"/>
                <a:cs typeface="Tahoma"/>
              </a:rPr>
              <a:t> </a:t>
            </a:r>
            <a:r>
              <a:rPr sz="3000" spc="220" dirty="0">
                <a:latin typeface="Tahoma"/>
                <a:cs typeface="Tahoma"/>
              </a:rPr>
              <a:t>зброєю.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09672" y="8970992"/>
            <a:ext cx="232029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215" dirty="0">
                <a:solidFill>
                  <a:srgbClr val="FFFFFF"/>
                </a:solidFill>
                <a:latin typeface="Tahoma"/>
                <a:cs typeface="Tahoma"/>
              </a:rPr>
              <a:t>Л.Кравчук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703137" y="9227852"/>
            <a:ext cx="522859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100070" algn="l"/>
              </a:tabLst>
            </a:pPr>
            <a:r>
              <a:rPr sz="3400" spc="275" dirty="0">
                <a:solidFill>
                  <a:srgbClr val="FFFFFF"/>
                </a:solidFill>
                <a:latin typeface="Tahoma"/>
                <a:cs typeface="Tahoma"/>
              </a:rPr>
              <a:t>С.Шушкевич	</a:t>
            </a:r>
            <a:r>
              <a:rPr sz="5100" spc="397" baseline="-32679" dirty="0">
                <a:solidFill>
                  <a:srgbClr val="FFFFFF"/>
                </a:solidFill>
                <a:latin typeface="Tahoma"/>
                <a:cs typeface="Tahoma"/>
              </a:rPr>
              <a:t>Б.Ельцин</a:t>
            </a:r>
            <a:endParaRPr sz="5100" baseline="-32679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4361" y="0"/>
            <a:ext cx="3810" cy="10287000"/>
          </a:xfrm>
          <a:custGeom>
            <a:avLst/>
            <a:gdLst/>
            <a:ahLst/>
            <a:cxnLst/>
            <a:rect l="l" t="t" r="r" b="b"/>
            <a:pathLst>
              <a:path w="3809" h="10287000">
                <a:moveTo>
                  <a:pt x="0" y="10286999"/>
                </a:moveTo>
                <a:lnTo>
                  <a:pt x="3637" y="10286999"/>
                </a:lnTo>
                <a:lnTo>
                  <a:pt x="36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0360025" cy="10287000"/>
          </a:xfrm>
          <a:custGeom>
            <a:avLst/>
            <a:gdLst/>
            <a:ahLst/>
            <a:cxnLst/>
            <a:rect l="l" t="t" r="r" b="b"/>
            <a:pathLst>
              <a:path w="10360025" h="10287000">
                <a:moveTo>
                  <a:pt x="0" y="10286999"/>
                </a:moveTo>
                <a:lnTo>
                  <a:pt x="10359561" y="10286999"/>
                </a:lnTo>
                <a:lnTo>
                  <a:pt x="10359561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"/>
            <a:ext cx="18284825" cy="10287000"/>
            <a:chOff x="0" y="1"/>
            <a:chExt cx="18284825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11"/>
              <a:ext cx="18284825" cy="10287000"/>
            </a:xfrm>
            <a:custGeom>
              <a:avLst/>
              <a:gdLst/>
              <a:ahLst/>
              <a:cxnLst/>
              <a:rect l="l" t="t" r="r" b="b"/>
              <a:pathLst>
                <a:path w="18284825" h="10287000">
                  <a:moveTo>
                    <a:pt x="18284355" y="0"/>
                  </a:moveTo>
                  <a:lnTo>
                    <a:pt x="10639412" y="0"/>
                  </a:lnTo>
                  <a:lnTo>
                    <a:pt x="10359555" y="0"/>
                  </a:lnTo>
                  <a:lnTo>
                    <a:pt x="0" y="0"/>
                  </a:lnTo>
                  <a:lnTo>
                    <a:pt x="0" y="2110702"/>
                  </a:lnTo>
                  <a:lnTo>
                    <a:pt x="10359555" y="2110702"/>
                  </a:lnTo>
                  <a:lnTo>
                    <a:pt x="10359555" y="10287000"/>
                  </a:lnTo>
                  <a:lnTo>
                    <a:pt x="18284355" y="10287000"/>
                  </a:lnTo>
                  <a:lnTo>
                    <a:pt x="18284355" y="0"/>
                  </a:lnTo>
                  <a:close/>
                </a:path>
              </a:pathLst>
            </a:custGeom>
            <a:solidFill>
              <a:srgbClr val="176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86937" y="1688185"/>
              <a:ext cx="6471402" cy="838328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4901" y="408716"/>
            <a:ext cx="1264221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780" dirty="0">
                <a:latin typeface="Tahoma"/>
                <a:cs typeface="Tahoma"/>
              </a:rPr>
              <a:t>Курс</a:t>
            </a:r>
            <a:r>
              <a:rPr sz="8000" spc="-415" dirty="0">
                <a:latin typeface="Tahoma"/>
                <a:cs typeface="Tahoma"/>
              </a:rPr>
              <a:t> </a:t>
            </a:r>
            <a:r>
              <a:rPr sz="8000" spc="675" dirty="0">
                <a:latin typeface="Tahoma"/>
                <a:cs typeface="Tahoma"/>
              </a:rPr>
              <a:t>на</a:t>
            </a:r>
            <a:r>
              <a:rPr sz="8000" spc="-415" dirty="0">
                <a:latin typeface="Tahoma"/>
                <a:cs typeface="Tahoma"/>
              </a:rPr>
              <a:t> </a:t>
            </a:r>
            <a:r>
              <a:rPr sz="8000" spc="675" dirty="0">
                <a:latin typeface="Tahoma"/>
                <a:cs typeface="Tahoma"/>
              </a:rPr>
              <a:t>утворення</a:t>
            </a:r>
            <a:r>
              <a:rPr sz="8000" spc="-409" dirty="0">
                <a:latin typeface="Tahoma"/>
                <a:cs typeface="Tahoma"/>
              </a:rPr>
              <a:t> </a:t>
            </a:r>
            <a:r>
              <a:rPr sz="8000" spc="985" dirty="0">
                <a:latin typeface="Tahoma"/>
                <a:cs typeface="Tahoma"/>
              </a:rPr>
              <a:t>СНД</a:t>
            </a:r>
            <a:endParaRPr sz="8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1886" y="3783171"/>
            <a:ext cx="9127490" cy="3673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81000" algn="just">
              <a:lnSpc>
                <a:spcPct val="116700"/>
              </a:lnSpc>
              <a:spcBef>
                <a:spcPts val="95"/>
              </a:spcBef>
            </a:pPr>
            <a:r>
              <a:rPr sz="3000" spc="240" dirty="0">
                <a:latin typeface="Tahoma"/>
                <a:cs typeface="Tahoma"/>
              </a:rPr>
              <a:t>Біловезька</a:t>
            </a:r>
            <a:r>
              <a:rPr sz="3000" spc="245" dirty="0">
                <a:latin typeface="Tahoma"/>
                <a:cs typeface="Tahoma"/>
              </a:rPr>
              <a:t> </a:t>
            </a:r>
            <a:r>
              <a:rPr sz="3000" spc="215" dirty="0">
                <a:latin typeface="Tahoma"/>
                <a:cs typeface="Tahoma"/>
              </a:rPr>
              <a:t>угода</a:t>
            </a:r>
            <a:r>
              <a:rPr sz="3000" spc="220" dirty="0">
                <a:latin typeface="Tahoma"/>
                <a:cs typeface="Tahoma"/>
              </a:rPr>
              <a:t> </a:t>
            </a:r>
            <a:r>
              <a:rPr sz="3000" spc="180" dirty="0">
                <a:latin typeface="Tahoma"/>
                <a:cs typeface="Tahoma"/>
              </a:rPr>
              <a:t>стала</a:t>
            </a:r>
            <a:r>
              <a:rPr sz="3000" spc="185" dirty="0">
                <a:latin typeface="Tahoma"/>
                <a:cs typeface="Tahoma"/>
              </a:rPr>
              <a:t> </a:t>
            </a:r>
            <a:r>
              <a:rPr sz="3000" spc="305" dirty="0">
                <a:latin typeface="Tahoma"/>
                <a:cs typeface="Tahoma"/>
              </a:rPr>
              <a:t>закономірним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240" dirty="0">
                <a:latin typeface="Tahoma"/>
                <a:cs typeface="Tahoma"/>
              </a:rPr>
              <a:t>фіналом </a:t>
            </a:r>
            <a:r>
              <a:rPr sz="3000" spc="250" dirty="0">
                <a:latin typeface="Tahoma"/>
                <a:cs typeface="Tahoma"/>
              </a:rPr>
              <a:t>існування </a:t>
            </a:r>
            <a:r>
              <a:rPr sz="3000" spc="270" dirty="0">
                <a:latin typeface="Tahoma"/>
                <a:cs typeface="Tahoma"/>
              </a:rPr>
              <a:t>СРСР. </a:t>
            </a:r>
            <a:r>
              <a:rPr sz="3000" spc="325" dirty="0">
                <a:latin typeface="Tahoma"/>
                <a:cs typeface="Tahoma"/>
              </a:rPr>
              <a:t>Серпневий </a:t>
            </a:r>
            <a:r>
              <a:rPr sz="3000" spc="170" dirty="0">
                <a:latin typeface="Tahoma"/>
                <a:cs typeface="Tahoma"/>
              </a:rPr>
              <a:t>путч </a:t>
            </a:r>
            <a:r>
              <a:rPr sz="3000" spc="175" dirty="0">
                <a:latin typeface="Tahoma"/>
                <a:cs typeface="Tahoma"/>
              </a:rPr>
              <a:t> </a:t>
            </a:r>
            <a:r>
              <a:rPr sz="3000" spc="220" dirty="0">
                <a:latin typeface="Tahoma"/>
                <a:cs typeface="Tahoma"/>
              </a:rPr>
              <a:t>вказав</a:t>
            </a:r>
            <a:r>
              <a:rPr sz="3000" spc="1380" dirty="0">
                <a:latin typeface="Tahoma"/>
                <a:cs typeface="Tahoma"/>
              </a:rPr>
              <a:t> </a:t>
            </a:r>
            <a:r>
              <a:rPr sz="3000" spc="254" dirty="0">
                <a:latin typeface="Tahoma"/>
                <a:cs typeface="Tahoma"/>
              </a:rPr>
              <a:t>на</a:t>
            </a:r>
            <a:r>
              <a:rPr sz="3000" spc="260" dirty="0">
                <a:latin typeface="Tahoma"/>
                <a:cs typeface="Tahoma"/>
              </a:rPr>
              <a:t> </a:t>
            </a:r>
            <a:r>
              <a:rPr sz="3000" spc="5" dirty="0">
                <a:latin typeface="Tahoma"/>
                <a:cs typeface="Tahoma"/>
              </a:rPr>
              <a:t>те,</a:t>
            </a:r>
            <a:r>
              <a:rPr sz="3000" spc="10" dirty="0">
                <a:latin typeface="Tahoma"/>
                <a:cs typeface="Tahoma"/>
              </a:rPr>
              <a:t> </a:t>
            </a:r>
            <a:r>
              <a:rPr sz="3000" spc="345" dirty="0">
                <a:latin typeface="Tahoma"/>
                <a:cs typeface="Tahoma"/>
              </a:rPr>
              <a:t>що</a:t>
            </a:r>
            <a:r>
              <a:rPr sz="3000" spc="350" dirty="0">
                <a:latin typeface="Tahoma"/>
                <a:cs typeface="Tahoma"/>
              </a:rPr>
              <a:t> </a:t>
            </a:r>
            <a:r>
              <a:rPr sz="3000" spc="254" dirty="0">
                <a:latin typeface="Tahoma"/>
                <a:cs typeface="Tahoma"/>
              </a:rPr>
              <a:t>радянська</a:t>
            </a:r>
            <a:r>
              <a:rPr sz="3000" spc="260" dirty="0">
                <a:latin typeface="Tahoma"/>
                <a:cs typeface="Tahoma"/>
              </a:rPr>
              <a:t> </a:t>
            </a:r>
            <a:r>
              <a:rPr sz="3000" spc="280" dirty="0">
                <a:latin typeface="Tahoma"/>
                <a:cs typeface="Tahoma"/>
              </a:rPr>
              <a:t>модель </a:t>
            </a:r>
            <a:r>
              <a:rPr sz="3000" spc="285" dirty="0">
                <a:latin typeface="Tahoma"/>
                <a:cs typeface="Tahoma"/>
              </a:rPr>
              <a:t> </a:t>
            </a:r>
            <a:r>
              <a:rPr sz="3000" spc="250" dirty="0">
                <a:latin typeface="Tahoma"/>
                <a:cs typeface="Tahoma"/>
              </a:rPr>
              <a:t>існування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275" dirty="0">
                <a:latin typeface="Tahoma"/>
                <a:cs typeface="Tahoma"/>
              </a:rPr>
              <a:t>країни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225" dirty="0">
                <a:latin typeface="Tahoma"/>
                <a:cs typeface="Tahoma"/>
              </a:rPr>
              <a:t>була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305" dirty="0">
                <a:latin typeface="Tahoma"/>
                <a:cs typeface="Tahoma"/>
              </a:rPr>
              <a:t>не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215" dirty="0">
                <a:latin typeface="Tahoma"/>
                <a:cs typeface="Tahoma"/>
              </a:rPr>
              <a:t>життєздатною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-275" dirty="0">
                <a:latin typeface="Tahoma"/>
                <a:cs typeface="Tahoma"/>
              </a:rPr>
              <a:t>.</a:t>
            </a:r>
            <a:endParaRPr sz="3000">
              <a:latin typeface="Tahoma"/>
              <a:cs typeface="Tahoma"/>
            </a:endParaRPr>
          </a:p>
          <a:p>
            <a:pPr marL="626745">
              <a:lnSpc>
                <a:spcPts val="3525"/>
              </a:lnSpc>
            </a:pPr>
            <a:r>
              <a:rPr sz="3000" spc="270" dirty="0">
                <a:latin typeface="Tahoma"/>
                <a:cs typeface="Tahoma"/>
              </a:rPr>
              <a:t>Після</a:t>
            </a:r>
            <a:r>
              <a:rPr sz="3000" spc="-175" dirty="0">
                <a:latin typeface="Tahoma"/>
                <a:cs typeface="Tahoma"/>
              </a:rPr>
              <a:t> </a:t>
            </a:r>
            <a:r>
              <a:rPr sz="3000" spc="295" dirty="0">
                <a:latin typeface="Tahoma"/>
                <a:cs typeface="Tahoma"/>
              </a:rPr>
              <a:t>проведення</a:t>
            </a:r>
            <a:r>
              <a:rPr sz="3000" spc="-175" dirty="0">
                <a:latin typeface="Tahoma"/>
                <a:cs typeface="Tahoma"/>
              </a:rPr>
              <a:t> </a:t>
            </a:r>
            <a:r>
              <a:rPr sz="3000" spc="240" dirty="0">
                <a:latin typeface="Tahoma"/>
                <a:cs typeface="Tahoma"/>
              </a:rPr>
              <a:t>загальнонаціонального</a:t>
            </a:r>
            <a:endParaRPr sz="3000">
              <a:latin typeface="Tahoma"/>
              <a:cs typeface="Tahoma"/>
            </a:endParaRPr>
          </a:p>
          <a:p>
            <a:pPr marL="626745" marR="231775">
              <a:lnSpc>
                <a:spcPts val="4200"/>
              </a:lnSpc>
              <a:spcBef>
                <a:spcPts val="100"/>
              </a:spcBef>
            </a:pPr>
            <a:r>
              <a:rPr sz="3000" spc="280" dirty="0">
                <a:latin typeface="Tahoma"/>
                <a:cs typeface="Tahoma"/>
              </a:rPr>
              <a:t>референдуму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204" dirty="0">
                <a:latin typeface="Tahoma"/>
                <a:cs typeface="Tahoma"/>
              </a:rPr>
              <a:t>остаточно</a:t>
            </a:r>
            <a:r>
              <a:rPr sz="3000" spc="-150" dirty="0">
                <a:latin typeface="Tahoma"/>
                <a:cs typeface="Tahoma"/>
              </a:rPr>
              <a:t> </a:t>
            </a:r>
            <a:r>
              <a:rPr sz="3000" spc="200" dirty="0">
                <a:latin typeface="Tahoma"/>
                <a:cs typeface="Tahoma"/>
              </a:rPr>
              <a:t>стало</a:t>
            </a:r>
            <a:r>
              <a:rPr sz="3000" spc="-150" dirty="0">
                <a:latin typeface="Tahoma"/>
                <a:cs typeface="Tahoma"/>
              </a:rPr>
              <a:t> </a:t>
            </a:r>
            <a:r>
              <a:rPr sz="3000" spc="210" dirty="0">
                <a:latin typeface="Tahoma"/>
                <a:cs typeface="Tahoma"/>
              </a:rPr>
              <a:t>зрозуміло,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345" dirty="0">
                <a:latin typeface="Tahoma"/>
                <a:cs typeface="Tahoma"/>
              </a:rPr>
              <a:t>що</a:t>
            </a:r>
            <a:r>
              <a:rPr sz="3000" spc="-160" dirty="0">
                <a:latin typeface="Tahoma"/>
                <a:cs typeface="Tahoma"/>
              </a:rPr>
              <a:t> </a:t>
            </a:r>
            <a:r>
              <a:rPr sz="3000" spc="254" dirty="0">
                <a:latin typeface="Tahoma"/>
                <a:cs typeface="Tahoma"/>
              </a:rPr>
              <a:t>зберегти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409" dirty="0">
                <a:latin typeface="Tahoma"/>
                <a:cs typeface="Tahoma"/>
              </a:rPr>
              <a:t>СРСР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245" dirty="0">
                <a:latin typeface="Tahoma"/>
                <a:cs typeface="Tahoma"/>
              </a:rPr>
              <a:t>неможливо.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4361" y="3"/>
            <a:ext cx="3810" cy="10287000"/>
          </a:xfrm>
          <a:custGeom>
            <a:avLst/>
            <a:gdLst/>
            <a:ahLst/>
            <a:cxnLst/>
            <a:rect l="l" t="t" r="r" b="b"/>
            <a:pathLst>
              <a:path w="3809" h="10287000">
                <a:moveTo>
                  <a:pt x="0" y="10286999"/>
                </a:moveTo>
                <a:lnTo>
                  <a:pt x="3637" y="10286999"/>
                </a:lnTo>
                <a:lnTo>
                  <a:pt x="36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"/>
            <a:ext cx="10360025" cy="10287000"/>
          </a:xfrm>
          <a:custGeom>
            <a:avLst/>
            <a:gdLst/>
            <a:ahLst/>
            <a:cxnLst/>
            <a:rect l="l" t="t" r="r" b="b"/>
            <a:pathLst>
              <a:path w="10360025" h="10287000">
                <a:moveTo>
                  <a:pt x="0" y="10286999"/>
                </a:moveTo>
                <a:lnTo>
                  <a:pt x="10359561" y="10286999"/>
                </a:lnTo>
                <a:lnTo>
                  <a:pt x="10359561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"/>
            <a:ext cx="18284825" cy="10287000"/>
          </a:xfrm>
          <a:custGeom>
            <a:avLst/>
            <a:gdLst/>
            <a:ahLst/>
            <a:cxnLst/>
            <a:rect l="l" t="t" r="r" b="b"/>
            <a:pathLst>
              <a:path w="18284825" h="10287000">
                <a:moveTo>
                  <a:pt x="18284355" y="0"/>
                </a:moveTo>
                <a:lnTo>
                  <a:pt x="10639412" y="0"/>
                </a:lnTo>
                <a:lnTo>
                  <a:pt x="10359555" y="0"/>
                </a:lnTo>
                <a:lnTo>
                  <a:pt x="0" y="0"/>
                </a:lnTo>
                <a:lnTo>
                  <a:pt x="0" y="2110702"/>
                </a:lnTo>
                <a:lnTo>
                  <a:pt x="10359555" y="2110702"/>
                </a:lnTo>
                <a:lnTo>
                  <a:pt x="10359555" y="10286987"/>
                </a:lnTo>
                <a:lnTo>
                  <a:pt x="18284355" y="10286987"/>
                </a:lnTo>
                <a:lnTo>
                  <a:pt x="18284355" y="0"/>
                </a:lnTo>
                <a:close/>
              </a:path>
            </a:pathLst>
          </a:custGeom>
          <a:solidFill>
            <a:srgbClr val="FFD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01886" y="3206928"/>
            <a:ext cx="617474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  <a:tabLst>
                <a:tab pos="2023745" algn="l"/>
                <a:tab pos="3071495" algn="l"/>
                <a:tab pos="3651885" algn="l"/>
                <a:tab pos="5214620" algn="l"/>
              </a:tabLst>
            </a:pPr>
            <a:r>
              <a:rPr sz="3000" spc="245" dirty="0">
                <a:latin typeface="Tahoma"/>
                <a:cs typeface="Tahoma"/>
              </a:rPr>
              <a:t>Угоду	</a:t>
            </a:r>
            <a:r>
              <a:rPr sz="3000" spc="335" dirty="0">
                <a:latin typeface="Tahoma"/>
                <a:cs typeface="Tahoma"/>
              </a:rPr>
              <a:t>про		</a:t>
            </a:r>
            <a:r>
              <a:rPr sz="3000" spc="270" dirty="0">
                <a:latin typeface="Tahoma"/>
                <a:cs typeface="Tahoma"/>
              </a:rPr>
              <a:t>створення </a:t>
            </a:r>
            <a:r>
              <a:rPr sz="3000" spc="275" dirty="0">
                <a:latin typeface="Tahoma"/>
                <a:cs typeface="Tahoma"/>
              </a:rPr>
              <a:t> </a:t>
            </a:r>
            <a:r>
              <a:rPr sz="3000" spc="335" dirty="0">
                <a:latin typeface="Tahoma"/>
                <a:cs typeface="Tahoma"/>
              </a:rPr>
              <a:t>н</a:t>
            </a:r>
            <a:r>
              <a:rPr sz="3000" spc="270" dirty="0">
                <a:latin typeface="Tahoma"/>
                <a:cs typeface="Tahoma"/>
              </a:rPr>
              <a:t>е</a:t>
            </a:r>
            <a:r>
              <a:rPr sz="3000" spc="225" dirty="0">
                <a:latin typeface="Tahoma"/>
                <a:cs typeface="Tahoma"/>
              </a:rPr>
              <a:t>з</a:t>
            </a:r>
            <a:r>
              <a:rPr sz="3000" spc="170" dirty="0">
                <a:latin typeface="Tahoma"/>
                <a:cs typeface="Tahoma"/>
              </a:rPr>
              <a:t>а</a:t>
            </a:r>
            <a:r>
              <a:rPr sz="3000" spc="229" dirty="0">
                <a:latin typeface="Tahoma"/>
                <a:cs typeface="Tahoma"/>
              </a:rPr>
              <a:t>л</a:t>
            </a:r>
            <a:r>
              <a:rPr sz="3000" spc="270" dirty="0">
                <a:latin typeface="Tahoma"/>
                <a:cs typeface="Tahoma"/>
              </a:rPr>
              <a:t>е</a:t>
            </a:r>
            <a:r>
              <a:rPr sz="3000" spc="285" dirty="0">
                <a:latin typeface="Tahoma"/>
                <a:cs typeface="Tahoma"/>
              </a:rPr>
              <a:t>ж</a:t>
            </a:r>
            <a:r>
              <a:rPr sz="3000" spc="335" dirty="0">
                <a:latin typeface="Tahoma"/>
                <a:cs typeface="Tahoma"/>
              </a:rPr>
              <a:t>н</a:t>
            </a:r>
            <a:r>
              <a:rPr sz="3000" spc="370" dirty="0">
                <a:latin typeface="Tahoma"/>
                <a:cs typeface="Tahoma"/>
              </a:rPr>
              <a:t>и</a:t>
            </a:r>
            <a:r>
              <a:rPr sz="3000" spc="90" dirty="0">
                <a:latin typeface="Tahoma"/>
                <a:cs typeface="Tahoma"/>
              </a:rPr>
              <a:t>х</a:t>
            </a:r>
            <a:r>
              <a:rPr sz="3000" dirty="0">
                <a:latin typeface="Tahoma"/>
                <a:cs typeface="Tahoma"/>
              </a:rPr>
              <a:t>	</a:t>
            </a:r>
            <a:r>
              <a:rPr sz="3000" spc="275" dirty="0">
                <a:latin typeface="Tahoma"/>
                <a:cs typeface="Tahoma"/>
              </a:rPr>
              <a:t>д</a:t>
            </a:r>
            <a:r>
              <a:rPr sz="3000" spc="270" dirty="0">
                <a:latin typeface="Tahoma"/>
                <a:cs typeface="Tahoma"/>
              </a:rPr>
              <a:t>е</a:t>
            </a:r>
            <a:r>
              <a:rPr sz="3000" spc="395" dirty="0">
                <a:latin typeface="Tahoma"/>
                <a:cs typeface="Tahoma"/>
              </a:rPr>
              <a:t>р</a:t>
            </a:r>
            <a:r>
              <a:rPr sz="3000" spc="285" dirty="0">
                <a:latin typeface="Tahoma"/>
                <a:cs typeface="Tahoma"/>
              </a:rPr>
              <a:t>ж</a:t>
            </a:r>
            <a:r>
              <a:rPr sz="3000" spc="170" dirty="0">
                <a:latin typeface="Tahoma"/>
                <a:cs typeface="Tahoma"/>
              </a:rPr>
              <a:t>а</a:t>
            </a:r>
            <a:r>
              <a:rPr sz="3000" spc="250" dirty="0">
                <a:latin typeface="Tahoma"/>
                <a:cs typeface="Tahoma"/>
              </a:rPr>
              <a:t>в</a:t>
            </a:r>
            <a:r>
              <a:rPr sz="3000" dirty="0">
                <a:latin typeface="Tahoma"/>
                <a:cs typeface="Tahoma"/>
              </a:rPr>
              <a:t>	</a:t>
            </a:r>
            <a:r>
              <a:rPr sz="3000" spc="325" dirty="0">
                <a:latin typeface="Tahoma"/>
                <a:cs typeface="Tahoma"/>
              </a:rPr>
              <a:t>б</a:t>
            </a:r>
            <a:r>
              <a:rPr sz="3000" spc="175" dirty="0">
                <a:latin typeface="Tahoma"/>
                <a:cs typeface="Tahoma"/>
              </a:rPr>
              <a:t>у</a:t>
            </a:r>
            <a:r>
              <a:rPr sz="3000" spc="229" dirty="0">
                <a:latin typeface="Tahoma"/>
                <a:cs typeface="Tahoma"/>
              </a:rPr>
              <a:t>л</a:t>
            </a:r>
            <a:r>
              <a:rPr sz="3000" spc="275" dirty="0">
                <a:latin typeface="Tahoma"/>
                <a:cs typeface="Tahoma"/>
              </a:rPr>
              <a:t>о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20614" y="3206928"/>
            <a:ext cx="293179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2720" marR="5080" indent="-160655">
              <a:lnSpc>
                <a:spcPct val="116700"/>
              </a:lnSpc>
              <a:spcBef>
                <a:spcPts val="95"/>
              </a:spcBef>
            </a:pPr>
            <a:r>
              <a:rPr sz="3000" spc="345" dirty="0">
                <a:latin typeface="Tahoma"/>
                <a:cs typeface="Tahoma"/>
              </a:rPr>
              <a:t>С</a:t>
            </a:r>
            <a:r>
              <a:rPr sz="3000" spc="330" dirty="0">
                <a:latin typeface="Tahoma"/>
                <a:cs typeface="Tahoma"/>
              </a:rPr>
              <a:t>п</a:t>
            </a:r>
            <a:r>
              <a:rPr sz="3000" spc="130" dirty="0">
                <a:latin typeface="Tahoma"/>
                <a:cs typeface="Tahoma"/>
              </a:rPr>
              <a:t>і</a:t>
            </a:r>
            <a:r>
              <a:rPr sz="3000" spc="250" dirty="0">
                <a:latin typeface="Tahoma"/>
                <a:cs typeface="Tahoma"/>
              </a:rPr>
              <a:t>в</a:t>
            </a:r>
            <a:r>
              <a:rPr sz="3000" spc="275" dirty="0">
                <a:latin typeface="Tahoma"/>
                <a:cs typeface="Tahoma"/>
              </a:rPr>
              <a:t>д</a:t>
            </a:r>
            <a:r>
              <a:rPr sz="3000" spc="395" dirty="0">
                <a:latin typeface="Tahoma"/>
                <a:cs typeface="Tahoma"/>
              </a:rPr>
              <a:t>р</a:t>
            </a:r>
            <a:r>
              <a:rPr sz="3000" spc="175" dirty="0">
                <a:latin typeface="Tahoma"/>
                <a:cs typeface="Tahoma"/>
              </a:rPr>
              <a:t>у</a:t>
            </a:r>
            <a:r>
              <a:rPr sz="3000" spc="285" dirty="0">
                <a:latin typeface="Tahoma"/>
                <a:cs typeface="Tahoma"/>
              </a:rPr>
              <a:t>ж</a:t>
            </a:r>
            <a:r>
              <a:rPr sz="3000" spc="335" dirty="0">
                <a:latin typeface="Tahoma"/>
                <a:cs typeface="Tahoma"/>
              </a:rPr>
              <a:t>н</a:t>
            </a:r>
            <a:r>
              <a:rPr sz="3000" spc="275" dirty="0">
                <a:latin typeface="Tahoma"/>
                <a:cs typeface="Tahoma"/>
              </a:rPr>
              <a:t>о</a:t>
            </a:r>
            <a:r>
              <a:rPr sz="3000" spc="300" dirty="0">
                <a:latin typeface="Tahoma"/>
                <a:cs typeface="Tahoma"/>
              </a:rPr>
              <a:t>с</a:t>
            </a:r>
            <a:r>
              <a:rPr sz="3000" spc="15" dirty="0">
                <a:latin typeface="Tahoma"/>
                <a:cs typeface="Tahoma"/>
              </a:rPr>
              <a:t>т</a:t>
            </a:r>
            <a:r>
              <a:rPr sz="3000" spc="165" dirty="0">
                <a:latin typeface="Tahoma"/>
                <a:cs typeface="Tahoma"/>
              </a:rPr>
              <a:t>і  </a:t>
            </a:r>
            <a:r>
              <a:rPr sz="3000" spc="395" dirty="0">
                <a:latin typeface="Tahoma"/>
                <a:cs typeface="Tahoma"/>
              </a:rPr>
              <a:t>р</a:t>
            </a:r>
            <a:r>
              <a:rPr sz="3000" spc="170" dirty="0">
                <a:latin typeface="Tahoma"/>
                <a:cs typeface="Tahoma"/>
              </a:rPr>
              <a:t>а</a:t>
            </a:r>
            <a:r>
              <a:rPr sz="3000" spc="15" dirty="0">
                <a:latin typeface="Tahoma"/>
                <a:cs typeface="Tahoma"/>
              </a:rPr>
              <a:t>т</a:t>
            </a:r>
            <a:r>
              <a:rPr sz="3000" spc="370" dirty="0">
                <a:latin typeface="Tahoma"/>
                <a:cs typeface="Tahoma"/>
              </a:rPr>
              <a:t>и</a:t>
            </a:r>
            <a:r>
              <a:rPr sz="3000" spc="75" dirty="0">
                <a:latin typeface="Tahoma"/>
                <a:cs typeface="Tahoma"/>
              </a:rPr>
              <a:t>ф</a:t>
            </a:r>
            <a:r>
              <a:rPr sz="3000" spc="130" dirty="0">
                <a:latin typeface="Tahoma"/>
                <a:cs typeface="Tahoma"/>
              </a:rPr>
              <a:t>і</a:t>
            </a:r>
            <a:r>
              <a:rPr sz="3000" spc="245" dirty="0">
                <a:latin typeface="Tahoma"/>
                <a:cs typeface="Tahoma"/>
              </a:rPr>
              <a:t>к</a:t>
            </a:r>
            <a:r>
              <a:rPr sz="3000" spc="275" dirty="0">
                <a:latin typeface="Tahoma"/>
                <a:cs typeface="Tahoma"/>
              </a:rPr>
              <a:t>о</a:t>
            </a:r>
            <a:r>
              <a:rPr sz="3000" spc="250" dirty="0">
                <a:latin typeface="Tahoma"/>
                <a:cs typeface="Tahoma"/>
              </a:rPr>
              <a:t>в</a:t>
            </a:r>
            <a:r>
              <a:rPr sz="3000" spc="170" dirty="0">
                <a:latin typeface="Tahoma"/>
                <a:cs typeface="Tahoma"/>
              </a:rPr>
              <a:t>а</a:t>
            </a:r>
            <a:r>
              <a:rPr sz="3000" spc="305" dirty="0">
                <a:latin typeface="Tahoma"/>
                <a:cs typeface="Tahoma"/>
              </a:rPr>
              <a:t>но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4901" y="408721"/>
            <a:ext cx="1264221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780" dirty="0">
                <a:solidFill>
                  <a:srgbClr val="000000"/>
                </a:solidFill>
                <a:latin typeface="Tahoma"/>
                <a:cs typeface="Tahoma"/>
              </a:rPr>
              <a:t>Курс</a:t>
            </a:r>
            <a:r>
              <a:rPr sz="8000" spc="-41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8000" spc="675" dirty="0">
                <a:solidFill>
                  <a:srgbClr val="000000"/>
                </a:solidFill>
                <a:latin typeface="Tahoma"/>
                <a:cs typeface="Tahoma"/>
              </a:rPr>
              <a:t>на</a:t>
            </a:r>
            <a:r>
              <a:rPr sz="8000" spc="-41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8000" spc="675" dirty="0">
                <a:solidFill>
                  <a:srgbClr val="000000"/>
                </a:solidFill>
                <a:latin typeface="Tahoma"/>
                <a:cs typeface="Tahoma"/>
              </a:rPr>
              <a:t>утворення</a:t>
            </a:r>
            <a:r>
              <a:rPr sz="8000" spc="-409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8000" spc="985" dirty="0">
                <a:solidFill>
                  <a:srgbClr val="000000"/>
                </a:solidFill>
                <a:latin typeface="Tahoma"/>
                <a:cs typeface="Tahoma"/>
              </a:rPr>
              <a:t>СНД</a:t>
            </a:r>
            <a:endParaRPr sz="8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1886" y="4349928"/>
            <a:ext cx="9516110" cy="38373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475" dirty="0">
                <a:latin typeface="Tahoma"/>
                <a:cs typeface="Tahoma"/>
              </a:rPr>
              <a:t>В</a:t>
            </a:r>
            <a:r>
              <a:rPr sz="3000" spc="270" dirty="0">
                <a:latin typeface="Tahoma"/>
                <a:cs typeface="Tahoma"/>
              </a:rPr>
              <a:t>е</a:t>
            </a:r>
            <a:r>
              <a:rPr sz="3000" spc="395" dirty="0">
                <a:latin typeface="Tahoma"/>
                <a:cs typeface="Tahoma"/>
              </a:rPr>
              <a:t>р</a:t>
            </a:r>
            <a:r>
              <a:rPr sz="3000" spc="90" dirty="0">
                <a:latin typeface="Tahoma"/>
                <a:cs typeface="Tahoma"/>
              </a:rPr>
              <a:t>х</a:t>
            </a:r>
            <a:r>
              <a:rPr sz="3000" spc="275" dirty="0">
                <a:latin typeface="Tahoma"/>
                <a:cs typeface="Tahoma"/>
              </a:rPr>
              <a:t>о</a:t>
            </a:r>
            <a:r>
              <a:rPr sz="3000" spc="250" dirty="0">
                <a:latin typeface="Tahoma"/>
                <a:cs typeface="Tahoma"/>
              </a:rPr>
              <a:t>в</a:t>
            </a:r>
            <a:r>
              <a:rPr sz="3000" spc="335" dirty="0">
                <a:latin typeface="Tahoma"/>
                <a:cs typeface="Tahoma"/>
              </a:rPr>
              <a:t>н</a:t>
            </a:r>
            <a:r>
              <a:rPr sz="3000" spc="275" dirty="0">
                <a:latin typeface="Tahoma"/>
                <a:cs typeface="Tahoma"/>
              </a:rPr>
              <a:t>о</a:t>
            </a:r>
            <a:r>
              <a:rPr sz="3000" spc="305" dirty="0">
                <a:latin typeface="Tahoma"/>
                <a:cs typeface="Tahoma"/>
              </a:rPr>
              <a:t>ю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475" dirty="0" err="1">
                <a:latin typeface="Tahoma"/>
                <a:cs typeface="Tahoma"/>
              </a:rPr>
              <a:t>Р</a:t>
            </a:r>
            <a:r>
              <a:rPr sz="3000" spc="170" dirty="0" err="1">
                <a:latin typeface="Tahoma"/>
                <a:cs typeface="Tahoma"/>
              </a:rPr>
              <a:t>а</a:t>
            </a:r>
            <a:r>
              <a:rPr sz="3000" spc="275" dirty="0" err="1">
                <a:latin typeface="Tahoma"/>
                <a:cs typeface="Tahoma"/>
              </a:rPr>
              <a:t>до</a:t>
            </a:r>
            <a:r>
              <a:rPr sz="3000" spc="305" dirty="0" err="1">
                <a:latin typeface="Tahoma"/>
                <a:cs typeface="Tahoma"/>
              </a:rPr>
              <a:t>ю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310" dirty="0" err="1">
                <a:latin typeface="Tahoma"/>
                <a:cs typeface="Tahoma"/>
              </a:rPr>
              <a:t>У</a:t>
            </a:r>
            <a:r>
              <a:rPr sz="3000" spc="245" dirty="0" err="1">
                <a:latin typeface="Tahoma"/>
                <a:cs typeface="Tahoma"/>
              </a:rPr>
              <a:t>к</a:t>
            </a:r>
            <a:r>
              <a:rPr sz="3000" spc="395" dirty="0" err="1">
                <a:latin typeface="Tahoma"/>
                <a:cs typeface="Tahoma"/>
              </a:rPr>
              <a:t>р</a:t>
            </a:r>
            <a:r>
              <a:rPr sz="3000" spc="170" dirty="0" err="1">
                <a:latin typeface="Tahoma"/>
                <a:cs typeface="Tahoma"/>
              </a:rPr>
              <a:t>а</a:t>
            </a:r>
            <a:r>
              <a:rPr sz="3000" spc="120" dirty="0" err="1">
                <a:latin typeface="Tahoma"/>
                <a:cs typeface="Tahoma"/>
              </a:rPr>
              <a:t>ї</a:t>
            </a:r>
            <a:r>
              <a:rPr sz="3000" spc="335" dirty="0" err="1">
                <a:latin typeface="Tahoma"/>
                <a:cs typeface="Tahoma"/>
              </a:rPr>
              <a:t>н</a:t>
            </a:r>
            <a:r>
              <a:rPr sz="3000" spc="370" dirty="0" err="1">
                <a:latin typeface="Tahoma"/>
                <a:cs typeface="Tahoma"/>
              </a:rPr>
              <a:t>и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-555" dirty="0">
                <a:latin typeface="Tahoma"/>
                <a:cs typeface="Tahoma"/>
              </a:rPr>
              <a:t>1</a:t>
            </a:r>
            <a:r>
              <a:rPr sz="3000" spc="65" dirty="0">
                <a:latin typeface="Tahoma"/>
                <a:cs typeface="Tahoma"/>
              </a:rPr>
              <a:t>2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285" dirty="0">
                <a:latin typeface="Tahoma"/>
                <a:cs typeface="Tahoma"/>
              </a:rPr>
              <a:t>гр</a:t>
            </a:r>
            <a:r>
              <a:rPr sz="3000" spc="175" dirty="0">
                <a:latin typeface="Tahoma"/>
                <a:cs typeface="Tahoma"/>
              </a:rPr>
              <a:t>у</a:t>
            </a:r>
            <a:r>
              <a:rPr sz="3000" spc="275" dirty="0">
                <a:latin typeface="Tahoma"/>
                <a:cs typeface="Tahoma"/>
              </a:rPr>
              <a:t>д</a:t>
            </a:r>
            <a:r>
              <a:rPr sz="3000" spc="335" dirty="0">
                <a:latin typeface="Tahoma"/>
                <a:cs typeface="Tahoma"/>
              </a:rPr>
              <a:t>н</a:t>
            </a:r>
            <a:r>
              <a:rPr sz="3000" spc="229" dirty="0">
                <a:latin typeface="Tahoma"/>
                <a:cs typeface="Tahoma"/>
              </a:rPr>
              <a:t>я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-555" dirty="0">
                <a:latin typeface="Tahoma"/>
                <a:cs typeface="Tahoma"/>
              </a:rPr>
              <a:t>1</a:t>
            </a:r>
            <a:r>
              <a:rPr sz="3000" spc="185" dirty="0">
                <a:latin typeface="Tahoma"/>
                <a:cs typeface="Tahoma"/>
              </a:rPr>
              <a:t>99</a:t>
            </a:r>
            <a:r>
              <a:rPr sz="3000" spc="-555" dirty="0">
                <a:latin typeface="Tahoma"/>
                <a:cs typeface="Tahoma"/>
              </a:rPr>
              <a:t>1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395" dirty="0">
                <a:latin typeface="Tahoma"/>
                <a:cs typeface="Tahoma"/>
              </a:rPr>
              <a:t>р</a:t>
            </a:r>
            <a:r>
              <a:rPr sz="3000" spc="-275" dirty="0">
                <a:latin typeface="Tahoma"/>
                <a:cs typeface="Tahoma"/>
              </a:rPr>
              <a:t>.</a:t>
            </a:r>
            <a:endParaRPr lang="uk-UA" sz="3000" spc="-275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3000" dirty="0">
              <a:latin typeface="Tahoma"/>
              <a:cs typeface="Tahoma"/>
            </a:endParaRPr>
          </a:p>
          <a:p>
            <a:pPr marL="292100" marR="275590">
              <a:lnSpc>
                <a:spcPct val="116700"/>
              </a:lnSpc>
              <a:spcBef>
                <a:spcPts val="1914"/>
              </a:spcBef>
              <a:tabLst>
                <a:tab pos="6161405" algn="l"/>
              </a:tabLst>
            </a:pPr>
            <a:r>
              <a:rPr sz="3000" spc="125" dirty="0" err="1">
                <a:latin typeface="Tahoma"/>
                <a:cs typeface="Tahoma"/>
              </a:rPr>
              <a:t>Статут</a:t>
            </a:r>
            <a:r>
              <a:rPr sz="3000" spc="125" dirty="0">
                <a:latin typeface="Tahoma"/>
                <a:cs typeface="Tahoma"/>
              </a:rPr>
              <a:t> </a:t>
            </a:r>
            <a:r>
              <a:rPr sz="3000" spc="370" dirty="0">
                <a:latin typeface="Tahoma"/>
                <a:cs typeface="Tahoma"/>
              </a:rPr>
              <a:t>СНД </a:t>
            </a:r>
            <a:r>
              <a:rPr sz="3000" spc="250" dirty="0">
                <a:latin typeface="Tahoma"/>
                <a:cs typeface="Tahoma"/>
              </a:rPr>
              <a:t>було </a:t>
            </a:r>
            <a:r>
              <a:rPr sz="3000" spc="290" dirty="0">
                <a:latin typeface="Tahoma"/>
                <a:cs typeface="Tahoma"/>
              </a:rPr>
              <a:t>прийнято </a:t>
            </a:r>
            <a:r>
              <a:rPr sz="3000" spc="65" dirty="0">
                <a:latin typeface="Tahoma"/>
                <a:cs typeface="Tahoma"/>
              </a:rPr>
              <a:t>22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235" dirty="0" err="1">
                <a:latin typeface="Tahoma"/>
                <a:cs typeface="Tahoma"/>
              </a:rPr>
              <a:t>січня</a:t>
            </a:r>
            <a:r>
              <a:rPr sz="3000" spc="-160" dirty="0">
                <a:latin typeface="Tahoma"/>
                <a:cs typeface="Tahoma"/>
              </a:rPr>
              <a:t> </a:t>
            </a:r>
            <a:r>
              <a:rPr sz="3000" spc="-40" dirty="0">
                <a:latin typeface="Tahoma"/>
                <a:cs typeface="Tahoma"/>
              </a:rPr>
              <a:t>1993</a:t>
            </a:r>
            <a:r>
              <a:rPr lang="uk-UA" sz="3000" spc="-40" dirty="0">
                <a:latin typeface="Tahoma"/>
                <a:cs typeface="Tahoma"/>
              </a:rPr>
              <a:t> </a:t>
            </a:r>
            <a:r>
              <a:rPr sz="3000" spc="-40" dirty="0">
                <a:latin typeface="Tahoma"/>
                <a:cs typeface="Tahoma"/>
              </a:rPr>
              <a:t>р.,</a:t>
            </a:r>
            <a:r>
              <a:rPr sz="3000" spc="-160" dirty="0">
                <a:latin typeface="Tahoma"/>
                <a:cs typeface="Tahoma"/>
              </a:rPr>
              <a:t> </a:t>
            </a:r>
            <a:r>
              <a:rPr sz="3000" spc="225" dirty="0">
                <a:latin typeface="Tahoma"/>
                <a:cs typeface="Tahoma"/>
              </a:rPr>
              <a:t>але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130" dirty="0">
                <a:latin typeface="Tahoma"/>
                <a:cs typeface="Tahoma"/>
              </a:rPr>
              <a:t>і</a:t>
            </a:r>
            <a:r>
              <a:rPr sz="3000" spc="-160" dirty="0">
                <a:latin typeface="Tahoma"/>
                <a:cs typeface="Tahoma"/>
              </a:rPr>
              <a:t> </a:t>
            </a:r>
            <a:r>
              <a:rPr sz="3000" spc="275" dirty="0" err="1">
                <a:latin typeface="Tahoma"/>
                <a:cs typeface="Tahoma"/>
              </a:rPr>
              <a:t>до</a:t>
            </a:r>
            <a:r>
              <a:rPr sz="3000" spc="-160" dirty="0">
                <a:latin typeface="Tahoma"/>
                <a:cs typeface="Tahoma"/>
              </a:rPr>
              <a:t> </a:t>
            </a:r>
            <a:r>
              <a:rPr lang="uk-UA" sz="3000" spc="-160" dirty="0">
                <a:latin typeface="Tahoma"/>
                <a:cs typeface="Tahoma"/>
              </a:rPr>
              <a:t>сьогодні</a:t>
            </a:r>
            <a:r>
              <a:rPr sz="3000" spc="-160" dirty="0">
                <a:latin typeface="Tahoma"/>
                <a:cs typeface="Tahoma"/>
              </a:rPr>
              <a:t> </a:t>
            </a:r>
            <a:r>
              <a:rPr sz="3000" spc="305" dirty="0" err="1">
                <a:latin typeface="Tahoma"/>
                <a:cs typeface="Tahoma"/>
              </a:rPr>
              <a:t>не</a:t>
            </a:r>
            <a:r>
              <a:rPr sz="3000" spc="-160" dirty="0">
                <a:latin typeface="Tahoma"/>
                <a:cs typeface="Tahoma"/>
              </a:rPr>
              <a:t> </a:t>
            </a:r>
            <a:r>
              <a:rPr lang="uk-UA" sz="3000" spc="-160" dirty="0">
                <a:latin typeface="Tahoma"/>
                <a:cs typeface="Tahoma"/>
              </a:rPr>
              <a:t>було </a:t>
            </a:r>
            <a:r>
              <a:rPr sz="3000" spc="280" dirty="0" err="1">
                <a:latin typeface="Tahoma"/>
                <a:cs typeface="Tahoma"/>
              </a:rPr>
              <a:t>підписано</a:t>
            </a:r>
            <a:r>
              <a:rPr sz="3000" spc="280" dirty="0">
                <a:latin typeface="Tahoma"/>
                <a:cs typeface="Tahoma"/>
              </a:rPr>
              <a:t> </a:t>
            </a:r>
            <a:r>
              <a:rPr sz="3000" spc="-919" dirty="0">
                <a:latin typeface="Tahoma"/>
                <a:cs typeface="Tahoma"/>
              </a:rPr>
              <a:t> </a:t>
            </a:r>
            <a:r>
              <a:rPr sz="3000" spc="305" dirty="0">
                <a:latin typeface="Tahoma"/>
                <a:cs typeface="Tahoma"/>
              </a:rPr>
              <a:t>Президентом </a:t>
            </a:r>
            <a:r>
              <a:rPr sz="3000" spc="280" dirty="0">
                <a:latin typeface="Tahoma"/>
                <a:cs typeface="Tahoma"/>
              </a:rPr>
              <a:t>України </a:t>
            </a:r>
            <a:r>
              <a:rPr sz="3000" spc="130" dirty="0">
                <a:latin typeface="Tahoma"/>
                <a:cs typeface="Tahoma"/>
              </a:rPr>
              <a:t>і </a:t>
            </a:r>
            <a:r>
              <a:rPr sz="3000" spc="305" dirty="0">
                <a:latin typeface="Tahoma"/>
                <a:cs typeface="Tahoma"/>
              </a:rPr>
              <a:t>не </a:t>
            </a:r>
            <a:r>
              <a:rPr sz="3000" spc="225" dirty="0">
                <a:latin typeface="Tahoma"/>
                <a:cs typeface="Tahoma"/>
              </a:rPr>
              <a:t>ратифіковано </a:t>
            </a:r>
            <a:r>
              <a:rPr sz="3000" spc="229" dirty="0">
                <a:latin typeface="Tahoma"/>
                <a:cs typeface="Tahoma"/>
              </a:rPr>
              <a:t> </a:t>
            </a:r>
            <a:r>
              <a:rPr sz="3000" spc="300" dirty="0">
                <a:latin typeface="Tahoma"/>
                <a:cs typeface="Tahoma"/>
              </a:rPr>
              <a:t>Верховною </a:t>
            </a:r>
            <a:r>
              <a:rPr sz="3000" spc="204" dirty="0">
                <a:latin typeface="Tahoma"/>
                <a:cs typeface="Tahoma"/>
              </a:rPr>
              <a:t>Радою. </a:t>
            </a:r>
            <a:r>
              <a:rPr sz="3000" spc="265" dirty="0">
                <a:latin typeface="Tahoma"/>
                <a:cs typeface="Tahoma"/>
              </a:rPr>
              <a:t>Оскільки </a:t>
            </a:r>
            <a:r>
              <a:rPr sz="3000" spc="245" dirty="0">
                <a:latin typeface="Tahoma"/>
                <a:cs typeface="Tahoma"/>
              </a:rPr>
              <a:t>для </a:t>
            </a:r>
            <a:r>
              <a:rPr sz="3000" spc="280" dirty="0">
                <a:latin typeface="Tahoma"/>
                <a:cs typeface="Tahoma"/>
              </a:rPr>
              <a:t>України </a:t>
            </a:r>
            <a:r>
              <a:rPr sz="3000" spc="285" dirty="0">
                <a:latin typeface="Tahoma"/>
                <a:cs typeface="Tahoma"/>
              </a:rPr>
              <a:t> </a:t>
            </a:r>
            <a:r>
              <a:rPr sz="3000" spc="275" dirty="0" err="1">
                <a:latin typeface="Tahoma"/>
                <a:cs typeface="Tahoma"/>
              </a:rPr>
              <a:t>були</a:t>
            </a:r>
            <a:r>
              <a:rPr sz="3000" spc="-150" dirty="0">
                <a:latin typeface="Tahoma"/>
                <a:cs typeface="Tahoma"/>
              </a:rPr>
              <a:t> </a:t>
            </a:r>
            <a:r>
              <a:rPr sz="3000" spc="315" dirty="0" err="1">
                <a:latin typeface="Tahoma"/>
                <a:cs typeface="Tahoma"/>
              </a:rPr>
              <a:t>неприйнят</a:t>
            </a:r>
            <a:r>
              <a:rPr lang="uk-UA" sz="3000" spc="315" dirty="0" err="1">
                <a:latin typeface="Tahoma"/>
                <a:cs typeface="Tahoma"/>
              </a:rPr>
              <a:t>ни</a:t>
            </a:r>
            <a:r>
              <a:rPr sz="3000" spc="315" dirty="0" err="1">
                <a:latin typeface="Tahoma"/>
                <a:cs typeface="Tahoma"/>
              </a:rPr>
              <a:t>ми</a:t>
            </a:r>
            <a:r>
              <a:rPr sz="3000" spc="-145" dirty="0">
                <a:latin typeface="Tahoma"/>
                <a:cs typeface="Tahoma"/>
              </a:rPr>
              <a:t> </a:t>
            </a:r>
            <a:r>
              <a:rPr sz="3000" spc="300" dirty="0">
                <a:latin typeface="Tahoma"/>
                <a:cs typeface="Tahoma"/>
              </a:rPr>
              <a:t>ряд	</a:t>
            </a:r>
            <a:r>
              <a:rPr sz="3000" spc="125" dirty="0">
                <a:latin typeface="Tahoma"/>
                <a:cs typeface="Tahoma"/>
              </a:rPr>
              <a:t>статей.</a:t>
            </a:r>
            <a:endParaRPr sz="3000" dirty="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17073" y="1688338"/>
            <a:ext cx="6017806" cy="838735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 rot="120000">
            <a:off x="14342886" y="1959314"/>
            <a:ext cx="465487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950" spc="105" dirty="0">
                <a:latin typeface="Tahoma"/>
                <a:cs typeface="Tahoma"/>
              </a:rPr>
              <a:t>У</a:t>
            </a:r>
            <a:r>
              <a:rPr sz="950" spc="70" dirty="0">
                <a:latin typeface="Tahoma"/>
                <a:cs typeface="Tahoma"/>
              </a:rPr>
              <a:t>Г</a:t>
            </a:r>
            <a:r>
              <a:rPr sz="950" spc="145" dirty="0">
                <a:latin typeface="Tahoma"/>
                <a:cs typeface="Tahoma"/>
              </a:rPr>
              <a:t>О</a:t>
            </a:r>
            <a:r>
              <a:rPr sz="950" spc="110" dirty="0">
                <a:latin typeface="Tahoma"/>
                <a:cs typeface="Tahoma"/>
              </a:rPr>
              <a:t>Д</a:t>
            </a:r>
            <a:r>
              <a:rPr sz="950" spc="135" dirty="0">
                <a:latin typeface="Tahoma"/>
                <a:cs typeface="Tahoma"/>
              </a:rPr>
              <a:t>А</a:t>
            </a:r>
            <a:endParaRPr sz="9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 rot="120000">
            <a:off x="12687881" y="2123751"/>
            <a:ext cx="3898862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217" baseline="5847" dirty="0">
                <a:latin typeface="Tahoma"/>
                <a:cs typeface="Tahoma"/>
              </a:rPr>
              <a:t>ПРО</a:t>
            </a:r>
            <a:r>
              <a:rPr sz="1425" spc="-22" baseline="5847" dirty="0">
                <a:latin typeface="Tahoma"/>
                <a:cs typeface="Tahoma"/>
              </a:rPr>
              <a:t> </a:t>
            </a:r>
            <a:r>
              <a:rPr sz="1425" spc="179" baseline="5847" dirty="0">
                <a:latin typeface="Tahoma"/>
                <a:cs typeface="Tahoma"/>
              </a:rPr>
              <a:t>СТВОРЕННЯ</a:t>
            </a:r>
            <a:r>
              <a:rPr sz="1425" spc="-22" baseline="5847" dirty="0">
                <a:latin typeface="Tahoma"/>
                <a:cs typeface="Tahoma"/>
              </a:rPr>
              <a:t> </a:t>
            </a:r>
            <a:r>
              <a:rPr sz="1425" spc="142" baseline="5847" dirty="0">
                <a:latin typeface="Tahoma"/>
                <a:cs typeface="Tahoma"/>
              </a:rPr>
              <a:t>СП</a:t>
            </a:r>
            <a:r>
              <a:rPr sz="1425" spc="142" baseline="2923" dirty="0">
                <a:latin typeface="Tahoma"/>
                <a:cs typeface="Tahoma"/>
              </a:rPr>
              <a:t>ІВДРУЖНОСТІ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179" baseline="2923" dirty="0">
                <a:latin typeface="Tahoma"/>
                <a:cs typeface="Tahoma"/>
              </a:rPr>
              <a:t>НЕЗАЛЕЖ</a:t>
            </a:r>
            <a:r>
              <a:rPr sz="950" spc="120" dirty="0">
                <a:latin typeface="Tahoma"/>
                <a:cs typeface="Tahoma"/>
              </a:rPr>
              <a:t>НИХ</a:t>
            </a:r>
            <a:r>
              <a:rPr sz="950" spc="-15" dirty="0">
                <a:latin typeface="Tahoma"/>
                <a:cs typeface="Tahoma"/>
              </a:rPr>
              <a:t> </a:t>
            </a:r>
            <a:r>
              <a:rPr sz="950" spc="130" dirty="0">
                <a:latin typeface="Tahoma"/>
                <a:cs typeface="Tahoma"/>
              </a:rPr>
              <a:t>ДЕРЖАВ</a:t>
            </a:r>
            <a:endParaRPr sz="95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 rot="120000">
            <a:off x="13733298" y="2452627"/>
            <a:ext cx="205459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72" baseline="2923" dirty="0">
                <a:latin typeface="Tahoma"/>
                <a:cs typeface="Tahoma"/>
              </a:rPr>
              <a:t>С</a:t>
            </a:r>
            <a:r>
              <a:rPr sz="1425" spc="15" baseline="2923" dirty="0">
                <a:latin typeface="Tahoma"/>
                <a:cs typeface="Tahoma"/>
              </a:rPr>
              <a:t>Т</a:t>
            </a:r>
            <a:r>
              <a:rPr sz="1425" spc="217" baseline="2923" dirty="0">
                <a:latin typeface="Tahoma"/>
                <a:cs typeface="Tahoma"/>
              </a:rPr>
              <a:t>А</a:t>
            </a:r>
            <a:r>
              <a:rPr sz="1425" spc="15" baseline="2923" dirty="0">
                <a:latin typeface="Tahoma"/>
                <a:cs typeface="Tahoma"/>
              </a:rPr>
              <a:t>Т</a:t>
            </a:r>
            <a:r>
              <a:rPr sz="1425" spc="157" baseline="2923" dirty="0">
                <a:latin typeface="Tahoma"/>
                <a:cs typeface="Tahoma"/>
              </a:rPr>
              <a:t>УС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157" baseline="2923" dirty="0">
                <a:latin typeface="Tahoma"/>
                <a:cs typeface="Tahoma"/>
              </a:rPr>
              <a:t>У</a:t>
            </a:r>
            <a:r>
              <a:rPr sz="1425" spc="104" baseline="2923" dirty="0">
                <a:latin typeface="Tahoma"/>
                <a:cs typeface="Tahoma"/>
              </a:rPr>
              <a:t>Г</a:t>
            </a:r>
            <a:r>
              <a:rPr sz="1425" spc="217" baseline="2923" dirty="0">
                <a:latin typeface="Tahoma"/>
                <a:cs typeface="Tahoma"/>
              </a:rPr>
              <a:t>О</a:t>
            </a:r>
            <a:r>
              <a:rPr sz="1425" spc="165" baseline="2923" dirty="0">
                <a:latin typeface="Tahoma"/>
                <a:cs typeface="Tahoma"/>
              </a:rPr>
              <a:t>Д</a:t>
            </a:r>
            <a:r>
              <a:rPr sz="1425" spc="217" baseline="2923" dirty="0">
                <a:latin typeface="Tahoma"/>
                <a:cs typeface="Tahoma"/>
              </a:rPr>
              <a:t>И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165" baseline="2923" dirty="0">
                <a:latin typeface="Tahoma"/>
                <a:cs typeface="Tahoma"/>
              </a:rPr>
              <a:t>Д</a:t>
            </a:r>
            <a:r>
              <a:rPr sz="1425" spc="232" baseline="2923" dirty="0">
                <a:latin typeface="Tahoma"/>
                <a:cs typeface="Tahoma"/>
              </a:rPr>
              <a:t>И</a:t>
            </a:r>
            <a:r>
              <a:rPr sz="950" spc="160" dirty="0">
                <a:latin typeface="Tahoma"/>
                <a:cs typeface="Tahoma"/>
              </a:rPr>
              <a:t>В</a:t>
            </a:r>
            <a:r>
              <a:rPr sz="950" spc="-90" dirty="0">
                <a:latin typeface="Tahoma"/>
                <a:cs typeface="Tahoma"/>
              </a:rPr>
              <a:t>.</a:t>
            </a:r>
            <a:r>
              <a:rPr sz="950" spc="-15" dirty="0">
                <a:latin typeface="Tahoma"/>
                <a:cs typeface="Tahoma"/>
              </a:rPr>
              <a:t> </a:t>
            </a:r>
            <a:r>
              <a:rPr sz="950" spc="-55" dirty="0">
                <a:latin typeface="Tahoma"/>
                <a:cs typeface="Tahoma"/>
              </a:rPr>
              <a:t>(</a:t>
            </a:r>
            <a:r>
              <a:rPr sz="950" spc="-15" dirty="0">
                <a:latin typeface="Tahoma"/>
                <a:cs typeface="Tahoma"/>
              </a:rPr>
              <a:t> </a:t>
            </a:r>
            <a:r>
              <a:rPr sz="950" spc="65" dirty="0">
                <a:latin typeface="Tahoma"/>
                <a:cs typeface="Tahoma"/>
              </a:rPr>
              <a:t>99</a:t>
            </a:r>
            <a:r>
              <a:rPr sz="950" spc="50" dirty="0">
                <a:latin typeface="Tahoma"/>
                <a:cs typeface="Tahoma"/>
              </a:rPr>
              <a:t>7</a:t>
            </a:r>
            <a:r>
              <a:rPr sz="950" spc="-35" dirty="0">
                <a:latin typeface="Tahoma"/>
                <a:cs typeface="Tahoma"/>
              </a:rPr>
              <a:t>_</a:t>
            </a:r>
            <a:r>
              <a:rPr sz="950" spc="50" dirty="0">
                <a:latin typeface="Tahoma"/>
                <a:cs typeface="Tahoma"/>
              </a:rPr>
              <a:t>7</a:t>
            </a:r>
            <a:r>
              <a:rPr sz="950" spc="114" dirty="0">
                <a:latin typeface="Tahoma"/>
                <a:cs typeface="Tahoma"/>
              </a:rPr>
              <a:t>4</a:t>
            </a:r>
            <a:r>
              <a:rPr sz="950" spc="40" dirty="0">
                <a:latin typeface="Tahoma"/>
                <a:cs typeface="Tahoma"/>
              </a:rPr>
              <a:t>7</a:t>
            </a:r>
            <a:r>
              <a:rPr sz="950" spc="-15" dirty="0">
                <a:latin typeface="Tahoma"/>
                <a:cs typeface="Tahoma"/>
              </a:rPr>
              <a:t> </a:t>
            </a:r>
            <a:r>
              <a:rPr sz="950" spc="-55" dirty="0">
                <a:latin typeface="Tahoma"/>
                <a:cs typeface="Tahoma"/>
              </a:rPr>
              <a:t>)</a:t>
            </a:r>
            <a:endParaRPr sz="95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 rot="120000">
            <a:off x="12369294" y="2768990"/>
            <a:ext cx="438379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-82" baseline="8771" dirty="0">
                <a:latin typeface="Tahoma"/>
                <a:cs typeface="Tahoma"/>
              </a:rPr>
              <a:t>(</a:t>
            </a:r>
            <a:r>
              <a:rPr sz="1425" spc="-22" baseline="8771" dirty="0">
                <a:latin typeface="Tahoma"/>
                <a:cs typeface="Tahoma"/>
              </a:rPr>
              <a:t> </a:t>
            </a:r>
            <a:r>
              <a:rPr sz="1425" spc="157" baseline="8771" dirty="0">
                <a:latin typeface="Tahoma"/>
                <a:cs typeface="Tahoma"/>
              </a:rPr>
              <a:t>УГ</a:t>
            </a:r>
            <a:r>
              <a:rPr sz="1425" spc="157" baseline="5847" dirty="0">
                <a:latin typeface="Tahoma"/>
                <a:cs typeface="Tahoma"/>
              </a:rPr>
              <a:t>ОДУ</a:t>
            </a:r>
            <a:r>
              <a:rPr sz="1425" spc="-22" baseline="5847" dirty="0">
                <a:latin typeface="Tahoma"/>
                <a:cs typeface="Tahoma"/>
              </a:rPr>
              <a:t> </a:t>
            </a:r>
            <a:r>
              <a:rPr sz="1425" spc="30" baseline="5847" dirty="0">
                <a:latin typeface="Tahoma"/>
                <a:cs typeface="Tahoma"/>
              </a:rPr>
              <a:t>ІЗ</a:t>
            </a:r>
            <a:r>
              <a:rPr sz="1425" spc="-22" baseline="5847" dirty="0">
                <a:latin typeface="Tahoma"/>
                <a:cs typeface="Tahoma"/>
              </a:rPr>
              <a:t> </a:t>
            </a:r>
            <a:r>
              <a:rPr sz="1425" spc="179" baseline="5847" dirty="0">
                <a:latin typeface="Tahoma"/>
                <a:cs typeface="Tahoma"/>
              </a:rPr>
              <a:t>ЗАСТЕРЕЖЕННЯМ</a:t>
            </a:r>
            <a:r>
              <a:rPr sz="1425" spc="179" baseline="2923" dirty="0">
                <a:latin typeface="Tahoma"/>
                <a:cs typeface="Tahoma"/>
              </a:rPr>
              <a:t>И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179" baseline="2923" dirty="0">
                <a:latin typeface="Tahoma"/>
                <a:cs typeface="Tahoma"/>
              </a:rPr>
              <a:t>РАТИФІКОВАНО</a:t>
            </a:r>
            <a:r>
              <a:rPr sz="1425" spc="-15" baseline="2923" dirty="0">
                <a:latin typeface="Tahoma"/>
                <a:cs typeface="Tahoma"/>
              </a:rPr>
              <a:t> </a:t>
            </a:r>
            <a:r>
              <a:rPr sz="1425" spc="195" baseline="2923" dirty="0">
                <a:latin typeface="Tahoma"/>
                <a:cs typeface="Tahoma"/>
              </a:rPr>
              <a:t>ПОСТ</a:t>
            </a:r>
            <a:r>
              <a:rPr sz="950" spc="130" dirty="0">
                <a:latin typeface="Tahoma"/>
                <a:cs typeface="Tahoma"/>
              </a:rPr>
              <a:t>АНОВОЮ</a:t>
            </a:r>
            <a:r>
              <a:rPr sz="950" spc="-15" dirty="0">
                <a:latin typeface="Tahoma"/>
                <a:cs typeface="Tahoma"/>
              </a:rPr>
              <a:t> </a:t>
            </a:r>
            <a:r>
              <a:rPr sz="950" spc="155" dirty="0">
                <a:latin typeface="Tahoma"/>
                <a:cs typeface="Tahoma"/>
              </a:rPr>
              <a:t>ВР</a:t>
            </a:r>
            <a:endParaRPr sz="95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 rot="120000">
            <a:off x="13570810" y="2932111"/>
            <a:ext cx="2036212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202" baseline="2923" dirty="0">
                <a:latin typeface="Tahoma"/>
                <a:cs typeface="Tahoma"/>
              </a:rPr>
              <a:t>N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-254" baseline="2923" dirty="0">
                <a:latin typeface="Tahoma"/>
                <a:cs typeface="Tahoma"/>
              </a:rPr>
              <a:t>1</a:t>
            </a:r>
            <a:r>
              <a:rPr sz="1425" spc="97" baseline="2923" dirty="0">
                <a:latin typeface="Tahoma"/>
                <a:cs typeface="Tahoma"/>
              </a:rPr>
              <a:t>9</a:t>
            </a:r>
            <a:r>
              <a:rPr sz="1425" spc="37" baseline="2923" dirty="0">
                <a:latin typeface="Tahoma"/>
                <a:cs typeface="Tahoma"/>
              </a:rPr>
              <a:t>5</a:t>
            </a:r>
            <a:r>
              <a:rPr sz="1425" spc="142" baseline="2923" dirty="0">
                <a:latin typeface="Tahoma"/>
                <a:cs typeface="Tahoma"/>
              </a:rPr>
              <a:t>8</a:t>
            </a:r>
            <a:r>
              <a:rPr sz="1425" spc="37" baseline="2923" dirty="0">
                <a:latin typeface="Tahoma"/>
                <a:cs typeface="Tahoma"/>
              </a:rPr>
              <a:t>-</a:t>
            </a:r>
            <a:r>
              <a:rPr sz="1425" spc="120" baseline="2923" dirty="0">
                <a:latin typeface="Tahoma"/>
                <a:cs typeface="Tahoma"/>
              </a:rPr>
              <a:t>X</a:t>
            </a:r>
            <a:r>
              <a:rPr sz="1425" spc="-89" baseline="2923" dirty="0">
                <a:latin typeface="Tahoma"/>
                <a:cs typeface="Tahoma"/>
              </a:rPr>
              <a:t>I</a:t>
            </a:r>
            <a:r>
              <a:rPr sz="1425" spc="-104" baseline="2923" dirty="0">
                <a:latin typeface="Tahoma"/>
                <a:cs typeface="Tahoma"/>
              </a:rPr>
              <a:t>I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-82" baseline="2923" dirty="0">
                <a:latin typeface="Tahoma"/>
                <a:cs typeface="Tahoma"/>
              </a:rPr>
              <a:t>(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-254" baseline="2923" dirty="0">
                <a:latin typeface="Tahoma"/>
                <a:cs typeface="Tahoma"/>
              </a:rPr>
              <a:t>1</a:t>
            </a:r>
            <a:r>
              <a:rPr sz="1425" spc="97" baseline="2923" dirty="0">
                <a:latin typeface="Tahoma"/>
                <a:cs typeface="Tahoma"/>
              </a:rPr>
              <a:t>9</a:t>
            </a:r>
            <a:r>
              <a:rPr sz="1425" spc="37" baseline="2923" dirty="0">
                <a:latin typeface="Tahoma"/>
                <a:cs typeface="Tahoma"/>
              </a:rPr>
              <a:t>5</a:t>
            </a:r>
            <a:r>
              <a:rPr sz="1425" spc="142" baseline="2923" dirty="0">
                <a:latin typeface="Tahoma"/>
                <a:cs typeface="Tahoma"/>
              </a:rPr>
              <a:t>8</a:t>
            </a:r>
            <a:r>
              <a:rPr sz="1425" spc="37" baseline="2923" dirty="0">
                <a:latin typeface="Tahoma"/>
                <a:cs typeface="Tahoma"/>
              </a:rPr>
              <a:t>-</a:t>
            </a:r>
            <a:r>
              <a:rPr sz="1425" spc="-254" baseline="2923" dirty="0">
                <a:latin typeface="Tahoma"/>
                <a:cs typeface="Tahoma"/>
              </a:rPr>
              <a:t>1</a:t>
            </a:r>
            <a:r>
              <a:rPr sz="1425" spc="30" baseline="2923" dirty="0">
                <a:latin typeface="Tahoma"/>
                <a:cs typeface="Tahoma"/>
              </a:rPr>
              <a:t>2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950" spc="-55" dirty="0">
                <a:latin typeface="Tahoma"/>
                <a:cs typeface="Tahoma"/>
              </a:rPr>
              <a:t>)</a:t>
            </a:r>
            <a:r>
              <a:rPr sz="950" spc="-15" dirty="0">
                <a:latin typeface="Tahoma"/>
                <a:cs typeface="Tahoma"/>
              </a:rPr>
              <a:t> </a:t>
            </a:r>
            <a:r>
              <a:rPr sz="950" spc="160" dirty="0">
                <a:latin typeface="Tahoma"/>
                <a:cs typeface="Tahoma"/>
              </a:rPr>
              <a:t>В</a:t>
            </a:r>
            <a:r>
              <a:rPr sz="950" spc="-55" dirty="0">
                <a:latin typeface="Tahoma"/>
                <a:cs typeface="Tahoma"/>
              </a:rPr>
              <a:t>І</a:t>
            </a:r>
            <a:r>
              <a:rPr sz="950" spc="100" dirty="0">
                <a:latin typeface="Tahoma"/>
                <a:cs typeface="Tahoma"/>
              </a:rPr>
              <a:t>Д</a:t>
            </a:r>
            <a:r>
              <a:rPr sz="950" spc="-15" dirty="0">
                <a:latin typeface="Tahoma"/>
                <a:cs typeface="Tahoma"/>
              </a:rPr>
              <a:t> </a:t>
            </a:r>
            <a:r>
              <a:rPr sz="950" spc="-170" dirty="0">
                <a:latin typeface="Tahoma"/>
                <a:cs typeface="Tahoma"/>
              </a:rPr>
              <a:t>1</a:t>
            </a:r>
            <a:r>
              <a:rPr sz="950" spc="120" dirty="0">
                <a:latin typeface="Tahoma"/>
                <a:cs typeface="Tahoma"/>
              </a:rPr>
              <a:t>0</a:t>
            </a:r>
            <a:r>
              <a:rPr sz="950" spc="-80" dirty="0">
                <a:latin typeface="Tahoma"/>
                <a:cs typeface="Tahoma"/>
              </a:rPr>
              <a:t>.</a:t>
            </a:r>
            <a:r>
              <a:rPr sz="950" spc="-170" dirty="0">
                <a:latin typeface="Tahoma"/>
                <a:cs typeface="Tahoma"/>
              </a:rPr>
              <a:t>1</a:t>
            </a:r>
            <a:r>
              <a:rPr sz="950" spc="30" dirty="0">
                <a:latin typeface="Tahoma"/>
                <a:cs typeface="Tahoma"/>
              </a:rPr>
              <a:t>2</a:t>
            </a:r>
            <a:r>
              <a:rPr sz="950" spc="-80" dirty="0">
                <a:latin typeface="Tahoma"/>
                <a:cs typeface="Tahoma"/>
              </a:rPr>
              <a:t>.</a:t>
            </a:r>
            <a:r>
              <a:rPr sz="950" spc="65" dirty="0">
                <a:latin typeface="Tahoma"/>
                <a:cs typeface="Tahoma"/>
              </a:rPr>
              <a:t>9</a:t>
            </a:r>
            <a:r>
              <a:rPr sz="950" spc="-180" dirty="0">
                <a:latin typeface="Tahoma"/>
                <a:cs typeface="Tahoma"/>
              </a:rPr>
              <a:t>1</a:t>
            </a:r>
            <a:r>
              <a:rPr sz="950" spc="-15" dirty="0">
                <a:latin typeface="Tahoma"/>
                <a:cs typeface="Tahoma"/>
              </a:rPr>
              <a:t> </a:t>
            </a:r>
            <a:r>
              <a:rPr sz="950" spc="-55" dirty="0">
                <a:latin typeface="Tahoma"/>
                <a:cs typeface="Tahoma"/>
              </a:rPr>
              <a:t>)</a:t>
            </a:r>
            <a:endParaRPr sz="95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 rot="120000">
            <a:off x="12920637" y="3253739"/>
            <a:ext cx="3209653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65" baseline="5847" dirty="0">
                <a:latin typeface="Tahoma"/>
                <a:cs typeface="Tahoma"/>
              </a:rPr>
              <a:t>Д</a:t>
            </a:r>
            <a:r>
              <a:rPr sz="1425" spc="217" baseline="5847" dirty="0">
                <a:latin typeface="Tahoma"/>
                <a:cs typeface="Tahoma"/>
              </a:rPr>
              <a:t>А</a:t>
            </a:r>
            <a:r>
              <a:rPr sz="1425" spc="15" baseline="5847" dirty="0">
                <a:latin typeface="Tahoma"/>
                <a:cs typeface="Tahoma"/>
              </a:rPr>
              <a:t>Т</a:t>
            </a:r>
            <a:r>
              <a:rPr sz="1425" spc="202" baseline="5847" dirty="0">
                <a:latin typeface="Tahoma"/>
                <a:cs typeface="Tahoma"/>
              </a:rPr>
              <a:t>А</a:t>
            </a:r>
            <a:r>
              <a:rPr sz="1425" spc="-22" baseline="5847" dirty="0">
                <a:latin typeface="Tahoma"/>
                <a:cs typeface="Tahoma"/>
              </a:rPr>
              <a:t> </a:t>
            </a:r>
            <a:r>
              <a:rPr sz="1425" spc="225" baseline="5847" dirty="0">
                <a:latin typeface="Tahoma"/>
                <a:cs typeface="Tahoma"/>
              </a:rPr>
              <a:t>П</a:t>
            </a:r>
            <a:r>
              <a:rPr sz="1425" spc="-82" baseline="5847" dirty="0">
                <a:latin typeface="Tahoma"/>
                <a:cs typeface="Tahoma"/>
              </a:rPr>
              <a:t>І</a:t>
            </a:r>
            <a:r>
              <a:rPr sz="1425" spc="165" baseline="5847" dirty="0">
                <a:latin typeface="Tahoma"/>
                <a:cs typeface="Tahoma"/>
              </a:rPr>
              <a:t>Д</a:t>
            </a:r>
            <a:r>
              <a:rPr sz="1425" spc="225" baseline="5847" dirty="0">
                <a:latin typeface="Tahoma"/>
                <a:cs typeface="Tahoma"/>
              </a:rPr>
              <a:t>П</a:t>
            </a:r>
            <a:r>
              <a:rPr sz="1425" spc="232" baseline="2923" dirty="0">
                <a:latin typeface="Tahoma"/>
                <a:cs typeface="Tahoma"/>
              </a:rPr>
              <a:t>И</a:t>
            </a:r>
            <a:r>
              <a:rPr sz="1425" spc="172" baseline="2923" dirty="0">
                <a:latin typeface="Tahoma"/>
                <a:cs typeface="Tahoma"/>
              </a:rPr>
              <a:t>С</a:t>
            </a:r>
            <a:r>
              <a:rPr sz="1425" spc="217" baseline="2923" dirty="0">
                <a:latin typeface="Tahoma"/>
                <a:cs typeface="Tahoma"/>
              </a:rPr>
              <a:t>АНН</a:t>
            </a:r>
            <a:r>
              <a:rPr sz="1425" spc="165" baseline="2923" dirty="0">
                <a:latin typeface="Tahoma"/>
                <a:cs typeface="Tahoma"/>
              </a:rPr>
              <a:t>Я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157" baseline="2923" dirty="0">
                <a:latin typeface="Tahoma"/>
                <a:cs typeface="Tahoma"/>
              </a:rPr>
              <a:t>У</a:t>
            </a:r>
            <a:r>
              <a:rPr sz="1425" spc="150" baseline="2923" dirty="0">
                <a:latin typeface="Tahoma"/>
                <a:cs typeface="Tahoma"/>
              </a:rPr>
              <a:t>К</a:t>
            </a:r>
            <a:r>
              <a:rPr sz="1425" spc="240" baseline="2923" dirty="0">
                <a:latin typeface="Tahoma"/>
                <a:cs typeface="Tahoma"/>
              </a:rPr>
              <a:t>Р</a:t>
            </a:r>
            <a:r>
              <a:rPr sz="1425" spc="217" baseline="2923" dirty="0">
                <a:latin typeface="Tahoma"/>
                <a:cs typeface="Tahoma"/>
              </a:rPr>
              <a:t>А</a:t>
            </a:r>
            <a:r>
              <a:rPr sz="1425" spc="-89" baseline="2923" dirty="0">
                <a:latin typeface="Tahoma"/>
                <a:cs typeface="Tahoma"/>
              </a:rPr>
              <a:t>Ї</a:t>
            </a:r>
            <a:r>
              <a:rPr sz="1425" spc="217" baseline="2923" dirty="0">
                <a:latin typeface="Tahoma"/>
                <a:cs typeface="Tahoma"/>
              </a:rPr>
              <a:t>НО</a:t>
            </a:r>
            <a:r>
              <a:rPr sz="1425" spc="209" baseline="2923" dirty="0">
                <a:latin typeface="Tahoma"/>
                <a:cs typeface="Tahoma"/>
              </a:rPr>
              <a:t>Ю</a:t>
            </a:r>
            <a:r>
              <a:rPr sz="1425" spc="-202" baseline="2923" dirty="0">
                <a:latin typeface="Tahoma"/>
                <a:cs typeface="Tahoma"/>
              </a:rPr>
              <a:t>: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127" baseline="2923" dirty="0">
                <a:latin typeface="Tahoma"/>
                <a:cs typeface="Tahoma"/>
              </a:rPr>
              <a:t>8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104" baseline="2923" dirty="0">
                <a:latin typeface="Tahoma"/>
                <a:cs typeface="Tahoma"/>
              </a:rPr>
              <a:t>Г</a:t>
            </a:r>
            <a:r>
              <a:rPr sz="1425" spc="240" baseline="2923" dirty="0">
                <a:latin typeface="Tahoma"/>
                <a:cs typeface="Tahoma"/>
              </a:rPr>
              <a:t>Р</a:t>
            </a:r>
            <a:r>
              <a:rPr sz="950" spc="105" dirty="0">
                <a:latin typeface="Tahoma"/>
                <a:cs typeface="Tahoma"/>
              </a:rPr>
              <a:t>У</a:t>
            </a:r>
            <a:r>
              <a:rPr sz="950" spc="110" dirty="0">
                <a:latin typeface="Tahoma"/>
                <a:cs typeface="Tahoma"/>
              </a:rPr>
              <a:t>Д</a:t>
            </a:r>
            <a:r>
              <a:rPr sz="950" spc="145" dirty="0">
                <a:latin typeface="Tahoma"/>
                <a:cs typeface="Tahoma"/>
              </a:rPr>
              <a:t>Н</a:t>
            </a:r>
            <a:r>
              <a:rPr sz="950" spc="110" dirty="0">
                <a:latin typeface="Tahoma"/>
                <a:cs typeface="Tahoma"/>
              </a:rPr>
              <a:t>Я</a:t>
            </a:r>
            <a:r>
              <a:rPr sz="950" spc="-15" dirty="0">
                <a:latin typeface="Tahoma"/>
                <a:cs typeface="Tahoma"/>
              </a:rPr>
              <a:t> </a:t>
            </a:r>
            <a:r>
              <a:rPr sz="950" spc="-170" dirty="0">
                <a:latin typeface="Tahoma"/>
                <a:cs typeface="Tahoma"/>
              </a:rPr>
              <a:t>1</a:t>
            </a:r>
            <a:r>
              <a:rPr sz="950" spc="65" dirty="0">
                <a:latin typeface="Tahoma"/>
                <a:cs typeface="Tahoma"/>
              </a:rPr>
              <a:t>99</a:t>
            </a:r>
            <a:r>
              <a:rPr sz="950" spc="-180" dirty="0">
                <a:latin typeface="Tahoma"/>
                <a:cs typeface="Tahoma"/>
              </a:rPr>
              <a:t>1</a:t>
            </a:r>
            <a:r>
              <a:rPr sz="950" spc="-15" dirty="0">
                <a:latin typeface="Tahoma"/>
                <a:cs typeface="Tahoma"/>
              </a:rPr>
              <a:t> </a:t>
            </a:r>
            <a:r>
              <a:rPr sz="950" spc="160" dirty="0">
                <a:latin typeface="Tahoma"/>
                <a:cs typeface="Tahoma"/>
              </a:rPr>
              <a:t>Р</a:t>
            </a:r>
            <a:r>
              <a:rPr sz="950" spc="-90" dirty="0">
                <a:latin typeface="Tahoma"/>
                <a:cs typeface="Tahoma"/>
              </a:rPr>
              <a:t>.</a:t>
            </a:r>
            <a:endParaRPr sz="95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 rot="120000">
            <a:off x="12758767" y="3576692"/>
            <a:ext cx="347427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42" baseline="5847" dirty="0">
                <a:latin typeface="Tahoma"/>
                <a:cs typeface="Tahoma"/>
              </a:rPr>
              <a:t>НАБУТТЯ</a:t>
            </a:r>
            <a:r>
              <a:rPr sz="1425" spc="-22" baseline="5847" dirty="0">
                <a:latin typeface="Tahoma"/>
                <a:cs typeface="Tahoma"/>
              </a:rPr>
              <a:t> </a:t>
            </a:r>
            <a:r>
              <a:rPr sz="1425" spc="142" baseline="5847" dirty="0">
                <a:latin typeface="Tahoma"/>
                <a:cs typeface="Tahoma"/>
              </a:rPr>
              <a:t>ЧИНН</a:t>
            </a:r>
            <a:r>
              <a:rPr sz="1425" spc="142" baseline="2923" dirty="0">
                <a:latin typeface="Tahoma"/>
                <a:cs typeface="Tahoma"/>
              </a:rPr>
              <a:t>ОСТІ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165" baseline="2923" dirty="0">
                <a:latin typeface="Tahoma"/>
                <a:cs typeface="Tahoma"/>
              </a:rPr>
              <a:t>ДЛЯ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112" baseline="2923" dirty="0">
                <a:latin typeface="Tahoma"/>
                <a:cs typeface="Tahoma"/>
              </a:rPr>
              <a:t>УКРАЇНИ: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-44" baseline="2923" dirty="0">
                <a:latin typeface="Tahoma"/>
                <a:cs typeface="Tahoma"/>
              </a:rPr>
              <a:t>10</a:t>
            </a:r>
            <a:r>
              <a:rPr sz="1425" spc="-15" baseline="2923" dirty="0">
                <a:latin typeface="Tahoma"/>
                <a:cs typeface="Tahoma"/>
              </a:rPr>
              <a:t> </a:t>
            </a:r>
            <a:r>
              <a:rPr sz="1425" spc="179" baseline="2923" dirty="0">
                <a:latin typeface="Tahoma"/>
                <a:cs typeface="Tahoma"/>
              </a:rPr>
              <a:t>ГР</a:t>
            </a:r>
            <a:r>
              <a:rPr sz="950" spc="120" dirty="0">
                <a:latin typeface="Tahoma"/>
                <a:cs typeface="Tahoma"/>
              </a:rPr>
              <a:t>УДНЯ</a:t>
            </a:r>
            <a:r>
              <a:rPr sz="950" spc="-15" dirty="0">
                <a:latin typeface="Tahoma"/>
                <a:cs typeface="Tahoma"/>
              </a:rPr>
              <a:t> </a:t>
            </a:r>
            <a:r>
              <a:rPr sz="950" spc="-55" dirty="0">
                <a:latin typeface="Tahoma"/>
                <a:cs typeface="Tahoma"/>
              </a:rPr>
              <a:t>1991</a:t>
            </a:r>
            <a:r>
              <a:rPr sz="950" spc="-15" dirty="0">
                <a:latin typeface="Tahoma"/>
                <a:cs typeface="Tahoma"/>
              </a:rPr>
              <a:t> </a:t>
            </a:r>
            <a:r>
              <a:rPr sz="950" spc="35" dirty="0">
                <a:latin typeface="Tahoma"/>
                <a:cs typeface="Tahoma"/>
              </a:rPr>
              <a:t>Р.</a:t>
            </a:r>
            <a:endParaRPr sz="95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 rot="120000">
            <a:off x="12107117" y="4062100"/>
            <a:ext cx="473990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27" baseline="8771" dirty="0">
                <a:latin typeface="Tahoma"/>
                <a:cs typeface="Tahoma"/>
              </a:rPr>
              <a:t>МИ,</a:t>
            </a:r>
            <a:r>
              <a:rPr sz="1425" spc="-15" baseline="8771" dirty="0">
                <a:latin typeface="Tahoma"/>
                <a:cs typeface="Tahoma"/>
              </a:rPr>
              <a:t> </a:t>
            </a:r>
            <a:r>
              <a:rPr sz="1425" spc="157" baseline="8771" dirty="0">
                <a:latin typeface="Tahoma"/>
                <a:cs typeface="Tahoma"/>
              </a:rPr>
              <a:t>РЕС</a:t>
            </a:r>
            <a:r>
              <a:rPr sz="1425" spc="157" baseline="5847" dirty="0">
                <a:latin typeface="Tahoma"/>
                <a:cs typeface="Tahoma"/>
              </a:rPr>
              <a:t>ПУБЛІКА</a:t>
            </a:r>
            <a:r>
              <a:rPr sz="1425" spc="-15" baseline="5847" dirty="0">
                <a:latin typeface="Tahoma"/>
                <a:cs typeface="Tahoma"/>
              </a:rPr>
              <a:t> </a:t>
            </a:r>
            <a:r>
              <a:rPr sz="1425" spc="127" baseline="5847" dirty="0">
                <a:latin typeface="Tahoma"/>
                <a:cs typeface="Tahoma"/>
              </a:rPr>
              <a:t>БІЛОРУСЬ,</a:t>
            </a:r>
            <a:r>
              <a:rPr sz="1425" spc="-15" baseline="5847" dirty="0">
                <a:latin typeface="Tahoma"/>
                <a:cs typeface="Tahoma"/>
              </a:rPr>
              <a:t> </a:t>
            </a:r>
            <a:r>
              <a:rPr sz="1425" spc="165" baseline="5847" dirty="0">
                <a:latin typeface="Tahoma"/>
                <a:cs typeface="Tahoma"/>
              </a:rPr>
              <a:t>РОС</a:t>
            </a:r>
            <a:r>
              <a:rPr sz="1425" spc="165" baseline="2923" dirty="0">
                <a:latin typeface="Tahoma"/>
                <a:cs typeface="Tahoma"/>
              </a:rPr>
              <a:t>ІЙСЬКА</a:t>
            </a:r>
            <a:r>
              <a:rPr sz="1425" spc="-15" baseline="2923" dirty="0">
                <a:latin typeface="Tahoma"/>
                <a:cs typeface="Tahoma"/>
              </a:rPr>
              <a:t> </a:t>
            </a:r>
            <a:r>
              <a:rPr sz="1425" spc="165" baseline="2923" dirty="0">
                <a:latin typeface="Tahoma"/>
                <a:cs typeface="Tahoma"/>
              </a:rPr>
              <a:t>ФЕДЕРАЦІЯ</a:t>
            </a:r>
            <a:r>
              <a:rPr sz="1425" spc="-15" baseline="2923" dirty="0">
                <a:latin typeface="Tahoma"/>
                <a:cs typeface="Tahoma"/>
              </a:rPr>
              <a:t> </a:t>
            </a:r>
            <a:r>
              <a:rPr sz="1425" spc="112" baseline="2923" dirty="0">
                <a:latin typeface="Tahoma"/>
                <a:cs typeface="Tahoma"/>
              </a:rPr>
              <a:t>(РРФ</a:t>
            </a:r>
            <a:r>
              <a:rPr sz="950" spc="75" dirty="0">
                <a:latin typeface="Tahoma"/>
                <a:cs typeface="Tahoma"/>
              </a:rPr>
              <a:t>СР),</a:t>
            </a:r>
            <a:r>
              <a:rPr sz="950" spc="-10" dirty="0">
                <a:latin typeface="Tahoma"/>
                <a:cs typeface="Tahoma"/>
              </a:rPr>
              <a:t> </a:t>
            </a:r>
            <a:r>
              <a:rPr sz="950" spc="105" dirty="0">
                <a:latin typeface="Tahoma"/>
                <a:cs typeface="Tahoma"/>
              </a:rPr>
              <a:t>УКРАЇНА</a:t>
            </a:r>
            <a:endParaRPr sz="95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 rot="120000">
            <a:off x="11799142" y="4221268"/>
            <a:ext cx="5207127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57" baseline="8771" dirty="0">
                <a:latin typeface="Tahoma"/>
                <a:cs typeface="Tahoma"/>
              </a:rPr>
              <a:t>ЯК</a:t>
            </a:r>
            <a:r>
              <a:rPr sz="1425" spc="-15" baseline="8771" dirty="0">
                <a:latin typeface="Tahoma"/>
                <a:cs typeface="Tahoma"/>
              </a:rPr>
              <a:t> </a:t>
            </a:r>
            <a:r>
              <a:rPr sz="1425" spc="179" baseline="8771" dirty="0">
                <a:latin typeface="Tahoma"/>
                <a:cs typeface="Tahoma"/>
              </a:rPr>
              <a:t>ДЕРЖАВИ-З</a:t>
            </a:r>
            <a:r>
              <a:rPr sz="1425" spc="179" baseline="5847" dirty="0">
                <a:latin typeface="Tahoma"/>
                <a:cs typeface="Tahoma"/>
              </a:rPr>
              <a:t>АСНОВНИЦІ</a:t>
            </a:r>
            <a:r>
              <a:rPr sz="1425" spc="-15" baseline="5847" dirty="0">
                <a:latin typeface="Tahoma"/>
                <a:cs typeface="Tahoma"/>
              </a:rPr>
              <a:t> </a:t>
            </a:r>
            <a:r>
              <a:rPr sz="1425" spc="179" baseline="5847" dirty="0">
                <a:latin typeface="Tahoma"/>
                <a:cs typeface="Tahoma"/>
              </a:rPr>
              <a:t>СОЮЗУ</a:t>
            </a:r>
            <a:r>
              <a:rPr sz="1425" spc="-15" baseline="5847" dirty="0">
                <a:latin typeface="Tahoma"/>
                <a:cs typeface="Tahoma"/>
              </a:rPr>
              <a:t> </a:t>
            </a:r>
            <a:r>
              <a:rPr sz="1425" spc="127" baseline="5847" dirty="0">
                <a:latin typeface="Tahoma"/>
                <a:cs typeface="Tahoma"/>
              </a:rPr>
              <a:t>РСР</a:t>
            </a:r>
            <a:r>
              <a:rPr sz="1425" spc="127" baseline="2923" dirty="0">
                <a:latin typeface="Tahoma"/>
                <a:cs typeface="Tahoma"/>
              </a:rPr>
              <a:t>,</a:t>
            </a:r>
            <a:r>
              <a:rPr sz="1425" spc="-15" baseline="2923" dirty="0">
                <a:latin typeface="Tahoma"/>
                <a:cs typeface="Tahoma"/>
              </a:rPr>
              <a:t> </a:t>
            </a:r>
            <a:r>
              <a:rPr sz="1425" spc="217" baseline="2923" dirty="0">
                <a:latin typeface="Tahoma"/>
                <a:cs typeface="Tahoma"/>
              </a:rPr>
              <a:t>ЩО</a:t>
            </a:r>
            <a:r>
              <a:rPr sz="1425" spc="-15" baseline="2923" dirty="0">
                <a:latin typeface="Tahoma"/>
                <a:cs typeface="Tahoma"/>
              </a:rPr>
              <a:t> </a:t>
            </a:r>
            <a:r>
              <a:rPr sz="1425" spc="172" baseline="2923" dirty="0">
                <a:latin typeface="Tahoma"/>
                <a:cs typeface="Tahoma"/>
              </a:rPr>
              <a:t>ПІДПИСАЛИ</a:t>
            </a:r>
            <a:r>
              <a:rPr sz="1425" spc="-15" baseline="2923" dirty="0">
                <a:latin typeface="Tahoma"/>
                <a:cs typeface="Tahoma"/>
              </a:rPr>
              <a:t> </a:t>
            </a:r>
            <a:r>
              <a:rPr sz="1425" spc="202" baseline="2923" dirty="0">
                <a:latin typeface="Tahoma"/>
                <a:cs typeface="Tahoma"/>
              </a:rPr>
              <a:t>СОЮЗН</a:t>
            </a:r>
            <a:r>
              <a:rPr sz="950" spc="135" dirty="0">
                <a:latin typeface="Tahoma"/>
                <a:cs typeface="Tahoma"/>
              </a:rPr>
              <a:t>ИЙ</a:t>
            </a:r>
            <a:r>
              <a:rPr sz="950" spc="-5" dirty="0">
                <a:latin typeface="Tahoma"/>
                <a:cs typeface="Tahoma"/>
              </a:rPr>
              <a:t> </a:t>
            </a:r>
            <a:r>
              <a:rPr sz="950" spc="105" dirty="0">
                <a:latin typeface="Tahoma"/>
                <a:cs typeface="Tahoma"/>
              </a:rPr>
              <a:t>ДОГОВІР</a:t>
            </a:r>
            <a:endParaRPr sz="9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 rot="120000">
            <a:off x="14235420" y="4382418"/>
            <a:ext cx="288676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950" spc="-170" dirty="0">
                <a:latin typeface="Tahoma"/>
                <a:cs typeface="Tahoma"/>
              </a:rPr>
              <a:t>1</a:t>
            </a:r>
            <a:r>
              <a:rPr sz="950" spc="65" dirty="0">
                <a:latin typeface="Tahoma"/>
                <a:cs typeface="Tahoma"/>
              </a:rPr>
              <a:t>9</a:t>
            </a:r>
            <a:r>
              <a:rPr sz="950" spc="30" dirty="0">
                <a:latin typeface="Tahoma"/>
                <a:cs typeface="Tahoma"/>
              </a:rPr>
              <a:t>2</a:t>
            </a:r>
            <a:r>
              <a:rPr sz="950" spc="20" dirty="0">
                <a:latin typeface="Tahoma"/>
                <a:cs typeface="Tahoma"/>
              </a:rPr>
              <a:t>2</a:t>
            </a:r>
            <a:endParaRPr sz="95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 rot="120000">
            <a:off x="11813156" y="4452889"/>
            <a:ext cx="409344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950" spc="160" dirty="0">
                <a:latin typeface="Tahoma"/>
                <a:cs typeface="Tahoma"/>
              </a:rPr>
              <a:t>Р</a:t>
            </a:r>
            <a:r>
              <a:rPr sz="950" spc="145" dirty="0">
                <a:latin typeface="Tahoma"/>
                <a:cs typeface="Tahoma"/>
              </a:rPr>
              <a:t>О</a:t>
            </a:r>
            <a:r>
              <a:rPr sz="950" spc="100" dirty="0">
                <a:latin typeface="Tahoma"/>
                <a:cs typeface="Tahoma"/>
              </a:rPr>
              <a:t>К</a:t>
            </a:r>
            <a:r>
              <a:rPr sz="950" spc="105" dirty="0">
                <a:latin typeface="Tahoma"/>
                <a:cs typeface="Tahoma"/>
              </a:rPr>
              <a:t>У</a:t>
            </a:r>
            <a:r>
              <a:rPr sz="950" spc="-90" dirty="0">
                <a:latin typeface="Tahoma"/>
                <a:cs typeface="Tahoma"/>
              </a:rPr>
              <a:t>,</a:t>
            </a:r>
            <a:endParaRPr sz="95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 rot="120000">
            <a:off x="12279715" y="4553135"/>
            <a:ext cx="4647226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12" baseline="8771" dirty="0">
                <a:latin typeface="Tahoma"/>
                <a:cs typeface="Tahoma"/>
              </a:rPr>
              <a:t>ДАЛІ</a:t>
            </a:r>
            <a:r>
              <a:rPr sz="1425" spc="-22" baseline="8771" dirty="0">
                <a:latin typeface="Tahoma"/>
                <a:cs typeface="Tahoma"/>
              </a:rPr>
              <a:t> </a:t>
            </a:r>
            <a:r>
              <a:rPr sz="1425" spc="22" baseline="8771" dirty="0">
                <a:latin typeface="Tahoma"/>
                <a:cs typeface="Tahoma"/>
              </a:rPr>
              <a:t>-</a:t>
            </a:r>
            <a:r>
              <a:rPr sz="1425" spc="-15" baseline="8771" dirty="0">
                <a:latin typeface="Tahoma"/>
                <a:cs typeface="Tahoma"/>
              </a:rPr>
              <a:t> </a:t>
            </a:r>
            <a:r>
              <a:rPr sz="1425" spc="127" baseline="5847" dirty="0">
                <a:latin typeface="Tahoma"/>
                <a:cs typeface="Tahoma"/>
              </a:rPr>
              <a:t>"ВИСОКІ</a:t>
            </a:r>
            <a:r>
              <a:rPr sz="1425" spc="-15" baseline="5847" dirty="0">
                <a:latin typeface="Tahoma"/>
                <a:cs typeface="Tahoma"/>
              </a:rPr>
              <a:t> </a:t>
            </a:r>
            <a:r>
              <a:rPr sz="1425" spc="135" baseline="5847" dirty="0">
                <a:latin typeface="Tahoma"/>
                <a:cs typeface="Tahoma"/>
              </a:rPr>
              <a:t>ДОГОВІРНІ</a:t>
            </a:r>
            <a:r>
              <a:rPr sz="1425" spc="-15" baseline="5847" dirty="0">
                <a:latin typeface="Tahoma"/>
                <a:cs typeface="Tahoma"/>
              </a:rPr>
              <a:t> </a:t>
            </a:r>
            <a:r>
              <a:rPr sz="1425" spc="127" baseline="5847" dirty="0">
                <a:latin typeface="Tahoma"/>
                <a:cs typeface="Tahoma"/>
              </a:rPr>
              <a:t>СТОР</a:t>
            </a:r>
            <a:r>
              <a:rPr sz="1425" spc="127" baseline="2923" dirty="0">
                <a:latin typeface="Tahoma"/>
                <a:cs typeface="Tahoma"/>
              </a:rPr>
              <a:t>ОНИ",</a:t>
            </a:r>
            <a:r>
              <a:rPr sz="1425" spc="-15" baseline="2923" dirty="0">
                <a:latin typeface="Tahoma"/>
                <a:cs typeface="Tahoma"/>
              </a:rPr>
              <a:t> </a:t>
            </a:r>
            <a:r>
              <a:rPr sz="1425" spc="142" baseline="2923" dirty="0">
                <a:latin typeface="Tahoma"/>
                <a:cs typeface="Tahoma"/>
              </a:rPr>
              <a:t>КОНСТАТУЄМО,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217" baseline="2923" dirty="0">
                <a:latin typeface="Tahoma"/>
                <a:cs typeface="Tahoma"/>
              </a:rPr>
              <a:t>Щ</a:t>
            </a:r>
            <a:r>
              <a:rPr sz="950" spc="145" dirty="0">
                <a:latin typeface="Tahoma"/>
                <a:cs typeface="Tahoma"/>
              </a:rPr>
              <a:t>О</a:t>
            </a:r>
            <a:r>
              <a:rPr sz="950" spc="-10" dirty="0">
                <a:latin typeface="Tahoma"/>
                <a:cs typeface="Tahoma"/>
              </a:rPr>
              <a:t> </a:t>
            </a:r>
            <a:r>
              <a:rPr sz="950" spc="125" dirty="0">
                <a:latin typeface="Tahoma"/>
                <a:cs typeface="Tahoma"/>
              </a:rPr>
              <a:t>СОЮЗ</a:t>
            </a:r>
            <a:r>
              <a:rPr sz="950" spc="-10" dirty="0">
                <a:latin typeface="Tahoma"/>
                <a:cs typeface="Tahoma"/>
              </a:rPr>
              <a:t> </a:t>
            </a:r>
            <a:r>
              <a:rPr sz="950" spc="140" dirty="0">
                <a:latin typeface="Tahoma"/>
                <a:cs typeface="Tahoma"/>
              </a:rPr>
              <a:t>РСР</a:t>
            </a:r>
            <a:endParaRPr sz="95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 rot="120000">
            <a:off x="11691504" y="4706025"/>
            <a:ext cx="535123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57" baseline="8771" dirty="0">
                <a:latin typeface="Tahoma"/>
                <a:cs typeface="Tahoma"/>
              </a:rPr>
              <a:t>ЯК</a:t>
            </a:r>
            <a:r>
              <a:rPr sz="1425" spc="-15" baseline="8771" dirty="0">
                <a:latin typeface="Tahoma"/>
                <a:cs typeface="Tahoma"/>
              </a:rPr>
              <a:t> </a:t>
            </a:r>
            <a:r>
              <a:rPr sz="1425" spc="120" baseline="8771" dirty="0">
                <a:latin typeface="Tahoma"/>
                <a:cs typeface="Tahoma"/>
              </a:rPr>
              <a:t>СУБ'ЄКТ</a:t>
            </a:r>
            <a:r>
              <a:rPr sz="1425" spc="-15" baseline="8771" dirty="0">
                <a:latin typeface="Tahoma"/>
                <a:cs typeface="Tahoma"/>
              </a:rPr>
              <a:t> </a:t>
            </a:r>
            <a:r>
              <a:rPr sz="1425" spc="179" baseline="8771" dirty="0">
                <a:latin typeface="Tahoma"/>
                <a:cs typeface="Tahoma"/>
              </a:rPr>
              <a:t>МІЖН</a:t>
            </a:r>
            <a:r>
              <a:rPr sz="1425" spc="179" baseline="5847" dirty="0">
                <a:latin typeface="Tahoma"/>
                <a:cs typeface="Tahoma"/>
              </a:rPr>
              <a:t>АРОДНОГО</a:t>
            </a:r>
            <a:r>
              <a:rPr sz="1425" spc="-7" baseline="5847" dirty="0">
                <a:latin typeface="Tahoma"/>
                <a:cs typeface="Tahoma"/>
              </a:rPr>
              <a:t> </a:t>
            </a:r>
            <a:r>
              <a:rPr sz="1425" spc="225" baseline="5847" dirty="0">
                <a:latin typeface="Tahoma"/>
                <a:cs typeface="Tahoma"/>
              </a:rPr>
              <a:t>ПРАВА</a:t>
            </a:r>
            <a:r>
              <a:rPr sz="1425" spc="-15" baseline="5847" dirty="0">
                <a:latin typeface="Tahoma"/>
                <a:cs typeface="Tahoma"/>
              </a:rPr>
              <a:t> </a:t>
            </a:r>
            <a:r>
              <a:rPr sz="1425" spc="-97" baseline="5847" dirty="0">
                <a:latin typeface="Tahoma"/>
                <a:cs typeface="Tahoma"/>
              </a:rPr>
              <a:t>І</a:t>
            </a:r>
            <a:r>
              <a:rPr sz="1425" spc="-7" baseline="5847" dirty="0">
                <a:latin typeface="Tahoma"/>
                <a:cs typeface="Tahoma"/>
              </a:rPr>
              <a:t> </a:t>
            </a:r>
            <a:r>
              <a:rPr sz="1425" spc="150" baseline="5847" dirty="0">
                <a:latin typeface="Tahoma"/>
                <a:cs typeface="Tahoma"/>
              </a:rPr>
              <a:t>ГЕО</a:t>
            </a:r>
            <a:r>
              <a:rPr sz="1425" spc="150" baseline="2923" dirty="0">
                <a:latin typeface="Tahoma"/>
                <a:cs typeface="Tahoma"/>
              </a:rPr>
              <a:t>ПОЛІТИЧНА</a:t>
            </a:r>
            <a:r>
              <a:rPr sz="1425" spc="390" baseline="2923" dirty="0">
                <a:latin typeface="Tahoma"/>
                <a:cs typeface="Tahoma"/>
              </a:rPr>
              <a:t> </a:t>
            </a:r>
            <a:r>
              <a:rPr sz="1425" spc="150" baseline="2923" dirty="0">
                <a:latin typeface="Tahoma"/>
                <a:cs typeface="Tahoma"/>
              </a:rPr>
              <a:t>РЕАЛЬНІСТЬ</a:t>
            </a:r>
            <a:r>
              <a:rPr sz="1425" spc="390" baseline="2923" dirty="0">
                <a:latin typeface="Tahoma"/>
                <a:cs typeface="Tahoma"/>
              </a:rPr>
              <a:t> </a:t>
            </a:r>
            <a:r>
              <a:rPr sz="950" spc="140" dirty="0">
                <a:latin typeface="Tahoma"/>
                <a:cs typeface="Tahoma"/>
              </a:rPr>
              <a:t>ПРИПИНЯЄ</a:t>
            </a:r>
            <a:endParaRPr sz="95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 rot="120000">
            <a:off x="13761309" y="4868483"/>
            <a:ext cx="1232738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95" baseline="2923" dirty="0">
                <a:latin typeface="Tahoma"/>
                <a:cs typeface="Tahoma"/>
              </a:rPr>
              <a:t>СВОЄ</a:t>
            </a:r>
            <a:r>
              <a:rPr sz="1425" spc="-97" baseline="2923" dirty="0">
                <a:latin typeface="Tahoma"/>
                <a:cs typeface="Tahoma"/>
              </a:rPr>
              <a:t> </a:t>
            </a:r>
            <a:r>
              <a:rPr sz="950" spc="95" dirty="0">
                <a:latin typeface="Tahoma"/>
                <a:cs typeface="Tahoma"/>
              </a:rPr>
              <a:t>ІСНУВАННЯ.</a:t>
            </a:r>
            <a:endParaRPr sz="95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 rot="120000">
            <a:off x="12168707" y="5192643"/>
            <a:ext cx="4421246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65" baseline="8771" dirty="0">
                <a:latin typeface="Tahoma"/>
                <a:cs typeface="Tahoma"/>
              </a:rPr>
              <a:t>ГРУ</a:t>
            </a:r>
            <a:r>
              <a:rPr sz="1425" spc="165" baseline="5847" dirty="0">
                <a:latin typeface="Tahoma"/>
                <a:cs typeface="Tahoma"/>
              </a:rPr>
              <a:t>НТУЮЧИСЬ</a:t>
            </a:r>
            <a:r>
              <a:rPr sz="1425" spc="-22" baseline="5847" dirty="0">
                <a:latin typeface="Tahoma"/>
                <a:cs typeface="Tahoma"/>
              </a:rPr>
              <a:t> </a:t>
            </a:r>
            <a:r>
              <a:rPr sz="1425" spc="209" baseline="5847" dirty="0">
                <a:latin typeface="Tahoma"/>
                <a:cs typeface="Tahoma"/>
              </a:rPr>
              <a:t>НА</a:t>
            </a:r>
            <a:r>
              <a:rPr sz="1425" spc="794" baseline="5847" dirty="0">
                <a:latin typeface="Tahoma"/>
                <a:cs typeface="Tahoma"/>
              </a:rPr>
              <a:t> </a:t>
            </a:r>
            <a:r>
              <a:rPr sz="1425" spc="127" baseline="5847" dirty="0">
                <a:latin typeface="Tahoma"/>
                <a:cs typeface="Tahoma"/>
              </a:rPr>
              <a:t>ІСТОРИЧ</a:t>
            </a:r>
            <a:r>
              <a:rPr sz="1425" spc="127" baseline="2923" dirty="0">
                <a:latin typeface="Tahoma"/>
                <a:cs typeface="Tahoma"/>
              </a:rPr>
              <a:t>НІЙ </a:t>
            </a:r>
            <a:r>
              <a:rPr sz="1425" spc="225" baseline="2923" dirty="0">
                <a:latin typeface="Tahoma"/>
                <a:cs typeface="Tahoma"/>
              </a:rPr>
              <a:t> </a:t>
            </a:r>
            <a:r>
              <a:rPr sz="1425" spc="120" baseline="2923" dirty="0">
                <a:latin typeface="Tahoma"/>
                <a:cs typeface="Tahoma"/>
              </a:rPr>
              <a:t>СПІЛЬНОСТІ </a:t>
            </a:r>
            <a:r>
              <a:rPr sz="1425" spc="232" baseline="2923" dirty="0">
                <a:latin typeface="Tahoma"/>
                <a:cs typeface="Tahoma"/>
              </a:rPr>
              <a:t> </a:t>
            </a:r>
            <a:r>
              <a:rPr sz="1425" spc="195" baseline="2923" dirty="0">
                <a:latin typeface="Tahoma"/>
                <a:cs typeface="Tahoma"/>
              </a:rPr>
              <a:t>НАШ</a:t>
            </a:r>
            <a:r>
              <a:rPr sz="950" spc="130" dirty="0">
                <a:latin typeface="Tahoma"/>
                <a:cs typeface="Tahoma"/>
              </a:rPr>
              <a:t>ИХ</a:t>
            </a:r>
            <a:r>
              <a:rPr sz="950" spc="530" dirty="0">
                <a:latin typeface="Tahoma"/>
                <a:cs typeface="Tahoma"/>
              </a:rPr>
              <a:t> </a:t>
            </a:r>
            <a:r>
              <a:rPr sz="950" spc="114" dirty="0">
                <a:latin typeface="Tahoma"/>
                <a:cs typeface="Tahoma"/>
              </a:rPr>
              <a:t>НАРОДІВ</a:t>
            </a:r>
            <a:endParaRPr sz="95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 rot="120000">
            <a:off x="16612680" y="5281681"/>
            <a:ext cx="126522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950" spc="-65" dirty="0">
                <a:latin typeface="Tahoma"/>
                <a:cs typeface="Tahoma"/>
              </a:rPr>
              <a:t>І</a:t>
            </a:r>
            <a:endParaRPr sz="95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 rot="120000">
            <a:off x="11689824" y="5287836"/>
            <a:ext cx="1930364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217" baseline="2923" dirty="0">
                <a:latin typeface="Tahoma"/>
                <a:cs typeface="Tahoma"/>
              </a:rPr>
              <a:t>СФОРМОВАНИ</a:t>
            </a:r>
            <a:r>
              <a:rPr sz="950" spc="145" dirty="0">
                <a:latin typeface="Tahoma"/>
                <a:cs typeface="Tahoma"/>
              </a:rPr>
              <a:t>Х</a:t>
            </a:r>
            <a:r>
              <a:rPr sz="950" spc="215" dirty="0">
                <a:latin typeface="Tahoma"/>
                <a:cs typeface="Tahoma"/>
              </a:rPr>
              <a:t> </a:t>
            </a:r>
            <a:r>
              <a:rPr sz="950" spc="80" dirty="0">
                <a:latin typeface="Tahoma"/>
                <a:cs typeface="Tahoma"/>
              </a:rPr>
              <a:t>МІЖ</a:t>
            </a:r>
            <a:r>
              <a:rPr sz="950" spc="220" dirty="0">
                <a:latin typeface="Tahoma"/>
                <a:cs typeface="Tahoma"/>
              </a:rPr>
              <a:t> </a:t>
            </a:r>
            <a:r>
              <a:rPr sz="950" spc="160" dirty="0">
                <a:latin typeface="Tahoma"/>
                <a:cs typeface="Tahoma"/>
              </a:rPr>
              <a:t>НИМИ</a:t>
            </a:r>
            <a:endParaRPr sz="95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 rot="120000">
            <a:off x="13684682" y="5391899"/>
            <a:ext cx="330864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20" baseline="5847" dirty="0">
                <a:latin typeface="Tahoma"/>
                <a:cs typeface="Tahoma"/>
              </a:rPr>
              <a:t>ЗВ'ЯЗКАХ,</a:t>
            </a:r>
            <a:r>
              <a:rPr sz="1425" spc="352" baseline="5847" dirty="0">
                <a:latin typeface="Tahoma"/>
                <a:cs typeface="Tahoma"/>
              </a:rPr>
              <a:t> </a:t>
            </a:r>
            <a:r>
              <a:rPr sz="1425" spc="202" baseline="5847" dirty="0">
                <a:latin typeface="Tahoma"/>
                <a:cs typeface="Tahoma"/>
              </a:rPr>
              <a:t>В</a:t>
            </a:r>
            <a:r>
              <a:rPr sz="1425" spc="202" baseline="2923" dirty="0">
                <a:latin typeface="Tahoma"/>
                <a:cs typeface="Tahoma"/>
              </a:rPr>
              <a:t>РАХОВУЮЧИ</a:t>
            </a:r>
            <a:r>
              <a:rPr sz="1425" spc="359" baseline="2923" dirty="0">
                <a:latin typeface="Tahoma"/>
                <a:cs typeface="Tahoma"/>
              </a:rPr>
              <a:t> </a:t>
            </a:r>
            <a:r>
              <a:rPr sz="1425" spc="165" baseline="2923" dirty="0">
                <a:latin typeface="Tahoma"/>
                <a:cs typeface="Tahoma"/>
              </a:rPr>
              <a:t>ДВОСТОРО</a:t>
            </a:r>
            <a:r>
              <a:rPr sz="950" spc="110" dirty="0">
                <a:latin typeface="Tahoma"/>
                <a:cs typeface="Tahoma"/>
              </a:rPr>
              <a:t>ННІ</a:t>
            </a:r>
            <a:r>
              <a:rPr sz="950" spc="235" dirty="0">
                <a:latin typeface="Tahoma"/>
                <a:cs typeface="Tahoma"/>
              </a:rPr>
              <a:t> </a:t>
            </a:r>
            <a:r>
              <a:rPr sz="950" spc="85" dirty="0">
                <a:latin typeface="Tahoma"/>
                <a:cs typeface="Tahoma"/>
              </a:rPr>
              <a:t>УГОДИ,</a:t>
            </a:r>
            <a:endParaRPr sz="95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 rot="120000">
            <a:off x="12441344" y="5515698"/>
            <a:ext cx="3822699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42" baseline="5847" dirty="0">
                <a:latin typeface="Tahoma"/>
                <a:cs typeface="Tahoma"/>
              </a:rPr>
              <a:t>УКЛАДЕНІ</a:t>
            </a:r>
            <a:r>
              <a:rPr sz="1425" spc="-22" baseline="5847" dirty="0">
                <a:latin typeface="Tahoma"/>
                <a:cs typeface="Tahoma"/>
              </a:rPr>
              <a:t> </a:t>
            </a:r>
            <a:r>
              <a:rPr sz="1425" spc="120" baseline="5847" dirty="0">
                <a:latin typeface="Tahoma"/>
                <a:cs typeface="Tahoma"/>
              </a:rPr>
              <a:t>МІЖ</a:t>
            </a:r>
            <a:r>
              <a:rPr sz="1425" spc="-15" baseline="5847" dirty="0">
                <a:latin typeface="Tahoma"/>
                <a:cs typeface="Tahoma"/>
              </a:rPr>
              <a:t> </a:t>
            </a:r>
            <a:r>
              <a:rPr sz="1425" spc="217" baseline="5847" dirty="0">
                <a:latin typeface="Tahoma"/>
                <a:cs typeface="Tahoma"/>
              </a:rPr>
              <a:t>ВИСО</a:t>
            </a:r>
            <a:r>
              <a:rPr sz="1425" spc="217" baseline="2923" dirty="0">
                <a:latin typeface="Tahoma"/>
                <a:cs typeface="Tahoma"/>
              </a:rPr>
              <a:t>КИМИ</a:t>
            </a:r>
            <a:r>
              <a:rPr sz="1425" spc="-15" baseline="2923" dirty="0">
                <a:latin typeface="Tahoma"/>
                <a:cs typeface="Tahoma"/>
              </a:rPr>
              <a:t> </a:t>
            </a:r>
            <a:r>
              <a:rPr sz="1425" spc="187" baseline="2923" dirty="0">
                <a:latin typeface="Tahoma"/>
                <a:cs typeface="Tahoma"/>
              </a:rPr>
              <a:t>ДОГОВІРНИМИ</a:t>
            </a:r>
            <a:r>
              <a:rPr sz="1425" spc="-15" baseline="2923" dirty="0">
                <a:latin typeface="Tahoma"/>
                <a:cs typeface="Tahoma"/>
              </a:rPr>
              <a:t> </a:t>
            </a:r>
            <a:r>
              <a:rPr sz="1425" spc="165" baseline="2923" dirty="0">
                <a:latin typeface="Tahoma"/>
                <a:cs typeface="Tahoma"/>
              </a:rPr>
              <a:t>С</a:t>
            </a:r>
            <a:r>
              <a:rPr sz="950" spc="110" dirty="0">
                <a:latin typeface="Tahoma"/>
                <a:cs typeface="Tahoma"/>
              </a:rPr>
              <a:t>ТОРОНАМИ,</a:t>
            </a:r>
            <a:endParaRPr sz="95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 rot="120000">
            <a:off x="12331336" y="5842597"/>
            <a:ext cx="4187658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87" baseline="8771" dirty="0">
                <a:latin typeface="Tahoma"/>
                <a:cs typeface="Tahoma"/>
              </a:rPr>
              <a:t>П</a:t>
            </a:r>
            <a:r>
              <a:rPr sz="1425" spc="187" baseline="5847" dirty="0">
                <a:latin typeface="Tahoma"/>
                <a:cs typeface="Tahoma"/>
              </a:rPr>
              <a:t>РАГНУЧИ</a:t>
            </a:r>
            <a:r>
              <a:rPr sz="1425" spc="-7" baseline="5847" dirty="0">
                <a:latin typeface="Tahoma"/>
                <a:cs typeface="Tahoma"/>
              </a:rPr>
              <a:t> </a:t>
            </a:r>
            <a:r>
              <a:rPr sz="1425" spc="179" baseline="5847" dirty="0">
                <a:latin typeface="Tahoma"/>
                <a:cs typeface="Tahoma"/>
              </a:rPr>
              <a:t>ПОБУДУВАТИ</a:t>
            </a:r>
            <a:r>
              <a:rPr sz="1425" spc="-7" baseline="5847" dirty="0">
                <a:latin typeface="Tahoma"/>
                <a:cs typeface="Tahoma"/>
              </a:rPr>
              <a:t> </a:t>
            </a:r>
            <a:r>
              <a:rPr sz="1425" spc="165" baseline="2923" dirty="0">
                <a:latin typeface="Tahoma"/>
                <a:cs typeface="Tahoma"/>
              </a:rPr>
              <a:t>ДЕМОКРАТИЧНІ</a:t>
            </a:r>
            <a:r>
              <a:rPr sz="1425" spc="-7" baseline="2923" dirty="0">
                <a:latin typeface="Tahoma"/>
                <a:cs typeface="Tahoma"/>
              </a:rPr>
              <a:t> </a:t>
            </a:r>
            <a:r>
              <a:rPr sz="1425" spc="179" baseline="2923" dirty="0">
                <a:latin typeface="Tahoma"/>
                <a:cs typeface="Tahoma"/>
              </a:rPr>
              <a:t>ПРАВОВ</a:t>
            </a:r>
            <a:r>
              <a:rPr sz="950" spc="120" dirty="0">
                <a:latin typeface="Tahoma"/>
                <a:cs typeface="Tahoma"/>
              </a:rPr>
              <a:t>І</a:t>
            </a:r>
            <a:r>
              <a:rPr sz="950" spc="-5" dirty="0">
                <a:latin typeface="Tahoma"/>
                <a:cs typeface="Tahoma"/>
              </a:rPr>
              <a:t> </a:t>
            </a:r>
            <a:r>
              <a:rPr sz="950" spc="105" dirty="0">
                <a:latin typeface="Tahoma"/>
                <a:cs typeface="Tahoma"/>
              </a:rPr>
              <a:t>ДЕРЖАВИ,</a:t>
            </a:r>
            <a:endParaRPr sz="95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 rot="120000">
            <a:off x="11923340" y="6114274"/>
            <a:ext cx="2299327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217" baseline="2923" dirty="0">
                <a:latin typeface="Tahoma"/>
                <a:cs typeface="Tahoma"/>
              </a:rPr>
              <a:t>МАЮЧИ</a:t>
            </a:r>
            <a:r>
              <a:rPr sz="1425" spc="-37" baseline="2923" dirty="0">
                <a:latin typeface="Tahoma"/>
                <a:cs typeface="Tahoma"/>
              </a:rPr>
              <a:t> </a:t>
            </a:r>
            <a:r>
              <a:rPr sz="1425" spc="172" baseline="2923" dirty="0">
                <a:latin typeface="Tahoma"/>
                <a:cs typeface="Tahoma"/>
              </a:rPr>
              <a:t>НАМІР</a:t>
            </a:r>
            <a:r>
              <a:rPr sz="1425" spc="345" baseline="2923" dirty="0">
                <a:latin typeface="Tahoma"/>
                <a:cs typeface="Tahoma"/>
              </a:rPr>
              <a:t> </a:t>
            </a:r>
            <a:r>
              <a:rPr sz="1425" spc="195" baseline="2923" dirty="0">
                <a:latin typeface="Tahoma"/>
                <a:cs typeface="Tahoma"/>
              </a:rPr>
              <a:t>РОЗВ</a:t>
            </a:r>
            <a:r>
              <a:rPr sz="950" spc="130" dirty="0">
                <a:latin typeface="Tahoma"/>
                <a:cs typeface="Tahoma"/>
              </a:rPr>
              <a:t>ИВАТИ</a:t>
            </a:r>
            <a:r>
              <a:rPr sz="950" spc="229" dirty="0">
                <a:latin typeface="Tahoma"/>
                <a:cs typeface="Tahoma"/>
              </a:rPr>
              <a:t> </a:t>
            </a:r>
            <a:r>
              <a:rPr sz="950" spc="90" dirty="0">
                <a:latin typeface="Tahoma"/>
                <a:cs typeface="Tahoma"/>
              </a:rPr>
              <a:t>СВОЇ</a:t>
            </a:r>
            <a:endParaRPr sz="95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 rot="120000">
            <a:off x="14287254" y="6211368"/>
            <a:ext cx="2580287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79" baseline="2923" dirty="0">
                <a:latin typeface="Tahoma"/>
                <a:cs typeface="Tahoma"/>
              </a:rPr>
              <a:t>ВІДНОСИНИ</a:t>
            </a:r>
            <a:r>
              <a:rPr sz="1425" spc="330" baseline="2923" dirty="0">
                <a:latin typeface="Tahoma"/>
                <a:cs typeface="Tahoma"/>
              </a:rPr>
              <a:t> </a:t>
            </a:r>
            <a:r>
              <a:rPr sz="1425" spc="209" baseline="2923" dirty="0">
                <a:latin typeface="Tahoma"/>
                <a:cs typeface="Tahoma"/>
              </a:rPr>
              <a:t>НА</a:t>
            </a:r>
            <a:r>
              <a:rPr sz="1425" spc="330" baseline="2923" dirty="0">
                <a:latin typeface="Tahoma"/>
                <a:cs typeface="Tahoma"/>
              </a:rPr>
              <a:t> </a:t>
            </a:r>
            <a:r>
              <a:rPr sz="1425" spc="165" baseline="2923" dirty="0">
                <a:latin typeface="Tahoma"/>
                <a:cs typeface="Tahoma"/>
              </a:rPr>
              <a:t>ОСНОВ</a:t>
            </a:r>
            <a:r>
              <a:rPr sz="950" spc="110" dirty="0">
                <a:latin typeface="Tahoma"/>
                <a:cs typeface="Tahoma"/>
              </a:rPr>
              <a:t>І</a:t>
            </a:r>
            <a:r>
              <a:rPr sz="950" spc="-25" dirty="0">
                <a:latin typeface="Tahoma"/>
                <a:cs typeface="Tahoma"/>
              </a:rPr>
              <a:t> </a:t>
            </a:r>
            <a:r>
              <a:rPr sz="950" spc="135" dirty="0">
                <a:latin typeface="Tahoma"/>
                <a:cs typeface="Tahoma"/>
              </a:rPr>
              <a:t>ВЗАЄМНОГО</a:t>
            </a:r>
            <a:endParaRPr sz="95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 rot="120000">
            <a:off x="11640236" y="6292449"/>
            <a:ext cx="3697668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240" baseline="5847" dirty="0">
                <a:latin typeface="Tahoma"/>
                <a:cs typeface="Tahoma"/>
              </a:rPr>
              <a:t>В</a:t>
            </a:r>
            <a:r>
              <a:rPr sz="1425" spc="232" baseline="5847" dirty="0">
                <a:latin typeface="Tahoma"/>
                <a:cs typeface="Tahoma"/>
              </a:rPr>
              <a:t>И</a:t>
            </a:r>
            <a:r>
              <a:rPr sz="1425" spc="157" baseline="5847" dirty="0">
                <a:latin typeface="Tahoma"/>
                <a:cs typeface="Tahoma"/>
              </a:rPr>
              <a:t>З</a:t>
            </a:r>
            <a:r>
              <a:rPr sz="1425" spc="217" baseline="5847" dirty="0">
                <a:latin typeface="Tahoma"/>
                <a:cs typeface="Tahoma"/>
              </a:rPr>
              <a:t>НАНН</a:t>
            </a:r>
            <a:r>
              <a:rPr sz="1425" spc="165" baseline="5847" dirty="0">
                <a:latin typeface="Tahoma"/>
                <a:cs typeface="Tahoma"/>
              </a:rPr>
              <a:t>Я</a:t>
            </a:r>
            <a:r>
              <a:rPr sz="1425" spc="-22" baseline="5847" dirty="0">
                <a:latin typeface="Tahoma"/>
                <a:cs typeface="Tahoma"/>
              </a:rPr>
              <a:t> </a:t>
            </a:r>
            <a:r>
              <a:rPr sz="1425" spc="-97" baseline="5847" dirty="0">
                <a:latin typeface="Tahoma"/>
                <a:cs typeface="Tahoma"/>
              </a:rPr>
              <a:t>І</a:t>
            </a:r>
            <a:r>
              <a:rPr sz="1425" spc="-22" baseline="5847" dirty="0">
                <a:latin typeface="Tahoma"/>
                <a:cs typeface="Tahoma"/>
              </a:rPr>
              <a:t> </a:t>
            </a:r>
            <a:r>
              <a:rPr sz="1425" spc="225" baseline="5847" dirty="0">
                <a:latin typeface="Tahoma"/>
                <a:cs typeface="Tahoma"/>
              </a:rPr>
              <a:t>П</a:t>
            </a:r>
            <a:r>
              <a:rPr sz="1425" spc="217" baseline="5847" dirty="0">
                <a:latin typeface="Tahoma"/>
                <a:cs typeface="Tahoma"/>
              </a:rPr>
              <a:t>О</a:t>
            </a:r>
            <a:r>
              <a:rPr sz="1425" spc="240" baseline="5847" dirty="0">
                <a:latin typeface="Tahoma"/>
                <a:cs typeface="Tahoma"/>
              </a:rPr>
              <a:t>В</a:t>
            </a:r>
            <a:r>
              <a:rPr sz="1425" spc="217" baseline="5847" dirty="0">
                <a:latin typeface="Tahoma"/>
                <a:cs typeface="Tahoma"/>
              </a:rPr>
              <a:t>А</a:t>
            </a:r>
            <a:r>
              <a:rPr sz="1425" spc="104" baseline="2923" dirty="0">
                <a:latin typeface="Tahoma"/>
                <a:cs typeface="Tahoma"/>
              </a:rPr>
              <a:t>Г</a:t>
            </a:r>
            <a:r>
              <a:rPr sz="1425" spc="217" baseline="2923" dirty="0">
                <a:latin typeface="Tahoma"/>
                <a:cs typeface="Tahoma"/>
              </a:rPr>
              <a:t>И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165" baseline="2923" dirty="0">
                <a:latin typeface="Tahoma"/>
                <a:cs typeface="Tahoma"/>
              </a:rPr>
              <a:t>Д</a:t>
            </a:r>
            <a:r>
              <a:rPr sz="1425" spc="202" baseline="2923" dirty="0">
                <a:latin typeface="Tahoma"/>
                <a:cs typeface="Tahoma"/>
              </a:rPr>
              <a:t>О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165" baseline="2923" dirty="0">
                <a:latin typeface="Tahoma"/>
                <a:cs typeface="Tahoma"/>
              </a:rPr>
              <a:t>Д</a:t>
            </a:r>
            <a:r>
              <a:rPr sz="1425" spc="150" baseline="2923" dirty="0">
                <a:latin typeface="Tahoma"/>
                <a:cs typeface="Tahoma"/>
              </a:rPr>
              <a:t>Е</a:t>
            </a:r>
            <a:r>
              <a:rPr sz="1425" spc="240" baseline="2923" dirty="0">
                <a:latin typeface="Tahoma"/>
                <a:cs typeface="Tahoma"/>
              </a:rPr>
              <a:t>Р</a:t>
            </a:r>
            <a:r>
              <a:rPr sz="1425" spc="179" baseline="2923" dirty="0">
                <a:latin typeface="Tahoma"/>
                <a:cs typeface="Tahoma"/>
              </a:rPr>
              <a:t>Ж</a:t>
            </a:r>
            <a:r>
              <a:rPr sz="1425" spc="217" baseline="2923" dirty="0">
                <a:latin typeface="Tahoma"/>
                <a:cs typeface="Tahoma"/>
              </a:rPr>
              <a:t>А</a:t>
            </a:r>
            <a:r>
              <a:rPr sz="1425" spc="240" baseline="2923" dirty="0">
                <a:latin typeface="Tahoma"/>
                <a:cs typeface="Tahoma"/>
              </a:rPr>
              <a:t>В</a:t>
            </a:r>
            <a:r>
              <a:rPr sz="1425" spc="217" baseline="2923" dirty="0">
                <a:latin typeface="Tahoma"/>
                <a:cs typeface="Tahoma"/>
              </a:rPr>
              <a:t>НО</a:t>
            </a:r>
            <a:r>
              <a:rPr sz="1425" spc="104" baseline="2923" dirty="0">
                <a:latin typeface="Tahoma"/>
                <a:cs typeface="Tahoma"/>
              </a:rPr>
              <a:t>Г</a:t>
            </a:r>
            <a:r>
              <a:rPr sz="1425" spc="202" baseline="2923" dirty="0">
                <a:latin typeface="Tahoma"/>
                <a:cs typeface="Tahoma"/>
              </a:rPr>
              <a:t>О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172" baseline="2923" dirty="0">
                <a:latin typeface="Tahoma"/>
                <a:cs typeface="Tahoma"/>
              </a:rPr>
              <a:t>С</a:t>
            </a:r>
            <a:r>
              <a:rPr sz="1425" spc="157" baseline="2923" dirty="0">
                <a:latin typeface="Tahoma"/>
                <a:cs typeface="Tahoma"/>
              </a:rPr>
              <a:t>У</a:t>
            </a:r>
            <a:r>
              <a:rPr sz="950" spc="160" dirty="0">
                <a:latin typeface="Tahoma"/>
                <a:cs typeface="Tahoma"/>
              </a:rPr>
              <a:t>В</a:t>
            </a:r>
            <a:r>
              <a:rPr sz="950" spc="100" dirty="0">
                <a:latin typeface="Tahoma"/>
                <a:cs typeface="Tahoma"/>
              </a:rPr>
              <a:t>Е</a:t>
            </a:r>
            <a:r>
              <a:rPr sz="950" spc="160" dirty="0">
                <a:latin typeface="Tahoma"/>
                <a:cs typeface="Tahoma"/>
              </a:rPr>
              <a:t>Р</a:t>
            </a:r>
            <a:r>
              <a:rPr sz="950" spc="100" dirty="0">
                <a:latin typeface="Tahoma"/>
                <a:cs typeface="Tahoma"/>
              </a:rPr>
              <a:t>Е</a:t>
            </a:r>
            <a:r>
              <a:rPr sz="950" spc="145" dirty="0">
                <a:latin typeface="Tahoma"/>
                <a:cs typeface="Tahoma"/>
              </a:rPr>
              <a:t>Н</a:t>
            </a:r>
            <a:r>
              <a:rPr sz="950" spc="-55" dirty="0">
                <a:latin typeface="Tahoma"/>
                <a:cs typeface="Tahoma"/>
              </a:rPr>
              <a:t>І</a:t>
            </a:r>
            <a:r>
              <a:rPr sz="950" spc="10" dirty="0">
                <a:latin typeface="Tahoma"/>
                <a:cs typeface="Tahoma"/>
              </a:rPr>
              <a:t>Т</a:t>
            </a:r>
            <a:r>
              <a:rPr sz="950" spc="100" dirty="0">
                <a:latin typeface="Tahoma"/>
                <a:cs typeface="Tahoma"/>
              </a:rPr>
              <a:t>Е</a:t>
            </a:r>
            <a:r>
              <a:rPr sz="950" spc="10" dirty="0">
                <a:latin typeface="Tahoma"/>
                <a:cs typeface="Tahoma"/>
              </a:rPr>
              <a:t>Т</a:t>
            </a:r>
            <a:r>
              <a:rPr sz="950" spc="105" dirty="0">
                <a:latin typeface="Tahoma"/>
                <a:cs typeface="Tahoma"/>
              </a:rPr>
              <a:t>У</a:t>
            </a:r>
            <a:r>
              <a:rPr sz="950" spc="-90" dirty="0">
                <a:latin typeface="Tahoma"/>
                <a:cs typeface="Tahoma"/>
              </a:rPr>
              <a:t>,</a:t>
            </a:r>
            <a:endParaRPr sz="95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 rot="120000">
            <a:off x="15401915" y="6396990"/>
            <a:ext cx="156738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57" baseline="2923" dirty="0">
                <a:latin typeface="Tahoma"/>
                <a:cs typeface="Tahoma"/>
              </a:rPr>
              <a:t>НЕВІД'ЄМ</a:t>
            </a:r>
            <a:r>
              <a:rPr sz="950" spc="105" dirty="0">
                <a:latin typeface="Tahoma"/>
                <a:cs typeface="Tahoma"/>
              </a:rPr>
              <a:t>НОГО</a:t>
            </a:r>
            <a:r>
              <a:rPr sz="950" spc="195" dirty="0">
                <a:latin typeface="Tahoma"/>
                <a:cs typeface="Tahoma"/>
              </a:rPr>
              <a:t> </a:t>
            </a:r>
            <a:r>
              <a:rPr sz="950" spc="150" dirty="0">
                <a:latin typeface="Tahoma"/>
                <a:cs typeface="Tahoma"/>
              </a:rPr>
              <a:t>ПРАВА</a:t>
            </a:r>
            <a:endParaRPr sz="95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 rot="120000">
            <a:off x="11702281" y="6389616"/>
            <a:ext cx="226566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950" spc="145" dirty="0">
                <a:latin typeface="Tahoma"/>
                <a:cs typeface="Tahoma"/>
              </a:rPr>
              <a:t>Н</a:t>
            </a:r>
            <a:r>
              <a:rPr sz="950" spc="135" dirty="0">
                <a:latin typeface="Tahoma"/>
                <a:cs typeface="Tahoma"/>
              </a:rPr>
              <a:t>А</a:t>
            </a:r>
            <a:endParaRPr sz="95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 rot="120000">
            <a:off x="12012599" y="6467993"/>
            <a:ext cx="3649434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79" baseline="5847" dirty="0">
                <a:latin typeface="Tahoma"/>
                <a:cs typeface="Tahoma"/>
              </a:rPr>
              <a:t>САМОВИЗНАЧЕН</a:t>
            </a:r>
            <a:r>
              <a:rPr sz="1425" spc="179" baseline="2923" dirty="0">
                <a:latin typeface="Tahoma"/>
                <a:cs typeface="Tahoma"/>
              </a:rPr>
              <a:t>НЯ,</a:t>
            </a:r>
            <a:r>
              <a:rPr sz="1425" spc="359" baseline="2923" dirty="0">
                <a:latin typeface="Tahoma"/>
                <a:cs typeface="Tahoma"/>
              </a:rPr>
              <a:t> </a:t>
            </a:r>
            <a:r>
              <a:rPr sz="1425" spc="195" baseline="2923" dirty="0">
                <a:latin typeface="Tahoma"/>
                <a:cs typeface="Tahoma"/>
              </a:rPr>
              <a:t>ПРИНЦИПІВ</a:t>
            </a:r>
            <a:r>
              <a:rPr sz="1425" spc="367" baseline="2923" dirty="0">
                <a:latin typeface="Tahoma"/>
                <a:cs typeface="Tahoma"/>
              </a:rPr>
              <a:t> </a:t>
            </a:r>
            <a:r>
              <a:rPr sz="1425" spc="165" baseline="2923" dirty="0">
                <a:latin typeface="Tahoma"/>
                <a:cs typeface="Tahoma"/>
              </a:rPr>
              <a:t>РІВНОП</a:t>
            </a:r>
            <a:r>
              <a:rPr sz="950" spc="110" dirty="0">
                <a:latin typeface="Tahoma"/>
                <a:cs typeface="Tahoma"/>
              </a:rPr>
              <a:t>РАВНОСТІ</a:t>
            </a:r>
            <a:r>
              <a:rPr sz="950" spc="245" dirty="0">
                <a:latin typeface="Tahoma"/>
                <a:cs typeface="Tahoma"/>
              </a:rPr>
              <a:t> </a:t>
            </a:r>
            <a:r>
              <a:rPr sz="950" spc="-65" dirty="0">
                <a:latin typeface="Tahoma"/>
                <a:cs typeface="Tahoma"/>
              </a:rPr>
              <a:t>І</a:t>
            </a:r>
            <a:endParaRPr sz="95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 rot="120000">
            <a:off x="15725111" y="6563573"/>
            <a:ext cx="1154402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79" baseline="2923" dirty="0">
                <a:latin typeface="Tahoma"/>
                <a:cs typeface="Tahoma"/>
              </a:rPr>
              <a:t>НЕВ</a:t>
            </a:r>
            <a:r>
              <a:rPr sz="950" spc="120" dirty="0">
                <a:latin typeface="Tahoma"/>
                <a:cs typeface="Tahoma"/>
              </a:rPr>
              <a:t>ТРУЧАННЯ</a:t>
            </a:r>
            <a:r>
              <a:rPr sz="950" spc="195" dirty="0">
                <a:latin typeface="Tahoma"/>
                <a:cs typeface="Tahoma"/>
              </a:rPr>
              <a:t> </a:t>
            </a:r>
            <a:r>
              <a:rPr sz="950" spc="95" dirty="0">
                <a:latin typeface="Tahoma"/>
                <a:cs typeface="Tahoma"/>
              </a:rPr>
              <a:t>У</a:t>
            </a:r>
            <a:endParaRPr sz="95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 rot="120000">
            <a:off x="11621698" y="6571004"/>
            <a:ext cx="1385752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27" baseline="2923" dirty="0">
                <a:latin typeface="Tahoma"/>
                <a:cs typeface="Tahoma"/>
              </a:rPr>
              <a:t>ВНУТРІШ</a:t>
            </a:r>
            <a:r>
              <a:rPr sz="950" spc="85" dirty="0">
                <a:latin typeface="Tahoma"/>
                <a:cs typeface="Tahoma"/>
              </a:rPr>
              <a:t>НІ</a:t>
            </a:r>
            <a:r>
              <a:rPr sz="950" spc="-70" dirty="0">
                <a:latin typeface="Tahoma"/>
                <a:cs typeface="Tahoma"/>
              </a:rPr>
              <a:t> </a:t>
            </a:r>
            <a:r>
              <a:rPr sz="950" spc="114" dirty="0">
                <a:latin typeface="Tahoma"/>
                <a:cs typeface="Tahoma"/>
              </a:rPr>
              <a:t>СПРАВИ,</a:t>
            </a:r>
            <a:endParaRPr sz="95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 rot="120000">
            <a:off x="13071108" y="6675746"/>
            <a:ext cx="3889976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79" baseline="5847" dirty="0">
                <a:latin typeface="Tahoma"/>
                <a:cs typeface="Tahoma"/>
              </a:rPr>
              <a:t>ВІДМОВИ</a:t>
            </a:r>
            <a:r>
              <a:rPr sz="1425" spc="-15" baseline="5847" dirty="0">
                <a:latin typeface="Tahoma"/>
                <a:cs typeface="Tahoma"/>
              </a:rPr>
              <a:t> </a:t>
            </a:r>
            <a:r>
              <a:rPr sz="1425" spc="104" baseline="5847" dirty="0">
                <a:latin typeface="Tahoma"/>
                <a:cs typeface="Tahoma"/>
              </a:rPr>
              <a:t>ВІД</a:t>
            </a:r>
            <a:r>
              <a:rPr sz="1425" spc="-15" baseline="5847" dirty="0">
                <a:latin typeface="Tahoma"/>
                <a:cs typeface="Tahoma"/>
              </a:rPr>
              <a:t> </a:t>
            </a:r>
            <a:r>
              <a:rPr sz="1425" spc="179" baseline="5847" dirty="0">
                <a:latin typeface="Tahoma"/>
                <a:cs typeface="Tahoma"/>
              </a:rPr>
              <a:t>ЗАСТО</a:t>
            </a:r>
            <a:r>
              <a:rPr sz="1425" spc="179" baseline="2923" dirty="0">
                <a:latin typeface="Tahoma"/>
                <a:cs typeface="Tahoma"/>
              </a:rPr>
              <a:t>СУВАННЯ</a:t>
            </a:r>
            <a:r>
              <a:rPr sz="1425" spc="-7" baseline="2923" dirty="0">
                <a:latin typeface="Tahoma"/>
                <a:cs typeface="Tahoma"/>
              </a:rPr>
              <a:t> </a:t>
            </a:r>
            <a:r>
              <a:rPr sz="1425" spc="135" baseline="2923" dirty="0">
                <a:latin typeface="Tahoma"/>
                <a:cs typeface="Tahoma"/>
              </a:rPr>
              <a:t>СИЛИ,</a:t>
            </a:r>
            <a:r>
              <a:rPr sz="1425" spc="390" baseline="2923" dirty="0">
                <a:latin typeface="Tahoma"/>
                <a:cs typeface="Tahoma"/>
              </a:rPr>
              <a:t> </a:t>
            </a:r>
            <a:r>
              <a:rPr sz="1425" spc="165" baseline="2923" dirty="0">
                <a:latin typeface="Tahoma"/>
                <a:cs typeface="Tahoma"/>
              </a:rPr>
              <a:t>ЕКОНО</a:t>
            </a:r>
            <a:r>
              <a:rPr sz="950" spc="110" dirty="0">
                <a:latin typeface="Tahoma"/>
                <a:cs typeface="Tahoma"/>
              </a:rPr>
              <a:t>МІЧНИХ</a:t>
            </a:r>
            <a:r>
              <a:rPr sz="950" spc="-10" dirty="0">
                <a:latin typeface="Tahoma"/>
                <a:cs typeface="Tahoma"/>
              </a:rPr>
              <a:t> </a:t>
            </a:r>
            <a:r>
              <a:rPr sz="950" spc="140" dirty="0">
                <a:latin typeface="Tahoma"/>
                <a:cs typeface="Tahoma"/>
              </a:rPr>
              <a:t>АБО</a:t>
            </a:r>
            <a:endParaRPr sz="95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 rot="120000">
            <a:off x="11709586" y="6758802"/>
            <a:ext cx="2538423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57" baseline="5847" dirty="0">
                <a:latin typeface="Tahoma"/>
                <a:cs typeface="Tahoma"/>
              </a:rPr>
              <a:t>Б</a:t>
            </a:r>
            <a:r>
              <a:rPr sz="1425" spc="157" baseline="2923" dirty="0">
                <a:latin typeface="Tahoma"/>
                <a:cs typeface="Tahoma"/>
              </a:rPr>
              <a:t>УДЬ-ЯКИХ </a:t>
            </a:r>
            <a:r>
              <a:rPr sz="1425" spc="165" baseline="2923" dirty="0">
                <a:latin typeface="Tahoma"/>
                <a:cs typeface="Tahoma"/>
              </a:rPr>
              <a:t> </a:t>
            </a:r>
            <a:r>
              <a:rPr sz="1425" spc="135" baseline="2923" dirty="0">
                <a:latin typeface="Tahoma"/>
                <a:cs typeface="Tahoma"/>
              </a:rPr>
              <a:t>ІНШИХ</a:t>
            </a:r>
            <a:r>
              <a:rPr sz="1425" spc="367" baseline="2923" dirty="0">
                <a:latin typeface="Tahoma"/>
                <a:cs typeface="Tahoma"/>
              </a:rPr>
              <a:t> </a:t>
            </a:r>
            <a:r>
              <a:rPr sz="1425" spc="142" baseline="2923" dirty="0">
                <a:latin typeface="Tahoma"/>
                <a:cs typeface="Tahoma"/>
              </a:rPr>
              <a:t>МЕТО</a:t>
            </a:r>
            <a:r>
              <a:rPr sz="950" spc="95" dirty="0">
                <a:latin typeface="Tahoma"/>
                <a:cs typeface="Tahoma"/>
              </a:rPr>
              <a:t>ДІВ</a:t>
            </a:r>
            <a:r>
              <a:rPr sz="950" spc="240" dirty="0">
                <a:latin typeface="Tahoma"/>
                <a:cs typeface="Tahoma"/>
              </a:rPr>
              <a:t> </a:t>
            </a:r>
            <a:r>
              <a:rPr sz="950" spc="65" dirty="0">
                <a:latin typeface="Tahoma"/>
                <a:cs typeface="Tahoma"/>
              </a:rPr>
              <a:t>ТИСКУ,</a:t>
            </a:r>
            <a:endParaRPr sz="95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 rot="120000">
            <a:off x="14312421" y="6859927"/>
            <a:ext cx="2549206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95" baseline="2923" dirty="0">
                <a:latin typeface="Tahoma"/>
                <a:cs typeface="Tahoma"/>
              </a:rPr>
              <a:t>ВРЕГУЛЮВАННЯ</a:t>
            </a:r>
            <a:r>
              <a:rPr sz="1425" spc="337" baseline="2923" dirty="0">
                <a:latin typeface="Tahoma"/>
                <a:cs typeface="Tahoma"/>
              </a:rPr>
              <a:t> </a:t>
            </a:r>
            <a:r>
              <a:rPr sz="1425" spc="157" baseline="2923" dirty="0">
                <a:latin typeface="Tahoma"/>
                <a:cs typeface="Tahoma"/>
              </a:rPr>
              <a:t>СПІРН</a:t>
            </a:r>
            <a:r>
              <a:rPr sz="950" spc="105" dirty="0">
                <a:latin typeface="Tahoma"/>
                <a:cs typeface="Tahoma"/>
              </a:rPr>
              <a:t>ИХ</a:t>
            </a:r>
            <a:r>
              <a:rPr sz="950" spc="229" dirty="0">
                <a:latin typeface="Tahoma"/>
                <a:cs typeface="Tahoma"/>
              </a:rPr>
              <a:t> </a:t>
            </a:r>
            <a:r>
              <a:rPr sz="950" spc="140" dirty="0">
                <a:latin typeface="Tahoma"/>
                <a:cs typeface="Tahoma"/>
              </a:rPr>
              <a:t>ПРОБЛЕМ</a:t>
            </a:r>
            <a:endParaRPr sz="95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 rot="120000">
            <a:off x="11652545" y="6914294"/>
            <a:ext cx="2313912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202" baseline="2923" dirty="0">
                <a:latin typeface="Tahoma"/>
                <a:cs typeface="Tahoma"/>
              </a:rPr>
              <a:t>ПОГОДЖУВАЛЬНИМИ</a:t>
            </a:r>
            <a:r>
              <a:rPr sz="1425" spc="-52" baseline="2923" dirty="0">
                <a:latin typeface="Tahoma"/>
                <a:cs typeface="Tahoma"/>
              </a:rPr>
              <a:t> </a:t>
            </a:r>
            <a:r>
              <a:rPr sz="950" spc="114" dirty="0">
                <a:latin typeface="Tahoma"/>
                <a:cs typeface="Tahoma"/>
              </a:rPr>
              <a:t>ЗАСОБАМИ,</a:t>
            </a:r>
            <a:endParaRPr sz="95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 rot="120000">
            <a:off x="14031215" y="7018039"/>
            <a:ext cx="2908263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35" baseline="5847" dirty="0">
                <a:latin typeface="Tahoma"/>
                <a:cs typeface="Tahoma"/>
              </a:rPr>
              <a:t>ІНШИХ</a:t>
            </a:r>
            <a:r>
              <a:rPr sz="1425" spc="-44" baseline="5847" dirty="0">
                <a:latin typeface="Tahoma"/>
                <a:cs typeface="Tahoma"/>
              </a:rPr>
              <a:t> </a:t>
            </a:r>
            <a:r>
              <a:rPr sz="1425" spc="195" baseline="2923" dirty="0">
                <a:latin typeface="Tahoma"/>
                <a:cs typeface="Tahoma"/>
              </a:rPr>
              <a:t>ЗАГАЛЬНОВИЗНАНИХ</a:t>
            </a:r>
            <a:r>
              <a:rPr sz="1425" spc="-37" baseline="2923" dirty="0">
                <a:latin typeface="Tahoma"/>
                <a:cs typeface="Tahoma"/>
              </a:rPr>
              <a:t> </a:t>
            </a:r>
            <a:r>
              <a:rPr sz="1425" spc="195" baseline="2923" dirty="0">
                <a:latin typeface="Tahoma"/>
                <a:cs typeface="Tahoma"/>
              </a:rPr>
              <a:t>П</a:t>
            </a:r>
            <a:r>
              <a:rPr sz="950" spc="130" dirty="0">
                <a:latin typeface="Tahoma"/>
                <a:cs typeface="Tahoma"/>
              </a:rPr>
              <a:t>РИНЦИПІВ</a:t>
            </a:r>
            <a:r>
              <a:rPr sz="950" spc="-30" dirty="0">
                <a:latin typeface="Tahoma"/>
                <a:cs typeface="Tahoma"/>
              </a:rPr>
              <a:t> </a:t>
            </a:r>
            <a:r>
              <a:rPr sz="950" spc="-65" dirty="0">
                <a:latin typeface="Tahoma"/>
                <a:cs typeface="Tahoma"/>
              </a:rPr>
              <a:t>І</a:t>
            </a:r>
            <a:endParaRPr sz="95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 rot="120000">
            <a:off x="14058613" y="7133075"/>
            <a:ext cx="428803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950" spc="145" dirty="0">
                <a:latin typeface="Tahoma"/>
                <a:cs typeface="Tahoma"/>
              </a:rPr>
              <a:t>НО</a:t>
            </a:r>
            <a:r>
              <a:rPr sz="950" spc="160" dirty="0">
                <a:latin typeface="Tahoma"/>
                <a:cs typeface="Tahoma"/>
              </a:rPr>
              <a:t>Р</a:t>
            </a:r>
            <a:r>
              <a:rPr sz="950" spc="180" dirty="0">
                <a:latin typeface="Tahoma"/>
                <a:cs typeface="Tahoma"/>
              </a:rPr>
              <a:t>М</a:t>
            </a:r>
            <a:endParaRPr sz="95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 rot="120000">
            <a:off x="13442974" y="7295536"/>
            <a:ext cx="1681369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79" baseline="2923" dirty="0">
                <a:latin typeface="Tahoma"/>
                <a:cs typeface="Tahoma"/>
              </a:rPr>
              <a:t>МІЖНАРОДН</a:t>
            </a:r>
            <a:r>
              <a:rPr sz="950" spc="120" dirty="0">
                <a:latin typeface="Tahoma"/>
                <a:cs typeface="Tahoma"/>
              </a:rPr>
              <a:t>ОГО</a:t>
            </a:r>
            <a:r>
              <a:rPr sz="950" spc="-40" dirty="0">
                <a:latin typeface="Tahoma"/>
                <a:cs typeface="Tahoma"/>
              </a:rPr>
              <a:t> </a:t>
            </a:r>
            <a:r>
              <a:rPr sz="950" spc="110" dirty="0">
                <a:latin typeface="Tahoma"/>
                <a:cs typeface="Tahoma"/>
              </a:rPr>
              <a:t>ПРАВА,</a:t>
            </a:r>
            <a:endParaRPr sz="95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 rot="120000">
            <a:off x="11732689" y="7621778"/>
            <a:ext cx="5212841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72" baseline="8771" dirty="0">
                <a:latin typeface="Tahoma"/>
                <a:cs typeface="Tahoma"/>
              </a:rPr>
              <a:t>ВВАЖАЮЧИ,</a:t>
            </a:r>
            <a:r>
              <a:rPr sz="1425" spc="-15" baseline="8771" dirty="0">
                <a:latin typeface="Tahoma"/>
                <a:cs typeface="Tahoma"/>
              </a:rPr>
              <a:t> </a:t>
            </a:r>
            <a:r>
              <a:rPr sz="1425" spc="217" baseline="8771" dirty="0">
                <a:latin typeface="Tahoma"/>
                <a:cs typeface="Tahoma"/>
              </a:rPr>
              <a:t>ЩО</a:t>
            </a:r>
            <a:r>
              <a:rPr sz="1425" spc="-15" baseline="8771" dirty="0">
                <a:latin typeface="Tahoma"/>
                <a:cs typeface="Tahoma"/>
              </a:rPr>
              <a:t> </a:t>
            </a:r>
            <a:r>
              <a:rPr sz="1425" spc="202" baseline="5847" dirty="0">
                <a:latin typeface="Tahoma"/>
                <a:cs typeface="Tahoma"/>
              </a:rPr>
              <a:t>ПОДАЛЬШИЙ</a:t>
            </a:r>
            <a:r>
              <a:rPr sz="1425" spc="-15" baseline="5847" dirty="0">
                <a:latin typeface="Tahoma"/>
                <a:cs typeface="Tahoma"/>
              </a:rPr>
              <a:t> </a:t>
            </a:r>
            <a:r>
              <a:rPr sz="1425" spc="179" baseline="5847" dirty="0">
                <a:latin typeface="Tahoma"/>
                <a:cs typeface="Tahoma"/>
              </a:rPr>
              <a:t>РОЗВИТО</a:t>
            </a:r>
            <a:r>
              <a:rPr sz="1425" spc="179" baseline="2923" dirty="0">
                <a:latin typeface="Tahoma"/>
                <a:cs typeface="Tahoma"/>
              </a:rPr>
              <a:t>К</a:t>
            </a:r>
            <a:r>
              <a:rPr sz="1425" spc="-7" baseline="2923" dirty="0">
                <a:latin typeface="Tahoma"/>
                <a:cs typeface="Tahoma"/>
              </a:rPr>
              <a:t> </a:t>
            </a:r>
            <a:r>
              <a:rPr sz="1425" spc="-97" baseline="2923" dirty="0">
                <a:latin typeface="Tahoma"/>
                <a:cs typeface="Tahoma"/>
              </a:rPr>
              <a:t>І</a:t>
            </a:r>
            <a:r>
              <a:rPr sz="1425" spc="-15" baseline="2923" dirty="0">
                <a:latin typeface="Tahoma"/>
                <a:cs typeface="Tahoma"/>
              </a:rPr>
              <a:t> </a:t>
            </a:r>
            <a:r>
              <a:rPr sz="1425" spc="172" baseline="2923" dirty="0">
                <a:latin typeface="Tahoma"/>
                <a:cs typeface="Tahoma"/>
              </a:rPr>
              <a:t>ЗМІЦНЕННЯ</a:t>
            </a:r>
            <a:r>
              <a:rPr sz="1425" spc="-15" baseline="2923" dirty="0">
                <a:latin typeface="Tahoma"/>
                <a:cs typeface="Tahoma"/>
              </a:rPr>
              <a:t> </a:t>
            </a:r>
            <a:r>
              <a:rPr sz="1425" spc="172" baseline="2923" dirty="0">
                <a:latin typeface="Tahoma"/>
                <a:cs typeface="Tahoma"/>
              </a:rPr>
              <a:t>ВІДНОСИ</a:t>
            </a:r>
            <a:r>
              <a:rPr sz="950" spc="114" dirty="0">
                <a:latin typeface="Tahoma"/>
                <a:cs typeface="Tahoma"/>
              </a:rPr>
              <a:t>Н</a:t>
            </a:r>
            <a:r>
              <a:rPr sz="950" spc="260" dirty="0">
                <a:latin typeface="Tahoma"/>
                <a:cs typeface="Tahoma"/>
              </a:rPr>
              <a:t> </a:t>
            </a:r>
            <a:r>
              <a:rPr sz="950" spc="100" dirty="0">
                <a:latin typeface="Tahoma"/>
                <a:cs typeface="Tahoma"/>
              </a:rPr>
              <a:t>ДРУЖБИ,</a:t>
            </a:r>
            <a:endParaRPr sz="95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 rot="120000">
            <a:off x="11619711" y="7705105"/>
            <a:ext cx="1378161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65" baseline="2923" dirty="0">
                <a:latin typeface="Tahoma"/>
                <a:cs typeface="Tahoma"/>
              </a:rPr>
              <a:t>ДОБРОС</a:t>
            </a:r>
            <a:r>
              <a:rPr sz="950" spc="110" dirty="0">
                <a:latin typeface="Tahoma"/>
                <a:cs typeface="Tahoma"/>
              </a:rPr>
              <a:t>УСІДСТВА</a:t>
            </a:r>
            <a:r>
              <a:rPr sz="950" spc="445" dirty="0">
                <a:latin typeface="Tahoma"/>
                <a:cs typeface="Tahoma"/>
              </a:rPr>
              <a:t> </a:t>
            </a:r>
            <a:r>
              <a:rPr sz="950" spc="-65" dirty="0">
                <a:latin typeface="Tahoma"/>
                <a:cs typeface="Tahoma"/>
              </a:rPr>
              <a:t>І</a:t>
            </a:r>
            <a:endParaRPr sz="95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 rot="120000">
            <a:off x="13095511" y="7794982"/>
            <a:ext cx="3062442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79" baseline="5847" dirty="0">
                <a:latin typeface="Tahoma"/>
                <a:cs typeface="Tahoma"/>
              </a:rPr>
              <a:t>ВЗАЄМ</a:t>
            </a:r>
            <a:r>
              <a:rPr sz="1425" spc="179" baseline="2923" dirty="0">
                <a:latin typeface="Tahoma"/>
                <a:cs typeface="Tahoma"/>
              </a:rPr>
              <a:t>ОВИГІДНОГО</a:t>
            </a:r>
            <a:r>
              <a:rPr sz="1425" spc="359" baseline="2923" dirty="0">
                <a:latin typeface="Tahoma"/>
                <a:cs typeface="Tahoma"/>
              </a:rPr>
              <a:t> </a:t>
            </a:r>
            <a:r>
              <a:rPr sz="1425" spc="150" baseline="2923" dirty="0">
                <a:latin typeface="Tahoma"/>
                <a:cs typeface="Tahoma"/>
              </a:rPr>
              <a:t>СПІВРОБІТ</a:t>
            </a:r>
            <a:r>
              <a:rPr sz="950" spc="100" dirty="0">
                <a:latin typeface="Tahoma"/>
                <a:cs typeface="Tahoma"/>
              </a:rPr>
              <a:t>НИЦТВА</a:t>
            </a:r>
            <a:r>
              <a:rPr sz="950" spc="245" dirty="0">
                <a:latin typeface="Tahoma"/>
                <a:cs typeface="Tahoma"/>
              </a:rPr>
              <a:t> </a:t>
            </a:r>
            <a:r>
              <a:rPr sz="950" spc="80" dirty="0">
                <a:latin typeface="Tahoma"/>
                <a:cs typeface="Tahoma"/>
              </a:rPr>
              <a:t>МІЖ</a:t>
            </a:r>
            <a:endParaRPr sz="95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 rot="120000">
            <a:off x="16219238" y="7869503"/>
            <a:ext cx="65946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950" spc="145" dirty="0">
                <a:latin typeface="Tahoma"/>
                <a:cs typeface="Tahoma"/>
              </a:rPr>
              <a:t>НА</a:t>
            </a:r>
            <a:r>
              <a:rPr sz="950" spc="150" dirty="0">
                <a:latin typeface="Tahoma"/>
                <a:cs typeface="Tahoma"/>
              </a:rPr>
              <a:t>Ш</a:t>
            </a:r>
            <a:r>
              <a:rPr sz="950" spc="155" dirty="0">
                <a:latin typeface="Tahoma"/>
                <a:cs typeface="Tahoma"/>
              </a:rPr>
              <a:t>И</a:t>
            </a:r>
            <a:r>
              <a:rPr sz="950" spc="190" dirty="0">
                <a:latin typeface="Tahoma"/>
                <a:cs typeface="Tahoma"/>
              </a:rPr>
              <a:t>М</a:t>
            </a:r>
            <a:r>
              <a:rPr sz="950" spc="145" dirty="0">
                <a:latin typeface="Tahoma"/>
                <a:cs typeface="Tahoma"/>
              </a:rPr>
              <a:t>И</a:t>
            </a:r>
            <a:endParaRPr sz="95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 rot="120000">
            <a:off x="11520329" y="7874987"/>
            <a:ext cx="1981067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209" baseline="2923" dirty="0">
                <a:latin typeface="Tahoma"/>
                <a:cs typeface="Tahoma"/>
              </a:rPr>
              <a:t>ДЕРЖАВАМИ</a:t>
            </a:r>
            <a:r>
              <a:rPr sz="1425" spc="-52" baseline="2923" dirty="0">
                <a:latin typeface="Tahoma"/>
                <a:cs typeface="Tahoma"/>
              </a:rPr>
              <a:t> </a:t>
            </a:r>
            <a:r>
              <a:rPr sz="1425" spc="142" baseline="2923" dirty="0">
                <a:latin typeface="Tahoma"/>
                <a:cs typeface="Tahoma"/>
              </a:rPr>
              <a:t>ВІД</a:t>
            </a:r>
            <a:r>
              <a:rPr sz="950" spc="95" dirty="0">
                <a:latin typeface="Tahoma"/>
                <a:cs typeface="Tahoma"/>
              </a:rPr>
              <a:t>ПОВІДАЮТЬ</a:t>
            </a:r>
            <a:endParaRPr sz="95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 rot="120000">
            <a:off x="13565568" y="7981734"/>
            <a:ext cx="3396853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87" baseline="5847" dirty="0">
                <a:latin typeface="Tahoma"/>
                <a:cs typeface="Tahoma"/>
              </a:rPr>
              <a:t>ДОКОРІННИМ</a:t>
            </a:r>
            <a:r>
              <a:rPr sz="1425" spc="345" baseline="5847" dirty="0">
                <a:latin typeface="Tahoma"/>
                <a:cs typeface="Tahoma"/>
              </a:rPr>
              <a:t> </a:t>
            </a:r>
            <a:r>
              <a:rPr sz="1425" spc="195" baseline="2923" dirty="0">
                <a:latin typeface="Tahoma"/>
                <a:cs typeface="Tahoma"/>
              </a:rPr>
              <a:t>НАЦІОНАЛЬНИМ</a:t>
            </a:r>
            <a:r>
              <a:rPr sz="1425" spc="345" baseline="2923" dirty="0">
                <a:latin typeface="Tahoma"/>
                <a:cs typeface="Tahoma"/>
              </a:rPr>
              <a:t> </a:t>
            </a:r>
            <a:r>
              <a:rPr sz="1425" spc="150" baseline="2923" dirty="0">
                <a:latin typeface="Tahoma"/>
                <a:cs typeface="Tahoma"/>
              </a:rPr>
              <a:t>ІНТЕ</a:t>
            </a:r>
            <a:r>
              <a:rPr sz="950" spc="100" dirty="0">
                <a:latin typeface="Tahoma"/>
                <a:cs typeface="Tahoma"/>
              </a:rPr>
              <a:t>РЕСАМ</a:t>
            </a:r>
            <a:r>
              <a:rPr sz="950" spc="229" dirty="0">
                <a:latin typeface="Tahoma"/>
                <a:cs typeface="Tahoma"/>
              </a:rPr>
              <a:t> </a:t>
            </a:r>
            <a:r>
              <a:rPr sz="950" spc="35" dirty="0">
                <a:latin typeface="Tahoma"/>
                <a:cs typeface="Tahoma"/>
              </a:rPr>
              <a:t>ЇХНІХ</a:t>
            </a:r>
            <a:endParaRPr sz="950"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 rot="120000">
            <a:off x="12704184" y="8104551"/>
            <a:ext cx="3096071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217" baseline="5847" dirty="0">
                <a:latin typeface="Tahoma"/>
                <a:cs typeface="Tahoma"/>
              </a:rPr>
              <a:t>НА</a:t>
            </a:r>
            <a:r>
              <a:rPr sz="1425" spc="240" baseline="5847" dirty="0">
                <a:latin typeface="Tahoma"/>
                <a:cs typeface="Tahoma"/>
              </a:rPr>
              <a:t>Р</a:t>
            </a:r>
            <a:r>
              <a:rPr sz="1425" spc="217" baseline="5847" dirty="0">
                <a:latin typeface="Tahoma"/>
                <a:cs typeface="Tahoma"/>
              </a:rPr>
              <a:t>О</a:t>
            </a:r>
            <a:r>
              <a:rPr sz="1425" spc="165" baseline="5847" dirty="0">
                <a:latin typeface="Tahoma"/>
                <a:cs typeface="Tahoma"/>
              </a:rPr>
              <a:t>Д</a:t>
            </a:r>
            <a:r>
              <a:rPr sz="1425" spc="-82" baseline="5847" dirty="0">
                <a:latin typeface="Tahoma"/>
                <a:cs typeface="Tahoma"/>
              </a:rPr>
              <a:t>І</a:t>
            </a:r>
            <a:r>
              <a:rPr sz="1425" spc="225" baseline="5847" dirty="0">
                <a:latin typeface="Tahoma"/>
                <a:cs typeface="Tahoma"/>
              </a:rPr>
              <a:t>В</a:t>
            </a:r>
            <a:r>
              <a:rPr sz="1425" spc="-22" baseline="5847" dirty="0">
                <a:latin typeface="Tahoma"/>
                <a:cs typeface="Tahoma"/>
              </a:rPr>
              <a:t> </a:t>
            </a:r>
            <a:r>
              <a:rPr sz="1425" spc="-97" baseline="2923" dirty="0">
                <a:latin typeface="Tahoma"/>
                <a:cs typeface="Tahoma"/>
              </a:rPr>
              <a:t>І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172" baseline="2923" dirty="0">
                <a:latin typeface="Tahoma"/>
                <a:cs typeface="Tahoma"/>
              </a:rPr>
              <a:t>С</a:t>
            </a:r>
            <a:r>
              <a:rPr sz="1425" spc="165" baseline="2923" dirty="0">
                <a:latin typeface="Tahoma"/>
                <a:cs typeface="Tahoma"/>
              </a:rPr>
              <a:t>Л</a:t>
            </a:r>
            <a:r>
              <a:rPr sz="1425" spc="157" baseline="2923" dirty="0">
                <a:latin typeface="Tahoma"/>
                <a:cs typeface="Tahoma"/>
              </a:rPr>
              <a:t>У</a:t>
            </a:r>
            <a:r>
              <a:rPr sz="1425" spc="179" baseline="2923" dirty="0">
                <a:latin typeface="Tahoma"/>
                <a:cs typeface="Tahoma"/>
              </a:rPr>
              <a:t>Ж</a:t>
            </a:r>
            <a:r>
              <a:rPr sz="1425" spc="217" baseline="2923" dirty="0">
                <a:latin typeface="Tahoma"/>
                <a:cs typeface="Tahoma"/>
              </a:rPr>
              <a:t>А</a:t>
            </a:r>
            <a:r>
              <a:rPr sz="1425" spc="15" baseline="2923" dirty="0">
                <a:latin typeface="Tahoma"/>
                <a:cs typeface="Tahoma"/>
              </a:rPr>
              <a:t>Т</a:t>
            </a:r>
            <a:r>
              <a:rPr sz="1425" spc="179" baseline="2923" dirty="0">
                <a:latin typeface="Tahoma"/>
                <a:cs typeface="Tahoma"/>
              </a:rPr>
              <a:t>Ь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172" baseline="2923" dirty="0">
                <a:latin typeface="Tahoma"/>
                <a:cs typeface="Tahoma"/>
              </a:rPr>
              <a:t>С</a:t>
            </a:r>
            <a:r>
              <a:rPr sz="1425" spc="225" baseline="2923" dirty="0">
                <a:latin typeface="Tahoma"/>
                <a:cs typeface="Tahoma"/>
              </a:rPr>
              <a:t>П</a:t>
            </a:r>
            <a:r>
              <a:rPr sz="1425" spc="240" baseline="2923" dirty="0">
                <a:latin typeface="Tahoma"/>
                <a:cs typeface="Tahoma"/>
              </a:rPr>
              <a:t>Р</a:t>
            </a:r>
            <a:r>
              <a:rPr sz="1425" spc="217" baseline="2923" dirty="0">
                <a:latin typeface="Tahoma"/>
                <a:cs typeface="Tahoma"/>
              </a:rPr>
              <a:t>А</a:t>
            </a:r>
            <a:r>
              <a:rPr sz="1425" spc="240" baseline="2923" dirty="0">
                <a:latin typeface="Tahoma"/>
                <a:cs typeface="Tahoma"/>
              </a:rPr>
              <a:t>В</a:t>
            </a:r>
            <a:r>
              <a:rPr sz="1425" spc="-97" baseline="2923" dirty="0">
                <a:latin typeface="Tahoma"/>
                <a:cs typeface="Tahoma"/>
              </a:rPr>
              <a:t>І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284" baseline="2923" dirty="0">
                <a:latin typeface="Tahoma"/>
                <a:cs typeface="Tahoma"/>
              </a:rPr>
              <a:t>М</a:t>
            </a:r>
            <a:r>
              <a:rPr sz="1425" spc="232" baseline="2923" dirty="0">
                <a:latin typeface="Tahoma"/>
                <a:cs typeface="Tahoma"/>
              </a:rPr>
              <a:t>И</a:t>
            </a:r>
            <a:r>
              <a:rPr sz="1425" spc="240" baseline="2923" dirty="0">
                <a:latin typeface="Tahoma"/>
                <a:cs typeface="Tahoma"/>
              </a:rPr>
              <a:t>Р</a:t>
            </a:r>
            <a:r>
              <a:rPr sz="950" spc="95" dirty="0">
                <a:latin typeface="Tahoma"/>
                <a:cs typeface="Tahoma"/>
              </a:rPr>
              <a:t>У</a:t>
            </a:r>
            <a:r>
              <a:rPr sz="950" spc="-15" dirty="0">
                <a:latin typeface="Tahoma"/>
                <a:cs typeface="Tahoma"/>
              </a:rPr>
              <a:t> </a:t>
            </a:r>
            <a:r>
              <a:rPr sz="950" spc="-65" dirty="0">
                <a:latin typeface="Tahoma"/>
                <a:cs typeface="Tahoma"/>
              </a:rPr>
              <a:t>І</a:t>
            </a:r>
            <a:r>
              <a:rPr sz="950" spc="-15" dirty="0">
                <a:latin typeface="Tahoma"/>
                <a:cs typeface="Tahoma"/>
              </a:rPr>
              <a:t> </a:t>
            </a:r>
            <a:r>
              <a:rPr sz="950" spc="140" dirty="0">
                <a:latin typeface="Tahoma"/>
                <a:cs typeface="Tahoma"/>
              </a:rPr>
              <a:t>Б</a:t>
            </a:r>
            <a:r>
              <a:rPr sz="950" spc="100" dirty="0">
                <a:latin typeface="Tahoma"/>
                <a:cs typeface="Tahoma"/>
              </a:rPr>
              <a:t>Е</a:t>
            </a:r>
            <a:r>
              <a:rPr sz="950" spc="105" dirty="0">
                <a:latin typeface="Tahoma"/>
                <a:cs typeface="Tahoma"/>
              </a:rPr>
              <a:t>З</a:t>
            </a:r>
            <a:r>
              <a:rPr sz="950" spc="150" dirty="0">
                <a:latin typeface="Tahoma"/>
                <a:cs typeface="Tahoma"/>
              </a:rPr>
              <a:t>П</a:t>
            </a:r>
            <a:r>
              <a:rPr sz="950" spc="100" dirty="0">
                <a:latin typeface="Tahoma"/>
                <a:cs typeface="Tahoma"/>
              </a:rPr>
              <a:t>ЕК</a:t>
            </a:r>
            <a:r>
              <a:rPr sz="950" spc="155" dirty="0">
                <a:latin typeface="Tahoma"/>
                <a:cs typeface="Tahoma"/>
              </a:rPr>
              <a:t>И</a:t>
            </a:r>
            <a:r>
              <a:rPr sz="950" spc="-90" dirty="0">
                <a:latin typeface="Tahoma"/>
                <a:cs typeface="Tahoma"/>
              </a:rPr>
              <a:t>,</a:t>
            </a:r>
            <a:endParaRPr sz="950"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 rot="120000">
            <a:off x="11799354" y="8418449"/>
            <a:ext cx="4379987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225" baseline="8771" dirty="0">
                <a:latin typeface="Tahoma"/>
                <a:cs typeface="Tahoma"/>
              </a:rPr>
              <a:t>П</a:t>
            </a:r>
            <a:r>
              <a:rPr sz="1425" spc="-82" baseline="8771" dirty="0">
                <a:latin typeface="Tahoma"/>
                <a:cs typeface="Tahoma"/>
              </a:rPr>
              <a:t>І</a:t>
            </a:r>
            <a:r>
              <a:rPr sz="1425" spc="165" baseline="8771" dirty="0">
                <a:latin typeface="Tahoma"/>
                <a:cs typeface="Tahoma"/>
              </a:rPr>
              <a:t>Д</a:t>
            </a:r>
            <a:r>
              <a:rPr sz="1425" spc="15" baseline="5847" dirty="0">
                <a:latin typeface="Tahoma"/>
                <a:cs typeface="Tahoma"/>
              </a:rPr>
              <a:t>Т</a:t>
            </a:r>
            <a:r>
              <a:rPr sz="1425" spc="240" baseline="5847" dirty="0">
                <a:latin typeface="Tahoma"/>
                <a:cs typeface="Tahoma"/>
              </a:rPr>
              <a:t>В</a:t>
            </a:r>
            <a:r>
              <a:rPr sz="1425" spc="150" baseline="5847" dirty="0">
                <a:latin typeface="Tahoma"/>
                <a:cs typeface="Tahoma"/>
              </a:rPr>
              <a:t>Е</a:t>
            </a:r>
            <a:r>
              <a:rPr sz="1425" spc="240" baseline="5847" dirty="0">
                <a:latin typeface="Tahoma"/>
                <a:cs typeface="Tahoma"/>
              </a:rPr>
              <a:t>Р</a:t>
            </a:r>
            <a:r>
              <a:rPr sz="1425" spc="165" baseline="5847" dirty="0">
                <a:latin typeface="Tahoma"/>
                <a:cs typeface="Tahoma"/>
              </a:rPr>
              <a:t>Д</a:t>
            </a:r>
            <a:r>
              <a:rPr sz="1425" spc="179" baseline="5847" dirty="0">
                <a:latin typeface="Tahoma"/>
                <a:cs typeface="Tahoma"/>
              </a:rPr>
              <a:t>Ж</a:t>
            </a:r>
            <a:r>
              <a:rPr sz="1425" spc="157" baseline="5847" dirty="0">
                <a:latin typeface="Tahoma"/>
                <a:cs typeface="Tahoma"/>
              </a:rPr>
              <a:t>У</a:t>
            </a:r>
            <a:r>
              <a:rPr sz="1425" spc="209" baseline="5847" dirty="0">
                <a:latin typeface="Tahoma"/>
                <a:cs typeface="Tahoma"/>
              </a:rPr>
              <a:t>Ю</a:t>
            </a:r>
            <a:r>
              <a:rPr sz="1425" spc="150" baseline="5847" dirty="0">
                <a:latin typeface="Tahoma"/>
                <a:cs typeface="Tahoma"/>
              </a:rPr>
              <a:t>Ч</a:t>
            </a:r>
            <a:r>
              <a:rPr sz="1425" spc="217" baseline="5847" dirty="0">
                <a:latin typeface="Tahoma"/>
                <a:cs typeface="Tahoma"/>
              </a:rPr>
              <a:t>И</a:t>
            </a:r>
            <a:r>
              <a:rPr sz="1425" spc="-22" baseline="5847" dirty="0">
                <a:latin typeface="Tahoma"/>
                <a:cs typeface="Tahoma"/>
              </a:rPr>
              <a:t> </a:t>
            </a:r>
            <a:r>
              <a:rPr sz="1425" spc="172" baseline="5847" dirty="0">
                <a:latin typeface="Tahoma"/>
                <a:cs typeface="Tahoma"/>
              </a:rPr>
              <a:t>С</a:t>
            </a:r>
            <a:r>
              <a:rPr sz="1425" spc="240" baseline="5847" dirty="0">
                <a:latin typeface="Tahoma"/>
                <a:cs typeface="Tahoma"/>
              </a:rPr>
              <a:t>В</a:t>
            </a:r>
            <a:r>
              <a:rPr sz="1425" spc="217" baseline="5847" dirty="0">
                <a:latin typeface="Tahoma"/>
                <a:cs typeface="Tahoma"/>
              </a:rPr>
              <a:t>О</a:t>
            </a:r>
            <a:r>
              <a:rPr sz="1425" spc="195" baseline="5847" dirty="0">
                <a:latin typeface="Tahoma"/>
                <a:cs typeface="Tahoma"/>
              </a:rPr>
              <a:t>Ю</a:t>
            </a:r>
            <a:r>
              <a:rPr sz="1425" spc="-22" baseline="5847" dirty="0">
                <a:latin typeface="Tahoma"/>
                <a:cs typeface="Tahoma"/>
              </a:rPr>
              <a:t> </a:t>
            </a:r>
            <a:r>
              <a:rPr sz="1425" spc="225" baseline="5847" dirty="0">
                <a:latin typeface="Tahoma"/>
                <a:cs typeface="Tahoma"/>
              </a:rPr>
              <a:t>П</a:t>
            </a:r>
            <a:r>
              <a:rPr sz="1425" spc="240" baseline="5847" dirty="0">
                <a:latin typeface="Tahoma"/>
                <a:cs typeface="Tahoma"/>
              </a:rPr>
              <a:t>Р</a:t>
            </a:r>
            <a:r>
              <a:rPr sz="1425" spc="232" baseline="2923" dirty="0">
                <a:latin typeface="Tahoma"/>
                <a:cs typeface="Tahoma"/>
              </a:rPr>
              <a:t>И</a:t>
            </a:r>
            <a:r>
              <a:rPr sz="1425" spc="112" baseline="2923" dirty="0">
                <a:latin typeface="Tahoma"/>
                <a:cs typeface="Tahoma"/>
              </a:rPr>
              <a:t>Х</a:t>
            </a:r>
            <a:r>
              <a:rPr sz="1425" spc="232" baseline="2923" dirty="0">
                <a:latin typeface="Tahoma"/>
                <a:cs typeface="Tahoma"/>
              </a:rPr>
              <a:t>И</a:t>
            </a:r>
            <a:r>
              <a:rPr sz="1425" spc="165" baseline="2923" dirty="0">
                <a:latin typeface="Tahoma"/>
                <a:cs typeface="Tahoma"/>
              </a:rPr>
              <a:t>Л</a:t>
            </a:r>
            <a:r>
              <a:rPr sz="1425" spc="195" baseline="2923" dirty="0">
                <a:latin typeface="Tahoma"/>
                <a:cs typeface="Tahoma"/>
              </a:rPr>
              <a:t>Ь</a:t>
            </a:r>
            <a:r>
              <a:rPr sz="1425" spc="217" baseline="2923" dirty="0">
                <a:latin typeface="Tahoma"/>
                <a:cs typeface="Tahoma"/>
              </a:rPr>
              <a:t>Н</a:t>
            </a:r>
            <a:r>
              <a:rPr sz="1425" spc="-82" baseline="2923" dirty="0">
                <a:latin typeface="Tahoma"/>
                <a:cs typeface="Tahoma"/>
              </a:rPr>
              <a:t>І</a:t>
            </a:r>
            <a:r>
              <a:rPr sz="1425" spc="172" baseline="2923" dirty="0">
                <a:latin typeface="Tahoma"/>
                <a:cs typeface="Tahoma"/>
              </a:rPr>
              <a:t>С</a:t>
            </a:r>
            <a:r>
              <a:rPr sz="1425" spc="15" baseline="2923" dirty="0">
                <a:latin typeface="Tahoma"/>
                <a:cs typeface="Tahoma"/>
              </a:rPr>
              <a:t>Т</a:t>
            </a:r>
            <a:r>
              <a:rPr sz="1425" spc="179" baseline="2923" dirty="0">
                <a:latin typeface="Tahoma"/>
                <a:cs typeface="Tahoma"/>
              </a:rPr>
              <a:t>Ь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165" baseline="2923" dirty="0">
                <a:latin typeface="Tahoma"/>
                <a:cs typeface="Tahoma"/>
              </a:rPr>
              <a:t>Д</a:t>
            </a:r>
            <a:r>
              <a:rPr sz="1425" spc="202" baseline="2923" dirty="0">
                <a:latin typeface="Tahoma"/>
                <a:cs typeface="Tahoma"/>
              </a:rPr>
              <a:t>О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209" baseline="2923" dirty="0">
                <a:latin typeface="Tahoma"/>
                <a:cs typeface="Tahoma"/>
              </a:rPr>
              <a:t>Ц</a:t>
            </a:r>
            <a:r>
              <a:rPr sz="1425" spc="-82" baseline="2923" dirty="0">
                <a:latin typeface="Tahoma"/>
                <a:cs typeface="Tahoma"/>
              </a:rPr>
              <a:t>І</a:t>
            </a:r>
            <a:r>
              <a:rPr sz="1425" spc="165" baseline="2923" dirty="0">
                <a:latin typeface="Tahoma"/>
                <a:cs typeface="Tahoma"/>
              </a:rPr>
              <a:t>Л</a:t>
            </a:r>
            <a:r>
              <a:rPr sz="1425" spc="150" baseline="2923" dirty="0">
                <a:latin typeface="Tahoma"/>
                <a:cs typeface="Tahoma"/>
              </a:rPr>
              <a:t>Е</a:t>
            </a:r>
            <a:r>
              <a:rPr sz="1425" spc="217" baseline="2923" dirty="0">
                <a:latin typeface="Tahoma"/>
                <a:cs typeface="Tahoma"/>
              </a:rPr>
              <a:t>Й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950" spc="-65" dirty="0">
                <a:latin typeface="Tahoma"/>
                <a:cs typeface="Tahoma"/>
              </a:rPr>
              <a:t>І</a:t>
            </a:r>
            <a:r>
              <a:rPr sz="950" spc="-15" dirty="0">
                <a:latin typeface="Tahoma"/>
                <a:cs typeface="Tahoma"/>
              </a:rPr>
              <a:t> </a:t>
            </a:r>
            <a:r>
              <a:rPr sz="950" spc="150" dirty="0">
                <a:latin typeface="Tahoma"/>
                <a:cs typeface="Tahoma"/>
              </a:rPr>
              <a:t>П</a:t>
            </a:r>
            <a:r>
              <a:rPr sz="950" spc="160" dirty="0">
                <a:latin typeface="Tahoma"/>
                <a:cs typeface="Tahoma"/>
              </a:rPr>
              <a:t>Р</a:t>
            </a:r>
            <a:r>
              <a:rPr sz="950" spc="155" dirty="0">
                <a:latin typeface="Tahoma"/>
                <a:cs typeface="Tahoma"/>
              </a:rPr>
              <a:t>И</a:t>
            </a:r>
            <a:r>
              <a:rPr sz="950" spc="145" dirty="0">
                <a:latin typeface="Tahoma"/>
                <a:cs typeface="Tahoma"/>
              </a:rPr>
              <a:t>Н</a:t>
            </a:r>
            <a:r>
              <a:rPr sz="950" spc="140" dirty="0">
                <a:latin typeface="Tahoma"/>
                <a:cs typeface="Tahoma"/>
              </a:rPr>
              <a:t>Ц</a:t>
            </a:r>
            <a:r>
              <a:rPr sz="950" spc="155" dirty="0">
                <a:latin typeface="Tahoma"/>
                <a:cs typeface="Tahoma"/>
              </a:rPr>
              <a:t>И</a:t>
            </a:r>
            <a:r>
              <a:rPr sz="950" spc="150" dirty="0">
                <a:latin typeface="Tahoma"/>
                <a:cs typeface="Tahoma"/>
              </a:rPr>
              <a:t>П</a:t>
            </a:r>
            <a:r>
              <a:rPr sz="950" spc="-55" dirty="0">
                <a:latin typeface="Tahoma"/>
                <a:cs typeface="Tahoma"/>
              </a:rPr>
              <a:t>І</a:t>
            </a:r>
            <a:r>
              <a:rPr sz="950" spc="150" dirty="0">
                <a:latin typeface="Tahoma"/>
                <a:cs typeface="Tahoma"/>
              </a:rPr>
              <a:t>В</a:t>
            </a:r>
            <a:endParaRPr sz="95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 rot="120000">
            <a:off x="16239355" y="8516943"/>
            <a:ext cx="580369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950" spc="114" dirty="0">
                <a:latin typeface="Tahoma"/>
                <a:cs typeface="Tahoma"/>
              </a:rPr>
              <a:t>С</a:t>
            </a:r>
            <a:r>
              <a:rPr sz="950" spc="10" dirty="0">
                <a:latin typeface="Tahoma"/>
                <a:cs typeface="Tahoma"/>
              </a:rPr>
              <a:t>Т</a:t>
            </a:r>
            <a:r>
              <a:rPr sz="950" spc="145" dirty="0">
                <a:latin typeface="Tahoma"/>
                <a:cs typeface="Tahoma"/>
              </a:rPr>
              <a:t>А</a:t>
            </a:r>
            <a:r>
              <a:rPr sz="950" spc="10" dirty="0">
                <a:latin typeface="Tahoma"/>
                <a:cs typeface="Tahoma"/>
              </a:rPr>
              <a:t>Т</a:t>
            </a:r>
            <a:r>
              <a:rPr sz="950" spc="105" dirty="0">
                <a:latin typeface="Tahoma"/>
                <a:cs typeface="Tahoma"/>
              </a:rPr>
              <a:t>У</a:t>
            </a:r>
            <a:r>
              <a:rPr sz="950" spc="10" dirty="0">
                <a:latin typeface="Tahoma"/>
                <a:cs typeface="Tahoma"/>
              </a:rPr>
              <a:t>Т</a:t>
            </a:r>
            <a:r>
              <a:rPr sz="950" spc="95" dirty="0">
                <a:latin typeface="Tahoma"/>
                <a:cs typeface="Tahoma"/>
              </a:rPr>
              <a:t>У</a:t>
            </a:r>
            <a:endParaRPr sz="950">
              <a:latin typeface="Tahoma"/>
              <a:cs typeface="Tahoma"/>
            </a:endParaRPr>
          </a:p>
        </p:txBody>
      </p:sp>
      <p:sp>
        <p:nvSpPr>
          <p:cNvPr id="54" name="object 54"/>
          <p:cNvSpPr txBox="1"/>
          <p:nvPr/>
        </p:nvSpPr>
        <p:spPr>
          <a:xfrm rot="120000">
            <a:off x="11950316" y="8535772"/>
            <a:ext cx="177068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20" baseline="2923" dirty="0">
                <a:latin typeface="Tahoma"/>
                <a:cs typeface="Tahoma"/>
              </a:rPr>
              <a:t>ОРГАНІЗАЦІЇ</a:t>
            </a:r>
            <a:r>
              <a:rPr sz="1425" spc="-67" baseline="2923" dirty="0">
                <a:latin typeface="Tahoma"/>
                <a:cs typeface="Tahoma"/>
              </a:rPr>
              <a:t> </a:t>
            </a:r>
            <a:r>
              <a:rPr sz="950" spc="114" dirty="0">
                <a:latin typeface="Tahoma"/>
                <a:cs typeface="Tahoma"/>
              </a:rPr>
              <a:t>ОБ'ЄДНАНИХ</a:t>
            </a:r>
            <a:endParaRPr sz="950">
              <a:latin typeface="Tahoma"/>
              <a:cs typeface="Tahoma"/>
            </a:endParaRPr>
          </a:p>
        </p:txBody>
      </p:sp>
      <p:sp>
        <p:nvSpPr>
          <p:cNvPr id="55" name="object 55"/>
          <p:cNvSpPr txBox="1"/>
          <p:nvPr/>
        </p:nvSpPr>
        <p:spPr>
          <a:xfrm rot="120000">
            <a:off x="13819444" y="8625531"/>
            <a:ext cx="2662749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57" baseline="5847" dirty="0">
                <a:latin typeface="Tahoma"/>
                <a:cs typeface="Tahoma"/>
              </a:rPr>
              <a:t>Н</a:t>
            </a:r>
            <a:r>
              <a:rPr sz="1425" spc="157" baseline="2923" dirty="0">
                <a:latin typeface="Tahoma"/>
                <a:cs typeface="Tahoma"/>
              </a:rPr>
              <a:t>АЦІЙ </a:t>
            </a:r>
            <a:r>
              <a:rPr sz="1425" spc="172" baseline="2923" dirty="0">
                <a:latin typeface="Tahoma"/>
                <a:cs typeface="Tahoma"/>
              </a:rPr>
              <a:t> </a:t>
            </a:r>
            <a:r>
              <a:rPr sz="1425" spc="-82" baseline="2923" dirty="0">
                <a:latin typeface="Tahoma"/>
                <a:cs typeface="Tahoma"/>
              </a:rPr>
              <a:t>(</a:t>
            </a:r>
            <a:r>
              <a:rPr sz="1425" spc="772" baseline="2923" dirty="0">
                <a:latin typeface="Tahoma"/>
                <a:cs typeface="Tahoma"/>
              </a:rPr>
              <a:t> </a:t>
            </a:r>
            <a:r>
              <a:rPr sz="1425" spc="37" baseline="2923" dirty="0">
                <a:latin typeface="Tahoma"/>
                <a:cs typeface="Tahoma"/>
              </a:rPr>
              <a:t>995_010 </a:t>
            </a:r>
            <a:r>
              <a:rPr sz="1425" spc="292" baseline="2923" dirty="0">
                <a:latin typeface="Tahoma"/>
                <a:cs typeface="Tahoma"/>
              </a:rPr>
              <a:t> </a:t>
            </a:r>
            <a:r>
              <a:rPr sz="1425" spc="-97" baseline="2923" dirty="0">
                <a:latin typeface="Tahoma"/>
                <a:cs typeface="Tahoma"/>
              </a:rPr>
              <a:t>),</a:t>
            </a:r>
            <a:r>
              <a:rPr sz="1425" spc="780" baseline="2923" dirty="0">
                <a:latin typeface="Tahoma"/>
                <a:cs typeface="Tahoma"/>
              </a:rPr>
              <a:t> </a:t>
            </a:r>
            <a:r>
              <a:rPr sz="1425" spc="150" baseline="2923" dirty="0">
                <a:latin typeface="Tahoma"/>
                <a:cs typeface="Tahoma"/>
              </a:rPr>
              <a:t>ХЕЛЬ</a:t>
            </a:r>
            <a:r>
              <a:rPr sz="950" spc="100" dirty="0">
                <a:latin typeface="Tahoma"/>
                <a:cs typeface="Tahoma"/>
              </a:rPr>
              <a:t>СІНКСЬКОГО</a:t>
            </a:r>
            <a:endParaRPr sz="950">
              <a:latin typeface="Tahoma"/>
              <a:cs typeface="Tahoma"/>
            </a:endParaRPr>
          </a:p>
        </p:txBody>
      </p:sp>
      <p:sp>
        <p:nvSpPr>
          <p:cNvPr id="56" name="object 56"/>
          <p:cNvSpPr txBox="1"/>
          <p:nvPr/>
        </p:nvSpPr>
        <p:spPr>
          <a:xfrm rot="120000">
            <a:off x="11657125" y="8751106"/>
            <a:ext cx="510619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79" baseline="8771" dirty="0">
                <a:latin typeface="Tahoma"/>
                <a:cs typeface="Tahoma"/>
              </a:rPr>
              <a:t>ЗАКЛЮЧНОГО</a:t>
            </a:r>
            <a:r>
              <a:rPr sz="1425" spc="-22" baseline="8771" dirty="0">
                <a:latin typeface="Tahoma"/>
                <a:cs typeface="Tahoma"/>
              </a:rPr>
              <a:t> </a:t>
            </a:r>
            <a:r>
              <a:rPr sz="1425" spc="150" baseline="5847" dirty="0">
                <a:latin typeface="Tahoma"/>
                <a:cs typeface="Tahoma"/>
              </a:rPr>
              <a:t>АКТА</a:t>
            </a:r>
            <a:r>
              <a:rPr sz="1425" spc="-15" baseline="5847" dirty="0">
                <a:latin typeface="Tahoma"/>
                <a:cs typeface="Tahoma"/>
              </a:rPr>
              <a:t> </a:t>
            </a:r>
            <a:r>
              <a:rPr sz="1425" spc="-82" baseline="5847" dirty="0">
                <a:latin typeface="Tahoma"/>
                <a:cs typeface="Tahoma"/>
              </a:rPr>
              <a:t>(</a:t>
            </a:r>
            <a:r>
              <a:rPr sz="1425" spc="-15" baseline="5847" dirty="0">
                <a:latin typeface="Tahoma"/>
                <a:cs typeface="Tahoma"/>
              </a:rPr>
              <a:t> </a:t>
            </a:r>
            <a:r>
              <a:rPr sz="1425" spc="82" baseline="5847" dirty="0">
                <a:latin typeface="Tahoma"/>
                <a:cs typeface="Tahoma"/>
              </a:rPr>
              <a:t>994_055</a:t>
            </a:r>
            <a:r>
              <a:rPr sz="1425" spc="-15" baseline="5847" dirty="0">
                <a:latin typeface="Tahoma"/>
                <a:cs typeface="Tahoma"/>
              </a:rPr>
              <a:t> </a:t>
            </a:r>
            <a:r>
              <a:rPr sz="1425" spc="-82" baseline="5847" dirty="0">
                <a:latin typeface="Tahoma"/>
                <a:cs typeface="Tahoma"/>
              </a:rPr>
              <a:t>)</a:t>
            </a:r>
            <a:r>
              <a:rPr sz="1425" spc="-22" baseline="5847" dirty="0">
                <a:latin typeface="Tahoma"/>
                <a:cs typeface="Tahoma"/>
              </a:rPr>
              <a:t> </a:t>
            </a:r>
            <a:r>
              <a:rPr sz="1425" spc="112" baseline="5847" dirty="0">
                <a:latin typeface="Tahoma"/>
                <a:cs typeface="Tahoma"/>
              </a:rPr>
              <a:t>ТА</a:t>
            </a:r>
            <a:r>
              <a:rPr sz="1425" spc="-15" baseline="5847" dirty="0">
                <a:latin typeface="Tahoma"/>
                <a:cs typeface="Tahoma"/>
              </a:rPr>
              <a:t> </a:t>
            </a:r>
            <a:r>
              <a:rPr sz="1425" spc="135" baseline="5847" dirty="0">
                <a:latin typeface="Tahoma"/>
                <a:cs typeface="Tahoma"/>
              </a:rPr>
              <a:t>ІНШИ</a:t>
            </a:r>
            <a:r>
              <a:rPr sz="1425" spc="135" baseline="2923" dirty="0">
                <a:latin typeface="Tahoma"/>
                <a:cs typeface="Tahoma"/>
              </a:rPr>
              <a:t>Х</a:t>
            </a:r>
            <a:r>
              <a:rPr sz="1425" spc="-15" baseline="2923" dirty="0">
                <a:latin typeface="Tahoma"/>
                <a:cs typeface="Tahoma"/>
              </a:rPr>
              <a:t> </a:t>
            </a:r>
            <a:r>
              <a:rPr sz="1425" spc="150" baseline="2923" dirty="0">
                <a:latin typeface="Tahoma"/>
                <a:cs typeface="Tahoma"/>
              </a:rPr>
              <a:t>ДОКУМЕНТІВ</a:t>
            </a:r>
            <a:r>
              <a:rPr sz="1425" spc="-15" baseline="2923" dirty="0">
                <a:latin typeface="Tahoma"/>
                <a:cs typeface="Tahoma"/>
              </a:rPr>
              <a:t> </a:t>
            </a:r>
            <a:r>
              <a:rPr sz="1425" spc="209" baseline="2923" dirty="0">
                <a:latin typeface="Tahoma"/>
                <a:cs typeface="Tahoma"/>
              </a:rPr>
              <a:t>НАРАДИ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950" spc="95" dirty="0">
                <a:latin typeface="Tahoma"/>
                <a:cs typeface="Tahoma"/>
              </a:rPr>
              <a:t>З</a:t>
            </a:r>
            <a:r>
              <a:rPr sz="950" spc="-10" dirty="0">
                <a:latin typeface="Tahoma"/>
                <a:cs typeface="Tahoma"/>
              </a:rPr>
              <a:t> </a:t>
            </a:r>
            <a:r>
              <a:rPr sz="950" spc="120" dirty="0">
                <a:latin typeface="Tahoma"/>
                <a:cs typeface="Tahoma"/>
              </a:rPr>
              <a:t>БЕЗПЕКИ</a:t>
            </a:r>
            <a:r>
              <a:rPr sz="950" spc="-10" dirty="0">
                <a:latin typeface="Tahoma"/>
                <a:cs typeface="Tahoma"/>
              </a:rPr>
              <a:t> </a:t>
            </a:r>
            <a:r>
              <a:rPr sz="950" spc="-65" dirty="0">
                <a:latin typeface="Tahoma"/>
                <a:cs typeface="Tahoma"/>
              </a:rPr>
              <a:t>І</a:t>
            </a:r>
            <a:endParaRPr sz="950">
              <a:latin typeface="Tahoma"/>
              <a:cs typeface="Tahoma"/>
            </a:endParaRPr>
          </a:p>
        </p:txBody>
      </p:sp>
      <p:sp>
        <p:nvSpPr>
          <p:cNvPr id="57" name="object 57"/>
          <p:cNvSpPr txBox="1"/>
          <p:nvPr/>
        </p:nvSpPr>
        <p:spPr>
          <a:xfrm rot="120000">
            <a:off x="13226839" y="8913567"/>
            <a:ext cx="1988039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50" baseline="2923" dirty="0">
                <a:latin typeface="Tahoma"/>
                <a:cs typeface="Tahoma"/>
              </a:rPr>
              <a:t>СПІВРОБІТНИЦТВ</a:t>
            </a:r>
            <a:r>
              <a:rPr sz="950" spc="100" dirty="0">
                <a:latin typeface="Tahoma"/>
                <a:cs typeface="Tahoma"/>
              </a:rPr>
              <a:t>А</a:t>
            </a:r>
            <a:r>
              <a:rPr sz="950" spc="-35" dirty="0">
                <a:latin typeface="Tahoma"/>
                <a:cs typeface="Tahoma"/>
              </a:rPr>
              <a:t> </a:t>
            </a:r>
            <a:r>
              <a:rPr sz="950" spc="150" dirty="0">
                <a:latin typeface="Tahoma"/>
                <a:cs typeface="Tahoma"/>
              </a:rPr>
              <a:t>В</a:t>
            </a:r>
            <a:r>
              <a:rPr sz="950" spc="-30" dirty="0">
                <a:latin typeface="Tahoma"/>
                <a:cs typeface="Tahoma"/>
              </a:rPr>
              <a:t> </a:t>
            </a:r>
            <a:r>
              <a:rPr sz="950" spc="85" dirty="0">
                <a:latin typeface="Tahoma"/>
                <a:cs typeface="Tahoma"/>
              </a:rPr>
              <a:t>ЄВРОПІ,</a:t>
            </a:r>
            <a:endParaRPr sz="950">
              <a:latin typeface="Tahoma"/>
              <a:cs typeface="Tahoma"/>
            </a:endParaRPr>
          </a:p>
        </p:txBody>
      </p:sp>
      <p:sp>
        <p:nvSpPr>
          <p:cNvPr id="58" name="object 58"/>
          <p:cNvSpPr txBox="1"/>
          <p:nvPr/>
        </p:nvSpPr>
        <p:spPr>
          <a:xfrm rot="120000">
            <a:off x="11662814" y="9239813"/>
            <a:ext cx="5226807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179" baseline="8771" dirty="0">
                <a:latin typeface="Tahoma"/>
                <a:cs typeface="Tahoma"/>
              </a:rPr>
              <a:t>ЗОБОВ'ЯЗУЮЧИ</a:t>
            </a:r>
            <a:r>
              <a:rPr sz="1425" spc="179" baseline="5847" dirty="0">
                <a:latin typeface="Tahoma"/>
                <a:cs typeface="Tahoma"/>
              </a:rPr>
              <a:t>СЬ</a:t>
            </a:r>
            <a:r>
              <a:rPr sz="1425" spc="-22" baseline="5847" dirty="0">
                <a:latin typeface="Tahoma"/>
                <a:cs typeface="Tahoma"/>
              </a:rPr>
              <a:t> </a:t>
            </a:r>
            <a:r>
              <a:rPr sz="1425" spc="179" baseline="5847" dirty="0">
                <a:latin typeface="Tahoma"/>
                <a:cs typeface="Tahoma"/>
              </a:rPr>
              <a:t>ДОТРИМУВАТИСЬ</a:t>
            </a:r>
            <a:r>
              <a:rPr sz="1425" spc="787" baseline="5847" dirty="0">
                <a:latin typeface="Tahoma"/>
                <a:cs typeface="Tahoma"/>
              </a:rPr>
              <a:t> </a:t>
            </a:r>
            <a:r>
              <a:rPr sz="1425" spc="195" baseline="5847" dirty="0">
                <a:latin typeface="Tahoma"/>
                <a:cs typeface="Tahoma"/>
              </a:rPr>
              <a:t>З</a:t>
            </a:r>
            <a:r>
              <a:rPr sz="1425" spc="195" baseline="2923" dirty="0">
                <a:latin typeface="Tahoma"/>
                <a:cs typeface="Tahoma"/>
              </a:rPr>
              <a:t>АГАЛЬНОВИЗНАНИХ</a:t>
            </a:r>
            <a:r>
              <a:rPr sz="1425" spc="787" baseline="2923" dirty="0">
                <a:latin typeface="Tahoma"/>
                <a:cs typeface="Tahoma"/>
              </a:rPr>
              <a:t> </a:t>
            </a:r>
            <a:r>
              <a:rPr sz="1425" spc="179" baseline="2923" dirty="0">
                <a:latin typeface="Tahoma"/>
                <a:cs typeface="Tahoma"/>
              </a:rPr>
              <a:t>МІ</a:t>
            </a:r>
            <a:r>
              <a:rPr sz="950" spc="120" dirty="0">
                <a:latin typeface="Tahoma"/>
                <a:cs typeface="Tahoma"/>
              </a:rPr>
              <a:t>ЖНАРОДНИХ</a:t>
            </a:r>
            <a:endParaRPr sz="950">
              <a:latin typeface="Tahoma"/>
              <a:cs typeface="Tahoma"/>
            </a:endParaRPr>
          </a:p>
        </p:txBody>
      </p:sp>
      <p:sp>
        <p:nvSpPr>
          <p:cNvPr id="59" name="object 59"/>
          <p:cNvSpPr txBox="1"/>
          <p:nvPr/>
        </p:nvSpPr>
        <p:spPr>
          <a:xfrm rot="120000">
            <a:off x="12869903" y="9398982"/>
            <a:ext cx="2664652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1425" spc="217" baseline="5847" dirty="0">
                <a:latin typeface="Tahoma"/>
                <a:cs typeface="Tahoma"/>
              </a:rPr>
              <a:t>НО</a:t>
            </a:r>
            <a:r>
              <a:rPr sz="1425" spc="240" baseline="2923" dirty="0">
                <a:latin typeface="Tahoma"/>
                <a:cs typeface="Tahoma"/>
              </a:rPr>
              <a:t>Р</a:t>
            </a:r>
            <a:r>
              <a:rPr sz="1425" spc="270" baseline="2923" dirty="0">
                <a:latin typeface="Tahoma"/>
                <a:cs typeface="Tahoma"/>
              </a:rPr>
              <a:t>М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225" baseline="2923" dirty="0">
                <a:latin typeface="Tahoma"/>
                <a:cs typeface="Tahoma"/>
              </a:rPr>
              <a:t>П</a:t>
            </a:r>
            <a:r>
              <a:rPr sz="1425" spc="240" baseline="2923" dirty="0">
                <a:latin typeface="Tahoma"/>
                <a:cs typeface="Tahoma"/>
              </a:rPr>
              <a:t>Р</a:t>
            </a:r>
            <a:r>
              <a:rPr sz="1425" spc="202" baseline="2923" dirty="0">
                <a:latin typeface="Tahoma"/>
                <a:cs typeface="Tahoma"/>
              </a:rPr>
              <a:t>О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225" baseline="2923" dirty="0">
                <a:latin typeface="Tahoma"/>
                <a:cs typeface="Tahoma"/>
              </a:rPr>
              <a:t>П</a:t>
            </a:r>
            <a:r>
              <a:rPr sz="1425" spc="240" baseline="2923" dirty="0">
                <a:latin typeface="Tahoma"/>
                <a:cs typeface="Tahoma"/>
              </a:rPr>
              <a:t>Р</a:t>
            </a:r>
            <a:r>
              <a:rPr sz="1425" spc="217" baseline="2923" dirty="0">
                <a:latin typeface="Tahoma"/>
                <a:cs typeface="Tahoma"/>
              </a:rPr>
              <a:t>А</a:t>
            </a:r>
            <a:r>
              <a:rPr sz="1425" spc="240" baseline="2923" dirty="0">
                <a:latin typeface="Tahoma"/>
                <a:cs typeface="Tahoma"/>
              </a:rPr>
              <a:t>В</a:t>
            </a:r>
            <a:r>
              <a:rPr sz="1425" spc="202" baseline="2923" dirty="0">
                <a:latin typeface="Tahoma"/>
                <a:cs typeface="Tahoma"/>
              </a:rPr>
              <a:t>А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1425" spc="165" baseline="2923" dirty="0">
                <a:latin typeface="Tahoma"/>
                <a:cs typeface="Tahoma"/>
              </a:rPr>
              <a:t>Л</a:t>
            </a:r>
            <a:r>
              <a:rPr sz="1425" spc="209" baseline="2923" dirty="0">
                <a:latin typeface="Tahoma"/>
                <a:cs typeface="Tahoma"/>
              </a:rPr>
              <a:t>Ю</a:t>
            </a:r>
            <a:r>
              <a:rPr sz="1425" spc="165" baseline="2923" dirty="0">
                <a:latin typeface="Tahoma"/>
                <a:cs typeface="Tahoma"/>
              </a:rPr>
              <a:t>Д</a:t>
            </a:r>
            <a:r>
              <a:rPr sz="1425" spc="232" baseline="2923" dirty="0">
                <a:latin typeface="Tahoma"/>
                <a:cs typeface="Tahoma"/>
              </a:rPr>
              <a:t>И</a:t>
            </a:r>
            <a:r>
              <a:rPr sz="1425" spc="217" baseline="2923" dirty="0">
                <a:latin typeface="Tahoma"/>
                <a:cs typeface="Tahoma"/>
              </a:rPr>
              <a:t>НИ</a:t>
            </a:r>
            <a:r>
              <a:rPr sz="1425" spc="-22" baseline="2923" dirty="0">
                <a:latin typeface="Tahoma"/>
                <a:cs typeface="Tahoma"/>
              </a:rPr>
              <a:t> </a:t>
            </a:r>
            <a:r>
              <a:rPr sz="950" spc="-65" dirty="0">
                <a:latin typeface="Tahoma"/>
                <a:cs typeface="Tahoma"/>
              </a:rPr>
              <a:t>І</a:t>
            </a:r>
            <a:r>
              <a:rPr sz="950" spc="-15" dirty="0">
                <a:latin typeface="Tahoma"/>
                <a:cs typeface="Tahoma"/>
              </a:rPr>
              <a:t> </a:t>
            </a:r>
            <a:r>
              <a:rPr sz="950" spc="145" dirty="0">
                <a:latin typeface="Tahoma"/>
                <a:cs typeface="Tahoma"/>
              </a:rPr>
              <a:t>НА</a:t>
            </a:r>
            <a:r>
              <a:rPr sz="950" spc="160" dirty="0">
                <a:latin typeface="Tahoma"/>
                <a:cs typeface="Tahoma"/>
              </a:rPr>
              <a:t>Р</a:t>
            </a:r>
            <a:r>
              <a:rPr sz="950" spc="145" dirty="0">
                <a:latin typeface="Tahoma"/>
                <a:cs typeface="Tahoma"/>
              </a:rPr>
              <a:t>О</a:t>
            </a:r>
            <a:r>
              <a:rPr sz="950" spc="110" dirty="0">
                <a:latin typeface="Tahoma"/>
                <a:cs typeface="Tahoma"/>
              </a:rPr>
              <a:t>Д</a:t>
            </a:r>
            <a:r>
              <a:rPr sz="950" spc="-55" dirty="0">
                <a:latin typeface="Tahoma"/>
                <a:cs typeface="Tahoma"/>
              </a:rPr>
              <a:t>І</a:t>
            </a:r>
            <a:r>
              <a:rPr sz="950" spc="160" dirty="0">
                <a:latin typeface="Tahoma"/>
                <a:cs typeface="Tahoma"/>
              </a:rPr>
              <a:t>В</a:t>
            </a:r>
            <a:r>
              <a:rPr sz="950" spc="-90" dirty="0">
                <a:latin typeface="Tahoma"/>
                <a:cs typeface="Tahoma"/>
              </a:rPr>
              <a:t>,</a:t>
            </a:r>
            <a:endParaRPr sz="9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40392" y="9398072"/>
            <a:ext cx="6438900" cy="457200"/>
          </a:xfrm>
          <a:custGeom>
            <a:avLst/>
            <a:gdLst/>
            <a:ahLst/>
            <a:cxnLst/>
            <a:rect l="l" t="t" r="r" b="b"/>
            <a:pathLst>
              <a:path w="6438900" h="457200">
                <a:moveTo>
                  <a:pt x="6438899" y="457199"/>
                </a:moveTo>
                <a:lnTo>
                  <a:pt x="0" y="457199"/>
                </a:lnTo>
                <a:lnTo>
                  <a:pt x="0" y="0"/>
                </a:lnTo>
                <a:lnTo>
                  <a:pt x="6438899" y="0"/>
                </a:lnTo>
                <a:lnTo>
                  <a:pt x="6438899" y="457199"/>
                </a:lnTo>
                <a:close/>
              </a:path>
            </a:pathLst>
          </a:custGeom>
          <a:solidFill>
            <a:srgbClr val="1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762556" y="6427987"/>
            <a:ext cx="943610" cy="676275"/>
          </a:xfrm>
          <a:custGeom>
            <a:avLst/>
            <a:gdLst/>
            <a:ahLst/>
            <a:cxnLst/>
            <a:rect l="l" t="t" r="r" b="b"/>
            <a:pathLst>
              <a:path w="943609" h="676275">
                <a:moveTo>
                  <a:pt x="151594" y="676104"/>
                </a:moveTo>
                <a:lnTo>
                  <a:pt x="13051" y="676104"/>
                </a:lnTo>
                <a:lnTo>
                  <a:pt x="8494" y="673760"/>
                </a:lnTo>
                <a:lnTo>
                  <a:pt x="2888" y="665910"/>
                </a:lnTo>
                <a:lnTo>
                  <a:pt x="2140" y="660839"/>
                </a:lnTo>
                <a:lnTo>
                  <a:pt x="3689" y="656257"/>
                </a:lnTo>
                <a:lnTo>
                  <a:pt x="10642" y="635410"/>
                </a:lnTo>
                <a:lnTo>
                  <a:pt x="13680" y="629041"/>
                </a:lnTo>
                <a:lnTo>
                  <a:pt x="18080" y="623751"/>
                </a:lnTo>
                <a:lnTo>
                  <a:pt x="23583" y="619712"/>
                </a:lnTo>
                <a:lnTo>
                  <a:pt x="29935" y="617095"/>
                </a:lnTo>
                <a:lnTo>
                  <a:pt x="29935" y="608494"/>
                </a:lnTo>
                <a:lnTo>
                  <a:pt x="31052" y="601499"/>
                </a:lnTo>
                <a:lnTo>
                  <a:pt x="34161" y="595415"/>
                </a:lnTo>
                <a:lnTo>
                  <a:pt x="38899" y="590581"/>
                </a:lnTo>
                <a:lnTo>
                  <a:pt x="44903" y="587339"/>
                </a:lnTo>
                <a:lnTo>
                  <a:pt x="44903" y="390638"/>
                </a:lnTo>
                <a:lnTo>
                  <a:pt x="7353" y="370331"/>
                </a:lnTo>
                <a:lnTo>
                  <a:pt x="0" y="345564"/>
                </a:lnTo>
                <a:lnTo>
                  <a:pt x="0" y="105171"/>
                </a:lnTo>
                <a:lnTo>
                  <a:pt x="3533" y="87642"/>
                </a:lnTo>
                <a:lnTo>
                  <a:pt x="13165" y="73313"/>
                </a:lnTo>
                <a:lnTo>
                  <a:pt x="27439" y="63645"/>
                </a:lnTo>
                <a:lnTo>
                  <a:pt x="44903" y="60098"/>
                </a:lnTo>
                <a:lnTo>
                  <a:pt x="44903" y="37561"/>
                </a:lnTo>
                <a:lnTo>
                  <a:pt x="47848" y="22954"/>
                </a:lnTo>
                <a:lnTo>
                  <a:pt x="55875" y="11013"/>
                </a:lnTo>
                <a:lnTo>
                  <a:pt x="67771" y="2956"/>
                </a:lnTo>
                <a:lnTo>
                  <a:pt x="82323" y="0"/>
                </a:lnTo>
                <a:lnTo>
                  <a:pt x="96874" y="2956"/>
                </a:lnTo>
                <a:lnTo>
                  <a:pt x="108770" y="11013"/>
                </a:lnTo>
                <a:lnTo>
                  <a:pt x="111466" y="15024"/>
                </a:lnTo>
                <a:lnTo>
                  <a:pt x="82323" y="15024"/>
                </a:lnTo>
                <a:lnTo>
                  <a:pt x="73592" y="16798"/>
                </a:lnTo>
                <a:lnTo>
                  <a:pt x="66455" y="21633"/>
                </a:lnTo>
                <a:lnTo>
                  <a:pt x="61638" y="28798"/>
                </a:lnTo>
                <a:lnTo>
                  <a:pt x="59871" y="37561"/>
                </a:lnTo>
                <a:lnTo>
                  <a:pt x="59871" y="60098"/>
                </a:lnTo>
                <a:lnTo>
                  <a:pt x="898071" y="60098"/>
                </a:lnTo>
                <a:lnTo>
                  <a:pt x="915535" y="63645"/>
                </a:lnTo>
                <a:lnTo>
                  <a:pt x="929810" y="73313"/>
                </a:lnTo>
                <a:lnTo>
                  <a:pt x="931027" y="75122"/>
                </a:lnTo>
                <a:lnTo>
                  <a:pt x="130437" y="75122"/>
                </a:lnTo>
                <a:lnTo>
                  <a:pt x="14967" y="196821"/>
                </a:lnTo>
                <a:lnTo>
                  <a:pt x="14967" y="350815"/>
                </a:lnTo>
                <a:lnTo>
                  <a:pt x="16404" y="355796"/>
                </a:lnTo>
                <a:lnTo>
                  <a:pt x="18889" y="360221"/>
                </a:lnTo>
                <a:lnTo>
                  <a:pt x="219169" y="360221"/>
                </a:lnTo>
                <a:lnTo>
                  <a:pt x="204565" y="375613"/>
                </a:lnTo>
                <a:lnTo>
                  <a:pt x="931033" y="375613"/>
                </a:lnTo>
                <a:lnTo>
                  <a:pt x="929817" y="377423"/>
                </a:lnTo>
                <a:lnTo>
                  <a:pt x="915542" y="387091"/>
                </a:lnTo>
                <a:lnTo>
                  <a:pt x="898078" y="390638"/>
                </a:lnTo>
                <a:lnTo>
                  <a:pt x="59871" y="390638"/>
                </a:lnTo>
                <a:lnTo>
                  <a:pt x="59871" y="585957"/>
                </a:lnTo>
                <a:lnTo>
                  <a:pt x="119742" y="585957"/>
                </a:lnTo>
                <a:lnTo>
                  <a:pt x="119742" y="587339"/>
                </a:lnTo>
                <a:lnTo>
                  <a:pt x="125747" y="590581"/>
                </a:lnTo>
                <a:lnTo>
                  <a:pt x="130485" y="595415"/>
                </a:lnTo>
                <a:lnTo>
                  <a:pt x="133329" y="600981"/>
                </a:lnTo>
                <a:lnTo>
                  <a:pt x="48256" y="600981"/>
                </a:lnTo>
                <a:lnTo>
                  <a:pt x="44903" y="604354"/>
                </a:lnTo>
                <a:lnTo>
                  <a:pt x="44903" y="616006"/>
                </a:lnTo>
                <a:lnTo>
                  <a:pt x="134710" y="616006"/>
                </a:lnTo>
                <a:lnTo>
                  <a:pt x="134710" y="617095"/>
                </a:lnTo>
                <a:lnTo>
                  <a:pt x="160964" y="656294"/>
                </a:lnTo>
                <a:lnTo>
                  <a:pt x="162506" y="660839"/>
                </a:lnTo>
                <a:lnTo>
                  <a:pt x="161757" y="665917"/>
                </a:lnTo>
                <a:lnTo>
                  <a:pt x="156152" y="673760"/>
                </a:lnTo>
                <a:lnTo>
                  <a:pt x="151594" y="676104"/>
                </a:lnTo>
                <a:close/>
              </a:path>
              <a:path w="943609" h="676275">
                <a:moveTo>
                  <a:pt x="830716" y="60098"/>
                </a:moveTo>
                <a:lnTo>
                  <a:pt x="815748" y="60098"/>
                </a:lnTo>
                <a:lnTo>
                  <a:pt x="815748" y="37561"/>
                </a:lnTo>
                <a:lnTo>
                  <a:pt x="818693" y="22954"/>
                </a:lnTo>
                <a:lnTo>
                  <a:pt x="826720" y="11013"/>
                </a:lnTo>
                <a:lnTo>
                  <a:pt x="838616" y="2956"/>
                </a:lnTo>
                <a:lnTo>
                  <a:pt x="853167" y="0"/>
                </a:lnTo>
                <a:lnTo>
                  <a:pt x="867719" y="2956"/>
                </a:lnTo>
                <a:lnTo>
                  <a:pt x="879615" y="11013"/>
                </a:lnTo>
                <a:lnTo>
                  <a:pt x="882311" y="15024"/>
                </a:lnTo>
                <a:lnTo>
                  <a:pt x="853167" y="15024"/>
                </a:lnTo>
                <a:lnTo>
                  <a:pt x="844437" y="16798"/>
                </a:lnTo>
                <a:lnTo>
                  <a:pt x="837300" y="21633"/>
                </a:lnTo>
                <a:lnTo>
                  <a:pt x="832483" y="28798"/>
                </a:lnTo>
                <a:lnTo>
                  <a:pt x="830716" y="37561"/>
                </a:lnTo>
                <a:lnTo>
                  <a:pt x="830716" y="60098"/>
                </a:lnTo>
                <a:close/>
              </a:path>
              <a:path w="943609" h="676275">
                <a:moveTo>
                  <a:pt x="119742" y="60098"/>
                </a:moveTo>
                <a:lnTo>
                  <a:pt x="104775" y="60098"/>
                </a:lnTo>
                <a:lnTo>
                  <a:pt x="104775" y="37561"/>
                </a:lnTo>
                <a:lnTo>
                  <a:pt x="103007" y="28798"/>
                </a:lnTo>
                <a:lnTo>
                  <a:pt x="98191" y="21633"/>
                </a:lnTo>
                <a:lnTo>
                  <a:pt x="91053" y="16798"/>
                </a:lnTo>
                <a:lnTo>
                  <a:pt x="82323" y="15024"/>
                </a:lnTo>
                <a:lnTo>
                  <a:pt x="111466" y="15024"/>
                </a:lnTo>
                <a:lnTo>
                  <a:pt x="116797" y="22954"/>
                </a:lnTo>
                <a:lnTo>
                  <a:pt x="119742" y="37561"/>
                </a:lnTo>
                <a:lnTo>
                  <a:pt x="119742" y="60098"/>
                </a:lnTo>
                <a:close/>
              </a:path>
              <a:path w="943609" h="676275">
                <a:moveTo>
                  <a:pt x="890587" y="60098"/>
                </a:moveTo>
                <a:lnTo>
                  <a:pt x="875619" y="60098"/>
                </a:lnTo>
                <a:lnTo>
                  <a:pt x="875619" y="37561"/>
                </a:lnTo>
                <a:lnTo>
                  <a:pt x="873852" y="28798"/>
                </a:lnTo>
                <a:lnTo>
                  <a:pt x="869035" y="21633"/>
                </a:lnTo>
                <a:lnTo>
                  <a:pt x="861898" y="16798"/>
                </a:lnTo>
                <a:lnTo>
                  <a:pt x="853167" y="15024"/>
                </a:lnTo>
                <a:lnTo>
                  <a:pt x="882311" y="15024"/>
                </a:lnTo>
                <a:lnTo>
                  <a:pt x="887642" y="22954"/>
                </a:lnTo>
                <a:lnTo>
                  <a:pt x="890587" y="37561"/>
                </a:lnTo>
                <a:lnTo>
                  <a:pt x="890587" y="60098"/>
                </a:lnTo>
                <a:close/>
              </a:path>
              <a:path w="943609" h="676275">
                <a:moveTo>
                  <a:pt x="219169" y="360221"/>
                </a:moveTo>
                <a:lnTo>
                  <a:pt x="18889" y="360221"/>
                </a:lnTo>
                <a:lnTo>
                  <a:pt x="289381" y="75122"/>
                </a:lnTo>
                <a:lnTo>
                  <a:pt x="489665" y="75122"/>
                </a:lnTo>
                <a:lnTo>
                  <a:pt x="219169" y="360221"/>
                </a:lnTo>
                <a:close/>
              </a:path>
              <a:path w="943609" h="676275">
                <a:moveTo>
                  <a:pt x="556310" y="375613"/>
                </a:moveTo>
                <a:lnTo>
                  <a:pt x="363501" y="375613"/>
                </a:lnTo>
                <a:lnTo>
                  <a:pt x="648609" y="75122"/>
                </a:lnTo>
                <a:lnTo>
                  <a:pt x="841410" y="75122"/>
                </a:lnTo>
                <a:lnTo>
                  <a:pt x="556310" y="375613"/>
                </a:lnTo>
                <a:close/>
              </a:path>
              <a:path w="943609" h="676275">
                <a:moveTo>
                  <a:pt x="931033" y="375613"/>
                </a:moveTo>
                <a:lnTo>
                  <a:pt x="715246" y="375613"/>
                </a:lnTo>
                <a:lnTo>
                  <a:pt x="928007" y="151372"/>
                </a:lnTo>
                <a:lnTo>
                  <a:pt x="928007" y="105171"/>
                </a:lnTo>
                <a:lnTo>
                  <a:pt x="925651" y="93485"/>
                </a:lnTo>
                <a:lnTo>
                  <a:pt x="919230" y="83932"/>
                </a:lnTo>
                <a:lnTo>
                  <a:pt x="909713" y="77487"/>
                </a:lnTo>
                <a:lnTo>
                  <a:pt x="898071" y="75122"/>
                </a:lnTo>
                <a:lnTo>
                  <a:pt x="931027" y="75122"/>
                </a:lnTo>
                <a:lnTo>
                  <a:pt x="939444" y="87642"/>
                </a:lnTo>
                <a:lnTo>
                  <a:pt x="942982" y="105171"/>
                </a:lnTo>
                <a:lnTo>
                  <a:pt x="942982" y="345564"/>
                </a:lnTo>
                <a:lnTo>
                  <a:pt x="939448" y="363094"/>
                </a:lnTo>
                <a:lnTo>
                  <a:pt x="931033" y="375613"/>
                </a:lnTo>
                <a:close/>
              </a:path>
              <a:path w="943609" h="676275">
                <a:moveTo>
                  <a:pt x="119742" y="585957"/>
                </a:moveTo>
                <a:lnTo>
                  <a:pt x="104775" y="585957"/>
                </a:lnTo>
                <a:lnTo>
                  <a:pt x="104775" y="390638"/>
                </a:lnTo>
                <a:lnTo>
                  <a:pt x="119742" y="390638"/>
                </a:lnTo>
                <a:lnTo>
                  <a:pt x="119742" y="585957"/>
                </a:lnTo>
                <a:close/>
              </a:path>
              <a:path w="943609" h="676275">
                <a:moveTo>
                  <a:pt x="922446" y="676104"/>
                </a:moveTo>
                <a:lnTo>
                  <a:pt x="783896" y="676104"/>
                </a:lnTo>
                <a:lnTo>
                  <a:pt x="779338" y="673760"/>
                </a:lnTo>
                <a:lnTo>
                  <a:pt x="773733" y="665910"/>
                </a:lnTo>
                <a:lnTo>
                  <a:pt x="772985" y="660839"/>
                </a:lnTo>
                <a:lnTo>
                  <a:pt x="774534" y="656257"/>
                </a:lnTo>
                <a:lnTo>
                  <a:pt x="781486" y="635410"/>
                </a:lnTo>
                <a:lnTo>
                  <a:pt x="784525" y="629041"/>
                </a:lnTo>
                <a:lnTo>
                  <a:pt x="788924" y="623751"/>
                </a:lnTo>
                <a:lnTo>
                  <a:pt x="794428" y="619712"/>
                </a:lnTo>
                <a:lnTo>
                  <a:pt x="800780" y="617095"/>
                </a:lnTo>
                <a:lnTo>
                  <a:pt x="800780" y="608494"/>
                </a:lnTo>
                <a:lnTo>
                  <a:pt x="801897" y="601499"/>
                </a:lnTo>
                <a:lnTo>
                  <a:pt x="805005" y="595415"/>
                </a:lnTo>
                <a:lnTo>
                  <a:pt x="809743" y="590581"/>
                </a:lnTo>
                <a:lnTo>
                  <a:pt x="815748" y="587339"/>
                </a:lnTo>
                <a:lnTo>
                  <a:pt x="815748" y="390638"/>
                </a:lnTo>
                <a:lnTo>
                  <a:pt x="830716" y="390638"/>
                </a:lnTo>
                <a:lnTo>
                  <a:pt x="830716" y="585957"/>
                </a:lnTo>
                <a:lnTo>
                  <a:pt x="890594" y="585957"/>
                </a:lnTo>
                <a:lnTo>
                  <a:pt x="890594" y="587339"/>
                </a:lnTo>
                <a:lnTo>
                  <a:pt x="896599" y="590581"/>
                </a:lnTo>
                <a:lnTo>
                  <a:pt x="901337" y="595415"/>
                </a:lnTo>
                <a:lnTo>
                  <a:pt x="904181" y="600981"/>
                </a:lnTo>
                <a:lnTo>
                  <a:pt x="819101" y="600981"/>
                </a:lnTo>
                <a:lnTo>
                  <a:pt x="815748" y="604354"/>
                </a:lnTo>
                <a:lnTo>
                  <a:pt x="815748" y="616006"/>
                </a:lnTo>
                <a:lnTo>
                  <a:pt x="905562" y="616006"/>
                </a:lnTo>
                <a:lnTo>
                  <a:pt x="905562" y="617095"/>
                </a:lnTo>
                <a:lnTo>
                  <a:pt x="931816" y="656294"/>
                </a:lnTo>
                <a:lnTo>
                  <a:pt x="933358" y="660839"/>
                </a:lnTo>
                <a:lnTo>
                  <a:pt x="932609" y="665917"/>
                </a:lnTo>
                <a:lnTo>
                  <a:pt x="927004" y="673760"/>
                </a:lnTo>
                <a:lnTo>
                  <a:pt x="922446" y="676104"/>
                </a:lnTo>
                <a:close/>
              </a:path>
              <a:path w="943609" h="676275">
                <a:moveTo>
                  <a:pt x="890594" y="585957"/>
                </a:moveTo>
                <a:lnTo>
                  <a:pt x="875619" y="585957"/>
                </a:lnTo>
                <a:lnTo>
                  <a:pt x="875619" y="390638"/>
                </a:lnTo>
                <a:lnTo>
                  <a:pt x="890594" y="390638"/>
                </a:lnTo>
                <a:lnTo>
                  <a:pt x="890594" y="585957"/>
                </a:lnTo>
                <a:close/>
              </a:path>
              <a:path w="943609" h="676275">
                <a:moveTo>
                  <a:pt x="134710" y="616006"/>
                </a:moveTo>
                <a:lnTo>
                  <a:pt x="119742" y="616006"/>
                </a:lnTo>
                <a:lnTo>
                  <a:pt x="119742" y="604354"/>
                </a:lnTo>
                <a:lnTo>
                  <a:pt x="116390" y="600981"/>
                </a:lnTo>
                <a:lnTo>
                  <a:pt x="133329" y="600981"/>
                </a:lnTo>
                <a:lnTo>
                  <a:pt x="133593" y="601499"/>
                </a:lnTo>
                <a:lnTo>
                  <a:pt x="134710" y="608494"/>
                </a:lnTo>
                <a:lnTo>
                  <a:pt x="134710" y="616006"/>
                </a:lnTo>
                <a:close/>
              </a:path>
              <a:path w="943609" h="676275">
                <a:moveTo>
                  <a:pt x="905562" y="616006"/>
                </a:moveTo>
                <a:lnTo>
                  <a:pt x="890587" y="616006"/>
                </a:lnTo>
                <a:lnTo>
                  <a:pt x="890587" y="604354"/>
                </a:lnTo>
                <a:lnTo>
                  <a:pt x="887234" y="600981"/>
                </a:lnTo>
                <a:lnTo>
                  <a:pt x="904181" y="600981"/>
                </a:lnTo>
                <a:lnTo>
                  <a:pt x="904445" y="601499"/>
                </a:lnTo>
                <a:lnTo>
                  <a:pt x="905562" y="608494"/>
                </a:lnTo>
                <a:lnTo>
                  <a:pt x="905562" y="6160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40878" y="3797693"/>
            <a:ext cx="584200" cy="30480"/>
          </a:xfrm>
          <a:custGeom>
            <a:avLst/>
            <a:gdLst/>
            <a:ahLst/>
            <a:cxnLst/>
            <a:rect l="l" t="t" r="r" b="b"/>
            <a:pathLst>
              <a:path w="584200" h="30479">
                <a:moveTo>
                  <a:pt x="583697" y="30011"/>
                </a:moveTo>
                <a:lnTo>
                  <a:pt x="0" y="30011"/>
                </a:lnTo>
                <a:lnTo>
                  <a:pt x="3763" y="17050"/>
                </a:lnTo>
                <a:lnTo>
                  <a:pt x="7074" y="10151"/>
                </a:lnTo>
                <a:lnTo>
                  <a:pt x="12293" y="4760"/>
                </a:lnTo>
                <a:lnTo>
                  <a:pt x="18923" y="1252"/>
                </a:lnTo>
                <a:lnTo>
                  <a:pt x="26468" y="0"/>
                </a:lnTo>
                <a:lnTo>
                  <a:pt x="557228" y="0"/>
                </a:lnTo>
                <a:lnTo>
                  <a:pt x="583697" y="300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94875" y="3151440"/>
            <a:ext cx="676275" cy="635635"/>
          </a:xfrm>
          <a:custGeom>
            <a:avLst/>
            <a:gdLst/>
            <a:ahLst/>
            <a:cxnLst/>
            <a:rect l="l" t="t" r="r" b="b"/>
            <a:pathLst>
              <a:path w="676275" h="635635">
                <a:moveTo>
                  <a:pt x="308952" y="131165"/>
                </a:moveTo>
                <a:lnTo>
                  <a:pt x="299999" y="128460"/>
                </a:lnTo>
                <a:lnTo>
                  <a:pt x="286626" y="125514"/>
                </a:lnTo>
                <a:lnTo>
                  <a:pt x="270662" y="123799"/>
                </a:lnTo>
                <a:lnTo>
                  <a:pt x="253873" y="124790"/>
                </a:lnTo>
                <a:lnTo>
                  <a:pt x="245275" y="126974"/>
                </a:lnTo>
                <a:lnTo>
                  <a:pt x="236715" y="130314"/>
                </a:lnTo>
                <a:lnTo>
                  <a:pt x="228092" y="134480"/>
                </a:lnTo>
                <a:lnTo>
                  <a:pt x="206794" y="145681"/>
                </a:lnTo>
                <a:lnTo>
                  <a:pt x="193751" y="151460"/>
                </a:lnTo>
                <a:lnTo>
                  <a:pt x="179933" y="155575"/>
                </a:lnTo>
                <a:lnTo>
                  <a:pt x="165023" y="157149"/>
                </a:lnTo>
                <a:lnTo>
                  <a:pt x="149021" y="155752"/>
                </a:lnTo>
                <a:lnTo>
                  <a:pt x="136652" y="152209"/>
                </a:lnTo>
                <a:lnTo>
                  <a:pt x="133769" y="150736"/>
                </a:lnTo>
                <a:lnTo>
                  <a:pt x="127546" y="147523"/>
                </a:lnTo>
                <a:lnTo>
                  <a:pt x="121335" y="142697"/>
                </a:lnTo>
                <a:lnTo>
                  <a:pt x="119075" y="145237"/>
                </a:lnTo>
                <a:lnTo>
                  <a:pt x="116459" y="147472"/>
                </a:lnTo>
                <a:lnTo>
                  <a:pt x="112674" y="149656"/>
                </a:lnTo>
                <a:lnTo>
                  <a:pt x="112674" y="169291"/>
                </a:lnTo>
                <a:lnTo>
                  <a:pt x="112674" y="414477"/>
                </a:lnTo>
                <a:lnTo>
                  <a:pt x="38519" y="414477"/>
                </a:lnTo>
                <a:lnTo>
                  <a:pt x="102895" y="162471"/>
                </a:lnTo>
                <a:lnTo>
                  <a:pt x="105994" y="164871"/>
                </a:lnTo>
                <a:lnTo>
                  <a:pt x="109232" y="167182"/>
                </a:lnTo>
                <a:lnTo>
                  <a:pt x="112674" y="169291"/>
                </a:lnTo>
                <a:lnTo>
                  <a:pt x="112674" y="149656"/>
                </a:lnTo>
                <a:lnTo>
                  <a:pt x="110782" y="150736"/>
                </a:lnTo>
                <a:lnTo>
                  <a:pt x="107391" y="149809"/>
                </a:lnTo>
                <a:lnTo>
                  <a:pt x="104343" y="144500"/>
                </a:lnTo>
                <a:lnTo>
                  <a:pt x="105270" y="141109"/>
                </a:lnTo>
                <a:lnTo>
                  <a:pt x="114312" y="135928"/>
                </a:lnTo>
                <a:lnTo>
                  <a:pt x="118287" y="129082"/>
                </a:lnTo>
                <a:lnTo>
                  <a:pt x="118287" y="121729"/>
                </a:lnTo>
                <a:lnTo>
                  <a:pt x="116674" y="113728"/>
                </a:lnTo>
                <a:lnTo>
                  <a:pt x="112255" y="107188"/>
                </a:lnTo>
                <a:lnTo>
                  <a:pt x="105714" y="102781"/>
                </a:lnTo>
                <a:lnTo>
                  <a:pt x="97726" y="101168"/>
                </a:lnTo>
                <a:lnTo>
                  <a:pt x="89725" y="102781"/>
                </a:lnTo>
                <a:lnTo>
                  <a:pt x="83185" y="107188"/>
                </a:lnTo>
                <a:lnTo>
                  <a:pt x="78778" y="113728"/>
                </a:lnTo>
                <a:lnTo>
                  <a:pt x="77165" y="121729"/>
                </a:lnTo>
                <a:lnTo>
                  <a:pt x="78308" y="129971"/>
                </a:lnTo>
                <a:lnTo>
                  <a:pt x="81584" y="138252"/>
                </a:lnTo>
                <a:lnTo>
                  <a:pt x="86728" y="146392"/>
                </a:lnTo>
                <a:lnTo>
                  <a:pt x="93497" y="154203"/>
                </a:lnTo>
                <a:lnTo>
                  <a:pt x="27012" y="414477"/>
                </a:lnTo>
                <a:lnTo>
                  <a:pt x="0" y="414477"/>
                </a:lnTo>
                <a:lnTo>
                  <a:pt x="11518" y="442798"/>
                </a:lnTo>
                <a:lnTo>
                  <a:pt x="37299" y="465759"/>
                </a:lnTo>
                <a:lnTo>
                  <a:pt x="73990" y="481164"/>
                </a:lnTo>
                <a:lnTo>
                  <a:pt x="118224" y="486791"/>
                </a:lnTo>
                <a:lnTo>
                  <a:pt x="162458" y="481164"/>
                </a:lnTo>
                <a:lnTo>
                  <a:pt x="199148" y="465759"/>
                </a:lnTo>
                <a:lnTo>
                  <a:pt x="224929" y="442798"/>
                </a:lnTo>
                <a:lnTo>
                  <a:pt x="236435" y="414477"/>
                </a:lnTo>
                <a:lnTo>
                  <a:pt x="209423" y="414477"/>
                </a:lnTo>
                <a:lnTo>
                  <a:pt x="197916" y="369443"/>
                </a:lnTo>
                <a:lnTo>
                  <a:pt x="197916" y="414477"/>
                </a:lnTo>
                <a:lnTo>
                  <a:pt x="123761" y="414477"/>
                </a:lnTo>
                <a:lnTo>
                  <a:pt x="123761" y="175234"/>
                </a:lnTo>
                <a:lnTo>
                  <a:pt x="128460" y="177457"/>
                </a:lnTo>
                <a:lnTo>
                  <a:pt x="133299" y="179362"/>
                </a:lnTo>
                <a:lnTo>
                  <a:pt x="138252" y="180898"/>
                </a:lnTo>
                <a:lnTo>
                  <a:pt x="197916" y="414477"/>
                </a:lnTo>
                <a:lnTo>
                  <a:pt x="197916" y="369443"/>
                </a:lnTo>
                <a:lnTo>
                  <a:pt x="150533" y="183946"/>
                </a:lnTo>
                <a:lnTo>
                  <a:pt x="155397" y="184810"/>
                </a:lnTo>
                <a:lnTo>
                  <a:pt x="160248" y="185305"/>
                </a:lnTo>
                <a:lnTo>
                  <a:pt x="165036" y="185305"/>
                </a:lnTo>
                <a:lnTo>
                  <a:pt x="181025" y="184150"/>
                </a:lnTo>
                <a:lnTo>
                  <a:pt x="231546" y="168338"/>
                </a:lnTo>
                <a:lnTo>
                  <a:pt x="241287" y="165087"/>
                </a:lnTo>
                <a:lnTo>
                  <a:pt x="251053" y="162712"/>
                </a:lnTo>
                <a:lnTo>
                  <a:pt x="253250" y="162471"/>
                </a:lnTo>
                <a:lnTo>
                  <a:pt x="260985" y="161620"/>
                </a:lnTo>
                <a:lnTo>
                  <a:pt x="275361" y="162699"/>
                </a:lnTo>
                <a:lnTo>
                  <a:pt x="288518" y="166204"/>
                </a:lnTo>
                <a:lnTo>
                  <a:pt x="299897" y="171018"/>
                </a:lnTo>
                <a:lnTo>
                  <a:pt x="308952" y="176034"/>
                </a:lnTo>
                <a:lnTo>
                  <a:pt x="308952" y="161620"/>
                </a:lnTo>
                <a:lnTo>
                  <a:pt x="308952" y="157149"/>
                </a:lnTo>
                <a:lnTo>
                  <a:pt x="308952" y="131165"/>
                </a:lnTo>
                <a:close/>
              </a:path>
              <a:path w="676275" h="635635">
                <a:moveTo>
                  <a:pt x="355638" y="132905"/>
                </a:moveTo>
                <a:lnTo>
                  <a:pt x="320052" y="132905"/>
                </a:lnTo>
                <a:lnTo>
                  <a:pt x="320052" y="561695"/>
                </a:lnTo>
                <a:lnTo>
                  <a:pt x="355638" y="561695"/>
                </a:lnTo>
                <a:lnTo>
                  <a:pt x="355638" y="132905"/>
                </a:lnTo>
                <a:close/>
              </a:path>
              <a:path w="676275" h="635635">
                <a:moveTo>
                  <a:pt x="355638" y="103174"/>
                </a:moveTo>
                <a:lnTo>
                  <a:pt x="320052" y="103174"/>
                </a:lnTo>
                <a:lnTo>
                  <a:pt x="320052" y="121818"/>
                </a:lnTo>
                <a:lnTo>
                  <a:pt x="355638" y="121818"/>
                </a:lnTo>
                <a:lnTo>
                  <a:pt x="355638" y="103174"/>
                </a:lnTo>
                <a:close/>
              </a:path>
              <a:path w="676275" h="635635">
                <a:moveTo>
                  <a:pt x="372833" y="51219"/>
                </a:moveTo>
                <a:lnTo>
                  <a:pt x="370078" y="31305"/>
                </a:lnTo>
                <a:lnTo>
                  <a:pt x="362572" y="15011"/>
                </a:lnTo>
                <a:lnTo>
                  <a:pt x="351447" y="4025"/>
                </a:lnTo>
                <a:lnTo>
                  <a:pt x="337845" y="0"/>
                </a:lnTo>
                <a:lnTo>
                  <a:pt x="324231" y="4025"/>
                </a:lnTo>
                <a:lnTo>
                  <a:pt x="313105" y="15011"/>
                </a:lnTo>
                <a:lnTo>
                  <a:pt x="305600" y="31305"/>
                </a:lnTo>
                <a:lnTo>
                  <a:pt x="302844" y="51219"/>
                </a:lnTo>
                <a:lnTo>
                  <a:pt x="303809" y="63030"/>
                </a:lnTo>
                <a:lnTo>
                  <a:pt x="306590" y="74041"/>
                </a:lnTo>
                <a:lnTo>
                  <a:pt x="311035" y="83858"/>
                </a:lnTo>
                <a:lnTo>
                  <a:pt x="316966" y="92087"/>
                </a:lnTo>
                <a:lnTo>
                  <a:pt x="358724" y="92087"/>
                </a:lnTo>
                <a:lnTo>
                  <a:pt x="364655" y="83870"/>
                </a:lnTo>
                <a:lnTo>
                  <a:pt x="369100" y="74053"/>
                </a:lnTo>
                <a:lnTo>
                  <a:pt x="371881" y="63030"/>
                </a:lnTo>
                <a:lnTo>
                  <a:pt x="372833" y="51219"/>
                </a:lnTo>
                <a:close/>
              </a:path>
              <a:path w="676275" h="635635">
                <a:moveTo>
                  <a:pt x="423519" y="572782"/>
                </a:moveTo>
                <a:lnTo>
                  <a:pt x="314502" y="572782"/>
                </a:lnTo>
                <a:lnTo>
                  <a:pt x="252171" y="572782"/>
                </a:lnTo>
                <a:lnTo>
                  <a:pt x="252171" y="594233"/>
                </a:lnTo>
                <a:lnTo>
                  <a:pt x="423519" y="594233"/>
                </a:lnTo>
                <a:lnTo>
                  <a:pt x="423519" y="572782"/>
                </a:lnTo>
                <a:close/>
              </a:path>
              <a:path w="676275" h="635635">
                <a:moveTo>
                  <a:pt x="511098" y="635177"/>
                </a:moveTo>
                <a:lnTo>
                  <a:pt x="484924" y="605320"/>
                </a:lnTo>
                <a:lnTo>
                  <a:pt x="190766" y="605320"/>
                </a:lnTo>
                <a:lnTo>
                  <a:pt x="164592" y="635177"/>
                </a:lnTo>
                <a:lnTo>
                  <a:pt x="511098" y="635177"/>
                </a:lnTo>
                <a:close/>
              </a:path>
              <a:path w="676275" h="635635">
                <a:moveTo>
                  <a:pt x="675678" y="414477"/>
                </a:moveTo>
                <a:lnTo>
                  <a:pt x="648677" y="414477"/>
                </a:lnTo>
                <a:lnTo>
                  <a:pt x="637171" y="369443"/>
                </a:lnTo>
                <a:lnTo>
                  <a:pt x="637171" y="414477"/>
                </a:lnTo>
                <a:lnTo>
                  <a:pt x="563016" y="414477"/>
                </a:lnTo>
                <a:lnTo>
                  <a:pt x="563016" y="175234"/>
                </a:lnTo>
                <a:lnTo>
                  <a:pt x="563016" y="169291"/>
                </a:lnTo>
                <a:lnTo>
                  <a:pt x="566458" y="167182"/>
                </a:lnTo>
                <a:lnTo>
                  <a:pt x="569696" y="164871"/>
                </a:lnTo>
                <a:lnTo>
                  <a:pt x="572795" y="162471"/>
                </a:lnTo>
                <a:lnTo>
                  <a:pt x="637171" y="414477"/>
                </a:lnTo>
                <a:lnTo>
                  <a:pt x="637171" y="369443"/>
                </a:lnTo>
                <a:lnTo>
                  <a:pt x="584301" y="162471"/>
                </a:lnTo>
                <a:lnTo>
                  <a:pt x="584085" y="161620"/>
                </a:lnTo>
                <a:lnTo>
                  <a:pt x="582942" y="157162"/>
                </a:lnTo>
                <a:lnTo>
                  <a:pt x="582193" y="154216"/>
                </a:lnTo>
                <a:lnTo>
                  <a:pt x="585203" y="150736"/>
                </a:lnTo>
                <a:lnTo>
                  <a:pt x="588962" y="146392"/>
                </a:lnTo>
                <a:lnTo>
                  <a:pt x="594106" y="138264"/>
                </a:lnTo>
                <a:lnTo>
                  <a:pt x="597382" y="129984"/>
                </a:lnTo>
                <a:lnTo>
                  <a:pt x="598525" y="121729"/>
                </a:lnTo>
                <a:lnTo>
                  <a:pt x="596912" y="113741"/>
                </a:lnTo>
                <a:lnTo>
                  <a:pt x="592493" y="107200"/>
                </a:lnTo>
                <a:lnTo>
                  <a:pt x="585965" y="102793"/>
                </a:lnTo>
                <a:lnTo>
                  <a:pt x="577964" y="101168"/>
                </a:lnTo>
                <a:lnTo>
                  <a:pt x="569963" y="102793"/>
                </a:lnTo>
                <a:lnTo>
                  <a:pt x="563435" y="107200"/>
                </a:lnTo>
                <a:lnTo>
                  <a:pt x="559015" y="113741"/>
                </a:lnTo>
                <a:lnTo>
                  <a:pt x="557403" y="121729"/>
                </a:lnTo>
                <a:lnTo>
                  <a:pt x="557403" y="129095"/>
                </a:lnTo>
                <a:lnTo>
                  <a:pt x="561365" y="135940"/>
                </a:lnTo>
                <a:lnTo>
                  <a:pt x="570420" y="141109"/>
                </a:lnTo>
                <a:lnTo>
                  <a:pt x="571347" y="144500"/>
                </a:lnTo>
                <a:lnTo>
                  <a:pt x="568299" y="149821"/>
                </a:lnTo>
                <a:lnTo>
                  <a:pt x="564908" y="150736"/>
                </a:lnTo>
                <a:lnTo>
                  <a:pt x="559231" y="147485"/>
                </a:lnTo>
                <a:lnTo>
                  <a:pt x="556602" y="145249"/>
                </a:lnTo>
                <a:lnTo>
                  <a:pt x="554355" y="142709"/>
                </a:lnTo>
                <a:lnTo>
                  <a:pt x="551929" y="144602"/>
                </a:lnTo>
                <a:lnTo>
                  <a:pt x="551929" y="175234"/>
                </a:lnTo>
                <a:lnTo>
                  <a:pt x="551929" y="414477"/>
                </a:lnTo>
                <a:lnTo>
                  <a:pt x="477774" y="414477"/>
                </a:lnTo>
                <a:lnTo>
                  <a:pt x="536651" y="183946"/>
                </a:lnTo>
                <a:lnTo>
                  <a:pt x="537438" y="180898"/>
                </a:lnTo>
                <a:lnTo>
                  <a:pt x="542378" y="179362"/>
                </a:lnTo>
                <a:lnTo>
                  <a:pt x="547230" y="177457"/>
                </a:lnTo>
                <a:lnTo>
                  <a:pt x="551929" y="175234"/>
                </a:lnTo>
                <a:lnTo>
                  <a:pt x="551929" y="144602"/>
                </a:lnTo>
                <a:lnTo>
                  <a:pt x="548144" y="147535"/>
                </a:lnTo>
                <a:lnTo>
                  <a:pt x="539038" y="152209"/>
                </a:lnTo>
                <a:lnTo>
                  <a:pt x="526656" y="155752"/>
                </a:lnTo>
                <a:lnTo>
                  <a:pt x="510654" y="157162"/>
                </a:lnTo>
                <a:lnTo>
                  <a:pt x="495757" y="155587"/>
                </a:lnTo>
                <a:lnTo>
                  <a:pt x="481926" y="151472"/>
                </a:lnTo>
                <a:lnTo>
                  <a:pt x="468896" y="145681"/>
                </a:lnTo>
                <a:lnTo>
                  <a:pt x="447586" y="134493"/>
                </a:lnTo>
                <a:lnTo>
                  <a:pt x="438975" y="130327"/>
                </a:lnTo>
                <a:lnTo>
                  <a:pt x="430415" y="126974"/>
                </a:lnTo>
                <a:lnTo>
                  <a:pt x="421817" y="124802"/>
                </a:lnTo>
                <a:lnTo>
                  <a:pt x="405028" y="123799"/>
                </a:lnTo>
                <a:lnTo>
                  <a:pt x="389051" y="125514"/>
                </a:lnTo>
                <a:lnTo>
                  <a:pt x="375691" y="128460"/>
                </a:lnTo>
                <a:lnTo>
                  <a:pt x="366725" y="131165"/>
                </a:lnTo>
                <a:lnTo>
                  <a:pt x="366725" y="176047"/>
                </a:lnTo>
                <a:lnTo>
                  <a:pt x="375793" y="171056"/>
                </a:lnTo>
                <a:lnTo>
                  <a:pt x="387172" y="166243"/>
                </a:lnTo>
                <a:lnTo>
                  <a:pt x="400316" y="162737"/>
                </a:lnTo>
                <a:lnTo>
                  <a:pt x="414705" y="161620"/>
                </a:lnTo>
                <a:lnTo>
                  <a:pt x="424624" y="162712"/>
                </a:lnTo>
                <a:lnTo>
                  <a:pt x="434390" y="165087"/>
                </a:lnTo>
                <a:lnTo>
                  <a:pt x="444144" y="168338"/>
                </a:lnTo>
                <a:lnTo>
                  <a:pt x="466775" y="176898"/>
                </a:lnTo>
                <a:lnTo>
                  <a:pt x="480187" y="181140"/>
                </a:lnTo>
                <a:lnTo>
                  <a:pt x="494665" y="184150"/>
                </a:lnTo>
                <a:lnTo>
                  <a:pt x="510654" y="185305"/>
                </a:lnTo>
                <a:lnTo>
                  <a:pt x="515442" y="185305"/>
                </a:lnTo>
                <a:lnTo>
                  <a:pt x="520293" y="184810"/>
                </a:lnTo>
                <a:lnTo>
                  <a:pt x="525145" y="183946"/>
                </a:lnTo>
                <a:lnTo>
                  <a:pt x="466267" y="414477"/>
                </a:lnTo>
                <a:lnTo>
                  <a:pt x="439254" y="414477"/>
                </a:lnTo>
                <a:lnTo>
                  <a:pt x="450761" y="442798"/>
                </a:lnTo>
                <a:lnTo>
                  <a:pt x="476542" y="465759"/>
                </a:lnTo>
                <a:lnTo>
                  <a:pt x="513232" y="481164"/>
                </a:lnTo>
                <a:lnTo>
                  <a:pt x="557466" y="486791"/>
                </a:lnTo>
                <a:lnTo>
                  <a:pt x="601700" y="481164"/>
                </a:lnTo>
                <a:lnTo>
                  <a:pt x="638390" y="465759"/>
                </a:lnTo>
                <a:lnTo>
                  <a:pt x="664171" y="442798"/>
                </a:lnTo>
                <a:lnTo>
                  <a:pt x="675678" y="4144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4942" y="6445442"/>
            <a:ext cx="647699" cy="6381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2219" y="3063451"/>
            <a:ext cx="666749" cy="85724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59932" y="5392460"/>
            <a:ext cx="7795259" cy="2747645"/>
          </a:xfrm>
          <a:prstGeom prst="rect">
            <a:avLst/>
          </a:prstGeom>
          <a:ln w="63602">
            <a:solidFill>
              <a:srgbClr val="FFD600"/>
            </a:solidFill>
          </a:ln>
        </p:spPr>
        <p:txBody>
          <a:bodyPr vert="horz" wrap="square" lIns="0" tIns="104139" rIns="0" bIns="0" rtlCol="0">
            <a:spAutoFit/>
          </a:bodyPr>
          <a:lstStyle/>
          <a:p>
            <a:pPr marL="1405255" marR="758825">
              <a:lnSpc>
                <a:spcPct val="115599"/>
              </a:lnSpc>
              <a:spcBef>
                <a:spcPts val="819"/>
              </a:spcBef>
            </a:pPr>
            <a:r>
              <a:rPr sz="2000" spc="185" dirty="0">
                <a:solidFill>
                  <a:srgbClr val="251D20"/>
                </a:solidFill>
                <a:latin typeface="Tahoma"/>
                <a:cs typeface="Tahoma"/>
              </a:rPr>
              <a:t>Захист </a:t>
            </a:r>
            <a:r>
              <a:rPr sz="2000" spc="215" dirty="0">
                <a:solidFill>
                  <a:srgbClr val="251D20"/>
                </a:solidFill>
                <a:latin typeface="Tahoma"/>
                <a:cs typeface="Tahoma"/>
              </a:rPr>
              <a:t>населяючих </a:t>
            </a:r>
            <a:r>
              <a:rPr sz="2000" spc="95" dirty="0">
                <a:solidFill>
                  <a:srgbClr val="251D20"/>
                </a:solidFill>
                <a:latin typeface="Tahoma"/>
                <a:cs typeface="Tahoma"/>
              </a:rPr>
              <a:t>їх </a:t>
            </a:r>
            <a:r>
              <a:rPr sz="2000" spc="195" dirty="0">
                <a:solidFill>
                  <a:srgbClr val="251D20"/>
                </a:solidFill>
                <a:latin typeface="Tahoma"/>
                <a:cs typeface="Tahoma"/>
              </a:rPr>
              <a:t>території </a:t>
            </a:r>
            <a:r>
              <a:rPr sz="2000" spc="20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15" dirty="0">
                <a:solidFill>
                  <a:srgbClr val="251D20"/>
                </a:solidFill>
                <a:latin typeface="Tahoma"/>
                <a:cs typeface="Tahoma"/>
              </a:rPr>
              <a:t>національних </a:t>
            </a:r>
            <a:r>
              <a:rPr sz="2000" spc="290" dirty="0">
                <a:solidFill>
                  <a:srgbClr val="251D20"/>
                </a:solidFill>
                <a:latin typeface="Tahoma"/>
                <a:cs typeface="Tahoma"/>
              </a:rPr>
              <a:t>меншин </a:t>
            </a:r>
            <a:r>
              <a:rPr sz="2000" spc="85" dirty="0">
                <a:solidFill>
                  <a:srgbClr val="251D20"/>
                </a:solidFill>
                <a:latin typeface="Tahoma"/>
                <a:cs typeface="Tahoma"/>
              </a:rPr>
              <a:t>і </a:t>
            </a:r>
            <a:r>
              <a:rPr sz="2000" spc="200" dirty="0">
                <a:solidFill>
                  <a:srgbClr val="251D20"/>
                </a:solidFill>
                <a:latin typeface="Tahoma"/>
                <a:cs typeface="Tahoma"/>
              </a:rPr>
              <a:t>унікальних </a:t>
            </a:r>
            <a:r>
              <a:rPr sz="2000" spc="204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00" dirty="0">
                <a:solidFill>
                  <a:srgbClr val="251D20"/>
                </a:solidFill>
                <a:latin typeface="Tahoma"/>
                <a:cs typeface="Tahoma"/>
              </a:rPr>
              <a:t>етнокультурних</a:t>
            </a:r>
            <a:r>
              <a:rPr sz="2000" spc="1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175" dirty="0">
                <a:solidFill>
                  <a:srgbClr val="251D20"/>
                </a:solidFill>
                <a:latin typeface="Tahoma"/>
                <a:cs typeface="Tahoma"/>
              </a:rPr>
              <a:t>регіонів,</a:t>
            </a:r>
            <a:r>
              <a:rPr sz="2000" spc="1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54" dirty="0">
                <a:solidFill>
                  <a:srgbClr val="251D20"/>
                </a:solidFill>
                <a:latin typeface="Tahoma"/>
                <a:cs typeface="Tahoma"/>
              </a:rPr>
              <a:t>що</a:t>
            </a:r>
            <a:r>
              <a:rPr sz="2000" spc="1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180" dirty="0">
                <a:solidFill>
                  <a:srgbClr val="251D20"/>
                </a:solidFill>
                <a:latin typeface="Tahoma"/>
                <a:cs typeface="Tahoma"/>
              </a:rPr>
              <a:t>склалися,</a:t>
            </a:r>
            <a:r>
              <a:rPr sz="2000" spc="1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150" dirty="0">
                <a:solidFill>
                  <a:srgbClr val="251D20"/>
                </a:solidFill>
                <a:latin typeface="Tahoma"/>
                <a:cs typeface="Tahoma"/>
              </a:rPr>
              <a:t>з </a:t>
            </a:r>
            <a:r>
              <a:rPr sz="2000" spc="-61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20" dirty="0">
                <a:solidFill>
                  <a:srgbClr val="251D20"/>
                </a:solidFill>
                <a:latin typeface="Tahoma"/>
                <a:cs typeface="Tahoma"/>
              </a:rPr>
              <a:t>метою </a:t>
            </a:r>
            <a:r>
              <a:rPr sz="2000" spc="240" dirty="0">
                <a:solidFill>
                  <a:srgbClr val="251D20"/>
                </a:solidFill>
                <a:latin typeface="Tahoma"/>
                <a:cs typeface="Tahoma"/>
              </a:rPr>
              <a:t>сприяти </a:t>
            </a:r>
            <a:r>
              <a:rPr sz="2000" spc="210" dirty="0">
                <a:solidFill>
                  <a:srgbClr val="251D20"/>
                </a:solidFill>
                <a:latin typeface="Tahoma"/>
                <a:cs typeface="Tahoma"/>
              </a:rPr>
              <a:t>висловленню, </a:t>
            </a:r>
            <a:r>
              <a:rPr sz="2000" spc="2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50" dirty="0">
                <a:solidFill>
                  <a:srgbClr val="251D20"/>
                </a:solidFill>
                <a:latin typeface="Tahoma"/>
                <a:cs typeface="Tahoma"/>
              </a:rPr>
              <a:t>збереженню </a:t>
            </a:r>
            <a:r>
              <a:rPr sz="2000" spc="90" dirty="0">
                <a:solidFill>
                  <a:srgbClr val="251D20"/>
                </a:solidFill>
                <a:latin typeface="Tahoma"/>
                <a:cs typeface="Tahoma"/>
              </a:rPr>
              <a:t>та </a:t>
            </a:r>
            <a:r>
              <a:rPr sz="2000" spc="210" dirty="0">
                <a:solidFill>
                  <a:srgbClr val="251D20"/>
                </a:solidFill>
                <a:latin typeface="Tahoma"/>
                <a:cs typeface="Tahoma"/>
              </a:rPr>
              <a:t>розвитку </a:t>
            </a:r>
            <a:r>
              <a:rPr sz="2000" spc="95" dirty="0">
                <a:solidFill>
                  <a:srgbClr val="251D20"/>
                </a:solidFill>
                <a:latin typeface="Tahoma"/>
                <a:cs typeface="Tahoma"/>
              </a:rPr>
              <a:t>їх </a:t>
            </a:r>
            <a:r>
              <a:rPr sz="2000" spc="150" dirty="0">
                <a:solidFill>
                  <a:srgbClr val="251D20"/>
                </a:solidFill>
                <a:latin typeface="Tahoma"/>
                <a:cs typeface="Tahoma"/>
              </a:rPr>
              <a:t>етнічної, </a:t>
            </a:r>
            <a:r>
              <a:rPr sz="2000" spc="15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165" dirty="0">
                <a:solidFill>
                  <a:srgbClr val="251D20"/>
                </a:solidFill>
                <a:latin typeface="Tahoma"/>
                <a:cs typeface="Tahoma"/>
              </a:rPr>
              <a:t>культурної, </a:t>
            </a:r>
            <a:r>
              <a:rPr sz="2000" spc="235" dirty="0">
                <a:solidFill>
                  <a:srgbClr val="251D20"/>
                </a:solidFill>
                <a:latin typeface="Tahoma"/>
                <a:cs typeface="Tahoma"/>
              </a:rPr>
              <a:t>мовної </a:t>
            </a:r>
            <a:r>
              <a:rPr sz="2000" spc="90" dirty="0">
                <a:solidFill>
                  <a:srgbClr val="251D20"/>
                </a:solidFill>
                <a:latin typeface="Tahoma"/>
                <a:cs typeface="Tahoma"/>
              </a:rPr>
              <a:t>та </a:t>
            </a:r>
            <a:r>
              <a:rPr sz="2000" spc="210" dirty="0">
                <a:solidFill>
                  <a:srgbClr val="251D20"/>
                </a:solidFill>
                <a:latin typeface="Tahoma"/>
                <a:cs typeface="Tahoma"/>
              </a:rPr>
              <a:t>релігійної </a:t>
            </a:r>
            <a:r>
              <a:rPr sz="2000" spc="2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04" dirty="0">
                <a:solidFill>
                  <a:srgbClr val="251D20"/>
                </a:solidFill>
                <a:latin typeface="Tahoma"/>
                <a:cs typeface="Tahoma"/>
              </a:rPr>
              <a:t>самобутності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66891" y="136556"/>
            <a:ext cx="15954375" cy="1730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96815" marR="5080" indent="-4984750">
              <a:lnSpc>
                <a:spcPts val="6830"/>
              </a:lnSpc>
            </a:pPr>
            <a:r>
              <a:rPr sz="5500" spc="800" dirty="0">
                <a:solidFill>
                  <a:srgbClr val="000000"/>
                </a:solidFill>
                <a:latin typeface="Tahoma"/>
                <a:cs typeface="Tahoma"/>
              </a:rPr>
              <a:t>ПІДПИСУЮЧИ</a:t>
            </a:r>
            <a:r>
              <a:rPr sz="5500" spc="15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5500" spc="580" dirty="0">
                <a:solidFill>
                  <a:srgbClr val="000000"/>
                </a:solidFill>
                <a:latin typeface="Tahoma"/>
                <a:cs typeface="Tahoma"/>
              </a:rPr>
              <a:t>УГОДУ,</a:t>
            </a:r>
            <a:r>
              <a:rPr sz="5500" spc="15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5500" spc="885" dirty="0">
                <a:solidFill>
                  <a:srgbClr val="000000"/>
                </a:solidFill>
                <a:latin typeface="Tahoma"/>
                <a:cs typeface="Tahoma"/>
              </a:rPr>
              <a:t>КОЖНА</a:t>
            </a:r>
            <a:r>
              <a:rPr sz="5500" spc="15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5500" spc="215" dirty="0">
                <a:solidFill>
                  <a:srgbClr val="000000"/>
                </a:solidFill>
                <a:latin typeface="Tahoma"/>
                <a:cs typeface="Tahoma"/>
              </a:rPr>
              <a:t>ІЗ</a:t>
            </a:r>
            <a:r>
              <a:rPr sz="5500" spc="15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5500" spc="640" dirty="0">
                <a:solidFill>
                  <a:srgbClr val="000000"/>
                </a:solidFill>
                <a:latin typeface="Tahoma"/>
                <a:cs typeface="Tahoma"/>
              </a:rPr>
              <a:t>СТОРІН </a:t>
            </a:r>
            <a:r>
              <a:rPr sz="5500" spc="-170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5500" spc="735" dirty="0">
                <a:solidFill>
                  <a:srgbClr val="000000"/>
                </a:solidFill>
                <a:latin typeface="Tahoma"/>
                <a:cs typeface="Tahoma"/>
              </a:rPr>
              <a:t>ГАРАНТУВАЛА:</a:t>
            </a:r>
            <a:endParaRPr sz="55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9932" y="2102439"/>
            <a:ext cx="7795259" cy="2747645"/>
          </a:xfrm>
          <a:prstGeom prst="rect">
            <a:avLst/>
          </a:prstGeom>
          <a:ln w="63602">
            <a:solidFill>
              <a:srgbClr val="1760A7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50">
              <a:latin typeface="Times New Roman"/>
              <a:cs typeface="Times New Roman"/>
            </a:endParaRPr>
          </a:p>
          <a:p>
            <a:pPr marL="1405255" marR="257810">
              <a:lnSpc>
                <a:spcPct val="116100"/>
              </a:lnSpc>
              <a:spcBef>
                <a:spcPts val="5"/>
              </a:spcBef>
            </a:pPr>
            <a:r>
              <a:rPr sz="2100" spc="229" dirty="0">
                <a:solidFill>
                  <a:srgbClr val="251D20"/>
                </a:solidFill>
                <a:latin typeface="Tahoma"/>
                <a:cs typeface="Tahoma"/>
              </a:rPr>
              <a:t>Рівні</a:t>
            </a:r>
            <a:r>
              <a:rPr sz="2100" spc="1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100" spc="229" dirty="0">
                <a:solidFill>
                  <a:srgbClr val="251D20"/>
                </a:solidFill>
                <a:latin typeface="Tahoma"/>
                <a:cs typeface="Tahoma"/>
              </a:rPr>
              <a:t>права</a:t>
            </a:r>
            <a:r>
              <a:rPr sz="21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100" spc="95" dirty="0">
                <a:solidFill>
                  <a:srgbClr val="251D20"/>
                </a:solidFill>
                <a:latin typeface="Tahoma"/>
                <a:cs typeface="Tahoma"/>
              </a:rPr>
              <a:t>та</a:t>
            </a:r>
            <a:r>
              <a:rPr sz="21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100" spc="260" dirty="0">
                <a:solidFill>
                  <a:srgbClr val="251D20"/>
                </a:solidFill>
                <a:latin typeface="Tahoma"/>
                <a:cs typeface="Tahoma"/>
              </a:rPr>
              <a:t>свободи</a:t>
            </a:r>
            <a:r>
              <a:rPr sz="21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100" spc="245" dirty="0">
                <a:solidFill>
                  <a:srgbClr val="251D20"/>
                </a:solidFill>
                <a:latin typeface="Tahoma"/>
                <a:cs typeface="Tahoma"/>
              </a:rPr>
              <a:t>своїм</a:t>
            </a:r>
            <a:r>
              <a:rPr sz="21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100" spc="260" dirty="0">
                <a:solidFill>
                  <a:srgbClr val="251D20"/>
                </a:solidFill>
                <a:latin typeface="Tahoma"/>
                <a:cs typeface="Tahoma"/>
              </a:rPr>
              <a:t>громадянам </a:t>
            </a:r>
            <a:r>
              <a:rPr sz="2100" spc="-64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100" spc="240" dirty="0">
                <a:solidFill>
                  <a:srgbClr val="251D20"/>
                </a:solidFill>
                <a:latin typeface="Tahoma"/>
                <a:cs typeface="Tahoma"/>
              </a:rPr>
              <a:t>незалежно </a:t>
            </a:r>
            <a:r>
              <a:rPr sz="2100" spc="190" dirty="0">
                <a:solidFill>
                  <a:srgbClr val="251D20"/>
                </a:solidFill>
                <a:latin typeface="Tahoma"/>
                <a:cs typeface="Tahoma"/>
              </a:rPr>
              <a:t>від </a:t>
            </a:r>
            <a:r>
              <a:rPr sz="2100" spc="180" dirty="0">
                <a:solidFill>
                  <a:srgbClr val="251D20"/>
                </a:solidFill>
                <a:latin typeface="Tahoma"/>
                <a:cs typeface="Tahoma"/>
              </a:rPr>
              <a:t>їхньої </a:t>
            </a:r>
            <a:r>
              <a:rPr sz="2100" spc="215" dirty="0">
                <a:solidFill>
                  <a:srgbClr val="251D20"/>
                </a:solidFill>
                <a:latin typeface="Tahoma"/>
                <a:cs typeface="Tahoma"/>
              </a:rPr>
              <a:t>національності чи </a:t>
            </a:r>
            <a:r>
              <a:rPr sz="2100" spc="22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100" spc="240" dirty="0">
                <a:solidFill>
                  <a:srgbClr val="251D20"/>
                </a:solidFill>
                <a:latin typeface="Tahoma"/>
                <a:cs typeface="Tahoma"/>
              </a:rPr>
              <a:t>інших</a:t>
            </a:r>
            <a:r>
              <a:rPr sz="21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100" spc="240" dirty="0">
                <a:solidFill>
                  <a:srgbClr val="251D20"/>
                </a:solidFill>
                <a:latin typeface="Tahoma"/>
                <a:cs typeface="Tahoma"/>
              </a:rPr>
              <a:t>відмінностей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31638" y="2102439"/>
            <a:ext cx="7795259" cy="2747645"/>
          </a:xfrm>
          <a:prstGeom prst="rect">
            <a:avLst/>
          </a:prstGeom>
          <a:ln w="63602">
            <a:solidFill>
              <a:srgbClr val="1760A7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3100">
              <a:latin typeface="Times New Roman"/>
              <a:cs typeface="Times New Roman"/>
            </a:endParaRPr>
          </a:p>
          <a:p>
            <a:pPr marL="1405255" marR="561975">
              <a:lnSpc>
                <a:spcPct val="115599"/>
              </a:lnSpc>
            </a:pPr>
            <a:r>
              <a:rPr sz="2000" spc="200" dirty="0">
                <a:solidFill>
                  <a:srgbClr val="251D20"/>
                </a:solidFill>
                <a:latin typeface="Tahoma"/>
                <a:cs typeface="Tahoma"/>
              </a:rPr>
              <a:t>Громадянські, </a:t>
            </a:r>
            <a:r>
              <a:rPr sz="2000" spc="165" dirty="0">
                <a:solidFill>
                  <a:srgbClr val="251D20"/>
                </a:solidFill>
                <a:latin typeface="Tahoma"/>
                <a:cs typeface="Tahoma"/>
              </a:rPr>
              <a:t>політичні, </a:t>
            </a:r>
            <a:r>
              <a:rPr sz="2000" spc="170" dirty="0">
                <a:solidFill>
                  <a:srgbClr val="251D20"/>
                </a:solidFill>
                <a:latin typeface="Tahoma"/>
                <a:cs typeface="Tahoma"/>
              </a:rPr>
              <a:t>соціальні, </a:t>
            </a:r>
            <a:r>
              <a:rPr sz="2000" spc="17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25" dirty="0">
                <a:solidFill>
                  <a:srgbClr val="251D20"/>
                </a:solidFill>
                <a:latin typeface="Tahoma"/>
                <a:cs typeface="Tahoma"/>
              </a:rPr>
              <a:t>економічні</a:t>
            </a:r>
            <a:r>
              <a:rPr sz="200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90" dirty="0">
                <a:solidFill>
                  <a:srgbClr val="251D20"/>
                </a:solidFill>
                <a:latin typeface="Tahoma"/>
                <a:cs typeface="Tahoma"/>
              </a:rPr>
              <a:t>та</a:t>
            </a:r>
            <a:r>
              <a:rPr sz="2000" spc="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190" dirty="0">
                <a:solidFill>
                  <a:srgbClr val="251D20"/>
                </a:solidFill>
                <a:latin typeface="Tahoma"/>
                <a:cs typeface="Tahoma"/>
              </a:rPr>
              <a:t>культурні</a:t>
            </a:r>
            <a:r>
              <a:rPr sz="200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20" dirty="0">
                <a:solidFill>
                  <a:srgbClr val="251D20"/>
                </a:solidFill>
                <a:latin typeface="Tahoma"/>
                <a:cs typeface="Tahoma"/>
              </a:rPr>
              <a:t>права</a:t>
            </a:r>
            <a:r>
              <a:rPr sz="2000" spc="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90" dirty="0">
                <a:solidFill>
                  <a:srgbClr val="251D20"/>
                </a:solidFill>
                <a:latin typeface="Tahoma"/>
                <a:cs typeface="Tahoma"/>
              </a:rPr>
              <a:t>та</a:t>
            </a:r>
            <a:r>
              <a:rPr sz="2000" spc="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45" dirty="0">
                <a:solidFill>
                  <a:srgbClr val="251D20"/>
                </a:solidFill>
                <a:latin typeface="Tahoma"/>
                <a:cs typeface="Tahoma"/>
              </a:rPr>
              <a:t>свободи </a:t>
            </a:r>
            <a:r>
              <a:rPr sz="2000" spc="-61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15" dirty="0">
                <a:solidFill>
                  <a:srgbClr val="251D20"/>
                </a:solidFill>
                <a:latin typeface="Tahoma"/>
                <a:cs typeface="Tahoma"/>
              </a:rPr>
              <a:t>відповідно </a:t>
            </a:r>
            <a:r>
              <a:rPr sz="2000" spc="210" dirty="0">
                <a:solidFill>
                  <a:srgbClr val="251D20"/>
                </a:solidFill>
                <a:latin typeface="Tahoma"/>
                <a:cs typeface="Tahoma"/>
              </a:rPr>
              <a:t>до </a:t>
            </a:r>
            <a:r>
              <a:rPr sz="2000" spc="215" dirty="0">
                <a:solidFill>
                  <a:srgbClr val="251D20"/>
                </a:solidFill>
                <a:latin typeface="Tahoma"/>
                <a:cs typeface="Tahoma"/>
              </a:rPr>
              <a:t>загальновизнаних </a:t>
            </a:r>
            <a:r>
              <a:rPr sz="2000" spc="22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40" dirty="0">
                <a:solidFill>
                  <a:srgbClr val="251D20"/>
                </a:solidFill>
                <a:latin typeface="Tahoma"/>
                <a:cs typeface="Tahoma"/>
              </a:rPr>
              <a:t>міжнародних </a:t>
            </a:r>
            <a:r>
              <a:rPr sz="2000" spc="285" dirty="0">
                <a:solidFill>
                  <a:srgbClr val="251D20"/>
                </a:solidFill>
                <a:latin typeface="Tahoma"/>
                <a:cs typeface="Tahoma"/>
              </a:rPr>
              <a:t>норм </a:t>
            </a:r>
            <a:r>
              <a:rPr sz="2000" spc="260" dirty="0">
                <a:solidFill>
                  <a:srgbClr val="251D20"/>
                </a:solidFill>
                <a:latin typeface="Tahoma"/>
                <a:cs typeface="Tahoma"/>
              </a:rPr>
              <a:t>про </a:t>
            </a:r>
            <a:r>
              <a:rPr sz="2000" spc="220" dirty="0">
                <a:solidFill>
                  <a:srgbClr val="251D20"/>
                </a:solidFill>
                <a:latin typeface="Tahoma"/>
                <a:cs typeface="Tahoma"/>
              </a:rPr>
              <a:t>права </a:t>
            </a:r>
            <a:r>
              <a:rPr sz="2000" spc="254" dirty="0">
                <a:solidFill>
                  <a:srgbClr val="251D20"/>
                </a:solidFill>
                <a:latin typeface="Tahoma"/>
                <a:cs typeface="Tahoma"/>
              </a:rPr>
              <a:t>людини </a:t>
            </a:r>
            <a:r>
              <a:rPr sz="2000" spc="26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00" dirty="0">
                <a:solidFill>
                  <a:srgbClr val="251D20"/>
                </a:solidFill>
                <a:latin typeface="Tahoma"/>
                <a:cs typeface="Tahoma"/>
              </a:rPr>
              <a:t>для</a:t>
            </a:r>
            <a:r>
              <a:rPr sz="2000" spc="1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40" dirty="0">
                <a:solidFill>
                  <a:srgbClr val="251D20"/>
                </a:solidFill>
                <a:latin typeface="Tahoma"/>
                <a:cs typeface="Tahoma"/>
              </a:rPr>
              <a:t>громадян</a:t>
            </a:r>
            <a:r>
              <a:rPr sz="20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25" dirty="0">
                <a:solidFill>
                  <a:srgbClr val="251D20"/>
                </a:solidFill>
                <a:latin typeface="Tahoma"/>
                <a:cs typeface="Tahoma"/>
              </a:rPr>
              <a:t>інших</a:t>
            </a:r>
            <a:r>
              <a:rPr sz="20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10" dirty="0">
                <a:solidFill>
                  <a:srgbClr val="251D20"/>
                </a:solidFill>
                <a:latin typeface="Tahoma"/>
                <a:cs typeface="Tahoma"/>
              </a:rPr>
              <a:t>Сторін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31638" y="5392460"/>
            <a:ext cx="7795259" cy="2747645"/>
          </a:xfrm>
          <a:prstGeom prst="rect">
            <a:avLst/>
          </a:prstGeom>
          <a:ln w="63602">
            <a:solidFill>
              <a:srgbClr val="FFD600"/>
            </a:solidFill>
          </a:ln>
        </p:spPr>
        <p:txBody>
          <a:bodyPr vert="horz" wrap="square" lIns="0" tIns="104139" rIns="0" bIns="0" rtlCol="0">
            <a:spAutoFit/>
          </a:bodyPr>
          <a:lstStyle/>
          <a:p>
            <a:pPr marL="1405255" marR="508634">
              <a:lnSpc>
                <a:spcPct val="115599"/>
              </a:lnSpc>
              <a:spcBef>
                <a:spcPts val="819"/>
              </a:spcBef>
            </a:pPr>
            <a:r>
              <a:rPr sz="2000" spc="254" dirty="0">
                <a:solidFill>
                  <a:srgbClr val="251D20"/>
                </a:solidFill>
                <a:latin typeface="Tahoma"/>
                <a:cs typeface="Tahoma"/>
              </a:rPr>
              <a:t>Визнання </a:t>
            </a:r>
            <a:r>
              <a:rPr sz="2000" spc="90" dirty="0">
                <a:solidFill>
                  <a:srgbClr val="251D20"/>
                </a:solidFill>
                <a:latin typeface="Tahoma"/>
                <a:cs typeface="Tahoma"/>
              </a:rPr>
              <a:t>та </a:t>
            </a:r>
            <a:r>
              <a:rPr sz="2000" spc="200" dirty="0">
                <a:solidFill>
                  <a:srgbClr val="251D20"/>
                </a:solidFill>
                <a:latin typeface="Tahoma"/>
                <a:cs typeface="Tahoma"/>
              </a:rPr>
              <a:t>повага </a:t>
            </a:r>
            <a:r>
              <a:rPr sz="2000" spc="210" dirty="0">
                <a:solidFill>
                  <a:srgbClr val="251D20"/>
                </a:solidFill>
                <a:latin typeface="Tahoma"/>
                <a:cs typeface="Tahoma"/>
              </a:rPr>
              <a:t>до </a:t>
            </a:r>
            <a:r>
              <a:rPr sz="2000" spc="200" dirty="0">
                <a:solidFill>
                  <a:srgbClr val="251D20"/>
                </a:solidFill>
                <a:latin typeface="Tahoma"/>
                <a:cs typeface="Tahoma"/>
              </a:rPr>
              <a:t>територіальної </a:t>
            </a:r>
            <a:r>
              <a:rPr sz="2000" spc="204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195" dirty="0">
                <a:solidFill>
                  <a:srgbClr val="251D20"/>
                </a:solidFill>
                <a:latin typeface="Tahoma"/>
                <a:cs typeface="Tahoma"/>
              </a:rPr>
              <a:t>цілісності </a:t>
            </a:r>
            <a:r>
              <a:rPr sz="2000" spc="250" dirty="0">
                <a:solidFill>
                  <a:srgbClr val="251D20"/>
                </a:solidFill>
                <a:latin typeface="Tahoma"/>
                <a:cs typeface="Tahoma"/>
              </a:rPr>
              <a:t>один </a:t>
            </a:r>
            <a:r>
              <a:rPr sz="2000" spc="225" dirty="0">
                <a:solidFill>
                  <a:srgbClr val="251D20"/>
                </a:solidFill>
                <a:latin typeface="Tahoma"/>
                <a:cs typeface="Tahoma"/>
              </a:rPr>
              <a:t>одного </a:t>
            </a:r>
            <a:r>
              <a:rPr sz="2000" spc="90" dirty="0">
                <a:solidFill>
                  <a:srgbClr val="251D20"/>
                </a:solidFill>
                <a:latin typeface="Tahoma"/>
                <a:cs typeface="Tahoma"/>
              </a:rPr>
              <a:t>та </a:t>
            </a:r>
            <a:r>
              <a:rPr sz="2000" spc="9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15" dirty="0">
                <a:solidFill>
                  <a:srgbClr val="251D20"/>
                </a:solidFill>
                <a:latin typeface="Tahoma"/>
                <a:cs typeface="Tahoma"/>
              </a:rPr>
              <a:t>недоторканності </a:t>
            </a:r>
            <a:r>
              <a:rPr sz="2000" spc="204" dirty="0">
                <a:solidFill>
                  <a:srgbClr val="251D20"/>
                </a:solidFill>
                <a:latin typeface="Tahoma"/>
                <a:cs typeface="Tahoma"/>
              </a:rPr>
              <a:t>існуючих </a:t>
            </a:r>
            <a:r>
              <a:rPr sz="2000" spc="229" dirty="0">
                <a:solidFill>
                  <a:srgbClr val="251D20"/>
                </a:solidFill>
                <a:latin typeface="Tahoma"/>
                <a:cs typeface="Tahoma"/>
              </a:rPr>
              <a:t>кордонів </a:t>
            </a:r>
            <a:r>
              <a:rPr sz="2000" spc="114" dirty="0">
                <a:solidFill>
                  <a:srgbClr val="251D20"/>
                </a:solidFill>
                <a:latin typeface="Tahoma"/>
                <a:cs typeface="Tahoma"/>
              </a:rPr>
              <a:t>у </a:t>
            </a:r>
            <a:r>
              <a:rPr sz="2000" spc="12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15" dirty="0">
                <a:solidFill>
                  <a:srgbClr val="251D20"/>
                </a:solidFill>
                <a:latin typeface="Tahoma"/>
                <a:cs typeface="Tahoma"/>
              </a:rPr>
              <a:t>рамках </a:t>
            </a:r>
            <a:r>
              <a:rPr sz="2000" spc="190" dirty="0">
                <a:solidFill>
                  <a:srgbClr val="251D20"/>
                </a:solidFill>
                <a:latin typeface="Tahoma"/>
                <a:cs typeface="Tahoma"/>
              </a:rPr>
              <a:t>Співдружності, відкритість </a:t>
            </a:r>
            <a:r>
              <a:rPr sz="2000" spc="19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190" dirty="0">
                <a:solidFill>
                  <a:srgbClr val="251D20"/>
                </a:solidFill>
                <a:latin typeface="Tahoma"/>
                <a:cs typeface="Tahoma"/>
              </a:rPr>
              <a:t>кордонів,</a:t>
            </a:r>
            <a:r>
              <a:rPr sz="2000" spc="1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25" dirty="0">
                <a:solidFill>
                  <a:srgbClr val="251D20"/>
                </a:solidFill>
                <a:latin typeface="Tahoma"/>
                <a:cs typeface="Tahoma"/>
              </a:rPr>
              <a:t>свободу</a:t>
            </a:r>
            <a:r>
              <a:rPr sz="20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35" dirty="0">
                <a:solidFill>
                  <a:srgbClr val="251D20"/>
                </a:solidFill>
                <a:latin typeface="Tahoma"/>
                <a:cs typeface="Tahoma"/>
              </a:rPr>
              <a:t>пересування</a:t>
            </a:r>
            <a:r>
              <a:rPr sz="2000" spc="1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40" dirty="0">
                <a:solidFill>
                  <a:srgbClr val="251D20"/>
                </a:solidFill>
                <a:latin typeface="Tahoma"/>
                <a:cs typeface="Tahoma"/>
              </a:rPr>
              <a:t>громадян </a:t>
            </a:r>
            <a:r>
              <a:rPr sz="2000" spc="-61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90" dirty="0">
                <a:solidFill>
                  <a:srgbClr val="251D20"/>
                </a:solidFill>
                <a:latin typeface="Tahoma"/>
                <a:cs typeface="Tahoma"/>
              </a:rPr>
              <a:t>та </a:t>
            </a:r>
            <a:r>
              <a:rPr sz="2000" spc="215" dirty="0">
                <a:solidFill>
                  <a:srgbClr val="251D20"/>
                </a:solidFill>
                <a:latin typeface="Tahoma"/>
                <a:cs typeface="Tahoma"/>
              </a:rPr>
              <a:t>передачі </a:t>
            </a:r>
            <a:r>
              <a:rPr sz="2000" spc="210" dirty="0">
                <a:solidFill>
                  <a:srgbClr val="251D20"/>
                </a:solidFill>
                <a:latin typeface="Tahoma"/>
                <a:cs typeface="Tahoma"/>
              </a:rPr>
              <a:t>інформації </a:t>
            </a:r>
            <a:r>
              <a:rPr sz="2000" spc="165" dirty="0">
                <a:solidFill>
                  <a:srgbClr val="251D20"/>
                </a:solidFill>
                <a:latin typeface="Tahoma"/>
                <a:cs typeface="Tahoma"/>
              </a:rPr>
              <a:t>в </a:t>
            </a:r>
            <a:r>
              <a:rPr sz="2000" spc="215" dirty="0">
                <a:solidFill>
                  <a:srgbClr val="251D20"/>
                </a:solidFill>
                <a:latin typeface="Tahoma"/>
                <a:cs typeface="Tahoma"/>
              </a:rPr>
              <a:t>рамках </a:t>
            </a:r>
            <a:r>
              <a:rPr sz="2000" spc="22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15" dirty="0">
                <a:solidFill>
                  <a:srgbClr val="251D20"/>
                </a:solidFill>
                <a:latin typeface="Tahoma"/>
                <a:cs typeface="Tahoma"/>
              </a:rPr>
              <a:t>Співдружності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110710"/>
            <a:ext cx="18288000" cy="8176895"/>
          </a:xfrm>
          <a:custGeom>
            <a:avLst/>
            <a:gdLst/>
            <a:ahLst/>
            <a:cxnLst/>
            <a:rect l="l" t="t" r="r" b="b"/>
            <a:pathLst>
              <a:path w="18288000" h="8176895">
                <a:moveTo>
                  <a:pt x="0" y="8176288"/>
                </a:moveTo>
                <a:lnTo>
                  <a:pt x="18287998" y="8176288"/>
                </a:lnTo>
                <a:lnTo>
                  <a:pt x="18287998" y="0"/>
                </a:lnTo>
                <a:lnTo>
                  <a:pt x="0" y="0"/>
                </a:lnTo>
                <a:lnTo>
                  <a:pt x="0" y="8176288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52333" y="6208195"/>
            <a:ext cx="1704873" cy="139236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245785" y="5480417"/>
            <a:ext cx="7795259" cy="2066015"/>
          </a:xfrm>
          <a:prstGeom prst="rect">
            <a:avLst/>
          </a:prstGeom>
          <a:ln w="63602">
            <a:solidFill>
              <a:srgbClr val="FFD6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00" dirty="0">
              <a:latin typeface="Times New Roman"/>
              <a:cs typeface="Times New Roman"/>
            </a:endParaRPr>
          </a:p>
          <a:p>
            <a:pPr marL="1906905" marR="330200">
              <a:lnSpc>
                <a:spcPct val="115599"/>
              </a:lnSpc>
            </a:pPr>
            <a:r>
              <a:rPr sz="2000" spc="215" dirty="0">
                <a:solidFill>
                  <a:srgbClr val="251D20"/>
                </a:solidFill>
                <a:latin typeface="Tahoma"/>
                <a:cs typeface="Tahoma"/>
              </a:rPr>
              <a:t>Україна </a:t>
            </a:r>
            <a:r>
              <a:rPr sz="2000" spc="229" dirty="0">
                <a:solidFill>
                  <a:srgbClr val="251D20"/>
                </a:solidFill>
                <a:latin typeface="Tahoma"/>
                <a:cs typeface="Tahoma"/>
              </a:rPr>
              <a:t>не підтримує </a:t>
            </a:r>
            <a:r>
              <a:rPr sz="2000" spc="175" dirty="0">
                <a:solidFill>
                  <a:srgbClr val="251D20"/>
                </a:solidFill>
                <a:latin typeface="Tahoma"/>
                <a:cs typeface="Tahoma"/>
              </a:rPr>
              <a:t>ідеї </a:t>
            </a:r>
            <a:r>
              <a:rPr sz="2000" spc="225" dirty="0">
                <a:solidFill>
                  <a:srgbClr val="251D20"/>
                </a:solidFill>
                <a:latin typeface="Tahoma"/>
                <a:cs typeface="Tahoma"/>
              </a:rPr>
              <a:t>створення </a:t>
            </a:r>
            <a:r>
              <a:rPr sz="2000" spc="229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15" dirty="0">
                <a:solidFill>
                  <a:srgbClr val="251D20"/>
                </a:solidFill>
                <a:latin typeface="Tahoma"/>
                <a:cs typeface="Tahoma"/>
              </a:rPr>
              <a:t>військового</a:t>
            </a:r>
            <a:r>
              <a:rPr sz="2000" spc="1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10" dirty="0">
                <a:solidFill>
                  <a:srgbClr val="251D20"/>
                </a:solidFill>
                <a:latin typeface="Tahoma"/>
                <a:cs typeface="Tahoma"/>
              </a:rPr>
              <a:t>блоку</a:t>
            </a:r>
            <a:r>
              <a:rPr sz="20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180" dirty="0">
                <a:solidFill>
                  <a:srgbClr val="251D20"/>
                </a:solidFill>
                <a:latin typeface="Tahoma"/>
                <a:cs typeface="Tahoma"/>
              </a:rPr>
              <a:t>СНД,</a:t>
            </a:r>
            <a:r>
              <a:rPr sz="20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114" dirty="0">
                <a:solidFill>
                  <a:srgbClr val="251D20"/>
                </a:solidFill>
                <a:latin typeface="Tahoma"/>
                <a:cs typeface="Tahoma"/>
              </a:rPr>
              <a:t>а</a:t>
            </a:r>
            <a:r>
              <a:rPr sz="20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15" dirty="0">
                <a:solidFill>
                  <a:srgbClr val="251D20"/>
                </a:solidFill>
                <a:latin typeface="Tahoma"/>
                <a:cs typeface="Tahoma"/>
              </a:rPr>
              <a:t>відповідно</a:t>
            </a:r>
            <a:r>
              <a:rPr sz="20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29" dirty="0">
                <a:solidFill>
                  <a:srgbClr val="251D20"/>
                </a:solidFill>
                <a:latin typeface="Tahoma"/>
                <a:cs typeface="Tahoma"/>
              </a:rPr>
              <a:t>не </a:t>
            </a:r>
            <a:r>
              <a:rPr sz="2000" spc="-61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20" dirty="0">
                <a:solidFill>
                  <a:srgbClr val="251D20"/>
                </a:solidFill>
                <a:latin typeface="Tahoma"/>
                <a:cs typeface="Tahoma"/>
              </a:rPr>
              <a:t>підписала </a:t>
            </a:r>
            <a:r>
              <a:rPr sz="2000" spc="-140" dirty="0">
                <a:solidFill>
                  <a:srgbClr val="251D20"/>
                </a:solidFill>
                <a:latin typeface="Tahoma"/>
                <a:cs typeface="Tahoma"/>
              </a:rPr>
              <a:t>15 </a:t>
            </a:r>
            <a:r>
              <a:rPr sz="2000" spc="200" dirty="0" err="1">
                <a:solidFill>
                  <a:srgbClr val="251D20"/>
                </a:solidFill>
                <a:latin typeface="Tahoma"/>
                <a:cs typeface="Tahoma"/>
              </a:rPr>
              <a:t>травня</a:t>
            </a:r>
            <a:r>
              <a:rPr sz="2000" spc="20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45" dirty="0">
                <a:solidFill>
                  <a:srgbClr val="251D20"/>
                </a:solidFill>
                <a:latin typeface="Tahoma"/>
                <a:cs typeface="Tahoma"/>
              </a:rPr>
              <a:t>1992</a:t>
            </a:r>
            <a:r>
              <a:rPr lang="uk-UA" sz="2000" spc="4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45" dirty="0">
                <a:solidFill>
                  <a:srgbClr val="251D20"/>
                </a:solidFill>
                <a:latin typeface="Tahoma"/>
                <a:cs typeface="Tahoma"/>
              </a:rPr>
              <a:t>р. </a:t>
            </a:r>
            <a:r>
              <a:rPr sz="2000" spc="165" dirty="0">
                <a:solidFill>
                  <a:srgbClr val="251D20"/>
                </a:solidFill>
                <a:latin typeface="Tahoma"/>
                <a:cs typeface="Tahoma"/>
              </a:rPr>
              <a:t>в </a:t>
            </a:r>
            <a:r>
              <a:rPr sz="2000" spc="185" dirty="0">
                <a:solidFill>
                  <a:srgbClr val="251D20"/>
                </a:solidFill>
                <a:latin typeface="Tahoma"/>
                <a:cs typeface="Tahoma"/>
              </a:rPr>
              <a:t>Ташкенті </a:t>
            </a:r>
            <a:r>
              <a:rPr sz="2000" spc="19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20" dirty="0">
                <a:solidFill>
                  <a:srgbClr val="251D20"/>
                </a:solidFill>
                <a:latin typeface="Tahoma"/>
                <a:cs typeface="Tahoma"/>
              </a:rPr>
              <a:t>Договір</a:t>
            </a:r>
            <a:r>
              <a:rPr sz="2000" spc="1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60" dirty="0">
                <a:solidFill>
                  <a:srgbClr val="251D20"/>
                </a:solidFill>
                <a:latin typeface="Tahoma"/>
                <a:cs typeface="Tahoma"/>
              </a:rPr>
              <a:t>про</a:t>
            </a:r>
            <a:r>
              <a:rPr sz="2000" spc="1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10" dirty="0">
                <a:solidFill>
                  <a:srgbClr val="251D20"/>
                </a:solidFill>
                <a:latin typeface="Tahoma"/>
                <a:cs typeface="Tahoma"/>
              </a:rPr>
              <a:t>колективну</a:t>
            </a:r>
            <a:r>
              <a:rPr sz="20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25" dirty="0">
                <a:solidFill>
                  <a:srgbClr val="251D20"/>
                </a:solidFill>
                <a:latin typeface="Tahoma"/>
                <a:cs typeface="Tahoma"/>
              </a:rPr>
              <a:t>безпеку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8288000" cy="2110740"/>
          </a:xfrm>
          <a:custGeom>
            <a:avLst/>
            <a:gdLst/>
            <a:ahLst/>
            <a:cxnLst/>
            <a:rect l="l" t="t" r="r" b="b"/>
            <a:pathLst>
              <a:path w="18288000" h="2110740">
                <a:moveTo>
                  <a:pt x="18287998" y="2110710"/>
                </a:moveTo>
                <a:lnTo>
                  <a:pt x="0" y="211071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2110710"/>
                </a:lnTo>
                <a:close/>
              </a:path>
            </a:pathLst>
          </a:custGeom>
          <a:solidFill>
            <a:srgbClr val="FFD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9866014" y="3220287"/>
            <a:ext cx="1115060" cy="1113790"/>
            <a:chOff x="9866014" y="3220287"/>
            <a:chExt cx="1115060" cy="1113790"/>
          </a:xfrm>
        </p:grpSpPr>
        <p:sp>
          <p:nvSpPr>
            <p:cNvPr id="7" name="object 7"/>
            <p:cNvSpPr/>
            <p:nvPr/>
          </p:nvSpPr>
          <p:spPr>
            <a:xfrm>
              <a:off x="9866008" y="3220287"/>
              <a:ext cx="1115060" cy="1113790"/>
            </a:xfrm>
            <a:custGeom>
              <a:avLst/>
              <a:gdLst/>
              <a:ahLst/>
              <a:cxnLst/>
              <a:rect l="l" t="t" r="r" b="b"/>
              <a:pathLst>
                <a:path w="1115059" h="1113789">
                  <a:moveTo>
                    <a:pt x="713676" y="508114"/>
                  </a:moveTo>
                  <a:lnTo>
                    <a:pt x="709714" y="504151"/>
                  </a:lnTo>
                  <a:lnTo>
                    <a:pt x="704824" y="504151"/>
                  </a:lnTo>
                  <a:lnTo>
                    <a:pt x="446887" y="504151"/>
                  </a:lnTo>
                  <a:lnTo>
                    <a:pt x="442937" y="508114"/>
                  </a:lnTo>
                  <a:lnTo>
                    <a:pt x="442937" y="517880"/>
                  </a:lnTo>
                  <a:lnTo>
                    <a:pt x="446887" y="521843"/>
                  </a:lnTo>
                  <a:lnTo>
                    <a:pt x="709726" y="521843"/>
                  </a:lnTo>
                  <a:lnTo>
                    <a:pt x="713676" y="517880"/>
                  </a:lnTo>
                  <a:lnTo>
                    <a:pt x="713676" y="508114"/>
                  </a:lnTo>
                  <a:close/>
                </a:path>
                <a:path w="1115059" h="1113789">
                  <a:moveTo>
                    <a:pt x="755865" y="130009"/>
                  </a:moveTo>
                  <a:lnTo>
                    <a:pt x="751903" y="126047"/>
                  </a:lnTo>
                  <a:lnTo>
                    <a:pt x="510133" y="126047"/>
                  </a:lnTo>
                  <a:lnTo>
                    <a:pt x="506183" y="130009"/>
                  </a:lnTo>
                  <a:lnTo>
                    <a:pt x="506183" y="139763"/>
                  </a:lnTo>
                  <a:lnTo>
                    <a:pt x="510146" y="143725"/>
                  </a:lnTo>
                  <a:lnTo>
                    <a:pt x="515023" y="143725"/>
                  </a:lnTo>
                  <a:lnTo>
                    <a:pt x="751903" y="143725"/>
                  </a:lnTo>
                  <a:lnTo>
                    <a:pt x="755865" y="139763"/>
                  </a:lnTo>
                  <a:lnTo>
                    <a:pt x="755865" y="130009"/>
                  </a:lnTo>
                  <a:close/>
                </a:path>
                <a:path w="1115059" h="1113789">
                  <a:moveTo>
                    <a:pt x="798055" y="434619"/>
                  </a:moveTo>
                  <a:lnTo>
                    <a:pt x="794092" y="430657"/>
                  </a:lnTo>
                  <a:lnTo>
                    <a:pt x="299186" y="430657"/>
                  </a:lnTo>
                  <a:lnTo>
                    <a:pt x="295236" y="434619"/>
                  </a:lnTo>
                  <a:lnTo>
                    <a:pt x="295236" y="444373"/>
                  </a:lnTo>
                  <a:lnTo>
                    <a:pt x="299186" y="448335"/>
                  </a:lnTo>
                  <a:lnTo>
                    <a:pt x="794092" y="448335"/>
                  </a:lnTo>
                  <a:lnTo>
                    <a:pt x="798055" y="444373"/>
                  </a:lnTo>
                  <a:lnTo>
                    <a:pt x="798055" y="439496"/>
                  </a:lnTo>
                  <a:lnTo>
                    <a:pt x="798055" y="434619"/>
                  </a:lnTo>
                  <a:close/>
                </a:path>
                <a:path w="1115059" h="1113789">
                  <a:moveTo>
                    <a:pt x="798055" y="350596"/>
                  </a:moveTo>
                  <a:lnTo>
                    <a:pt x="794092" y="346633"/>
                  </a:lnTo>
                  <a:lnTo>
                    <a:pt x="325221" y="346633"/>
                  </a:lnTo>
                  <a:lnTo>
                    <a:pt x="320332" y="346633"/>
                  </a:lnTo>
                  <a:lnTo>
                    <a:pt x="316369" y="350596"/>
                  </a:lnTo>
                  <a:lnTo>
                    <a:pt x="316369" y="360349"/>
                  </a:lnTo>
                  <a:lnTo>
                    <a:pt x="320332" y="364312"/>
                  </a:lnTo>
                  <a:lnTo>
                    <a:pt x="794092" y="364312"/>
                  </a:lnTo>
                  <a:lnTo>
                    <a:pt x="798055" y="360349"/>
                  </a:lnTo>
                  <a:lnTo>
                    <a:pt x="798055" y="350596"/>
                  </a:lnTo>
                  <a:close/>
                </a:path>
                <a:path w="1115059" h="1113789">
                  <a:moveTo>
                    <a:pt x="808570" y="203504"/>
                  </a:moveTo>
                  <a:lnTo>
                    <a:pt x="804621" y="199542"/>
                  </a:lnTo>
                  <a:lnTo>
                    <a:pt x="478472" y="199542"/>
                  </a:lnTo>
                  <a:lnTo>
                    <a:pt x="474510" y="203504"/>
                  </a:lnTo>
                  <a:lnTo>
                    <a:pt x="474510" y="213271"/>
                  </a:lnTo>
                  <a:lnTo>
                    <a:pt x="478472" y="217233"/>
                  </a:lnTo>
                  <a:lnTo>
                    <a:pt x="483362" y="217233"/>
                  </a:lnTo>
                  <a:lnTo>
                    <a:pt x="804621" y="217233"/>
                  </a:lnTo>
                  <a:lnTo>
                    <a:pt x="808570" y="213271"/>
                  </a:lnTo>
                  <a:lnTo>
                    <a:pt x="808570" y="203504"/>
                  </a:lnTo>
                  <a:close/>
                </a:path>
                <a:path w="1115059" h="1113789">
                  <a:moveTo>
                    <a:pt x="1114437" y="722630"/>
                  </a:moveTo>
                  <a:lnTo>
                    <a:pt x="1114425" y="353060"/>
                  </a:lnTo>
                  <a:lnTo>
                    <a:pt x="1114425" y="334010"/>
                  </a:lnTo>
                  <a:lnTo>
                    <a:pt x="1112685" y="331470"/>
                  </a:lnTo>
                  <a:lnTo>
                    <a:pt x="1109865" y="328930"/>
                  </a:lnTo>
                  <a:lnTo>
                    <a:pt x="1107033" y="327660"/>
                  </a:lnTo>
                  <a:lnTo>
                    <a:pt x="1103604" y="327660"/>
                  </a:lnTo>
                  <a:lnTo>
                    <a:pt x="1096733" y="331965"/>
                  </a:lnTo>
                  <a:lnTo>
                    <a:pt x="1096733" y="353060"/>
                  </a:lnTo>
                  <a:lnTo>
                    <a:pt x="1096733" y="713740"/>
                  </a:lnTo>
                  <a:lnTo>
                    <a:pt x="923150" y="800100"/>
                  </a:lnTo>
                  <a:lnTo>
                    <a:pt x="911517" y="782955"/>
                  </a:lnTo>
                  <a:lnTo>
                    <a:pt x="911517" y="996950"/>
                  </a:lnTo>
                  <a:lnTo>
                    <a:pt x="726173" y="996950"/>
                  </a:lnTo>
                  <a:lnTo>
                    <a:pt x="727202" y="990600"/>
                  </a:lnTo>
                  <a:lnTo>
                    <a:pt x="726681" y="982980"/>
                  </a:lnTo>
                  <a:lnTo>
                    <a:pt x="724649" y="976630"/>
                  </a:lnTo>
                  <a:lnTo>
                    <a:pt x="732599" y="974090"/>
                  </a:lnTo>
                  <a:lnTo>
                    <a:pt x="740156" y="969010"/>
                  </a:lnTo>
                  <a:lnTo>
                    <a:pt x="766838" y="938530"/>
                  </a:lnTo>
                  <a:lnTo>
                    <a:pt x="785101" y="923290"/>
                  </a:lnTo>
                  <a:lnTo>
                    <a:pt x="819632" y="890270"/>
                  </a:lnTo>
                  <a:lnTo>
                    <a:pt x="847420" y="859790"/>
                  </a:lnTo>
                  <a:lnTo>
                    <a:pt x="879208" y="817880"/>
                  </a:lnTo>
                  <a:lnTo>
                    <a:pt x="902233" y="801370"/>
                  </a:lnTo>
                  <a:lnTo>
                    <a:pt x="911352" y="814070"/>
                  </a:lnTo>
                  <a:lnTo>
                    <a:pt x="911517" y="996950"/>
                  </a:lnTo>
                  <a:lnTo>
                    <a:pt x="911517" y="782955"/>
                  </a:lnTo>
                  <a:lnTo>
                    <a:pt x="862012" y="709980"/>
                  </a:lnTo>
                  <a:lnTo>
                    <a:pt x="862012" y="811530"/>
                  </a:lnTo>
                  <a:lnTo>
                    <a:pt x="852843" y="824230"/>
                  </a:lnTo>
                  <a:lnTo>
                    <a:pt x="822604" y="862330"/>
                  </a:lnTo>
                  <a:lnTo>
                    <a:pt x="782294" y="901700"/>
                  </a:lnTo>
                  <a:lnTo>
                    <a:pt x="767918" y="914400"/>
                  </a:lnTo>
                  <a:lnTo>
                    <a:pt x="765606" y="906780"/>
                  </a:lnTo>
                  <a:lnTo>
                    <a:pt x="762076" y="900430"/>
                  </a:lnTo>
                  <a:lnTo>
                    <a:pt x="757364" y="894080"/>
                  </a:lnTo>
                  <a:lnTo>
                    <a:pt x="751497" y="887730"/>
                  </a:lnTo>
                  <a:lnTo>
                    <a:pt x="751319" y="887590"/>
                  </a:lnTo>
                  <a:lnTo>
                    <a:pt x="751319" y="922020"/>
                  </a:lnTo>
                  <a:lnTo>
                    <a:pt x="750595" y="930910"/>
                  </a:lnTo>
                  <a:lnTo>
                    <a:pt x="749261" y="937260"/>
                  </a:lnTo>
                  <a:lnTo>
                    <a:pt x="745947" y="942340"/>
                  </a:lnTo>
                  <a:lnTo>
                    <a:pt x="740486" y="947420"/>
                  </a:lnTo>
                  <a:lnTo>
                    <a:pt x="734987" y="951230"/>
                  </a:lnTo>
                  <a:lnTo>
                    <a:pt x="728586" y="956310"/>
                  </a:lnTo>
                  <a:lnTo>
                    <a:pt x="722007" y="958850"/>
                  </a:lnTo>
                  <a:lnTo>
                    <a:pt x="715975" y="960120"/>
                  </a:lnTo>
                  <a:lnTo>
                    <a:pt x="713066" y="957580"/>
                  </a:lnTo>
                  <a:lnTo>
                    <a:pt x="711555" y="956310"/>
                  </a:lnTo>
                  <a:lnTo>
                    <a:pt x="585190" y="839470"/>
                  </a:lnTo>
                  <a:lnTo>
                    <a:pt x="579602" y="839470"/>
                  </a:lnTo>
                  <a:lnTo>
                    <a:pt x="572985" y="847090"/>
                  </a:lnTo>
                  <a:lnTo>
                    <a:pt x="573201" y="852170"/>
                  </a:lnTo>
                  <a:lnTo>
                    <a:pt x="699668" y="969010"/>
                  </a:lnTo>
                  <a:lnTo>
                    <a:pt x="701332" y="970280"/>
                  </a:lnTo>
                  <a:lnTo>
                    <a:pt x="702894" y="972820"/>
                  </a:lnTo>
                  <a:lnTo>
                    <a:pt x="704430" y="974090"/>
                  </a:lnTo>
                  <a:lnTo>
                    <a:pt x="707593" y="981710"/>
                  </a:lnTo>
                  <a:lnTo>
                    <a:pt x="709002" y="988060"/>
                  </a:lnTo>
                  <a:lnTo>
                    <a:pt x="708634" y="995680"/>
                  </a:lnTo>
                  <a:lnTo>
                    <a:pt x="673557" y="1026160"/>
                  </a:lnTo>
                  <a:lnTo>
                    <a:pt x="662152" y="1023620"/>
                  </a:lnTo>
                  <a:lnTo>
                    <a:pt x="651852" y="1017270"/>
                  </a:lnTo>
                  <a:lnTo>
                    <a:pt x="651154" y="1017270"/>
                  </a:lnTo>
                  <a:lnTo>
                    <a:pt x="518871" y="895350"/>
                  </a:lnTo>
                  <a:lnTo>
                    <a:pt x="513257" y="895350"/>
                  </a:lnTo>
                  <a:lnTo>
                    <a:pt x="506628" y="902970"/>
                  </a:lnTo>
                  <a:lnTo>
                    <a:pt x="506857" y="908050"/>
                  </a:lnTo>
                  <a:lnTo>
                    <a:pt x="637692" y="1028700"/>
                  </a:lnTo>
                  <a:lnTo>
                    <a:pt x="638225" y="1036320"/>
                  </a:lnTo>
                  <a:lnTo>
                    <a:pt x="613460" y="1069340"/>
                  </a:lnTo>
                  <a:lnTo>
                    <a:pt x="602538" y="1070610"/>
                  </a:lnTo>
                  <a:lnTo>
                    <a:pt x="594779" y="1069340"/>
                  </a:lnTo>
                  <a:lnTo>
                    <a:pt x="588073" y="1066800"/>
                  </a:lnTo>
                  <a:lnTo>
                    <a:pt x="582498" y="1064260"/>
                  </a:lnTo>
                  <a:lnTo>
                    <a:pt x="578129" y="1061720"/>
                  </a:lnTo>
                  <a:lnTo>
                    <a:pt x="581952" y="1047750"/>
                  </a:lnTo>
                  <a:lnTo>
                    <a:pt x="581164" y="1032510"/>
                  </a:lnTo>
                  <a:lnTo>
                    <a:pt x="575919" y="1019810"/>
                  </a:lnTo>
                  <a:lnTo>
                    <a:pt x="573811" y="1017270"/>
                  </a:lnTo>
                  <a:lnTo>
                    <a:pt x="566394" y="1008380"/>
                  </a:lnTo>
                  <a:lnTo>
                    <a:pt x="564299" y="1007122"/>
                  </a:lnTo>
                  <a:lnTo>
                    <a:pt x="564299" y="1038860"/>
                  </a:lnTo>
                  <a:lnTo>
                    <a:pt x="563753" y="1049020"/>
                  </a:lnTo>
                  <a:lnTo>
                    <a:pt x="559562" y="1057910"/>
                  </a:lnTo>
                  <a:lnTo>
                    <a:pt x="559371" y="1057910"/>
                  </a:lnTo>
                  <a:lnTo>
                    <a:pt x="559092" y="1059180"/>
                  </a:lnTo>
                  <a:lnTo>
                    <a:pt x="558495" y="1059180"/>
                  </a:lnTo>
                  <a:lnTo>
                    <a:pt x="535749" y="1087120"/>
                  </a:lnTo>
                  <a:lnTo>
                    <a:pt x="527659" y="1093470"/>
                  </a:lnTo>
                  <a:lnTo>
                    <a:pt x="517817" y="1096010"/>
                  </a:lnTo>
                  <a:lnTo>
                    <a:pt x="507593" y="1094740"/>
                  </a:lnTo>
                  <a:lnTo>
                    <a:pt x="498373" y="1089660"/>
                  </a:lnTo>
                  <a:lnTo>
                    <a:pt x="493382" y="1084580"/>
                  </a:lnTo>
                  <a:lnTo>
                    <a:pt x="490194" y="1078230"/>
                  </a:lnTo>
                  <a:lnTo>
                    <a:pt x="488911" y="1070610"/>
                  </a:lnTo>
                  <a:lnTo>
                    <a:pt x="489534" y="1064260"/>
                  </a:lnTo>
                  <a:lnTo>
                    <a:pt x="489661" y="1062990"/>
                  </a:lnTo>
                  <a:lnTo>
                    <a:pt x="509435" y="1040130"/>
                  </a:lnTo>
                  <a:lnTo>
                    <a:pt x="512622" y="1036320"/>
                  </a:lnTo>
                  <a:lnTo>
                    <a:pt x="515035" y="1031240"/>
                  </a:lnTo>
                  <a:lnTo>
                    <a:pt x="516788" y="1027430"/>
                  </a:lnTo>
                  <a:lnTo>
                    <a:pt x="517715" y="1026160"/>
                  </a:lnTo>
                  <a:lnTo>
                    <a:pt x="525830" y="1019810"/>
                  </a:lnTo>
                  <a:lnTo>
                    <a:pt x="535698" y="1017270"/>
                  </a:lnTo>
                  <a:lnTo>
                    <a:pt x="545934" y="1017270"/>
                  </a:lnTo>
                  <a:lnTo>
                    <a:pt x="555129" y="1022350"/>
                  </a:lnTo>
                  <a:lnTo>
                    <a:pt x="561365" y="1029970"/>
                  </a:lnTo>
                  <a:lnTo>
                    <a:pt x="564299" y="1038860"/>
                  </a:lnTo>
                  <a:lnTo>
                    <a:pt x="564299" y="1007122"/>
                  </a:lnTo>
                  <a:lnTo>
                    <a:pt x="560044" y="1004570"/>
                  </a:lnTo>
                  <a:lnTo>
                    <a:pt x="557745" y="1003300"/>
                  </a:lnTo>
                  <a:lnTo>
                    <a:pt x="553148" y="1000760"/>
                  </a:lnTo>
                  <a:lnTo>
                    <a:pt x="538111" y="998220"/>
                  </a:lnTo>
                  <a:lnTo>
                    <a:pt x="531279" y="998220"/>
                  </a:lnTo>
                  <a:lnTo>
                    <a:pt x="524687" y="1000760"/>
                  </a:lnTo>
                  <a:lnTo>
                    <a:pt x="518731" y="1003300"/>
                  </a:lnTo>
                  <a:lnTo>
                    <a:pt x="516686" y="995680"/>
                  </a:lnTo>
                  <a:lnTo>
                    <a:pt x="513499" y="989330"/>
                  </a:lnTo>
                  <a:lnTo>
                    <a:pt x="510908" y="985520"/>
                  </a:lnTo>
                  <a:lnTo>
                    <a:pt x="509181" y="982980"/>
                  </a:lnTo>
                  <a:lnTo>
                    <a:pt x="503770" y="977900"/>
                  </a:lnTo>
                  <a:lnTo>
                    <a:pt x="501980" y="976655"/>
                  </a:lnTo>
                  <a:lnTo>
                    <a:pt x="501980" y="1010920"/>
                  </a:lnTo>
                  <a:lnTo>
                    <a:pt x="500926" y="1019810"/>
                  </a:lnTo>
                  <a:lnTo>
                    <a:pt x="499783" y="1022350"/>
                  </a:lnTo>
                  <a:lnTo>
                    <a:pt x="498055" y="1026160"/>
                  </a:lnTo>
                  <a:lnTo>
                    <a:pt x="495871" y="1028700"/>
                  </a:lnTo>
                  <a:lnTo>
                    <a:pt x="474662" y="1054100"/>
                  </a:lnTo>
                  <a:lnTo>
                    <a:pt x="473138" y="1055370"/>
                  </a:lnTo>
                  <a:lnTo>
                    <a:pt x="465035" y="1061720"/>
                  </a:lnTo>
                  <a:lnTo>
                    <a:pt x="455193" y="1064260"/>
                  </a:lnTo>
                  <a:lnTo>
                    <a:pt x="444982" y="1064260"/>
                  </a:lnTo>
                  <a:lnTo>
                    <a:pt x="426313" y="1038860"/>
                  </a:lnTo>
                  <a:lnTo>
                    <a:pt x="427596" y="1031240"/>
                  </a:lnTo>
                  <a:lnTo>
                    <a:pt x="430428" y="1027430"/>
                  </a:lnTo>
                  <a:lnTo>
                    <a:pt x="431507" y="1026160"/>
                  </a:lnTo>
                  <a:lnTo>
                    <a:pt x="453097" y="1000760"/>
                  </a:lnTo>
                  <a:lnTo>
                    <a:pt x="455625" y="998220"/>
                  </a:lnTo>
                  <a:lnTo>
                    <a:pt x="457530" y="994410"/>
                  </a:lnTo>
                  <a:lnTo>
                    <a:pt x="459079" y="990600"/>
                  </a:lnTo>
                  <a:lnTo>
                    <a:pt x="466928" y="986790"/>
                  </a:lnTo>
                  <a:lnTo>
                    <a:pt x="475767" y="985520"/>
                  </a:lnTo>
                  <a:lnTo>
                    <a:pt x="484619" y="986790"/>
                  </a:lnTo>
                  <a:lnTo>
                    <a:pt x="492493" y="991870"/>
                  </a:lnTo>
                  <a:lnTo>
                    <a:pt x="497624" y="996950"/>
                  </a:lnTo>
                  <a:lnTo>
                    <a:pt x="500837" y="1004570"/>
                  </a:lnTo>
                  <a:lnTo>
                    <a:pt x="501980" y="1010920"/>
                  </a:lnTo>
                  <a:lnTo>
                    <a:pt x="501980" y="976655"/>
                  </a:lnTo>
                  <a:lnTo>
                    <a:pt x="494652" y="971550"/>
                  </a:lnTo>
                  <a:lnTo>
                    <a:pt x="489559" y="970280"/>
                  </a:lnTo>
                  <a:lnTo>
                    <a:pt x="484466" y="969010"/>
                  </a:lnTo>
                  <a:lnTo>
                    <a:pt x="473811" y="967740"/>
                  </a:lnTo>
                  <a:lnTo>
                    <a:pt x="463257" y="970280"/>
                  </a:lnTo>
                  <a:lnTo>
                    <a:pt x="461848" y="961390"/>
                  </a:lnTo>
                  <a:lnTo>
                    <a:pt x="458736" y="952500"/>
                  </a:lnTo>
                  <a:lnTo>
                    <a:pt x="454736" y="946150"/>
                  </a:lnTo>
                  <a:lnTo>
                    <a:pt x="453936" y="944880"/>
                  </a:lnTo>
                  <a:lnTo>
                    <a:pt x="447522" y="938530"/>
                  </a:lnTo>
                  <a:lnTo>
                    <a:pt x="445655" y="937425"/>
                  </a:lnTo>
                  <a:lnTo>
                    <a:pt x="445655" y="974090"/>
                  </a:lnTo>
                  <a:lnTo>
                    <a:pt x="443839" y="981710"/>
                  </a:lnTo>
                  <a:lnTo>
                    <a:pt x="442874" y="984250"/>
                  </a:lnTo>
                  <a:lnTo>
                    <a:pt x="441439" y="986790"/>
                  </a:lnTo>
                  <a:lnTo>
                    <a:pt x="439521" y="989330"/>
                  </a:lnTo>
                  <a:lnTo>
                    <a:pt x="417004" y="1016000"/>
                  </a:lnTo>
                  <a:lnTo>
                    <a:pt x="415048" y="1018540"/>
                  </a:lnTo>
                  <a:lnTo>
                    <a:pt x="413969" y="1019810"/>
                  </a:lnTo>
                  <a:lnTo>
                    <a:pt x="405879" y="1023620"/>
                  </a:lnTo>
                  <a:lnTo>
                    <a:pt x="396697" y="1026160"/>
                  </a:lnTo>
                  <a:lnTo>
                    <a:pt x="387527" y="1023620"/>
                  </a:lnTo>
                  <a:lnTo>
                    <a:pt x="379450" y="1019810"/>
                  </a:lnTo>
                  <a:lnTo>
                    <a:pt x="374726" y="1016000"/>
                  </a:lnTo>
                  <a:lnTo>
                    <a:pt x="371525" y="1010920"/>
                  </a:lnTo>
                  <a:lnTo>
                    <a:pt x="370433" y="1004570"/>
                  </a:lnTo>
                  <a:lnTo>
                    <a:pt x="369519" y="999490"/>
                  </a:lnTo>
                  <a:lnTo>
                    <a:pt x="369773" y="996950"/>
                  </a:lnTo>
                  <a:lnTo>
                    <a:pt x="370014" y="994410"/>
                  </a:lnTo>
                  <a:lnTo>
                    <a:pt x="371716" y="990600"/>
                  </a:lnTo>
                  <a:lnTo>
                    <a:pt x="374751" y="988060"/>
                  </a:lnTo>
                  <a:lnTo>
                    <a:pt x="376389" y="985520"/>
                  </a:lnTo>
                  <a:lnTo>
                    <a:pt x="378548" y="982980"/>
                  </a:lnTo>
                  <a:lnTo>
                    <a:pt x="399059" y="958850"/>
                  </a:lnTo>
                  <a:lnTo>
                    <a:pt x="400977" y="956310"/>
                  </a:lnTo>
                  <a:lnTo>
                    <a:pt x="402602" y="953770"/>
                  </a:lnTo>
                  <a:lnTo>
                    <a:pt x="404063" y="951230"/>
                  </a:lnTo>
                  <a:lnTo>
                    <a:pt x="411772" y="947420"/>
                  </a:lnTo>
                  <a:lnTo>
                    <a:pt x="420281" y="946150"/>
                  </a:lnTo>
                  <a:lnTo>
                    <a:pt x="428726" y="947420"/>
                  </a:lnTo>
                  <a:lnTo>
                    <a:pt x="436219" y="952500"/>
                  </a:lnTo>
                  <a:lnTo>
                    <a:pt x="441693" y="958850"/>
                  </a:lnTo>
                  <a:lnTo>
                    <a:pt x="444881" y="966470"/>
                  </a:lnTo>
                  <a:lnTo>
                    <a:pt x="445655" y="974090"/>
                  </a:lnTo>
                  <a:lnTo>
                    <a:pt x="445655" y="937425"/>
                  </a:lnTo>
                  <a:lnTo>
                    <a:pt x="438950" y="933450"/>
                  </a:lnTo>
                  <a:lnTo>
                    <a:pt x="429361" y="929640"/>
                  </a:lnTo>
                  <a:lnTo>
                    <a:pt x="419277" y="928370"/>
                  </a:lnTo>
                  <a:lnTo>
                    <a:pt x="409194" y="929640"/>
                  </a:lnTo>
                  <a:lnTo>
                    <a:pt x="408114" y="920750"/>
                  </a:lnTo>
                  <a:lnTo>
                    <a:pt x="405104" y="911860"/>
                  </a:lnTo>
                  <a:lnTo>
                    <a:pt x="400900" y="904240"/>
                  </a:lnTo>
                  <a:lnTo>
                    <a:pt x="400202" y="902970"/>
                  </a:lnTo>
                  <a:lnTo>
                    <a:pt x="397510" y="900430"/>
                  </a:lnTo>
                  <a:lnTo>
                    <a:pt x="393484" y="896620"/>
                  </a:lnTo>
                  <a:lnTo>
                    <a:pt x="391553" y="895083"/>
                  </a:lnTo>
                  <a:lnTo>
                    <a:pt x="391553" y="932180"/>
                  </a:lnTo>
                  <a:lnTo>
                    <a:pt x="389369" y="941070"/>
                  </a:lnTo>
                  <a:lnTo>
                    <a:pt x="388315" y="943610"/>
                  </a:lnTo>
                  <a:lnTo>
                    <a:pt x="386994" y="944880"/>
                  </a:lnTo>
                  <a:lnTo>
                    <a:pt x="362927" y="974090"/>
                  </a:lnTo>
                  <a:lnTo>
                    <a:pt x="361454" y="975360"/>
                  </a:lnTo>
                  <a:lnTo>
                    <a:pt x="360210" y="976630"/>
                  </a:lnTo>
                  <a:lnTo>
                    <a:pt x="358698" y="977900"/>
                  </a:lnTo>
                  <a:lnTo>
                    <a:pt x="358394" y="977900"/>
                  </a:lnTo>
                  <a:lnTo>
                    <a:pt x="358114" y="979170"/>
                  </a:lnTo>
                  <a:lnTo>
                    <a:pt x="350266" y="982980"/>
                  </a:lnTo>
                  <a:lnTo>
                    <a:pt x="341604" y="982980"/>
                  </a:lnTo>
                  <a:lnTo>
                    <a:pt x="333019" y="981710"/>
                  </a:lnTo>
                  <a:lnTo>
                    <a:pt x="325412" y="977900"/>
                  </a:lnTo>
                  <a:lnTo>
                    <a:pt x="324002" y="976591"/>
                  </a:lnTo>
                  <a:lnTo>
                    <a:pt x="324002" y="996950"/>
                  </a:lnTo>
                  <a:lnTo>
                    <a:pt x="202984" y="996950"/>
                  </a:lnTo>
                  <a:lnTo>
                    <a:pt x="203073" y="814070"/>
                  </a:lnTo>
                  <a:lnTo>
                    <a:pt x="212191" y="801370"/>
                  </a:lnTo>
                  <a:lnTo>
                    <a:pt x="235483" y="817880"/>
                  </a:lnTo>
                  <a:lnTo>
                    <a:pt x="246659" y="831850"/>
                  </a:lnTo>
                  <a:lnTo>
                    <a:pt x="258254" y="845820"/>
                  </a:lnTo>
                  <a:lnTo>
                    <a:pt x="292023" y="883920"/>
                  </a:lnTo>
                  <a:lnTo>
                    <a:pt x="321691" y="913130"/>
                  </a:lnTo>
                  <a:lnTo>
                    <a:pt x="308546" y="928370"/>
                  </a:lnTo>
                  <a:lnTo>
                    <a:pt x="303618" y="935990"/>
                  </a:lnTo>
                  <a:lnTo>
                    <a:pt x="300240" y="943610"/>
                  </a:lnTo>
                  <a:lnTo>
                    <a:pt x="298475" y="952500"/>
                  </a:lnTo>
                  <a:lnTo>
                    <a:pt x="298399" y="961390"/>
                  </a:lnTo>
                  <a:lnTo>
                    <a:pt x="300012" y="970280"/>
                  </a:lnTo>
                  <a:lnTo>
                    <a:pt x="303237" y="977900"/>
                  </a:lnTo>
                  <a:lnTo>
                    <a:pt x="307962" y="985520"/>
                  </a:lnTo>
                  <a:lnTo>
                    <a:pt x="314096" y="990600"/>
                  </a:lnTo>
                  <a:lnTo>
                    <a:pt x="317106" y="993140"/>
                  </a:lnTo>
                  <a:lnTo>
                    <a:pt x="320484" y="995680"/>
                  </a:lnTo>
                  <a:lnTo>
                    <a:pt x="324002" y="996950"/>
                  </a:lnTo>
                  <a:lnTo>
                    <a:pt x="324002" y="976591"/>
                  </a:lnTo>
                  <a:lnTo>
                    <a:pt x="319976" y="972820"/>
                  </a:lnTo>
                  <a:lnTo>
                    <a:pt x="316649" y="966470"/>
                  </a:lnTo>
                  <a:lnTo>
                    <a:pt x="315404" y="952500"/>
                  </a:lnTo>
                  <a:lnTo>
                    <a:pt x="317563" y="946150"/>
                  </a:lnTo>
                  <a:lnTo>
                    <a:pt x="340220" y="918210"/>
                  </a:lnTo>
                  <a:lnTo>
                    <a:pt x="340360" y="918210"/>
                  </a:lnTo>
                  <a:lnTo>
                    <a:pt x="349808" y="906780"/>
                  </a:lnTo>
                  <a:lnTo>
                    <a:pt x="357238" y="904240"/>
                  </a:lnTo>
                  <a:lnTo>
                    <a:pt x="371309" y="904240"/>
                  </a:lnTo>
                  <a:lnTo>
                    <a:pt x="391553" y="932180"/>
                  </a:lnTo>
                  <a:lnTo>
                    <a:pt x="391553" y="895083"/>
                  </a:lnTo>
                  <a:lnTo>
                    <a:pt x="387121" y="891540"/>
                  </a:lnTo>
                  <a:lnTo>
                    <a:pt x="380149" y="889000"/>
                  </a:lnTo>
                  <a:lnTo>
                    <a:pt x="372757" y="886460"/>
                  </a:lnTo>
                  <a:lnTo>
                    <a:pt x="356196" y="886460"/>
                  </a:lnTo>
                  <a:lnTo>
                    <a:pt x="347751" y="890270"/>
                  </a:lnTo>
                  <a:lnTo>
                    <a:pt x="340017" y="894080"/>
                  </a:lnTo>
                  <a:lnTo>
                    <a:pt x="333209" y="900430"/>
                  </a:lnTo>
                  <a:lnTo>
                    <a:pt x="323545" y="890270"/>
                  </a:lnTo>
                  <a:lnTo>
                    <a:pt x="314020" y="881380"/>
                  </a:lnTo>
                  <a:lnTo>
                    <a:pt x="304673" y="871220"/>
                  </a:lnTo>
                  <a:lnTo>
                    <a:pt x="295529" y="862330"/>
                  </a:lnTo>
                  <a:lnTo>
                    <a:pt x="284340" y="849630"/>
                  </a:lnTo>
                  <a:lnTo>
                    <a:pt x="273469" y="836930"/>
                  </a:lnTo>
                  <a:lnTo>
                    <a:pt x="262915" y="824230"/>
                  </a:lnTo>
                  <a:lnTo>
                    <a:pt x="252691" y="811530"/>
                  </a:lnTo>
                  <a:lnTo>
                    <a:pt x="259715" y="801370"/>
                  </a:lnTo>
                  <a:lnTo>
                    <a:pt x="261480" y="798830"/>
                  </a:lnTo>
                  <a:lnTo>
                    <a:pt x="388899" y="614680"/>
                  </a:lnTo>
                  <a:lnTo>
                    <a:pt x="490880" y="598170"/>
                  </a:lnTo>
                  <a:lnTo>
                    <a:pt x="592861" y="581660"/>
                  </a:lnTo>
                  <a:lnTo>
                    <a:pt x="601980" y="580390"/>
                  </a:lnTo>
                  <a:lnTo>
                    <a:pt x="620255" y="580390"/>
                  </a:lnTo>
                  <a:lnTo>
                    <a:pt x="629335" y="581660"/>
                  </a:lnTo>
                  <a:lnTo>
                    <a:pt x="698284" y="594360"/>
                  </a:lnTo>
                  <a:lnTo>
                    <a:pt x="722972" y="612140"/>
                  </a:lnTo>
                  <a:lnTo>
                    <a:pt x="723290" y="612140"/>
                  </a:lnTo>
                  <a:lnTo>
                    <a:pt x="725512" y="617220"/>
                  </a:lnTo>
                  <a:lnTo>
                    <a:pt x="726287" y="621030"/>
                  </a:lnTo>
                  <a:lnTo>
                    <a:pt x="725665" y="624840"/>
                  </a:lnTo>
                  <a:lnTo>
                    <a:pt x="670801" y="650240"/>
                  </a:lnTo>
                  <a:lnTo>
                    <a:pt x="640613" y="648970"/>
                  </a:lnTo>
                  <a:lnTo>
                    <a:pt x="605472" y="640080"/>
                  </a:lnTo>
                  <a:lnTo>
                    <a:pt x="603034" y="640080"/>
                  </a:lnTo>
                  <a:lnTo>
                    <a:pt x="553872" y="643890"/>
                  </a:lnTo>
                  <a:lnTo>
                    <a:pt x="552691" y="643890"/>
                  </a:lnTo>
                  <a:lnTo>
                    <a:pt x="414731" y="720090"/>
                  </a:lnTo>
                  <a:lnTo>
                    <a:pt x="386626" y="750570"/>
                  </a:lnTo>
                  <a:lnTo>
                    <a:pt x="383044" y="769620"/>
                  </a:lnTo>
                  <a:lnTo>
                    <a:pt x="385025" y="778510"/>
                  </a:lnTo>
                  <a:lnTo>
                    <a:pt x="395770" y="791210"/>
                  </a:lnTo>
                  <a:lnTo>
                    <a:pt x="411416" y="798830"/>
                  </a:lnTo>
                  <a:lnTo>
                    <a:pt x="427723" y="801370"/>
                  </a:lnTo>
                  <a:lnTo>
                    <a:pt x="440397" y="802640"/>
                  </a:lnTo>
                  <a:lnTo>
                    <a:pt x="442633" y="802640"/>
                  </a:lnTo>
                  <a:lnTo>
                    <a:pt x="452691" y="801370"/>
                  </a:lnTo>
                  <a:lnTo>
                    <a:pt x="466432" y="798830"/>
                  </a:lnTo>
                  <a:lnTo>
                    <a:pt x="485254" y="792480"/>
                  </a:lnTo>
                  <a:lnTo>
                    <a:pt x="504228" y="784860"/>
                  </a:lnTo>
                  <a:lnTo>
                    <a:pt x="510552" y="782320"/>
                  </a:lnTo>
                  <a:lnTo>
                    <a:pt x="523748" y="777240"/>
                  </a:lnTo>
                  <a:lnTo>
                    <a:pt x="530326" y="773430"/>
                  </a:lnTo>
                  <a:lnTo>
                    <a:pt x="538772" y="770890"/>
                  </a:lnTo>
                  <a:lnTo>
                    <a:pt x="547522" y="768350"/>
                  </a:lnTo>
                  <a:lnTo>
                    <a:pt x="556488" y="768350"/>
                  </a:lnTo>
                  <a:lnTo>
                    <a:pt x="565581" y="769620"/>
                  </a:lnTo>
                  <a:lnTo>
                    <a:pt x="571741" y="770890"/>
                  </a:lnTo>
                  <a:lnTo>
                    <a:pt x="575398" y="772160"/>
                  </a:lnTo>
                  <a:lnTo>
                    <a:pt x="581698" y="773430"/>
                  </a:lnTo>
                  <a:lnTo>
                    <a:pt x="587463" y="777240"/>
                  </a:lnTo>
                  <a:lnTo>
                    <a:pt x="592455" y="781050"/>
                  </a:lnTo>
                  <a:lnTo>
                    <a:pt x="609168" y="795020"/>
                  </a:lnTo>
                  <a:lnTo>
                    <a:pt x="626491" y="808990"/>
                  </a:lnTo>
                  <a:lnTo>
                    <a:pt x="682358" y="854710"/>
                  </a:lnTo>
                  <a:lnTo>
                    <a:pt x="702271" y="871220"/>
                  </a:lnTo>
                  <a:lnTo>
                    <a:pt x="721728" y="886460"/>
                  </a:lnTo>
                  <a:lnTo>
                    <a:pt x="740422" y="901700"/>
                  </a:lnTo>
                  <a:lnTo>
                    <a:pt x="746074" y="908050"/>
                  </a:lnTo>
                  <a:lnTo>
                    <a:pt x="749757" y="914400"/>
                  </a:lnTo>
                  <a:lnTo>
                    <a:pt x="751319" y="922020"/>
                  </a:lnTo>
                  <a:lnTo>
                    <a:pt x="751319" y="887590"/>
                  </a:lnTo>
                  <a:lnTo>
                    <a:pt x="732815" y="872490"/>
                  </a:lnTo>
                  <a:lnTo>
                    <a:pt x="713397" y="857250"/>
                  </a:lnTo>
                  <a:lnTo>
                    <a:pt x="693521" y="840740"/>
                  </a:lnTo>
                  <a:lnTo>
                    <a:pt x="643864" y="800100"/>
                  </a:lnTo>
                  <a:lnTo>
                    <a:pt x="629399" y="788670"/>
                  </a:lnTo>
                  <a:lnTo>
                    <a:pt x="615264" y="777240"/>
                  </a:lnTo>
                  <a:lnTo>
                    <a:pt x="633336" y="777240"/>
                  </a:lnTo>
                  <a:lnTo>
                    <a:pt x="642239" y="775970"/>
                  </a:lnTo>
                  <a:lnTo>
                    <a:pt x="651129" y="775970"/>
                  </a:lnTo>
                  <a:lnTo>
                    <a:pt x="700811" y="763270"/>
                  </a:lnTo>
                  <a:lnTo>
                    <a:pt x="710526" y="759460"/>
                  </a:lnTo>
                  <a:lnTo>
                    <a:pt x="720242" y="755650"/>
                  </a:lnTo>
                  <a:lnTo>
                    <a:pt x="738949" y="745490"/>
                  </a:lnTo>
                  <a:lnTo>
                    <a:pt x="743140" y="742950"/>
                  </a:lnTo>
                  <a:lnTo>
                    <a:pt x="744474" y="736600"/>
                  </a:lnTo>
                  <a:lnTo>
                    <a:pt x="739419" y="728980"/>
                  </a:lnTo>
                  <a:lnTo>
                    <a:pt x="733996" y="727710"/>
                  </a:lnTo>
                  <a:lnTo>
                    <a:pt x="729792" y="730250"/>
                  </a:lnTo>
                  <a:lnTo>
                    <a:pt x="712584" y="739140"/>
                  </a:lnTo>
                  <a:lnTo>
                    <a:pt x="694702" y="746760"/>
                  </a:lnTo>
                  <a:lnTo>
                    <a:pt x="676198" y="753110"/>
                  </a:lnTo>
                  <a:lnTo>
                    <a:pt x="657161" y="756920"/>
                  </a:lnTo>
                  <a:lnTo>
                    <a:pt x="637895" y="759460"/>
                  </a:lnTo>
                  <a:lnTo>
                    <a:pt x="618553" y="759460"/>
                  </a:lnTo>
                  <a:lnTo>
                    <a:pt x="599186" y="758190"/>
                  </a:lnTo>
                  <a:lnTo>
                    <a:pt x="579577" y="754380"/>
                  </a:lnTo>
                  <a:lnTo>
                    <a:pt x="572173" y="751840"/>
                  </a:lnTo>
                  <a:lnTo>
                    <a:pt x="568756" y="751840"/>
                  </a:lnTo>
                  <a:lnTo>
                    <a:pt x="556983" y="750570"/>
                  </a:lnTo>
                  <a:lnTo>
                    <a:pt x="533844" y="753110"/>
                  </a:lnTo>
                  <a:lnTo>
                    <a:pt x="522782" y="758190"/>
                  </a:lnTo>
                  <a:lnTo>
                    <a:pt x="516369" y="760730"/>
                  </a:lnTo>
                  <a:lnTo>
                    <a:pt x="503504" y="767080"/>
                  </a:lnTo>
                  <a:lnTo>
                    <a:pt x="476326" y="777240"/>
                  </a:lnTo>
                  <a:lnTo>
                    <a:pt x="458190" y="782320"/>
                  </a:lnTo>
                  <a:lnTo>
                    <a:pt x="447040" y="784860"/>
                  </a:lnTo>
                  <a:lnTo>
                    <a:pt x="440855" y="784860"/>
                  </a:lnTo>
                  <a:lnTo>
                    <a:pt x="401459" y="770890"/>
                  </a:lnTo>
                  <a:lnTo>
                    <a:pt x="399351" y="765810"/>
                  </a:lnTo>
                  <a:lnTo>
                    <a:pt x="401294" y="758190"/>
                  </a:lnTo>
                  <a:lnTo>
                    <a:pt x="410337" y="745490"/>
                  </a:lnTo>
                  <a:lnTo>
                    <a:pt x="415975" y="740410"/>
                  </a:lnTo>
                  <a:lnTo>
                    <a:pt x="423354" y="736600"/>
                  </a:lnTo>
                  <a:lnTo>
                    <a:pt x="558546" y="661670"/>
                  </a:lnTo>
                  <a:lnTo>
                    <a:pt x="601522" y="657860"/>
                  </a:lnTo>
                  <a:lnTo>
                    <a:pt x="640130" y="666750"/>
                  </a:lnTo>
                  <a:lnTo>
                    <a:pt x="673595" y="668020"/>
                  </a:lnTo>
                  <a:lnTo>
                    <a:pt x="701027" y="662940"/>
                  </a:lnTo>
                  <a:lnTo>
                    <a:pt x="714705" y="657860"/>
                  </a:lnTo>
                  <a:lnTo>
                    <a:pt x="721550" y="655320"/>
                  </a:lnTo>
                  <a:lnTo>
                    <a:pt x="727646" y="650240"/>
                  </a:lnTo>
                  <a:lnTo>
                    <a:pt x="732777" y="646430"/>
                  </a:lnTo>
                  <a:lnTo>
                    <a:pt x="736942" y="641350"/>
                  </a:lnTo>
                  <a:lnTo>
                    <a:pt x="740105" y="636270"/>
                  </a:lnTo>
                  <a:lnTo>
                    <a:pt x="862012" y="811530"/>
                  </a:lnTo>
                  <a:lnTo>
                    <a:pt x="862012" y="709980"/>
                  </a:lnTo>
                  <a:lnTo>
                    <a:pt x="812012" y="636270"/>
                  </a:lnTo>
                  <a:lnTo>
                    <a:pt x="783577" y="594360"/>
                  </a:lnTo>
                  <a:lnTo>
                    <a:pt x="762050" y="562610"/>
                  </a:lnTo>
                  <a:lnTo>
                    <a:pt x="968946" y="433070"/>
                  </a:lnTo>
                  <a:lnTo>
                    <a:pt x="1096733" y="353060"/>
                  </a:lnTo>
                  <a:lnTo>
                    <a:pt x="1096733" y="331965"/>
                  </a:lnTo>
                  <a:lnTo>
                    <a:pt x="935139" y="433070"/>
                  </a:lnTo>
                  <a:lnTo>
                    <a:pt x="935139" y="16510"/>
                  </a:lnTo>
                  <a:lnTo>
                    <a:pt x="935139" y="5080"/>
                  </a:lnTo>
                  <a:lnTo>
                    <a:pt x="931202" y="1270"/>
                  </a:lnTo>
                  <a:lnTo>
                    <a:pt x="917460" y="1257"/>
                  </a:lnTo>
                  <a:lnTo>
                    <a:pt x="917460" y="19050"/>
                  </a:lnTo>
                  <a:lnTo>
                    <a:pt x="917460" y="444500"/>
                  </a:lnTo>
                  <a:lnTo>
                    <a:pt x="742848" y="553720"/>
                  </a:lnTo>
                  <a:lnTo>
                    <a:pt x="741413" y="556260"/>
                  </a:lnTo>
                  <a:lnTo>
                    <a:pt x="740448" y="561340"/>
                  </a:lnTo>
                  <a:lnTo>
                    <a:pt x="740930" y="563880"/>
                  </a:lnTo>
                  <a:lnTo>
                    <a:pt x="752259" y="580390"/>
                  </a:lnTo>
                  <a:lnTo>
                    <a:pt x="732637" y="594360"/>
                  </a:lnTo>
                  <a:lnTo>
                    <a:pt x="726325" y="588010"/>
                  </a:lnTo>
                  <a:lnTo>
                    <a:pt x="718921" y="582930"/>
                  </a:lnTo>
                  <a:lnTo>
                    <a:pt x="713359" y="580390"/>
                  </a:lnTo>
                  <a:lnTo>
                    <a:pt x="710577" y="579120"/>
                  </a:lnTo>
                  <a:lnTo>
                    <a:pt x="701433" y="576580"/>
                  </a:lnTo>
                  <a:lnTo>
                    <a:pt x="632421" y="565150"/>
                  </a:lnTo>
                  <a:lnTo>
                    <a:pt x="611225" y="562610"/>
                  </a:lnTo>
                  <a:lnTo>
                    <a:pt x="600608" y="562610"/>
                  </a:lnTo>
                  <a:lnTo>
                    <a:pt x="590016" y="563880"/>
                  </a:lnTo>
                  <a:lnTo>
                    <a:pt x="386003" y="598170"/>
                  </a:lnTo>
                  <a:lnTo>
                    <a:pt x="380885" y="594360"/>
                  </a:lnTo>
                  <a:lnTo>
                    <a:pt x="371589" y="587425"/>
                  </a:lnTo>
                  <a:lnTo>
                    <a:pt x="371589" y="609600"/>
                  </a:lnTo>
                  <a:lnTo>
                    <a:pt x="239560" y="798830"/>
                  </a:lnTo>
                  <a:lnTo>
                    <a:pt x="222123" y="786130"/>
                  </a:lnTo>
                  <a:lnTo>
                    <a:pt x="352234" y="594360"/>
                  </a:lnTo>
                  <a:lnTo>
                    <a:pt x="371589" y="609600"/>
                  </a:lnTo>
                  <a:lnTo>
                    <a:pt x="371589" y="587425"/>
                  </a:lnTo>
                  <a:lnTo>
                    <a:pt x="362165" y="580390"/>
                  </a:lnTo>
                  <a:lnTo>
                    <a:pt x="373494" y="563880"/>
                  </a:lnTo>
                  <a:lnTo>
                    <a:pt x="373989" y="561340"/>
                  </a:lnTo>
                  <a:lnTo>
                    <a:pt x="372999" y="556260"/>
                  </a:lnTo>
                  <a:lnTo>
                    <a:pt x="371576" y="554990"/>
                  </a:lnTo>
                  <a:lnTo>
                    <a:pt x="195643" y="444500"/>
                  </a:lnTo>
                  <a:lnTo>
                    <a:pt x="195643" y="433070"/>
                  </a:lnTo>
                  <a:lnTo>
                    <a:pt x="195643" y="16510"/>
                  </a:lnTo>
                  <a:lnTo>
                    <a:pt x="917460" y="19050"/>
                  </a:lnTo>
                  <a:lnTo>
                    <a:pt x="917460" y="1257"/>
                  </a:lnTo>
                  <a:lnTo>
                    <a:pt x="182206" y="0"/>
                  </a:lnTo>
                  <a:lnTo>
                    <a:pt x="178892" y="3810"/>
                  </a:lnTo>
                  <a:lnTo>
                    <a:pt x="177952" y="6350"/>
                  </a:lnTo>
                  <a:lnTo>
                    <a:pt x="177952" y="433070"/>
                  </a:lnTo>
                  <a:lnTo>
                    <a:pt x="10820" y="327660"/>
                  </a:lnTo>
                  <a:lnTo>
                    <a:pt x="7378" y="327660"/>
                  </a:lnTo>
                  <a:lnTo>
                    <a:pt x="1739" y="331470"/>
                  </a:lnTo>
                  <a:lnTo>
                    <a:pt x="0" y="334010"/>
                  </a:lnTo>
                  <a:lnTo>
                    <a:pt x="0" y="722630"/>
                  </a:lnTo>
                  <a:lnTo>
                    <a:pt x="1879" y="725170"/>
                  </a:lnTo>
                  <a:lnTo>
                    <a:pt x="185381" y="817880"/>
                  </a:lnTo>
                  <a:lnTo>
                    <a:pt x="185293" y="1008380"/>
                  </a:lnTo>
                  <a:lnTo>
                    <a:pt x="186220" y="1010920"/>
                  </a:lnTo>
                  <a:lnTo>
                    <a:pt x="189547" y="1013460"/>
                  </a:lnTo>
                  <a:lnTo>
                    <a:pt x="191782" y="1014730"/>
                  </a:lnTo>
                  <a:lnTo>
                    <a:pt x="355053" y="1014730"/>
                  </a:lnTo>
                  <a:lnTo>
                    <a:pt x="357682" y="1022350"/>
                  </a:lnTo>
                  <a:lnTo>
                    <a:pt x="396506" y="1043940"/>
                  </a:lnTo>
                  <a:lnTo>
                    <a:pt x="400685" y="1043940"/>
                  </a:lnTo>
                  <a:lnTo>
                    <a:pt x="408736" y="1041400"/>
                  </a:lnTo>
                  <a:lnTo>
                    <a:pt x="410184" y="1050290"/>
                  </a:lnTo>
                  <a:lnTo>
                    <a:pt x="437769" y="1080770"/>
                  </a:lnTo>
                  <a:lnTo>
                    <a:pt x="452755" y="1083310"/>
                  </a:lnTo>
                  <a:lnTo>
                    <a:pt x="459562" y="1083310"/>
                  </a:lnTo>
                  <a:lnTo>
                    <a:pt x="466153" y="1080770"/>
                  </a:lnTo>
                  <a:lnTo>
                    <a:pt x="472109" y="1078230"/>
                  </a:lnTo>
                  <a:lnTo>
                    <a:pt x="474154" y="1085850"/>
                  </a:lnTo>
                  <a:lnTo>
                    <a:pt x="515366" y="1113790"/>
                  </a:lnTo>
                  <a:lnTo>
                    <a:pt x="525018" y="1112520"/>
                  </a:lnTo>
                  <a:lnTo>
                    <a:pt x="534085" y="1109980"/>
                  </a:lnTo>
                  <a:lnTo>
                    <a:pt x="542277" y="1104900"/>
                  </a:lnTo>
                  <a:lnTo>
                    <a:pt x="549300" y="1098550"/>
                  </a:lnTo>
                  <a:lnTo>
                    <a:pt x="551370" y="1096010"/>
                  </a:lnTo>
                  <a:lnTo>
                    <a:pt x="568007" y="1075690"/>
                  </a:lnTo>
                  <a:lnTo>
                    <a:pt x="574090" y="1079500"/>
                  </a:lnTo>
                  <a:lnTo>
                    <a:pt x="581621" y="1083310"/>
                  </a:lnTo>
                  <a:lnTo>
                    <a:pt x="590550" y="1087120"/>
                  </a:lnTo>
                  <a:lnTo>
                    <a:pt x="600811" y="1088390"/>
                  </a:lnTo>
                  <a:lnTo>
                    <a:pt x="603504" y="1088390"/>
                  </a:lnTo>
                  <a:lnTo>
                    <a:pt x="638822" y="1070610"/>
                  </a:lnTo>
                  <a:lnTo>
                    <a:pt x="655561" y="1040130"/>
                  </a:lnTo>
                  <a:lnTo>
                    <a:pt x="661060" y="1042670"/>
                  </a:lnTo>
                  <a:lnTo>
                    <a:pt x="666877" y="1043940"/>
                  </a:lnTo>
                  <a:lnTo>
                    <a:pt x="672693" y="1043940"/>
                  </a:lnTo>
                  <a:lnTo>
                    <a:pt x="710234" y="1026160"/>
                  </a:lnTo>
                  <a:lnTo>
                    <a:pt x="713397" y="1022350"/>
                  </a:lnTo>
                  <a:lnTo>
                    <a:pt x="715822" y="1019810"/>
                  </a:lnTo>
                  <a:lnTo>
                    <a:pt x="717816" y="1017270"/>
                  </a:lnTo>
                  <a:lnTo>
                    <a:pt x="719594" y="1014730"/>
                  </a:lnTo>
                  <a:lnTo>
                    <a:pt x="922731" y="1014730"/>
                  </a:lnTo>
                  <a:lnTo>
                    <a:pt x="924966" y="1013460"/>
                  </a:lnTo>
                  <a:lnTo>
                    <a:pt x="928281" y="1010920"/>
                  </a:lnTo>
                  <a:lnTo>
                    <a:pt x="929220" y="1008380"/>
                  </a:lnTo>
                  <a:lnTo>
                    <a:pt x="929208" y="996950"/>
                  </a:lnTo>
                  <a:lnTo>
                    <a:pt x="929055" y="817880"/>
                  </a:lnTo>
                  <a:lnTo>
                    <a:pt x="961732" y="801370"/>
                  </a:lnTo>
                  <a:lnTo>
                    <a:pt x="964247" y="800100"/>
                  </a:lnTo>
                  <a:lnTo>
                    <a:pt x="1112545" y="725170"/>
                  </a:lnTo>
                  <a:lnTo>
                    <a:pt x="1114437" y="7226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89664" y="3274991"/>
              <a:ext cx="224259" cy="22341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431638" y="2405701"/>
            <a:ext cx="7795259" cy="2747645"/>
          </a:xfrm>
          <a:prstGeom prst="rect">
            <a:avLst/>
          </a:prstGeom>
          <a:ln w="63602">
            <a:solidFill>
              <a:srgbClr val="1760A7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900">
              <a:latin typeface="Times New Roman"/>
              <a:cs typeface="Times New Roman"/>
            </a:endParaRPr>
          </a:p>
          <a:p>
            <a:pPr marL="1906905" marR="32384">
              <a:lnSpc>
                <a:spcPct val="115599"/>
              </a:lnSpc>
            </a:pPr>
            <a:r>
              <a:rPr sz="2000" spc="-140" dirty="0">
                <a:solidFill>
                  <a:srgbClr val="251D20"/>
                </a:solidFill>
                <a:latin typeface="Tahoma"/>
                <a:cs typeface="Tahoma"/>
              </a:rPr>
              <a:t>21</a:t>
            </a:r>
            <a:r>
              <a:rPr sz="20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00" dirty="0">
                <a:solidFill>
                  <a:srgbClr val="251D20"/>
                </a:solidFill>
                <a:latin typeface="Tahoma"/>
                <a:cs typeface="Tahoma"/>
              </a:rPr>
              <a:t>жовтня</a:t>
            </a:r>
            <a:r>
              <a:rPr sz="20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75" dirty="0">
                <a:solidFill>
                  <a:srgbClr val="251D20"/>
                </a:solidFill>
                <a:latin typeface="Tahoma"/>
                <a:cs typeface="Tahoma"/>
              </a:rPr>
              <a:t>1994р.</a:t>
            </a:r>
            <a:r>
              <a:rPr sz="20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25" dirty="0">
                <a:solidFill>
                  <a:srgbClr val="251D20"/>
                </a:solidFill>
                <a:latin typeface="Tahoma"/>
                <a:cs typeface="Tahoma"/>
              </a:rPr>
              <a:t>створено</a:t>
            </a:r>
            <a:r>
              <a:rPr sz="20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54" dirty="0">
                <a:solidFill>
                  <a:srgbClr val="251D20"/>
                </a:solidFill>
                <a:latin typeface="Tahoma"/>
                <a:cs typeface="Tahoma"/>
              </a:rPr>
              <a:t>Міждержавний </a:t>
            </a:r>
            <a:r>
              <a:rPr sz="2000" spc="-61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45" dirty="0">
                <a:solidFill>
                  <a:srgbClr val="251D20"/>
                </a:solidFill>
                <a:latin typeface="Tahoma"/>
                <a:cs typeface="Tahoma"/>
              </a:rPr>
              <a:t>економічний </a:t>
            </a:r>
            <a:r>
              <a:rPr sz="2000" spc="180" dirty="0">
                <a:solidFill>
                  <a:srgbClr val="251D20"/>
                </a:solidFill>
                <a:latin typeface="Tahoma"/>
                <a:cs typeface="Tahoma"/>
              </a:rPr>
              <a:t>комітет </a:t>
            </a:r>
            <a:r>
              <a:rPr sz="2000" spc="105" dirty="0">
                <a:solidFill>
                  <a:srgbClr val="251D20"/>
                </a:solidFill>
                <a:latin typeface="Tahoma"/>
                <a:cs typeface="Tahoma"/>
              </a:rPr>
              <a:t>(МЕК), </a:t>
            </a:r>
            <a:r>
              <a:rPr sz="2000" spc="210" dirty="0">
                <a:solidFill>
                  <a:srgbClr val="251D20"/>
                </a:solidFill>
                <a:latin typeface="Tahoma"/>
                <a:cs typeface="Tahoma"/>
              </a:rPr>
              <a:t>до </a:t>
            </a:r>
            <a:r>
              <a:rPr sz="2000" spc="225" dirty="0">
                <a:solidFill>
                  <a:srgbClr val="251D20"/>
                </a:solidFill>
                <a:latin typeface="Tahoma"/>
                <a:cs typeface="Tahoma"/>
              </a:rPr>
              <a:t>президії </a:t>
            </a:r>
            <a:r>
              <a:rPr sz="2000" spc="229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04" dirty="0">
                <a:solidFill>
                  <a:srgbClr val="251D20"/>
                </a:solidFill>
                <a:latin typeface="Tahoma"/>
                <a:cs typeface="Tahoma"/>
              </a:rPr>
              <a:t>якого </a:t>
            </a:r>
            <a:r>
              <a:rPr sz="2000" spc="235" dirty="0">
                <a:solidFill>
                  <a:srgbClr val="251D20"/>
                </a:solidFill>
                <a:latin typeface="Tahoma"/>
                <a:cs typeface="Tahoma"/>
              </a:rPr>
              <a:t>увійшли </a:t>
            </a:r>
            <a:r>
              <a:rPr sz="2000" spc="229" dirty="0">
                <a:solidFill>
                  <a:srgbClr val="251D20"/>
                </a:solidFill>
                <a:latin typeface="Tahoma"/>
                <a:cs typeface="Tahoma"/>
              </a:rPr>
              <a:t>віце-прем'єри </a:t>
            </a:r>
            <a:r>
              <a:rPr sz="2000" spc="210" dirty="0">
                <a:solidFill>
                  <a:srgbClr val="251D20"/>
                </a:solidFill>
                <a:latin typeface="Tahoma"/>
                <a:cs typeface="Tahoma"/>
              </a:rPr>
              <a:t>держав- </a:t>
            </a:r>
            <a:r>
              <a:rPr sz="2000" spc="215" dirty="0">
                <a:solidFill>
                  <a:srgbClr val="251D20"/>
                </a:solidFill>
                <a:latin typeface="Tahoma"/>
                <a:cs typeface="Tahoma"/>
              </a:rPr>
              <a:t> учасниць </a:t>
            </a:r>
            <a:r>
              <a:rPr sz="2000" spc="180" dirty="0">
                <a:solidFill>
                  <a:srgbClr val="251D20"/>
                </a:solidFill>
                <a:latin typeface="Tahoma"/>
                <a:cs typeface="Tahoma"/>
              </a:rPr>
              <a:t>СНД. </a:t>
            </a:r>
            <a:r>
              <a:rPr sz="2000" spc="215" dirty="0">
                <a:solidFill>
                  <a:srgbClr val="251D20"/>
                </a:solidFill>
                <a:latin typeface="Tahoma"/>
                <a:cs typeface="Tahoma"/>
              </a:rPr>
              <a:t>Україна </a:t>
            </a:r>
            <a:r>
              <a:rPr sz="2000" spc="185" dirty="0">
                <a:solidFill>
                  <a:srgbClr val="251D20"/>
                </a:solidFill>
                <a:latin typeface="Tahoma"/>
                <a:cs typeface="Tahoma"/>
              </a:rPr>
              <a:t>як </a:t>
            </a:r>
            <a:r>
              <a:rPr sz="2000" spc="235" dirty="0">
                <a:solidFill>
                  <a:srgbClr val="251D20"/>
                </a:solidFill>
                <a:latin typeface="Tahoma"/>
                <a:cs typeface="Tahoma"/>
              </a:rPr>
              <a:t>асоційований </a:t>
            </a:r>
            <a:r>
              <a:rPr sz="2000" spc="24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04" dirty="0">
                <a:solidFill>
                  <a:srgbClr val="251D20"/>
                </a:solidFill>
                <a:latin typeface="Tahoma"/>
                <a:cs typeface="Tahoma"/>
              </a:rPr>
              <a:t>член </a:t>
            </a:r>
            <a:r>
              <a:rPr sz="2000" spc="280" dirty="0">
                <a:solidFill>
                  <a:srgbClr val="251D20"/>
                </a:solidFill>
                <a:latin typeface="Tahoma"/>
                <a:cs typeface="Tahoma"/>
              </a:rPr>
              <a:t>СНД </a:t>
            </a:r>
            <a:r>
              <a:rPr sz="2000" spc="85" dirty="0">
                <a:solidFill>
                  <a:srgbClr val="251D20"/>
                </a:solidFill>
                <a:latin typeface="Tahoma"/>
                <a:cs typeface="Tahoma"/>
              </a:rPr>
              <a:t>і </a:t>
            </a:r>
            <a:r>
              <a:rPr sz="2000" spc="229" dirty="0">
                <a:solidFill>
                  <a:srgbClr val="251D20"/>
                </a:solidFill>
                <a:latin typeface="Tahoma"/>
                <a:cs typeface="Tahoma"/>
              </a:rPr>
              <a:t>Економічного </a:t>
            </a:r>
            <a:r>
              <a:rPr sz="2000" spc="215" dirty="0">
                <a:solidFill>
                  <a:srgbClr val="251D20"/>
                </a:solidFill>
                <a:latin typeface="Tahoma"/>
                <a:cs typeface="Tahoma"/>
              </a:rPr>
              <a:t>союзу </a:t>
            </a:r>
            <a:r>
              <a:rPr sz="2000" spc="175" dirty="0">
                <a:solidFill>
                  <a:srgbClr val="251D20"/>
                </a:solidFill>
                <a:latin typeface="Tahoma"/>
                <a:cs typeface="Tahoma"/>
              </a:rPr>
              <a:t>також </a:t>
            </a:r>
            <a:r>
              <a:rPr sz="2000" spc="18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15" dirty="0">
                <a:solidFill>
                  <a:srgbClr val="251D20"/>
                </a:solidFill>
                <a:latin typeface="Tahoma"/>
                <a:cs typeface="Tahoma"/>
              </a:rPr>
              <a:t>брала</a:t>
            </a:r>
            <a:r>
              <a:rPr sz="2000" spc="1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160" dirty="0">
                <a:solidFill>
                  <a:srgbClr val="251D20"/>
                </a:solidFill>
                <a:latin typeface="Tahoma"/>
                <a:cs typeface="Tahoma"/>
              </a:rPr>
              <a:t>участь</a:t>
            </a:r>
            <a:r>
              <a:rPr sz="20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114" dirty="0">
                <a:solidFill>
                  <a:srgbClr val="251D20"/>
                </a:solidFill>
                <a:latin typeface="Tahoma"/>
                <a:cs typeface="Tahoma"/>
              </a:rPr>
              <a:t>у</a:t>
            </a:r>
            <a:r>
              <a:rPr sz="2000" spc="1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204" dirty="0">
                <a:solidFill>
                  <a:srgbClr val="251D20"/>
                </a:solidFill>
                <a:latin typeface="Tahoma"/>
                <a:cs typeface="Tahoma"/>
              </a:rPr>
              <a:t>роботі</a:t>
            </a:r>
            <a:r>
              <a:rPr sz="20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000" spc="190" dirty="0">
                <a:solidFill>
                  <a:srgbClr val="251D20"/>
                </a:solidFill>
                <a:latin typeface="Tahoma"/>
                <a:cs typeface="Tahoma"/>
              </a:rPr>
              <a:t>МЕК.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8390" y="3187773"/>
            <a:ext cx="1209674" cy="118109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059932" y="2366611"/>
            <a:ext cx="7795259" cy="2747645"/>
          </a:xfrm>
          <a:prstGeom prst="rect">
            <a:avLst/>
          </a:prstGeom>
          <a:ln w="63602">
            <a:solidFill>
              <a:srgbClr val="1760A7"/>
            </a:solidFill>
          </a:ln>
        </p:spPr>
        <p:txBody>
          <a:bodyPr vert="horz" wrap="square" lIns="0" tIns="216535" rIns="0" bIns="0" rtlCol="0">
            <a:spAutoFit/>
          </a:bodyPr>
          <a:lstStyle/>
          <a:p>
            <a:pPr marL="1649095" marR="208279">
              <a:lnSpc>
                <a:spcPct val="116100"/>
              </a:lnSpc>
              <a:spcBef>
                <a:spcPts val="1705"/>
              </a:spcBef>
            </a:pPr>
            <a:r>
              <a:rPr sz="2100" spc="220" dirty="0">
                <a:solidFill>
                  <a:srgbClr val="251D20"/>
                </a:solidFill>
                <a:latin typeface="Tahoma"/>
                <a:cs typeface="Tahoma"/>
              </a:rPr>
              <a:t>У</a:t>
            </a:r>
            <a:r>
              <a:rPr sz="21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100" spc="229" dirty="0">
                <a:solidFill>
                  <a:srgbClr val="251D20"/>
                </a:solidFill>
                <a:latin typeface="Tahoma"/>
                <a:cs typeface="Tahoma"/>
              </a:rPr>
              <a:t>розвиток</a:t>
            </a:r>
            <a:r>
              <a:rPr sz="2100" spc="2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100" spc="245" dirty="0">
                <a:solidFill>
                  <a:srgbClr val="251D20"/>
                </a:solidFill>
                <a:latin typeface="Tahoma"/>
                <a:cs typeface="Tahoma"/>
              </a:rPr>
              <a:t>положень</a:t>
            </a:r>
            <a:r>
              <a:rPr sz="21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100" spc="235" dirty="0">
                <a:solidFill>
                  <a:srgbClr val="251D20"/>
                </a:solidFill>
                <a:latin typeface="Tahoma"/>
                <a:cs typeface="Tahoma"/>
              </a:rPr>
              <a:t>договору</a:t>
            </a:r>
            <a:r>
              <a:rPr sz="2100" spc="2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100" spc="-145" dirty="0">
                <a:solidFill>
                  <a:srgbClr val="251D20"/>
                </a:solidFill>
                <a:latin typeface="Tahoma"/>
                <a:cs typeface="Tahoma"/>
              </a:rPr>
              <a:t>15</a:t>
            </a:r>
            <a:r>
              <a:rPr sz="21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100" spc="190" dirty="0">
                <a:solidFill>
                  <a:srgbClr val="251D20"/>
                </a:solidFill>
                <a:latin typeface="Tahoma"/>
                <a:cs typeface="Tahoma"/>
              </a:rPr>
              <a:t>квітня </a:t>
            </a:r>
            <a:r>
              <a:rPr sz="2100" spc="-64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100" spc="80" dirty="0">
                <a:solidFill>
                  <a:srgbClr val="251D20"/>
                </a:solidFill>
                <a:latin typeface="Tahoma"/>
                <a:cs typeface="Tahoma"/>
              </a:rPr>
              <a:t>1994р. </a:t>
            </a:r>
            <a:r>
              <a:rPr sz="2100" spc="235" dirty="0">
                <a:solidFill>
                  <a:srgbClr val="251D20"/>
                </a:solidFill>
                <a:latin typeface="Tahoma"/>
                <a:cs typeface="Tahoma"/>
              </a:rPr>
              <a:t>главами </a:t>
            </a:r>
            <a:r>
              <a:rPr sz="2100" spc="240" dirty="0">
                <a:solidFill>
                  <a:srgbClr val="251D20"/>
                </a:solidFill>
                <a:latin typeface="Tahoma"/>
                <a:cs typeface="Tahoma"/>
              </a:rPr>
              <a:t>держав </a:t>
            </a:r>
            <a:r>
              <a:rPr sz="2100" spc="300" dirty="0">
                <a:solidFill>
                  <a:srgbClr val="251D20"/>
                </a:solidFill>
                <a:latin typeface="Tahoma"/>
                <a:cs typeface="Tahoma"/>
              </a:rPr>
              <a:t>СНД </a:t>
            </a:r>
            <a:r>
              <a:rPr sz="2100" spc="250" dirty="0">
                <a:solidFill>
                  <a:srgbClr val="251D20"/>
                </a:solidFill>
                <a:latin typeface="Tahoma"/>
                <a:cs typeface="Tahoma"/>
              </a:rPr>
              <a:t>підписано </a:t>
            </a:r>
            <a:r>
              <a:rPr sz="2100" spc="254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100" spc="229" dirty="0">
                <a:solidFill>
                  <a:srgbClr val="251D20"/>
                </a:solidFill>
                <a:latin typeface="Tahoma"/>
                <a:cs typeface="Tahoma"/>
              </a:rPr>
              <a:t>договір </a:t>
            </a:r>
            <a:r>
              <a:rPr sz="2100" spc="275" dirty="0">
                <a:solidFill>
                  <a:srgbClr val="251D20"/>
                </a:solidFill>
                <a:latin typeface="Tahoma"/>
                <a:cs typeface="Tahoma"/>
              </a:rPr>
              <a:t>про </a:t>
            </a:r>
            <a:r>
              <a:rPr sz="2100" spc="240" dirty="0">
                <a:solidFill>
                  <a:srgbClr val="251D20"/>
                </a:solidFill>
                <a:latin typeface="Tahoma"/>
                <a:cs typeface="Tahoma"/>
              </a:rPr>
              <a:t>створення </a:t>
            </a:r>
            <a:r>
              <a:rPr sz="2100" spc="245" dirty="0">
                <a:solidFill>
                  <a:srgbClr val="251D20"/>
                </a:solidFill>
                <a:latin typeface="Tahoma"/>
                <a:cs typeface="Tahoma"/>
              </a:rPr>
              <a:t>міждержавної </a:t>
            </a:r>
            <a:r>
              <a:rPr sz="2100" spc="25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100" spc="204" dirty="0">
                <a:solidFill>
                  <a:srgbClr val="251D20"/>
                </a:solidFill>
                <a:latin typeface="Tahoma"/>
                <a:cs typeface="Tahoma"/>
              </a:rPr>
              <a:t>асоціації вільної </a:t>
            </a:r>
            <a:r>
              <a:rPr sz="2100" spc="155" dirty="0">
                <a:solidFill>
                  <a:srgbClr val="251D20"/>
                </a:solidFill>
                <a:latin typeface="Tahoma"/>
                <a:cs typeface="Tahoma"/>
              </a:rPr>
              <a:t>торгівлі, </a:t>
            </a:r>
            <a:r>
              <a:rPr sz="2100" spc="190" dirty="0">
                <a:solidFill>
                  <a:srgbClr val="251D20"/>
                </a:solidFill>
                <a:latin typeface="Tahoma"/>
                <a:cs typeface="Tahoma"/>
              </a:rPr>
              <a:t>яка </a:t>
            </a:r>
            <a:r>
              <a:rPr sz="2100" spc="125" dirty="0">
                <a:solidFill>
                  <a:srgbClr val="251D20"/>
                </a:solidFill>
                <a:latin typeface="Tahoma"/>
                <a:cs typeface="Tahoma"/>
              </a:rPr>
              <a:t>у </a:t>
            </a:r>
            <a:r>
              <a:rPr sz="2100" spc="13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100" spc="240" dirty="0">
                <a:solidFill>
                  <a:srgbClr val="251D20"/>
                </a:solidFill>
                <a:latin typeface="Tahoma"/>
                <a:cs typeface="Tahoma"/>
              </a:rPr>
              <a:t>майбутньому</a:t>
            </a:r>
            <a:r>
              <a:rPr sz="2100" spc="2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100" spc="240" dirty="0">
                <a:solidFill>
                  <a:srgbClr val="251D20"/>
                </a:solidFill>
                <a:latin typeface="Tahoma"/>
                <a:cs typeface="Tahoma"/>
              </a:rPr>
              <a:t>передбачає</a:t>
            </a:r>
            <a:r>
              <a:rPr sz="2100" spc="2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100" spc="245" dirty="0">
                <a:solidFill>
                  <a:srgbClr val="251D20"/>
                </a:solidFill>
                <a:latin typeface="Tahoma"/>
                <a:cs typeface="Tahoma"/>
              </a:rPr>
              <a:t>досягнення</a:t>
            </a:r>
            <a:endParaRPr sz="2100">
              <a:latin typeface="Tahoma"/>
              <a:cs typeface="Tahoma"/>
            </a:endParaRPr>
          </a:p>
          <a:p>
            <a:pPr marL="1649095">
              <a:lnSpc>
                <a:spcPct val="100000"/>
              </a:lnSpc>
              <a:spcBef>
                <a:spcPts val="405"/>
              </a:spcBef>
            </a:pPr>
            <a:r>
              <a:rPr sz="2100" spc="175" dirty="0">
                <a:solidFill>
                  <a:srgbClr val="251D20"/>
                </a:solidFill>
                <a:latin typeface="Tahoma"/>
                <a:cs typeface="Tahoma"/>
              </a:rPr>
              <a:t>«прозорості»</a:t>
            </a:r>
            <a:r>
              <a:rPr sz="2100" spc="-1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100" spc="200" dirty="0">
                <a:solidFill>
                  <a:srgbClr val="251D20"/>
                </a:solidFill>
                <a:latin typeface="Tahoma"/>
                <a:cs typeface="Tahoma"/>
              </a:rPr>
              <a:t>кордонів.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64901" y="408715"/>
            <a:ext cx="1264221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780" dirty="0">
                <a:solidFill>
                  <a:srgbClr val="000000"/>
                </a:solidFill>
                <a:latin typeface="Tahoma"/>
                <a:cs typeface="Tahoma"/>
              </a:rPr>
              <a:t>Курс</a:t>
            </a:r>
            <a:r>
              <a:rPr sz="8000" spc="-41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8000" spc="675" dirty="0">
                <a:solidFill>
                  <a:srgbClr val="000000"/>
                </a:solidFill>
                <a:latin typeface="Tahoma"/>
                <a:cs typeface="Tahoma"/>
              </a:rPr>
              <a:t>на</a:t>
            </a:r>
            <a:r>
              <a:rPr sz="8000" spc="-41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8000" spc="675" dirty="0">
                <a:solidFill>
                  <a:srgbClr val="000000"/>
                </a:solidFill>
                <a:latin typeface="Tahoma"/>
                <a:cs typeface="Tahoma"/>
              </a:rPr>
              <a:t>утворення</a:t>
            </a:r>
            <a:r>
              <a:rPr sz="8000" spc="-409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8000" spc="985" dirty="0">
                <a:solidFill>
                  <a:srgbClr val="000000"/>
                </a:solidFill>
                <a:latin typeface="Tahoma"/>
                <a:cs typeface="Tahoma"/>
              </a:rPr>
              <a:t>СНД</a:t>
            </a:r>
            <a:endParaRPr sz="8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97389" y="8509012"/>
            <a:ext cx="14495144" cy="1126206"/>
          </a:xfrm>
          <a:prstGeom prst="rect">
            <a:avLst/>
          </a:prstGeom>
          <a:solidFill>
            <a:srgbClr val="EBF0F1"/>
          </a:solidFill>
          <a:ln w="49753">
            <a:solidFill>
              <a:srgbClr val="FF0000"/>
            </a:solidFill>
          </a:ln>
        </p:spPr>
        <p:txBody>
          <a:bodyPr vert="horz" wrap="square" lIns="0" tIns="100965" rIns="0" bIns="0" rtlCol="0">
            <a:spAutoFit/>
          </a:bodyPr>
          <a:lstStyle/>
          <a:p>
            <a:pPr marL="2251710" marR="914400" indent="-1331595">
              <a:lnSpc>
                <a:spcPct val="116700"/>
              </a:lnSpc>
              <a:spcBef>
                <a:spcPts val="795"/>
              </a:spcBef>
              <a:tabLst>
                <a:tab pos="10353675" algn="l"/>
              </a:tabLst>
            </a:pPr>
            <a:r>
              <a:rPr sz="3000" spc="330" dirty="0">
                <a:solidFill>
                  <a:srgbClr val="251D20"/>
                </a:solidFill>
                <a:latin typeface="Tahoma"/>
                <a:cs typeface="Tahoma"/>
              </a:rPr>
              <a:t>Загалом</a:t>
            </a:r>
            <a:r>
              <a:rPr sz="3000" spc="3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430" dirty="0">
                <a:solidFill>
                  <a:srgbClr val="251D20"/>
                </a:solidFill>
                <a:latin typeface="Tahoma"/>
                <a:cs typeface="Tahoma"/>
              </a:rPr>
              <a:t>СНД</a:t>
            </a:r>
            <a:r>
              <a:rPr sz="3000" spc="3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50" dirty="0">
                <a:solidFill>
                  <a:srgbClr val="251D20"/>
                </a:solidFill>
                <a:latin typeface="Tahoma"/>
                <a:cs typeface="Tahoma"/>
              </a:rPr>
              <a:t>мав</a:t>
            </a:r>
            <a:r>
              <a:rPr sz="3000" spc="4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245" dirty="0">
                <a:solidFill>
                  <a:srgbClr val="251D20"/>
                </a:solidFill>
                <a:latin typeface="Tahoma"/>
                <a:cs typeface="Tahoma"/>
              </a:rPr>
              <a:t>за</a:t>
            </a:r>
            <a:r>
              <a:rPr sz="3000" spc="3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295" dirty="0">
                <a:solidFill>
                  <a:srgbClr val="251D20"/>
                </a:solidFill>
                <a:latin typeface="Tahoma"/>
                <a:cs typeface="Tahoma"/>
              </a:rPr>
              <a:t>мету</a:t>
            </a:r>
            <a:r>
              <a:rPr sz="3000" spc="4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35" dirty="0" err="1">
                <a:solidFill>
                  <a:srgbClr val="251D20"/>
                </a:solidFill>
                <a:latin typeface="Tahoma"/>
                <a:cs typeface="Tahoma"/>
              </a:rPr>
              <a:t>утворення</a:t>
            </a:r>
            <a:r>
              <a:rPr sz="3000" spc="3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40" dirty="0" err="1">
                <a:solidFill>
                  <a:srgbClr val="251D20"/>
                </a:solidFill>
                <a:latin typeface="Tahoma"/>
                <a:cs typeface="Tahoma"/>
              </a:rPr>
              <a:t>нового</a:t>
            </a:r>
            <a:r>
              <a:rPr lang="uk-UA" sz="3000" spc="340" dirty="0">
                <a:solidFill>
                  <a:srgbClr val="251D20"/>
                </a:solidFill>
                <a:latin typeface="Tahoma"/>
                <a:cs typeface="Tahoma"/>
              </a:rPr>
              <a:t>,</a:t>
            </a:r>
            <a:r>
              <a:rPr sz="3000" spc="340" dirty="0">
                <a:solidFill>
                  <a:srgbClr val="251D20"/>
                </a:solidFill>
                <a:latin typeface="Tahoma"/>
                <a:cs typeface="Tahoma"/>
              </a:rPr>
              <a:t>	</a:t>
            </a:r>
            <a:r>
              <a:rPr sz="3000" spc="335" dirty="0" err="1">
                <a:solidFill>
                  <a:srgbClr val="251D20"/>
                </a:solidFill>
                <a:latin typeface="Tahoma"/>
                <a:cs typeface="Tahoma"/>
              </a:rPr>
              <a:t>більш</a:t>
            </a:r>
            <a:r>
              <a:rPr sz="3000" spc="-3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lang="uk-UA" sz="3000" spc="330" dirty="0">
                <a:solidFill>
                  <a:srgbClr val="251D20"/>
                </a:solidFill>
                <a:latin typeface="Tahoma"/>
                <a:cs typeface="Tahoma"/>
              </a:rPr>
              <a:t>соціально</a:t>
            </a:r>
            <a:r>
              <a:rPr lang="uk-UA" sz="3000" spc="2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lang="uk-UA" sz="3000" spc="140" dirty="0">
                <a:solidFill>
                  <a:srgbClr val="251D20"/>
                </a:solidFill>
                <a:latin typeface="Tahoma"/>
                <a:cs typeface="Tahoma"/>
              </a:rPr>
              <a:t>та</a:t>
            </a:r>
            <a:r>
              <a:rPr lang="uk-UA" sz="3000" spc="2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lang="uk-UA" sz="3000" spc="355" dirty="0">
                <a:solidFill>
                  <a:srgbClr val="251D20"/>
                </a:solidFill>
                <a:latin typeface="Tahoma"/>
                <a:cs typeface="Tahoma"/>
              </a:rPr>
              <a:t>економічно</a:t>
            </a:r>
            <a:r>
              <a:rPr lang="uk-UA" sz="3000" spc="2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254" dirty="0" err="1">
                <a:solidFill>
                  <a:srgbClr val="251D20"/>
                </a:solidFill>
                <a:latin typeface="Tahoma"/>
                <a:cs typeface="Tahoma"/>
              </a:rPr>
              <a:t>вільного</a:t>
            </a:r>
            <a:r>
              <a:rPr sz="3000" spc="254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475" dirty="0">
                <a:solidFill>
                  <a:srgbClr val="251D20"/>
                </a:solidFill>
                <a:latin typeface="Tahoma"/>
                <a:cs typeface="Tahoma"/>
              </a:rPr>
              <a:t>СРСР</a:t>
            </a:r>
            <a:r>
              <a:rPr sz="3000" spc="2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00" dirty="0">
                <a:solidFill>
                  <a:srgbClr val="251D20"/>
                </a:solidFill>
                <a:latin typeface="Tahoma"/>
                <a:cs typeface="Tahoma"/>
              </a:rPr>
              <a:t>на</a:t>
            </a:r>
            <a:r>
              <a:rPr sz="3000" spc="2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270" dirty="0">
                <a:solidFill>
                  <a:srgbClr val="251D20"/>
                </a:solidFill>
                <a:latin typeface="Tahoma"/>
                <a:cs typeface="Tahoma"/>
              </a:rPr>
              <a:t>чолі</a:t>
            </a:r>
            <a:r>
              <a:rPr sz="3000" spc="2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225" dirty="0">
                <a:solidFill>
                  <a:srgbClr val="251D20"/>
                </a:solidFill>
                <a:latin typeface="Tahoma"/>
                <a:cs typeface="Tahoma"/>
              </a:rPr>
              <a:t>з</a:t>
            </a:r>
            <a:r>
              <a:rPr sz="3000" spc="2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295" dirty="0">
                <a:solidFill>
                  <a:srgbClr val="251D20"/>
                </a:solidFill>
                <a:latin typeface="Tahoma"/>
                <a:cs typeface="Tahoma"/>
              </a:rPr>
              <a:t>Р</a:t>
            </a:r>
            <a:r>
              <a:rPr lang="uk-UA" sz="3000" spc="295" dirty="0">
                <a:solidFill>
                  <a:srgbClr val="251D20"/>
                </a:solidFill>
                <a:latin typeface="Tahoma"/>
                <a:cs typeface="Tahoma"/>
              </a:rPr>
              <a:t>Ф</a:t>
            </a:r>
            <a:r>
              <a:rPr sz="3000" spc="295" dirty="0">
                <a:solidFill>
                  <a:srgbClr val="251D20"/>
                </a:solidFill>
                <a:latin typeface="Tahoma"/>
                <a:cs typeface="Tahoma"/>
              </a:rPr>
              <a:t>.</a:t>
            </a:r>
            <a:endParaRPr sz="30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40392" y="9130203"/>
            <a:ext cx="6438900" cy="723900"/>
          </a:xfrm>
          <a:custGeom>
            <a:avLst/>
            <a:gdLst/>
            <a:ahLst/>
            <a:cxnLst/>
            <a:rect l="l" t="t" r="r" b="b"/>
            <a:pathLst>
              <a:path w="6438900" h="723900">
                <a:moveTo>
                  <a:pt x="6438899" y="723899"/>
                </a:moveTo>
                <a:lnTo>
                  <a:pt x="0" y="723899"/>
                </a:lnTo>
                <a:lnTo>
                  <a:pt x="0" y="0"/>
                </a:lnTo>
                <a:lnTo>
                  <a:pt x="6438899" y="0"/>
                </a:lnTo>
                <a:lnTo>
                  <a:pt x="6438899" y="7238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4105458"/>
            <a:ext cx="10140950" cy="2101850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 marR="5080">
              <a:lnSpc>
                <a:spcPts val="7950"/>
              </a:lnSpc>
              <a:spcBef>
                <a:spcPts val="650"/>
              </a:spcBef>
            </a:pPr>
            <a:r>
              <a:rPr sz="7000" spc="680" dirty="0">
                <a:solidFill>
                  <a:srgbClr val="EBF0F1"/>
                </a:solidFill>
              </a:rPr>
              <a:t>Д</a:t>
            </a:r>
            <a:r>
              <a:rPr sz="7000" spc="500" dirty="0">
                <a:solidFill>
                  <a:srgbClr val="EBF0F1"/>
                </a:solidFill>
              </a:rPr>
              <a:t>Е</a:t>
            </a:r>
            <a:r>
              <a:rPr sz="7000" spc="1050" dirty="0">
                <a:solidFill>
                  <a:srgbClr val="EBF0F1"/>
                </a:solidFill>
              </a:rPr>
              <a:t>Р</a:t>
            </a:r>
            <a:r>
              <a:rPr sz="7000" spc="665" dirty="0">
                <a:solidFill>
                  <a:srgbClr val="EBF0F1"/>
                </a:solidFill>
              </a:rPr>
              <a:t>Ж</a:t>
            </a:r>
            <a:r>
              <a:rPr sz="7000" spc="795" dirty="0">
                <a:solidFill>
                  <a:srgbClr val="EBF0F1"/>
                </a:solidFill>
              </a:rPr>
              <a:t>А</a:t>
            </a:r>
            <a:r>
              <a:rPr sz="7000" spc="705" dirty="0">
                <a:solidFill>
                  <a:srgbClr val="EBF0F1"/>
                </a:solidFill>
              </a:rPr>
              <a:t>В</a:t>
            </a:r>
            <a:r>
              <a:rPr sz="7000" spc="700" dirty="0">
                <a:solidFill>
                  <a:srgbClr val="EBF0F1"/>
                </a:solidFill>
              </a:rPr>
              <a:t>О</a:t>
            </a:r>
            <a:r>
              <a:rPr sz="7000" spc="180" dirty="0">
                <a:solidFill>
                  <a:srgbClr val="EBF0F1"/>
                </a:solidFill>
              </a:rPr>
              <a:t>Т</a:t>
            </a:r>
            <a:r>
              <a:rPr sz="7000" spc="705" dirty="0">
                <a:solidFill>
                  <a:srgbClr val="EBF0F1"/>
                </a:solidFill>
              </a:rPr>
              <a:t>В</a:t>
            </a:r>
            <a:r>
              <a:rPr sz="7000" spc="700" dirty="0">
                <a:solidFill>
                  <a:srgbClr val="EBF0F1"/>
                </a:solidFill>
              </a:rPr>
              <a:t>О</a:t>
            </a:r>
            <a:r>
              <a:rPr sz="7000" spc="1050" dirty="0">
                <a:solidFill>
                  <a:srgbClr val="EBF0F1"/>
                </a:solidFill>
              </a:rPr>
              <a:t>Р</a:t>
            </a:r>
            <a:r>
              <a:rPr sz="7000" spc="440" dirty="0">
                <a:solidFill>
                  <a:srgbClr val="EBF0F1"/>
                </a:solidFill>
              </a:rPr>
              <a:t>Ч</a:t>
            </a:r>
            <a:r>
              <a:rPr sz="7000" spc="780" dirty="0">
                <a:solidFill>
                  <a:srgbClr val="EBF0F1"/>
                </a:solidFill>
              </a:rPr>
              <a:t>И</a:t>
            </a:r>
            <a:r>
              <a:rPr sz="7000" spc="325" dirty="0">
                <a:solidFill>
                  <a:srgbClr val="EBF0F1"/>
                </a:solidFill>
              </a:rPr>
              <a:t>Й  </a:t>
            </a:r>
            <a:r>
              <a:rPr sz="7000" spc="650" dirty="0">
                <a:solidFill>
                  <a:srgbClr val="EBF0F1"/>
                </a:solidFill>
              </a:rPr>
              <a:t>ПРОЦЕС</a:t>
            </a:r>
            <a:r>
              <a:rPr sz="7000" spc="-45" dirty="0">
                <a:solidFill>
                  <a:srgbClr val="EBF0F1"/>
                </a:solidFill>
              </a:rPr>
              <a:t> </a:t>
            </a:r>
            <a:r>
              <a:rPr sz="7000" spc="430" dirty="0">
                <a:solidFill>
                  <a:srgbClr val="EBF0F1"/>
                </a:solidFill>
              </a:rPr>
              <a:t>В</a:t>
            </a:r>
            <a:r>
              <a:rPr sz="7000" spc="-45" dirty="0">
                <a:solidFill>
                  <a:srgbClr val="EBF0F1"/>
                </a:solidFill>
              </a:rPr>
              <a:t> </a:t>
            </a:r>
            <a:r>
              <a:rPr sz="7000" spc="-465" dirty="0">
                <a:solidFill>
                  <a:srgbClr val="EBF0F1"/>
                </a:solidFill>
              </a:rPr>
              <a:t>1991-1994</a:t>
            </a:r>
            <a:endParaRPr sz="70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CA2B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1765" y="3564726"/>
            <a:ext cx="5217597" cy="38789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76220" y="3574463"/>
            <a:ext cx="3007100" cy="4952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16288" y="2640074"/>
            <a:ext cx="4308850" cy="572522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65575" marR="5080" indent="-2688590">
              <a:lnSpc>
                <a:spcPct val="116300"/>
              </a:lnSpc>
              <a:spcBef>
                <a:spcPts val="95"/>
              </a:spcBef>
            </a:pPr>
            <a:r>
              <a:rPr sz="5000" spc="505" dirty="0">
                <a:latin typeface="Tahoma"/>
                <a:cs typeface="Tahoma"/>
              </a:rPr>
              <a:t>На</a:t>
            </a:r>
            <a:r>
              <a:rPr sz="5000" spc="-265" dirty="0">
                <a:latin typeface="Tahoma"/>
                <a:cs typeface="Tahoma"/>
              </a:rPr>
              <a:t> </a:t>
            </a:r>
            <a:r>
              <a:rPr sz="5000" spc="325" dirty="0">
                <a:latin typeface="Tahoma"/>
                <a:cs typeface="Tahoma"/>
              </a:rPr>
              <a:t>початку</a:t>
            </a:r>
            <a:r>
              <a:rPr sz="5000" spc="-260" dirty="0">
                <a:latin typeface="Tahoma"/>
                <a:cs typeface="Tahoma"/>
              </a:rPr>
              <a:t> </a:t>
            </a:r>
            <a:r>
              <a:rPr sz="5000" spc="-50" dirty="0">
                <a:latin typeface="Tahoma"/>
                <a:cs typeface="Tahoma"/>
              </a:rPr>
              <a:t>1992</a:t>
            </a:r>
            <a:r>
              <a:rPr sz="5000" spc="-265" dirty="0">
                <a:latin typeface="Tahoma"/>
                <a:cs typeface="Tahoma"/>
              </a:rPr>
              <a:t> </a:t>
            </a:r>
            <a:r>
              <a:rPr sz="5000" spc="455" dirty="0">
                <a:latin typeface="Tahoma"/>
                <a:cs typeface="Tahoma"/>
              </a:rPr>
              <a:t>року</a:t>
            </a:r>
            <a:r>
              <a:rPr sz="5000" spc="-260" dirty="0">
                <a:latin typeface="Tahoma"/>
                <a:cs typeface="Tahoma"/>
              </a:rPr>
              <a:t> </a:t>
            </a:r>
            <a:r>
              <a:rPr sz="5000" spc="405" dirty="0">
                <a:latin typeface="Tahoma"/>
                <a:cs typeface="Tahoma"/>
              </a:rPr>
              <a:t>відбулося</a:t>
            </a:r>
            <a:r>
              <a:rPr sz="5000" spc="-265" dirty="0">
                <a:latin typeface="Tahoma"/>
                <a:cs typeface="Tahoma"/>
              </a:rPr>
              <a:t> </a:t>
            </a:r>
            <a:r>
              <a:rPr sz="5000" spc="425" dirty="0">
                <a:latin typeface="Tahoma"/>
                <a:cs typeface="Tahoma"/>
              </a:rPr>
              <a:t>затвердження </a:t>
            </a:r>
            <a:r>
              <a:rPr sz="5000" spc="-1545" dirty="0">
                <a:latin typeface="Tahoma"/>
                <a:cs typeface="Tahoma"/>
              </a:rPr>
              <a:t> </a:t>
            </a:r>
            <a:r>
              <a:rPr sz="5000" spc="440" dirty="0">
                <a:latin typeface="Tahoma"/>
                <a:cs typeface="Tahoma"/>
              </a:rPr>
              <a:t>державної</a:t>
            </a:r>
            <a:r>
              <a:rPr sz="5000" spc="-260" dirty="0">
                <a:latin typeface="Tahoma"/>
                <a:cs typeface="Tahoma"/>
              </a:rPr>
              <a:t> </a:t>
            </a:r>
            <a:r>
              <a:rPr sz="5000" spc="484" dirty="0">
                <a:latin typeface="Tahoma"/>
                <a:cs typeface="Tahoma"/>
              </a:rPr>
              <a:t>символіки</a:t>
            </a:r>
            <a:r>
              <a:rPr sz="5000" spc="-260" dirty="0">
                <a:latin typeface="Tahoma"/>
                <a:cs typeface="Tahoma"/>
              </a:rPr>
              <a:t> </a:t>
            </a:r>
            <a:r>
              <a:rPr sz="5000" spc="459" dirty="0">
                <a:latin typeface="Tahoma"/>
                <a:cs typeface="Tahoma"/>
              </a:rPr>
              <a:t>України</a:t>
            </a:r>
            <a:endParaRPr sz="5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49526" y="8616984"/>
            <a:ext cx="21031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590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4000" spc="52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4000" spc="22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4000" spc="434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4000" spc="36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4000" spc="530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08234" y="8616984"/>
            <a:ext cx="1313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250" dirty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sz="4000" spc="360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4000" spc="52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4000" spc="434" dirty="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285478" y="8616984"/>
            <a:ext cx="11988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250" dirty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sz="4000" spc="175" dirty="0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sz="4000" spc="600" dirty="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sz="4000" spc="44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endParaRPr sz="4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CA2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40392" y="9398072"/>
            <a:ext cx="6438900" cy="457200"/>
          </a:xfrm>
          <a:custGeom>
            <a:avLst/>
            <a:gdLst/>
            <a:ahLst/>
            <a:cxnLst/>
            <a:rect l="l" t="t" r="r" b="b"/>
            <a:pathLst>
              <a:path w="6438900" h="457200">
                <a:moveTo>
                  <a:pt x="6438899" y="457199"/>
                </a:moveTo>
                <a:lnTo>
                  <a:pt x="0" y="457199"/>
                </a:lnTo>
                <a:lnTo>
                  <a:pt x="0" y="0"/>
                </a:lnTo>
                <a:lnTo>
                  <a:pt x="6438899" y="0"/>
                </a:lnTo>
                <a:lnTo>
                  <a:pt x="6438899" y="457199"/>
                </a:lnTo>
                <a:close/>
              </a:path>
            </a:pathLst>
          </a:custGeom>
          <a:solidFill>
            <a:srgbClr val="1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3245" y="3063451"/>
            <a:ext cx="857249" cy="8572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04062" y="3107944"/>
            <a:ext cx="896979" cy="77048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63650" y="6350241"/>
            <a:ext cx="1246610" cy="82804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806279" y="6317170"/>
            <a:ext cx="898525" cy="952500"/>
          </a:xfrm>
          <a:custGeom>
            <a:avLst/>
            <a:gdLst/>
            <a:ahLst/>
            <a:cxnLst/>
            <a:rect l="l" t="t" r="r" b="b"/>
            <a:pathLst>
              <a:path w="898525" h="952500">
                <a:moveTo>
                  <a:pt x="634631" y="325335"/>
                </a:moveTo>
                <a:lnTo>
                  <a:pt x="633818" y="321881"/>
                </a:lnTo>
                <a:lnTo>
                  <a:pt x="616775" y="277114"/>
                </a:lnTo>
                <a:lnTo>
                  <a:pt x="599465" y="252564"/>
                </a:lnTo>
                <a:lnTo>
                  <a:pt x="599465" y="321221"/>
                </a:lnTo>
                <a:lnTo>
                  <a:pt x="567486" y="348272"/>
                </a:lnTo>
                <a:lnTo>
                  <a:pt x="531025" y="368211"/>
                </a:lnTo>
                <a:lnTo>
                  <a:pt x="491261" y="380555"/>
                </a:lnTo>
                <a:lnTo>
                  <a:pt x="449389" y="384784"/>
                </a:lnTo>
                <a:lnTo>
                  <a:pt x="407517" y="380530"/>
                </a:lnTo>
                <a:lnTo>
                  <a:pt x="367766" y="368134"/>
                </a:lnTo>
                <a:lnTo>
                  <a:pt x="331304" y="348132"/>
                </a:lnTo>
                <a:lnTo>
                  <a:pt x="299326" y="321056"/>
                </a:lnTo>
                <a:lnTo>
                  <a:pt x="321335" y="276021"/>
                </a:lnTo>
                <a:lnTo>
                  <a:pt x="355561" y="240957"/>
                </a:lnTo>
                <a:lnTo>
                  <a:pt x="399059" y="218160"/>
                </a:lnTo>
                <a:lnTo>
                  <a:pt x="448894" y="209880"/>
                </a:lnTo>
                <a:lnTo>
                  <a:pt x="449884" y="209880"/>
                </a:lnTo>
                <a:lnTo>
                  <a:pt x="499821" y="218084"/>
                </a:lnTo>
                <a:lnTo>
                  <a:pt x="543344" y="240919"/>
                </a:lnTo>
                <a:lnTo>
                  <a:pt x="577545" y="276072"/>
                </a:lnTo>
                <a:lnTo>
                  <a:pt x="599465" y="321221"/>
                </a:lnTo>
                <a:lnTo>
                  <a:pt x="599465" y="252564"/>
                </a:lnTo>
                <a:lnTo>
                  <a:pt x="589927" y="239026"/>
                </a:lnTo>
                <a:lnTo>
                  <a:pt x="556031" y="209880"/>
                </a:lnTo>
                <a:lnTo>
                  <a:pt x="554951" y="208953"/>
                </a:lnTo>
                <a:lnTo>
                  <a:pt x="513499" y="188201"/>
                </a:lnTo>
                <a:lnTo>
                  <a:pt x="525094" y="177038"/>
                </a:lnTo>
                <a:lnTo>
                  <a:pt x="530453" y="171869"/>
                </a:lnTo>
                <a:lnTo>
                  <a:pt x="543407" y="152133"/>
                </a:lnTo>
                <a:lnTo>
                  <a:pt x="551688" y="129667"/>
                </a:lnTo>
                <a:lnTo>
                  <a:pt x="554583" y="105105"/>
                </a:lnTo>
                <a:lnTo>
                  <a:pt x="546239" y="64223"/>
                </a:lnTo>
                <a:lnTo>
                  <a:pt x="525056" y="32842"/>
                </a:lnTo>
                <a:lnTo>
                  <a:pt x="523684" y="30810"/>
                </a:lnTo>
                <a:lnTo>
                  <a:pt x="521550" y="29375"/>
                </a:lnTo>
                <a:lnTo>
                  <a:pt x="521550" y="104940"/>
                </a:lnTo>
                <a:lnTo>
                  <a:pt x="515899" y="132956"/>
                </a:lnTo>
                <a:lnTo>
                  <a:pt x="500468" y="155829"/>
                </a:lnTo>
                <a:lnTo>
                  <a:pt x="477583" y="171297"/>
                </a:lnTo>
                <a:lnTo>
                  <a:pt x="449554" y="177038"/>
                </a:lnTo>
                <a:lnTo>
                  <a:pt x="448894" y="177038"/>
                </a:lnTo>
                <a:lnTo>
                  <a:pt x="421055" y="171297"/>
                </a:lnTo>
                <a:lnTo>
                  <a:pt x="398272" y="155829"/>
                </a:lnTo>
                <a:lnTo>
                  <a:pt x="382879" y="132956"/>
                </a:lnTo>
                <a:lnTo>
                  <a:pt x="377228" y="104940"/>
                </a:lnTo>
                <a:lnTo>
                  <a:pt x="382917" y="76911"/>
                </a:lnTo>
                <a:lnTo>
                  <a:pt x="398399" y="53987"/>
                </a:lnTo>
                <a:lnTo>
                  <a:pt x="421335" y="38519"/>
                </a:lnTo>
                <a:lnTo>
                  <a:pt x="449389" y="32842"/>
                </a:lnTo>
                <a:lnTo>
                  <a:pt x="477443" y="38519"/>
                </a:lnTo>
                <a:lnTo>
                  <a:pt x="500392" y="53987"/>
                </a:lnTo>
                <a:lnTo>
                  <a:pt x="515874" y="76911"/>
                </a:lnTo>
                <a:lnTo>
                  <a:pt x="521550" y="104940"/>
                </a:lnTo>
                <a:lnTo>
                  <a:pt x="521550" y="29375"/>
                </a:lnTo>
                <a:lnTo>
                  <a:pt x="490283" y="8267"/>
                </a:lnTo>
                <a:lnTo>
                  <a:pt x="449389" y="0"/>
                </a:lnTo>
                <a:lnTo>
                  <a:pt x="408508" y="8267"/>
                </a:lnTo>
                <a:lnTo>
                  <a:pt x="375119" y="30797"/>
                </a:lnTo>
                <a:lnTo>
                  <a:pt x="352615" y="64160"/>
                </a:lnTo>
                <a:lnTo>
                  <a:pt x="344360" y="104940"/>
                </a:lnTo>
                <a:lnTo>
                  <a:pt x="347268" y="129501"/>
                </a:lnTo>
                <a:lnTo>
                  <a:pt x="355536" y="151968"/>
                </a:lnTo>
                <a:lnTo>
                  <a:pt x="368490" y="171704"/>
                </a:lnTo>
                <a:lnTo>
                  <a:pt x="385457" y="188036"/>
                </a:lnTo>
                <a:lnTo>
                  <a:pt x="344309" y="208673"/>
                </a:lnTo>
                <a:lnTo>
                  <a:pt x="309486" y="238442"/>
                </a:lnTo>
                <a:lnTo>
                  <a:pt x="282676" y="276021"/>
                </a:lnTo>
                <a:lnTo>
                  <a:pt x="265468" y="320243"/>
                </a:lnTo>
                <a:lnTo>
                  <a:pt x="264312" y="323684"/>
                </a:lnTo>
                <a:lnTo>
                  <a:pt x="264312" y="327634"/>
                </a:lnTo>
                <a:lnTo>
                  <a:pt x="265620" y="331076"/>
                </a:lnTo>
                <a:lnTo>
                  <a:pt x="266446" y="333540"/>
                </a:lnTo>
                <a:lnTo>
                  <a:pt x="307289" y="371576"/>
                </a:lnTo>
                <a:lnTo>
                  <a:pt x="350850" y="396786"/>
                </a:lnTo>
                <a:lnTo>
                  <a:pt x="398729" y="412419"/>
                </a:lnTo>
                <a:lnTo>
                  <a:pt x="449389" y="417791"/>
                </a:lnTo>
                <a:lnTo>
                  <a:pt x="500316" y="412369"/>
                </a:lnTo>
                <a:lnTo>
                  <a:pt x="548462" y="396557"/>
                </a:lnTo>
                <a:lnTo>
                  <a:pt x="592239" y="371094"/>
                </a:lnTo>
                <a:lnTo>
                  <a:pt x="630034" y="336664"/>
                </a:lnTo>
                <a:lnTo>
                  <a:pt x="634314" y="329107"/>
                </a:lnTo>
                <a:lnTo>
                  <a:pt x="634631" y="325335"/>
                </a:lnTo>
                <a:close/>
              </a:path>
              <a:path w="898525" h="952500">
                <a:moveTo>
                  <a:pt x="898448" y="794029"/>
                </a:moveTo>
                <a:lnTo>
                  <a:pt x="897305" y="789762"/>
                </a:lnTo>
                <a:lnTo>
                  <a:pt x="860971" y="666026"/>
                </a:lnTo>
                <a:lnTo>
                  <a:pt x="860971" y="782535"/>
                </a:lnTo>
                <a:lnTo>
                  <a:pt x="783882" y="802233"/>
                </a:lnTo>
                <a:lnTo>
                  <a:pt x="776757" y="777938"/>
                </a:lnTo>
                <a:lnTo>
                  <a:pt x="740981" y="656069"/>
                </a:lnTo>
                <a:lnTo>
                  <a:pt x="740981" y="772845"/>
                </a:lnTo>
                <a:lnTo>
                  <a:pt x="711885" y="777938"/>
                </a:lnTo>
                <a:lnTo>
                  <a:pt x="681812" y="741464"/>
                </a:lnTo>
                <a:lnTo>
                  <a:pt x="681812" y="798131"/>
                </a:lnTo>
                <a:lnTo>
                  <a:pt x="679678" y="804049"/>
                </a:lnTo>
                <a:lnTo>
                  <a:pt x="675233" y="808812"/>
                </a:lnTo>
                <a:lnTo>
                  <a:pt x="666673" y="814920"/>
                </a:lnTo>
                <a:lnTo>
                  <a:pt x="656463" y="817448"/>
                </a:lnTo>
                <a:lnTo>
                  <a:pt x="645922" y="816317"/>
                </a:lnTo>
                <a:lnTo>
                  <a:pt x="636447" y="811428"/>
                </a:lnTo>
                <a:lnTo>
                  <a:pt x="566445" y="756107"/>
                </a:lnTo>
                <a:lnTo>
                  <a:pt x="560628" y="753148"/>
                </a:lnTo>
                <a:lnTo>
                  <a:pt x="539978" y="770763"/>
                </a:lnTo>
                <a:lnTo>
                  <a:pt x="541858" y="776757"/>
                </a:lnTo>
                <a:lnTo>
                  <a:pt x="546036" y="781710"/>
                </a:lnTo>
                <a:lnTo>
                  <a:pt x="580326" y="808812"/>
                </a:lnTo>
                <a:lnTo>
                  <a:pt x="592721" y="818654"/>
                </a:lnTo>
                <a:lnTo>
                  <a:pt x="596087" y="824903"/>
                </a:lnTo>
                <a:lnTo>
                  <a:pt x="596188" y="825334"/>
                </a:lnTo>
                <a:lnTo>
                  <a:pt x="597166" y="838860"/>
                </a:lnTo>
                <a:lnTo>
                  <a:pt x="594690" y="845261"/>
                </a:lnTo>
                <a:lnTo>
                  <a:pt x="590092" y="850023"/>
                </a:lnTo>
                <a:lnTo>
                  <a:pt x="580758" y="856361"/>
                </a:lnTo>
                <a:lnTo>
                  <a:pt x="569747" y="858774"/>
                </a:lnTo>
                <a:lnTo>
                  <a:pt x="558558" y="857186"/>
                </a:lnTo>
                <a:lnTo>
                  <a:pt x="548678" y="851509"/>
                </a:lnTo>
                <a:lnTo>
                  <a:pt x="481114" y="792060"/>
                </a:lnTo>
                <a:lnTo>
                  <a:pt x="475488" y="788847"/>
                </a:lnTo>
                <a:lnTo>
                  <a:pt x="453910" y="804697"/>
                </a:lnTo>
                <a:lnTo>
                  <a:pt x="453961" y="806018"/>
                </a:lnTo>
                <a:lnTo>
                  <a:pt x="455422" y="811530"/>
                </a:lnTo>
                <a:lnTo>
                  <a:pt x="459422" y="816686"/>
                </a:lnTo>
                <a:lnTo>
                  <a:pt x="502488" y="854621"/>
                </a:lnTo>
                <a:lnTo>
                  <a:pt x="505117" y="859713"/>
                </a:lnTo>
                <a:lnTo>
                  <a:pt x="481952" y="887945"/>
                </a:lnTo>
                <a:lnTo>
                  <a:pt x="472287" y="886777"/>
                </a:lnTo>
                <a:lnTo>
                  <a:pt x="463689" y="882218"/>
                </a:lnTo>
                <a:lnTo>
                  <a:pt x="393179" y="823099"/>
                </a:lnTo>
                <a:lnTo>
                  <a:pt x="380301" y="819632"/>
                </a:lnTo>
                <a:lnTo>
                  <a:pt x="370268" y="825334"/>
                </a:lnTo>
                <a:lnTo>
                  <a:pt x="366433" y="836231"/>
                </a:lnTo>
                <a:lnTo>
                  <a:pt x="372135" y="848385"/>
                </a:lnTo>
                <a:lnTo>
                  <a:pt x="404520" y="875652"/>
                </a:lnTo>
                <a:lnTo>
                  <a:pt x="409282" y="880567"/>
                </a:lnTo>
                <a:lnTo>
                  <a:pt x="411835" y="886307"/>
                </a:lnTo>
                <a:lnTo>
                  <a:pt x="411911" y="900607"/>
                </a:lnTo>
                <a:lnTo>
                  <a:pt x="408470" y="907503"/>
                </a:lnTo>
                <a:lnTo>
                  <a:pt x="402056" y="912596"/>
                </a:lnTo>
                <a:lnTo>
                  <a:pt x="393306" y="917524"/>
                </a:lnTo>
                <a:lnTo>
                  <a:pt x="383463" y="919480"/>
                </a:lnTo>
                <a:lnTo>
                  <a:pt x="373456" y="918438"/>
                </a:lnTo>
                <a:lnTo>
                  <a:pt x="302615" y="874001"/>
                </a:lnTo>
                <a:lnTo>
                  <a:pt x="250215" y="833094"/>
                </a:lnTo>
                <a:lnTo>
                  <a:pt x="205955" y="784669"/>
                </a:lnTo>
                <a:lnTo>
                  <a:pt x="182714" y="754608"/>
                </a:lnTo>
                <a:lnTo>
                  <a:pt x="163652" y="729983"/>
                </a:lnTo>
                <a:lnTo>
                  <a:pt x="153365" y="716673"/>
                </a:lnTo>
                <a:lnTo>
                  <a:pt x="161340" y="691121"/>
                </a:lnTo>
                <a:lnTo>
                  <a:pt x="213360" y="526669"/>
                </a:lnTo>
                <a:lnTo>
                  <a:pt x="335318" y="521576"/>
                </a:lnTo>
                <a:lnTo>
                  <a:pt x="276809" y="603529"/>
                </a:lnTo>
                <a:lnTo>
                  <a:pt x="267754" y="623227"/>
                </a:lnTo>
                <a:lnTo>
                  <a:pt x="273710" y="663727"/>
                </a:lnTo>
                <a:lnTo>
                  <a:pt x="308495" y="691121"/>
                </a:lnTo>
                <a:lnTo>
                  <a:pt x="330923" y="693877"/>
                </a:lnTo>
                <a:lnTo>
                  <a:pt x="352907" y="688771"/>
                </a:lnTo>
                <a:lnTo>
                  <a:pt x="371970" y="675944"/>
                </a:lnTo>
                <a:lnTo>
                  <a:pt x="386765" y="661174"/>
                </a:lnTo>
                <a:lnTo>
                  <a:pt x="398272" y="649668"/>
                </a:lnTo>
                <a:lnTo>
                  <a:pt x="407784" y="641654"/>
                </a:lnTo>
                <a:lnTo>
                  <a:pt x="418592" y="635203"/>
                </a:lnTo>
                <a:lnTo>
                  <a:pt x="430428" y="630440"/>
                </a:lnTo>
                <a:lnTo>
                  <a:pt x="442976" y="627507"/>
                </a:lnTo>
                <a:lnTo>
                  <a:pt x="459867" y="626745"/>
                </a:lnTo>
                <a:lnTo>
                  <a:pt x="476364" y="629310"/>
                </a:lnTo>
                <a:lnTo>
                  <a:pt x="672439" y="775792"/>
                </a:lnTo>
                <a:lnTo>
                  <a:pt x="681316" y="792060"/>
                </a:lnTo>
                <a:lnTo>
                  <a:pt x="681812" y="798131"/>
                </a:lnTo>
                <a:lnTo>
                  <a:pt x="681812" y="741464"/>
                </a:lnTo>
                <a:lnTo>
                  <a:pt x="536968" y="626745"/>
                </a:lnTo>
                <a:lnTo>
                  <a:pt x="526313" y="618312"/>
                </a:lnTo>
                <a:lnTo>
                  <a:pt x="506628" y="605866"/>
                </a:lnTo>
                <a:lnTo>
                  <a:pt x="484835" y="597738"/>
                </a:lnTo>
                <a:lnTo>
                  <a:pt x="461708" y="594106"/>
                </a:lnTo>
                <a:lnTo>
                  <a:pt x="438048" y="595147"/>
                </a:lnTo>
                <a:lnTo>
                  <a:pt x="388429" y="615124"/>
                </a:lnTo>
                <a:lnTo>
                  <a:pt x="348627" y="652792"/>
                </a:lnTo>
                <a:lnTo>
                  <a:pt x="339661" y="658787"/>
                </a:lnTo>
                <a:lnTo>
                  <a:pt x="329133" y="661174"/>
                </a:lnTo>
                <a:lnTo>
                  <a:pt x="318325" y="659866"/>
                </a:lnTo>
                <a:lnTo>
                  <a:pt x="308521" y="654761"/>
                </a:lnTo>
                <a:lnTo>
                  <a:pt x="302323" y="647750"/>
                </a:lnTo>
                <a:lnTo>
                  <a:pt x="299326" y="639533"/>
                </a:lnTo>
                <a:lnTo>
                  <a:pt x="299656" y="630885"/>
                </a:lnTo>
                <a:lnTo>
                  <a:pt x="375589" y="521576"/>
                </a:lnTo>
                <a:lnTo>
                  <a:pt x="432295" y="503516"/>
                </a:lnTo>
                <a:lnTo>
                  <a:pt x="450253" y="500367"/>
                </a:lnTo>
                <a:lnTo>
                  <a:pt x="468312" y="500519"/>
                </a:lnTo>
                <a:lnTo>
                  <a:pt x="486041" y="503936"/>
                </a:lnTo>
                <a:lnTo>
                  <a:pt x="502970" y="510578"/>
                </a:lnTo>
                <a:lnTo>
                  <a:pt x="576122" y="547522"/>
                </a:lnTo>
                <a:lnTo>
                  <a:pt x="600913" y="558228"/>
                </a:lnTo>
                <a:lnTo>
                  <a:pt x="626783" y="565937"/>
                </a:lnTo>
                <a:lnTo>
                  <a:pt x="653465" y="570598"/>
                </a:lnTo>
                <a:lnTo>
                  <a:pt x="680656" y="572160"/>
                </a:lnTo>
                <a:lnTo>
                  <a:pt x="682142" y="572160"/>
                </a:lnTo>
                <a:lnTo>
                  <a:pt x="740981" y="772845"/>
                </a:lnTo>
                <a:lnTo>
                  <a:pt x="740981" y="656069"/>
                </a:lnTo>
                <a:lnTo>
                  <a:pt x="710082" y="550811"/>
                </a:lnTo>
                <a:lnTo>
                  <a:pt x="710082" y="550646"/>
                </a:lnTo>
                <a:lnTo>
                  <a:pt x="706729" y="538988"/>
                </a:lnTo>
                <a:lnTo>
                  <a:pt x="705980" y="536359"/>
                </a:lnTo>
                <a:lnTo>
                  <a:pt x="783069" y="516813"/>
                </a:lnTo>
                <a:lnTo>
                  <a:pt x="860971" y="782535"/>
                </a:lnTo>
                <a:lnTo>
                  <a:pt x="860971" y="666026"/>
                </a:lnTo>
                <a:lnTo>
                  <a:pt x="817156" y="516813"/>
                </a:lnTo>
                <a:lnTo>
                  <a:pt x="810018" y="492506"/>
                </a:lnTo>
                <a:lnTo>
                  <a:pt x="807554" y="483971"/>
                </a:lnTo>
                <a:lnTo>
                  <a:pt x="798842" y="479044"/>
                </a:lnTo>
                <a:lnTo>
                  <a:pt x="681151" y="508774"/>
                </a:lnTo>
                <a:lnTo>
                  <a:pt x="668172" y="525030"/>
                </a:lnTo>
                <a:lnTo>
                  <a:pt x="669480" y="529297"/>
                </a:lnTo>
                <a:lnTo>
                  <a:pt x="672274" y="538988"/>
                </a:lnTo>
                <a:lnTo>
                  <a:pt x="630428" y="532955"/>
                </a:lnTo>
                <a:lnTo>
                  <a:pt x="590918" y="518299"/>
                </a:lnTo>
                <a:lnTo>
                  <a:pt x="555434" y="500367"/>
                </a:lnTo>
                <a:lnTo>
                  <a:pt x="541502" y="493331"/>
                </a:lnTo>
                <a:lnTo>
                  <a:pt x="517766" y="481342"/>
                </a:lnTo>
                <a:lnTo>
                  <a:pt x="495249" y="472516"/>
                </a:lnTo>
                <a:lnTo>
                  <a:pt x="471690" y="467956"/>
                </a:lnTo>
                <a:lnTo>
                  <a:pt x="447662" y="467715"/>
                </a:lnTo>
                <a:lnTo>
                  <a:pt x="423748" y="471817"/>
                </a:lnTo>
                <a:lnTo>
                  <a:pt x="365569" y="487426"/>
                </a:lnTo>
                <a:lnTo>
                  <a:pt x="223710" y="493331"/>
                </a:lnTo>
                <a:lnTo>
                  <a:pt x="226669" y="484136"/>
                </a:lnTo>
                <a:lnTo>
                  <a:pt x="227990" y="479869"/>
                </a:lnTo>
                <a:lnTo>
                  <a:pt x="227495" y="475272"/>
                </a:lnTo>
                <a:lnTo>
                  <a:pt x="224548" y="469849"/>
                </a:lnTo>
                <a:lnTo>
                  <a:pt x="223215" y="467385"/>
                </a:lnTo>
                <a:lnTo>
                  <a:pt x="219608" y="464591"/>
                </a:lnTo>
                <a:lnTo>
                  <a:pt x="215163" y="463283"/>
                </a:lnTo>
                <a:lnTo>
                  <a:pt x="190347" y="456526"/>
                </a:lnTo>
                <a:lnTo>
                  <a:pt x="190347" y="490702"/>
                </a:lnTo>
                <a:lnTo>
                  <a:pt x="185572" y="505650"/>
                </a:lnTo>
                <a:lnTo>
                  <a:pt x="185572" y="505815"/>
                </a:lnTo>
                <a:lnTo>
                  <a:pt x="119507" y="715035"/>
                </a:lnTo>
                <a:lnTo>
                  <a:pt x="114731" y="729983"/>
                </a:lnTo>
                <a:lnTo>
                  <a:pt x="38138" y="709117"/>
                </a:lnTo>
                <a:lnTo>
                  <a:pt x="113753" y="469849"/>
                </a:lnTo>
                <a:lnTo>
                  <a:pt x="190347" y="490702"/>
                </a:lnTo>
                <a:lnTo>
                  <a:pt x="190347" y="456526"/>
                </a:lnTo>
                <a:lnTo>
                  <a:pt x="98298" y="431419"/>
                </a:lnTo>
                <a:lnTo>
                  <a:pt x="89585" y="436181"/>
                </a:lnTo>
                <a:lnTo>
                  <a:pt x="86791" y="444563"/>
                </a:lnTo>
                <a:lnTo>
                  <a:pt x="1371" y="715035"/>
                </a:lnTo>
                <a:lnTo>
                  <a:pt x="0" y="719467"/>
                </a:lnTo>
                <a:lnTo>
                  <a:pt x="495" y="724065"/>
                </a:lnTo>
                <a:lnTo>
                  <a:pt x="121145" y="765619"/>
                </a:lnTo>
                <a:lnTo>
                  <a:pt x="124104" y="766267"/>
                </a:lnTo>
                <a:lnTo>
                  <a:pt x="132486" y="766267"/>
                </a:lnTo>
                <a:lnTo>
                  <a:pt x="138899" y="761834"/>
                </a:lnTo>
                <a:lnTo>
                  <a:pt x="141033" y="754773"/>
                </a:lnTo>
                <a:lnTo>
                  <a:pt x="141033" y="754608"/>
                </a:lnTo>
                <a:lnTo>
                  <a:pt x="179984" y="804697"/>
                </a:lnTo>
                <a:lnTo>
                  <a:pt x="227965" y="857186"/>
                </a:lnTo>
                <a:lnTo>
                  <a:pt x="284695" y="901433"/>
                </a:lnTo>
                <a:lnTo>
                  <a:pt x="346494" y="941832"/>
                </a:lnTo>
                <a:lnTo>
                  <a:pt x="382168" y="952334"/>
                </a:lnTo>
                <a:lnTo>
                  <a:pt x="393065" y="951445"/>
                </a:lnTo>
                <a:lnTo>
                  <a:pt x="429755" y="931545"/>
                </a:lnTo>
                <a:lnTo>
                  <a:pt x="442823" y="907503"/>
                </a:lnTo>
                <a:lnTo>
                  <a:pt x="451472" y="913422"/>
                </a:lnTo>
                <a:lnTo>
                  <a:pt x="460794" y="917625"/>
                </a:lnTo>
                <a:lnTo>
                  <a:pt x="470573" y="920140"/>
                </a:lnTo>
                <a:lnTo>
                  <a:pt x="480618" y="920965"/>
                </a:lnTo>
                <a:lnTo>
                  <a:pt x="492264" y="919835"/>
                </a:lnTo>
                <a:lnTo>
                  <a:pt x="503516" y="916432"/>
                </a:lnTo>
                <a:lnTo>
                  <a:pt x="513956" y="910793"/>
                </a:lnTo>
                <a:lnTo>
                  <a:pt x="517804" y="907503"/>
                </a:lnTo>
                <a:lnTo>
                  <a:pt x="523189" y="902906"/>
                </a:lnTo>
                <a:lnTo>
                  <a:pt x="528942" y="896835"/>
                </a:lnTo>
                <a:lnTo>
                  <a:pt x="532892" y="889774"/>
                </a:lnTo>
                <a:lnTo>
                  <a:pt x="533488" y="887945"/>
                </a:lnTo>
                <a:lnTo>
                  <a:pt x="535355" y="882218"/>
                </a:lnTo>
                <a:lnTo>
                  <a:pt x="543229" y="886307"/>
                </a:lnTo>
                <a:lnTo>
                  <a:pt x="551472" y="889241"/>
                </a:lnTo>
                <a:lnTo>
                  <a:pt x="559955" y="890993"/>
                </a:lnTo>
                <a:lnTo>
                  <a:pt x="568566" y="891578"/>
                </a:lnTo>
                <a:lnTo>
                  <a:pt x="580910" y="890384"/>
                </a:lnTo>
                <a:lnTo>
                  <a:pt x="618934" y="866406"/>
                </a:lnTo>
                <a:lnTo>
                  <a:pt x="623404" y="858774"/>
                </a:lnTo>
                <a:lnTo>
                  <a:pt x="626262" y="852043"/>
                </a:lnTo>
                <a:lnTo>
                  <a:pt x="628396" y="844283"/>
                </a:lnTo>
                <a:lnTo>
                  <a:pt x="646899" y="849591"/>
                </a:lnTo>
                <a:lnTo>
                  <a:pt x="665924" y="849058"/>
                </a:lnTo>
                <a:lnTo>
                  <a:pt x="699401" y="830808"/>
                </a:lnTo>
                <a:lnTo>
                  <a:pt x="709015" y="817448"/>
                </a:lnTo>
                <a:lnTo>
                  <a:pt x="711238" y="810945"/>
                </a:lnTo>
                <a:lnTo>
                  <a:pt x="750189" y="804367"/>
                </a:lnTo>
                <a:lnTo>
                  <a:pt x="756208" y="824903"/>
                </a:lnTo>
                <a:lnTo>
                  <a:pt x="758736" y="833272"/>
                </a:lnTo>
                <a:lnTo>
                  <a:pt x="765314" y="838034"/>
                </a:lnTo>
                <a:lnTo>
                  <a:pt x="773696" y="838034"/>
                </a:lnTo>
                <a:lnTo>
                  <a:pt x="885469" y="809955"/>
                </a:lnTo>
                <a:lnTo>
                  <a:pt x="894448" y="804367"/>
                </a:lnTo>
                <a:lnTo>
                  <a:pt x="895654" y="802233"/>
                </a:lnTo>
                <a:lnTo>
                  <a:pt x="897788" y="798461"/>
                </a:lnTo>
                <a:lnTo>
                  <a:pt x="898448" y="7940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59932" y="5392460"/>
            <a:ext cx="7795259" cy="2747645"/>
          </a:xfrm>
          <a:prstGeom prst="rect">
            <a:avLst/>
          </a:prstGeom>
          <a:ln w="63602">
            <a:solidFill>
              <a:srgbClr val="FFD6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 marL="1906905" marR="1234440">
              <a:lnSpc>
                <a:spcPct val="116100"/>
              </a:lnSpc>
              <a:spcBef>
                <a:spcPts val="1805"/>
              </a:spcBef>
            </a:pPr>
            <a:r>
              <a:rPr sz="2100" spc="225" dirty="0">
                <a:solidFill>
                  <a:srgbClr val="FFFFFF"/>
                </a:solidFill>
                <a:latin typeface="Tahoma"/>
                <a:cs typeface="Tahoma"/>
              </a:rPr>
              <a:t>упорядкувати</a:t>
            </a:r>
            <a:r>
              <a:rPr sz="21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215" dirty="0">
                <a:solidFill>
                  <a:srgbClr val="FFFFFF"/>
                </a:solidFill>
                <a:latin typeface="Tahoma"/>
                <a:cs typeface="Tahoma"/>
              </a:rPr>
              <a:t>адміністративно- </a:t>
            </a:r>
            <a:r>
              <a:rPr sz="2100" spc="-6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229" dirty="0">
                <a:solidFill>
                  <a:srgbClr val="FFFFFF"/>
                </a:solidFill>
                <a:latin typeface="Tahoma"/>
                <a:cs typeface="Tahoma"/>
              </a:rPr>
              <a:t>територіальний</a:t>
            </a:r>
            <a:r>
              <a:rPr sz="21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210" dirty="0">
                <a:solidFill>
                  <a:srgbClr val="FFFFFF"/>
                </a:solidFill>
                <a:latin typeface="Tahoma"/>
                <a:cs typeface="Tahoma"/>
              </a:rPr>
              <a:t>устрій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353498" y="136556"/>
            <a:ext cx="13792200" cy="1730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58260" marR="5080" indent="-3846195">
              <a:lnSpc>
                <a:spcPts val="6830"/>
              </a:lnSpc>
            </a:pPr>
            <a:r>
              <a:rPr sz="5500" spc="844" dirty="0">
                <a:latin typeface="Tahoma"/>
                <a:cs typeface="Tahoma"/>
              </a:rPr>
              <a:t>ПЕРЕД</a:t>
            </a:r>
            <a:r>
              <a:rPr sz="5500" spc="160" dirty="0">
                <a:latin typeface="Tahoma"/>
                <a:cs typeface="Tahoma"/>
              </a:rPr>
              <a:t> </a:t>
            </a:r>
            <a:r>
              <a:rPr sz="5500" spc="780" dirty="0">
                <a:latin typeface="Tahoma"/>
                <a:cs typeface="Tahoma"/>
              </a:rPr>
              <a:t>УКРАЇНОЮ</a:t>
            </a:r>
            <a:r>
              <a:rPr sz="5500" spc="160" dirty="0">
                <a:latin typeface="Tahoma"/>
                <a:cs typeface="Tahoma"/>
              </a:rPr>
              <a:t> </a:t>
            </a:r>
            <a:r>
              <a:rPr sz="5500" spc="815" dirty="0">
                <a:latin typeface="Tahoma"/>
                <a:cs typeface="Tahoma"/>
              </a:rPr>
              <a:t>ПОСТАЛА </a:t>
            </a:r>
            <a:r>
              <a:rPr sz="5500" spc="-1705" dirty="0">
                <a:latin typeface="Tahoma"/>
                <a:cs typeface="Tahoma"/>
              </a:rPr>
              <a:t> </a:t>
            </a:r>
            <a:r>
              <a:rPr sz="5500" spc="640" dirty="0">
                <a:latin typeface="Tahoma"/>
                <a:cs typeface="Tahoma"/>
              </a:rPr>
              <a:t>НЕОБХІДНІСТЬ</a:t>
            </a:r>
            <a:endParaRPr sz="5500" dirty="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9932" y="2102439"/>
            <a:ext cx="7795259" cy="2747645"/>
          </a:xfrm>
          <a:prstGeom prst="rect">
            <a:avLst/>
          </a:prstGeom>
          <a:ln w="63602">
            <a:solidFill>
              <a:srgbClr val="1760A7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50">
              <a:latin typeface="Times New Roman"/>
              <a:cs typeface="Times New Roman"/>
            </a:endParaRPr>
          </a:p>
          <a:p>
            <a:pPr marL="1405255" marR="1249680">
              <a:lnSpc>
                <a:spcPct val="116100"/>
              </a:lnSpc>
              <a:spcBef>
                <a:spcPts val="5"/>
              </a:spcBef>
            </a:pPr>
            <a:r>
              <a:rPr sz="2100" spc="200" dirty="0">
                <a:solidFill>
                  <a:srgbClr val="FFFFFF"/>
                </a:solidFill>
                <a:latin typeface="Tahoma"/>
                <a:cs typeface="Tahoma"/>
              </a:rPr>
              <a:t>ліквідація</a:t>
            </a:r>
            <a:r>
              <a:rPr sz="21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185" dirty="0">
                <a:solidFill>
                  <a:srgbClr val="FFFFFF"/>
                </a:solidFill>
                <a:latin typeface="Tahoma"/>
                <a:cs typeface="Tahoma"/>
              </a:rPr>
              <a:t>тоталітарних</a:t>
            </a:r>
            <a:r>
              <a:rPr sz="21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215" dirty="0">
                <a:solidFill>
                  <a:srgbClr val="FFFFFF"/>
                </a:solidFill>
                <a:latin typeface="Tahoma"/>
                <a:cs typeface="Tahoma"/>
              </a:rPr>
              <a:t>політичних </a:t>
            </a:r>
            <a:r>
              <a:rPr sz="2100" spc="-6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204" dirty="0">
                <a:solidFill>
                  <a:srgbClr val="FFFFFF"/>
                </a:solidFill>
                <a:latin typeface="Tahoma"/>
                <a:cs typeface="Tahoma"/>
              </a:rPr>
              <a:t>структур </a:t>
            </a:r>
            <a:r>
              <a:rPr sz="2100" spc="90" dirty="0">
                <a:solidFill>
                  <a:srgbClr val="FFFFFF"/>
                </a:solidFill>
                <a:latin typeface="Tahoma"/>
                <a:cs typeface="Tahoma"/>
              </a:rPr>
              <a:t>і </a:t>
            </a:r>
            <a:r>
              <a:rPr sz="2100" spc="240" dirty="0">
                <a:solidFill>
                  <a:srgbClr val="FFFFFF"/>
                </a:solidFill>
                <a:latin typeface="Tahoma"/>
                <a:cs typeface="Tahoma"/>
              </a:rPr>
              <a:t>розбудову правових </a:t>
            </a:r>
            <a:r>
              <a:rPr sz="2100" spc="2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240" dirty="0">
                <a:solidFill>
                  <a:srgbClr val="FFFFFF"/>
                </a:solidFill>
                <a:latin typeface="Tahoma"/>
                <a:cs typeface="Tahoma"/>
              </a:rPr>
              <a:t>демократичних</a:t>
            </a:r>
            <a:r>
              <a:rPr sz="21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175" dirty="0">
                <a:solidFill>
                  <a:srgbClr val="FFFFFF"/>
                </a:solidFill>
                <a:latin typeface="Tahoma"/>
                <a:cs typeface="Tahoma"/>
              </a:rPr>
              <a:t>інститутів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31638" y="2102439"/>
            <a:ext cx="7795259" cy="2747645"/>
          </a:xfrm>
          <a:prstGeom prst="rect">
            <a:avLst/>
          </a:prstGeom>
          <a:ln w="63602">
            <a:solidFill>
              <a:srgbClr val="1760A7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 marL="1405255" marR="692150">
              <a:lnSpc>
                <a:spcPct val="116100"/>
              </a:lnSpc>
              <a:spcBef>
                <a:spcPts val="1755"/>
              </a:spcBef>
            </a:pPr>
            <a:r>
              <a:rPr sz="2100" spc="229" dirty="0">
                <a:solidFill>
                  <a:srgbClr val="FFFFFF"/>
                </a:solidFill>
                <a:latin typeface="Tahoma"/>
                <a:cs typeface="Tahoma"/>
              </a:rPr>
              <a:t>трансформація </a:t>
            </a:r>
            <a:r>
              <a:rPr sz="2100" spc="220" dirty="0">
                <a:solidFill>
                  <a:srgbClr val="FFFFFF"/>
                </a:solidFill>
                <a:latin typeface="Tahoma"/>
                <a:cs typeface="Tahoma"/>
              </a:rPr>
              <a:t>централізованої </a:t>
            </a:r>
            <a:r>
              <a:rPr sz="2100" spc="2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240" dirty="0">
                <a:solidFill>
                  <a:srgbClr val="FFFFFF"/>
                </a:solidFill>
                <a:latin typeface="Tahoma"/>
                <a:cs typeface="Tahoma"/>
              </a:rPr>
              <a:t>державної</a:t>
            </a:r>
            <a:r>
              <a:rPr sz="2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254" dirty="0">
                <a:solidFill>
                  <a:srgbClr val="FFFFFF"/>
                </a:solidFill>
                <a:latin typeface="Tahoma"/>
                <a:cs typeface="Tahoma"/>
              </a:rPr>
              <a:t>економіки</a:t>
            </a:r>
            <a:r>
              <a:rPr sz="2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17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1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180" dirty="0">
                <a:solidFill>
                  <a:srgbClr val="FFFFFF"/>
                </a:solidFill>
                <a:latin typeface="Tahoma"/>
                <a:cs typeface="Tahoma"/>
              </a:rPr>
              <a:t>багатоукладну, </a:t>
            </a:r>
            <a:r>
              <a:rPr sz="2100" spc="-6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204" dirty="0">
                <a:solidFill>
                  <a:srgbClr val="FFFFFF"/>
                </a:solidFill>
                <a:latin typeface="Tahoma"/>
                <a:cs typeface="Tahoma"/>
              </a:rPr>
              <a:t>ринкову, </a:t>
            </a:r>
            <a:r>
              <a:rPr sz="2100" spc="225" dirty="0">
                <a:solidFill>
                  <a:srgbClr val="FFFFFF"/>
                </a:solidFill>
                <a:latin typeface="Tahoma"/>
                <a:cs typeface="Tahoma"/>
              </a:rPr>
              <a:t>орієнтовану </a:t>
            </a:r>
            <a:r>
              <a:rPr sz="2100" spc="204" dirty="0">
                <a:solidFill>
                  <a:srgbClr val="FFFFFF"/>
                </a:solidFill>
                <a:latin typeface="Tahoma"/>
                <a:cs typeface="Tahoma"/>
              </a:rPr>
              <a:t>на </a:t>
            </a:r>
            <a:r>
              <a:rPr sz="2100" spc="215" dirty="0">
                <a:solidFill>
                  <a:srgbClr val="FFFFFF"/>
                </a:solidFill>
                <a:latin typeface="Tahoma"/>
                <a:cs typeface="Tahoma"/>
              </a:rPr>
              <a:t>соціальні </a:t>
            </a:r>
            <a:r>
              <a:rPr sz="2100" spc="2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250" dirty="0">
                <a:solidFill>
                  <a:srgbClr val="FFFFFF"/>
                </a:solidFill>
                <a:latin typeface="Tahoma"/>
                <a:cs typeface="Tahoma"/>
              </a:rPr>
              <a:t>потреби</a:t>
            </a:r>
            <a:r>
              <a:rPr sz="21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250" dirty="0">
                <a:solidFill>
                  <a:srgbClr val="FFFFFF"/>
                </a:solidFill>
                <a:latin typeface="Tahoma"/>
                <a:cs typeface="Tahoma"/>
              </a:rPr>
              <a:t>людей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31638" y="5392460"/>
            <a:ext cx="7795259" cy="2747645"/>
          </a:xfrm>
          <a:prstGeom prst="rect">
            <a:avLst/>
          </a:prstGeom>
          <a:ln w="63602">
            <a:solidFill>
              <a:srgbClr val="FFD6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50">
              <a:latin typeface="Times New Roman"/>
              <a:cs typeface="Times New Roman"/>
            </a:endParaRPr>
          </a:p>
          <a:p>
            <a:pPr marL="1405255" marR="568325">
              <a:lnSpc>
                <a:spcPct val="116100"/>
              </a:lnSpc>
              <a:spcBef>
                <a:spcPts val="5"/>
              </a:spcBef>
            </a:pPr>
            <a:r>
              <a:rPr sz="2100" spc="220" dirty="0">
                <a:solidFill>
                  <a:srgbClr val="FFFFFF"/>
                </a:solidFill>
                <a:latin typeface="Tahoma"/>
                <a:cs typeface="Tahoma"/>
              </a:rPr>
              <a:t>налагодити</a:t>
            </a:r>
            <a:r>
              <a:rPr sz="21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235" dirty="0">
                <a:solidFill>
                  <a:srgbClr val="FFFFFF"/>
                </a:solidFill>
                <a:latin typeface="Tahoma"/>
                <a:cs typeface="Tahoma"/>
              </a:rPr>
              <a:t>добросусідські</a:t>
            </a:r>
            <a:r>
              <a:rPr sz="21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260" dirty="0">
                <a:solidFill>
                  <a:srgbClr val="FFFFFF"/>
                </a:solidFill>
                <a:latin typeface="Tahoma"/>
                <a:cs typeface="Tahoma"/>
              </a:rPr>
              <a:t>відносини</a:t>
            </a:r>
            <a:r>
              <a:rPr sz="21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160" dirty="0">
                <a:solidFill>
                  <a:srgbClr val="FFFFFF"/>
                </a:solidFill>
                <a:latin typeface="Tahoma"/>
                <a:cs typeface="Tahoma"/>
              </a:rPr>
              <a:t>з </a:t>
            </a:r>
            <a:r>
              <a:rPr sz="2100" spc="-6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295" dirty="0">
                <a:solidFill>
                  <a:srgbClr val="FFFFFF"/>
                </a:solidFill>
                <a:latin typeface="Tahoma"/>
                <a:cs typeface="Tahoma"/>
              </a:rPr>
              <a:t>іншими </a:t>
            </a:r>
            <a:r>
              <a:rPr sz="2100" spc="204" dirty="0">
                <a:solidFill>
                  <a:srgbClr val="FFFFFF"/>
                </a:solidFill>
                <a:latin typeface="Tahoma"/>
                <a:cs typeface="Tahoma"/>
              </a:rPr>
              <a:t>країнами, </a:t>
            </a:r>
            <a:r>
              <a:rPr sz="2100" spc="170" dirty="0">
                <a:solidFill>
                  <a:srgbClr val="FFFFFF"/>
                </a:solidFill>
                <a:latin typeface="Tahoma"/>
                <a:cs typeface="Tahoma"/>
              </a:rPr>
              <a:t>стати </a:t>
            </a:r>
            <a:r>
              <a:rPr sz="2100" spc="270" dirty="0">
                <a:solidFill>
                  <a:srgbClr val="FFFFFF"/>
                </a:solidFill>
                <a:latin typeface="Tahoma"/>
                <a:cs typeface="Tahoma"/>
              </a:rPr>
              <a:t>рівноправним </a:t>
            </a:r>
            <a:r>
              <a:rPr sz="2100" spc="-6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250" dirty="0">
                <a:solidFill>
                  <a:srgbClr val="FFFFFF"/>
                </a:solidFill>
                <a:latin typeface="Tahoma"/>
                <a:cs typeface="Tahoma"/>
              </a:rPr>
              <a:t>членом</a:t>
            </a:r>
            <a:r>
              <a:rPr sz="21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204" dirty="0">
                <a:solidFill>
                  <a:srgbClr val="FFFFFF"/>
                </a:solidFill>
                <a:latin typeface="Tahoma"/>
                <a:cs typeface="Tahoma"/>
              </a:rPr>
              <a:t>світового</a:t>
            </a:r>
            <a:r>
              <a:rPr sz="21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215" dirty="0">
                <a:solidFill>
                  <a:srgbClr val="FFFFFF"/>
                </a:solidFill>
                <a:latin typeface="Tahoma"/>
                <a:cs typeface="Tahoma"/>
              </a:rPr>
              <a:t>співтовариства</a:t>
            </a:r>
            <a:endParaRPr sz="2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3"/>
            <a:ext cx="18288000" cy="10287000"/>
            <a:chOff x="0" y="3"/>
            <a:chExt cx="1828800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"/>
              <a:ext cx="18287999" cy="26443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13014" y="2642779"/>
              <a:ext cx="7474985" cy="76442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096205" y="2824829"/>
              <a:ext cx="7192009" cy="5495925"/>
            </a:xfrm>
            <a:custGeom>
              <a:avLst/>
              <a:gdLst/>
              <a:ahLst/>
              <a:cxnLst/>
              <a:rect l="l" t="t" r="r" b="b"/>
              <a:pathLst>
                <a:path w="7192009" h="5495925">
                  <a:moveTo>
                    <a:pt x="7191793" y="5495923"/>
                  </a:moveTo>
                  <a:lnTo>
                    <a:pt x="485708" y="5495923"/>
                  </a:lnTo>
                  <a:lnTo>
                    <a:pt x="437702" y="5493545"/>
                  </a:lnTo>
                  <a:lnTo>
                    <a:pt x="390508" y="5486498"/>
                  </a:lnTo>
                  <a:lnTo>
                    <a:pt x="344447" y="5474915"/>
                  </a:lnTo>
                  <a:lnTo>
                    <a:pt x="299835" y="5458927"/>
                  </a:lnTo>
                  <a:lnTo>
                    <a:pt x="256992" y="5438667"/>
                  </a:lnTo>
                  <a:lnTo>
                    <a:pt x="216237" y="5414267"/>
                  </a:lnTo>
                  <a:lnTo>
                    <a:pt x="177886" y="5385858"/>
                  </a:lnTo>
                  <a:lnTo>
                    <a:pt x="142260" y="5353573"/>
                  </a:lnTo>
                  <a:lnTo>
                    <a:pt x="109995" y="5317924"/>
                  </a:lnTo>
                  <a:lnTo>
                    <a:pt x="81604" y="5279550"/>
                  </a:lnTo>
                  <a:lnTo>
                    <a:pt x="57219" y="5238768"/>
                  </a:lnTo>
                  <a:lnTo>
                    <a:pt x="36972" y="5195898"/>
                  </a:lnTo>
                  <a:lnTo>
                    <a:pt x="20994" y="5151258"/>
                  </a:lnTo>
                  <a:lnTo>
                    <a:pt x="9418" y="5105168"/>
                  </a:lnTo>
                  <a:lnTo>
                    <a:pt x="2376" y="5057945"/>
                  </a:lnTo>
                  <a:lnTo>
                    <a:pt x="0" y="5009908"/>
                  </a:lnTo>
                  <a:lnTo>
                    <a:pt x="0" y="486014"/>
                  </a:lnTo>
                  <a:lnTo>
                    <a:pt x="2376" y="437977"/>
                  </a:lnTo>
                  <a:lnTo>
                    <a:pt x="9418" y="390754"/>
                  </a:lnTo>
                  <a:lnTo>
                    <a:pt x="20994" y="344664"/>
                  </a:lnTo>
                  <a:lnTo>
                    <a:pt x="36972" y="300024"/>
                  </a:lnTo>
                  <a:lnTo>
                    <a:pt x="57219" y="257154"/>
                  </a:lnTo>
                  <a:lnTo>
                    <a:pt x="81604" y="216372"/>
                  </a:lnTo>
                  <a:lnTo>
                    <a:pt x="109995" y="177998"/>
                  </a:lnTo>
                  <a:lnTo>
                    <a:pt x="142260" y="142349"/>
                  </a:lnTo>
                  <a:lnTo>
                    <a:pt x="177886" y="110064"/>
                  </a:lnTo>
                  <a:lnTo>
                    <a:pt x="216237" y="81655"/>
                  </a:lnTo>
                  <a:lnTo>
                    <a:pt x="256992" y="57255"/>
                  </a:lnTo>
                  <a:lnTo>
                    <a:pt x="299835" y="36995"/>
                  </a:lnTo>
                  <a:lnTo>
                    <a:pt x="344447" y="21007"/>
                  </a:lnTo>
                  <a:lnTo>
                    <a:pt x="390508" y="9424"/>
                  </a:lnTo>
                  <a:lnTo>
                    <a:pt x="437702" y="2377"/>
                  </a:lnTo>
                  <a:lnTo>
                    <a:pt x="485695" y="0"/>
                  </a:lnTo>
                  <a:lnTo>
                    <a:pt x="7191793" y="0"/>
                  </a:lnTo>
                  <a:lnTo>
                    <a:pt x="7191793" y="5495923"/>
                  </a:lnTo>
                  <a:close/>
                </a:path>
              </a:pathLst>
            </a:custGeom>
            <a:solidFill>
              <a:srgbClr val="5D3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3685" y="3016153"/>
              <a:ext cx="6854314" cy="51815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73572" y="3437602"/>
              <a:ext cx="6305549" cy="420052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26609" y="3642048"/>
            <a:ext cx="10246360" cy="3891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00355" algn="just">
              <a:lnSpc>
                <a:spcPct val="116700"/>
              </a:lnSpc>
              <a:spcBef>
                <a:spcPts val="95"/>
              </a:spcBef>
            </a:pPr>
            <a:r>
              <a:rPr sz="3000" spc="345" dirty="0">
                <a:latin typeface="Tahoma"/>
                <a:cs typeface="Tahoma"/>
              </a:rPr>
              <a:t>Вже</a:t>
            </a:r>
            <a:r>
              <a:rPr sz="3000" spc="350" dirty="0">
                <a:latin typeface="Tahoma"/>
                <a:cs typeface="Tahoma"/>
              </a:rPr>
              <a:t> </a:t>
            </a:r>
            <a:r>
              <a:rPr sz="3000" spc="204" dirty="0">
                <a:latin typeface="Tahoma"/>
                <a:cs typeface="Tahoma"/>
              </a:rPr>
              <a:t>24</a:t>
            </a:r>
            <a:r>
              <a:rPr sz="3000" spc="210" dirty="0">
                <a:latin typeface="Tahoma"/>
                <a:cs typeface="Tahoma"/>
              </a:rPr>
              <a:t> </a:t>
            </a:r>
            <a:r>
              <a:rPr sz="3000" spc="310" dirty="0">
                <a:latin typeface="Tahoma"/>
                <a:cs typeface="Tahoma"/>
              </a:rPr>
              <a:t>серпня</a:t>
            </a:r>
            <a:r>
              <a:rPr sz="3000" spc="315" dirty="0">
                <a:latin typeface="Tahoma"/>
                <a:cs typeface="Tahoma"/>
              </a:rPr>
              <a:t> </a:t>
            </a:r>
            <a:r>
              <a:rPr sz="3000" spc="-185" dirty="0">
                <a:latin typeface="Tahoma"/>
                <a:cs typeface="Tahoma"/>
              </a:rPr>
              <a:t>1991</a:t>
            </a:r>
            <a:r>
              <a:rPr sz="3000" spc="-180" dirty="0">
                <a:latin typeface="Tahoma"/>
                <a:cs typeface="Tahoma"/>
              </a:rPr>
              <a:t> </a:t>
            </a:r>
            <a:r>
              <a:rPr sz="3000" spc="60" dirty="0">
                <a:latin typeface="Tahoma"/>
                <a:cs typeface="Tahoma"/>
              </a:rPr>
              <a:t>р.</a:t>
            </a:r>
            <a:r>
              <a:rPr sz="3000" spc="65" dirty="0">
                <a:latin typeface="Tahoma"/>
                <a:cs typeface="Tahoma"/>
              </a:rPr>
              <a:t> </a:t>
            </a:r>
            <a:r>
              <a:rPr sz="3000" spc="265" dirty="0">
                <a:latin typeface="Tahoma"/>
                <a:cs typeface="Tahoma"/>
              </a:rPr>
              <a:t>парламент</a:t>
            </a:r>
            <a:r>
              <a:rPr sz="3000" spc="270" dirty="0">
                <a:latin typeface="Tahoma"/>
                <a:cs typeface="Tahoma"/>
              </a:rPr>
              <a:t> </a:t>
            </a:r>
            <a:r>
              <a:rPr sz="3000" spc="235" dirty="0">
                <a:latin typeface="Tahoma"/>
                <a:cs typeface="Tahoma"/>
              </a:rPr>
              <a:t>схвалив </a:t>
            </a:r>
            <a:r>
              <a:rPr sz="3000" spc="240" dirty="0">
                <a:latin typeface="Tahoma"/>
                <a:cs typeface="Tahoma"/>
              </a:rPr>
              <a:t> </a:t>
            </a:r>
            <a:r>
              <a:rPr sz="3000" spc="235" dirty="0">
                <a:latin typeface="Tahoma"/>
                <a:cs typeface="Tahoma"/>
              </a:rPr>
              <a:t>постанову</a:t>
            </a:r>
            <a:r>
              <a:rPr sz="3000" spc="-5" dirty="0">
                <a:latin typeface="Tahoma"/>
                <a:cs typeface="Tahoma"/>
              </a:rPr>
              <a:t> </a:t>
            </a:r>
            <a:r>
              <a:rPr sz="3000" spc="204" dirty="0">
                <a:latin typeface="Tahoma"/>
                <a:cs typeface="Tahoma"/>
              </a:rPr>
              <a:t>«Про</a:t>
            </a:r>
            <a:r>
              <a:rPr sz="3000" dirty="0">
                <a:latin typeface="Tahoma"/>
                <a:cs typeface="Tahoma"/>
              </a:rPr>
              <a:t> </a:t>
            </a:r>
            <a:r>
              <a:rPr sz="3000" spc="240" dirty="0">
                <a:latin typeface="Tahoma"/>
                <a:cs typeface="Tahoma"/>
              </a:rPr>
              <a:t>військові</a:t>
            </a:r>
            <a:r>
              <a:rPr sz="3000" dirty="0">
                <a:latin typeface="Tahoma"/>
                <a:cs typeface="Tahoma"/>
              </a:rPr>
              <a:t> </a:t>
            </a:r>
            <a:r>
              <a:rPr sz="3000" spc="270" dirty="0">
                <a:latin typeface="Tahoma"/>
                <a:cs typeface="Tahoma"/>
              </a:rPr>
              <a:t>формування</a:t>
            </a:r>
            <a:r>
              <a:rPr sz="3000" dirty="0">
                <a:latin typeface="Tahoma"/>
                <a:cs typeface="Tahoma"/>
              </a:rPr>
              <a:t> </a:t>
            </a:r>
            <a:r>
              <a:rPr sz="3000" spc="250" dirty="0">
                <a:latin typeface="Tahoma"/>
                <a:cs typeface="Tahoma"/>
              </a:rPr>
              <a:t>в</a:t>
            </a:r>
            <a:r>
              <a:rPr sz="3000" dirty="0">
                <a:latin typeface="Tahoma"/>
                <a:cs typeface="Tahoma"/>
              </a:rPr>
              <a:t> </a:t>
            </a:r>
            <a:r>
              <a:rPr sz="3000" spc="125" dirty="0">
                <a:latin typeface="Tahoma"/>
                <a:cs typeface="Tahoma"/>
              </a:rPr>
              <a:t>Україні»,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200" dirty="0">
                <a:latin typeface="Tahoma"/>
                <a:cs typeface="Tahoma"/>
              </a:rPr>
              <a:t>за </a:t>
            </a:r>
            <a:r>
              <a:rPr sz="3000" spc="265" dirty="0">
                <a:latin typeface="Tahoma"/>
                <a:cs typeface="Tahoma"/>
              </a:rPr>
              <a:t>якою </a:t>
            </a:r>
            <a:r>
              <a:rPr sz="3000" spc="204" dirty="0">
                <a:latin typeface="Tahoma"/>
                <a:cs typeface="Tahoma"/>
              </a:rPr>
              <a:t>усі </a:t>
            </a:r>
            <a:r>
              <a:rPr sz="3000" spc="175" dirty="0">
                <a:latin typeface="Tahoma"/>
                <a:cs typeface="Tahoma"/>
              </a:rPr>
              <a:t>війська, </a:t>
            </a:r>
            <a:r>
              <a:rPr sz="3000" spc="260" dirty="0">
                <a:latin typeface="Tahoma"/>
                <a:cs typeface="Tahoma"/>
              </a:rPr>
              <a:t>дислоковані </a:t>
            </a:r>
            <a:r>
              <a:rPr sz="3000" spc="254" dirty="0">
                <a:latin typeface="Tahoma"/>
                <a:cs typeface="Tahoma"/>
              </a:rPr>
              <a:t>на </a:t>
            </a:r>
            <a:r>
              <a:rPr sz="3000" spc="245" dirty="0">
                <a:latin typeface="Tahoma"/>
                <a:cs typeface="Tahoma"/>
              </a:rPr>
              <a:t>українській </a:t>
            </a:r>
            <a:r>
              <a:rPr sz="3000" spc="250" dirty="0">
                <a:latin typeface="Tahoma"/>
                <a:cs typeface="Tahoma"/>
              </a:rPr>
              <a:t> </a:t>
            </a:r>
            <a:r>
              <a:rPr sz="3000" spc="170" dirty="0">
                <a:latin typeface="Tahoma"/>
                <a:cs typeface="Tahoma"/>
              </a:rPr>
              <a:t>території,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260" dirty="0">
                <a:latin typeface="Tahoma"/>
                <a:cs typeface="Tahoma"/>
              </a:rPr>
              <a:t>підпорядковувались</a:t>
            </a:r>
            <a:r>
              <a:rPr sz="3000" spc="-150" dirty="0">
                <a:latin typeface="Tahoma"/>
                <a:cs typeface="Tahoma"/>
              </a:rPr>
              <a:t> </a:t>
            </a:r>
            <a:r>
              <a:rPr sz="3000" spc="290" dirty="0">
                <a:latin typeface="Tahoma"/>
                <a:cs typeface="Tahoma"/>
              </a:rPr>
              <a:t>Верховній</a:t>
            </a:r>
            <a:r>
              <a:rPr sz="3000" spc="-150" dirty="0">
                <a:latin typeface="Tahoma"/>
                <a:cs typeface="Tahoma"/>
              </a:rPr>
              <a:t> </a:t>
            </a:r>
            <a:r>
              <a:rPr sz="3000" spc="155" dirty="0">
                <a:latin typeface="Tahoma"/>
                <a:cs typeface="Tahoma"/>
              </a:rPr>
              <a:t>Раді.</a:t>
            </a:r>
            <a:endParaRPr sz="3000">
              <a:latin typeface="Tahoma"/>
              <a:cs typeface="Tahoma"/>
            </a:endParaRPr>
          </a:p>
          <a:p>
            <a:pPr marL="313055" marR="5080" algn="just">
              <a:lnSpc>
                <a:spcPct val="116700"/>
              </a:lnSpc>
              <a:spcBef>
                <a:spcPts val="1040"/>
              </a:spcBef>
            </a:pPr>
            <a:r>
              <a:rPr sz="3000" spc="200" dirty="0">
                <a:latin typeface="Tahoma"/>
                <a:cs typeface="Tahoma"/>
              </a:rPr>
              <a:t>Також</a:t>
            </a:r>
            <a:r>
              <a:rPr sz="3000" spc="204" dirty="0">
                <a:latin typeface="Tahoma"/>
                <a:cs typeface="Tahoma"/>
              </a:rPr>
              <a:t> </a:t>
            </a:r>
            <a:r>
              <a:rPr sz="3000" spc="250" dirty="0">
                <a:latin typeface="Tahoma"/>
                <a:cs typeface="Tahoma"/>
              </a:rPr>
              <a:t>було</a:t>
            </a:r>
            <a:r>
              <a:rPr sz="3000" spc="254" dirty="0">
                <a:latin typeface="Tahoma"/>
                <a:cs typeface="Tahoma"/>
              </a:rPr>
              <a:t> </a:t>
            </a:r>
            <a:r>
              <a:rPr sz="3000" spc="265" dirty="0">
                <a:latin typeface="Tahoma"/>
                <a:cs typeface="Tahoma"/>
              </a:rPr>
              <a:t>створено</a:t>
            </a:r>
            <a:r>
              <a:rPr sz="3000" spc="270" dirty="0">
                <a:latin typeface="Tahoma"/>
                <a:cs typeface="Tahoma"/>
              </a:rPr>
              <a:t> </a:t>
            </a:r>
            <a:r>
              <a:rPr sz="3000" spc="250" dirty="0">
                <a:latin typeface="Tahoma"/>
                <a:cs typeface="Tahoma"/>
              </a:rPr>
              <a:t>Міністерство</a:t>
            </a:r>
            <a:r>
              <a:rPr sz="3000" spc="254" dirty="0">
                <a:latin typeface="Tahoma"/>
                <a:cs typeface="Tahoma"/>
              </a:rPr>
              <a:t> </a:t>
            </a:r>
            <a:r>
              <a:rPr sz="3000" spc="320" dirty="0">
                <a:latin typeface="Tahoma"/>
                <a:cs typeface="Tahoma"/>
              </a:rPr>
              <a:t>оборони </a:t>
            </a:r>
            <a:r>
              <a:rPr sz="3000" spc="325" dirty="0">
                <a:latin typeface="Tahoma"/>
                <a:cs typeface="Tahoma"/>
              </a:rPr>
              <a:t> </a:t>
            </a:r>
            <a:r>
              <a:rPr sz="3000" spc="280" dirty="0">
                <a:latin typeface="Tahoma"/>
                <a:cs typeface="Tahoma"/>
              </a:rPr>
              <a:t>України</a:t>
            </a:r>
            <a:r>
              <a:rPr sz="3000" spc="285" dirty="0">
                <a:latin typeface="Tahoma"/>
                <a:cs typeface="Tahoma"/>
              </a:rPr>
              <a:t> </a:t>
            </a:r>
            <a:r>
              <a:rPr sz="3000" spc="95" dirty="0">
                <a:latin typeface="Tahoma"/>
                <a:cs typeface="Tahoma"/>
              </a:rPr>
              <a:t>та </a:t>
            </a:r>
            <a:r>
              <a:rPr sz="3000" spc="250" dirty="0">
                <a:latin typeface="Tahoma"/>
                <a:cs typeface="Tahoma"/>
              </a:rPr>
              <a:t>затверджено</a:t>
            </a:r>
            <a:r>
              <a:rPr sz="3000" spc="254" dirty="0">
                <a:latin typeface="Tahoma"/>
                <a:cs typeface="Tahoma"/>
              </a:rPr>
              <a:t> </a:t>
            </a:r>
            <a:r>
              <a:rPr sz="3000" spc="290" dirty="0">
                <a:latin typeface="Tahoma"/>
                <a:cs typeface="Tahoma"/>
              </a:rPr>
              <a:t>Концепцію </a:t>
            </a:r>
            <a:r>
              <a:rPr sz="3000" spc="320" dirty="0">
                <a:latin typeface="Tahoma"/>
                <a:cs typeface="Tahoma"/>
              </a:rPr>
              <a:t>оборони </a:t>
            </a:r>
            <a:r>
              <a:rPr sz="3000" spc="130" dirty="0">
                <a:latin typeface="Tahoma"/>
                <a:cs typeface="Tahoma"/>
              </a:rPr>
              <a:t>і </a:t>
            </a:r>
            <a:r>
              <a:rPr sz="3000" spc="135" dirty="0">
                <a:latin typeface="Tahoma"/>
                <a:cs typeface="Tahoma"/>
              </a:rPr>
              <a:t> </a:t>
            </a:r>
            <a:r>
              <a:rPr sz="3000" spc="285" dirty="0">
                <a:latin typeface="Tahoma"/>
                <a:cs typeface="Tahoma"/>
              </a:rPr>
              <a:t>розбудови</a:t>
            </a:r>
            <a:r>
              <a:rPr sz="3000" spc="-160" dirty="0">
                <a:latin typeface="Tahoma"/>
                <a:cs typeface="Tahoma"/>
              </a:rPr>
              <a:t> </a:t>
            </a:r>
            <a:r>
              <a:rPr sz="3000" spc="310" dirty="0">
                <a:latin typeface="Tahoma"/>
                <a:cs typeface="Tahoma"/>
              </a:rPr>
              <a:t>Збройних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300" dirty="0">
                <a:latin typeface="Tahoma"/>
                <a:cs typeface="Tahoma"/>
              </a:rPr>
              <a:t>сил</a:t>
            </a:r>
            <a:r>
              <a:rPr sz="3000" spc="-155" dirty="0">
                <a:latin typeface="Tahoma"/>
                <a:cs typeface="Tahoma"/>
              </a:rPr>
              <a:t> </a:t>
            </a:r>
            <a:r>
              <a:rPr sz="3000" spc="210" dirty="0">
                <a:latin typeface="Tahoma"/>
                <a:cs typeface="Tahoma"/>
              </a:rPr>
              <a:t>України.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700" marR="5080" indent="-742950">
              <a:lnSpc>
                <a:spcPct val="116399"/>
              </a:lnSpc>
              <a:spcBef>
                <a:spcPts val="100"/>
              </a:spcBef>
            </a:pPr>
            <a:r>
              <a:rPr spc="630" dirty="0">
                <a:latin typeface="Tahoma"/>
                <a:cs typeface="Tahoma"/>
              </a:rPr>
              <a:t>Одним</a:t>
            </a:r>
            <a:r>
              <a:rPr spc="-260" dirty="0">
                <a:latin typeface="Tahoma"/>
                <a:cs typeface="Tahoma"/>
              </a:rPr>
              <a:t> </a:t>
            </a:r>
            <a:r>
              <a:rPr spc="305" dirty="0">
                <a:latin typeface="Tahoma"/>
                <a:cs typeface="Tahoma"/>
              </a:rPr>
              <a:t>із</a:t>
            </a:r>
            <a:r>
              <a:rPr spc="-260" dirty="0">
                <a:latin typeface="Tahoma"/>
                <a:cs typeface="Tahoma"/>
              </a:rPr>
              <a:t> </a:t>
            </a:r>
            <a:r>
              <a:rPr spc="409" dirty="0">
                <a:latin typeface="Tahoma"/>
                <a:cs typeface="Tahoma"/>
              </a:rPr>
              <a:t>ключових</a:t>
            </a:r>
            <a:r>
              <a:rPr spc="-260" dirty="0">
                <a:latin typeface="Tahoma"/>
                <a:cs typeface="Tahoma"/>
              </a:rPr>
              <a:t> </a:t>
            </a:r>
            <a:r>
              <a:rPr spc="415" dirty="0">
                <a:latin typeface="Tahoma"/>
                <a:cs typeface="Tahoma"/>
              </a:rPr>
              <a:t>складових</a:t>
            </a:r>
            <a:r>
              <a:rPr spc="-254" dirty="0">
                <a:latin typeface="Tahoma"/>
                <a:cs typeface="Tahoma"/>
              </a:rPr>
              <a:t> </a:t>
            </a:r>
            <a:r>
              <a:rPr spc="505" dirty="0">
                <a:latin typeface="Tahoma"/>
                <a:cs typeface="Tahoma"/>
              </a:rPr>
              <a:t>процесу</a:t>
            </a:r>
            <a:r>
              <a:rPr spc="-260" dirty="0">
                <a:latin typeface="Tahoma"/>
                <a:cs typeface="Tahoma"/>
              </a:rPr>
              <a:t> </a:t>
            </a:r>
            <a:r>
              <a:rPr spc="420" dirty="0">
                <a:latin typeface="Tahoma"/>
                <a:cs typeface="Tahoma"/>
              </a:rPr>
              <a:t>становлення </a:t>
            </a:r>
            <a:r>
              <a:rPr spc="-1580" dirty="0">
                <a:latin typeface="Tahoma"/>
                <a:cs typeface="Tahoma"/>
              </a:rPr>
              <a:t> </a:t>
            </a:r>
            <a:r>
              <a:rPr spc="490" dirty="0">
                <a:latin typeface="Tahoma"/>
                <a:cs typeface="Tahoma"/>
              </a:rPr>
              <a:t>держави</a:t>
            </a:r>
            <a:r>
              <a:rPr spc="-265" dirty="0">
                <a:latin typeface="Tahoma"/>
                <a:cs typeface="Tahoma"/>
              </a:rPr>
              <a:t> </a:t>
            </a:r>
            <a:r>
              <a:rPr spc="509" dirty="0">
                <a:latin typeface="Tahoma"/>
                <a:cs typeface="Tahoma"/>
              </a:rPr>
              <a:t>є</a:t>
            </a:r>
            <a:r>
              <a:rPr spc="-265" dirty="0">
                <a:latin typeface="Tahoma"/>
                <a:cs typeface="Tahoma"/>
              </a:rPr>
              <a:t> </a:t>
            </a:r>
            <a:r>
              <a:rPr spc="455" dirty="0">
                <a:latin typeface="Tahoma"/>
                <a:cs typeface="Tahoma"/>
              </a:rPr>
              <a:t>створення</a:t>
            </a:r>
            <a:r>
              <a:rPr spc="-265" dirty="0">
                <a:latin typeface="Tahoma"/>
                <a:cs typeface="Tahoma"/>
              </a:rPr>
              <a:t> </a:t>
            </a:r>
            <a:r>
              <a:rPr spc="225" dirty="0">
                <a:latin typeface="Tahoma"/>
                <a:cs typeface="Tahoma"/>
              </a:rPr>
              <a:t>і</a:t>
            </a:r>
            <a:r>
              <a:rPr spc="-265" dirty="0">
                <a:latin typeface="Tahoma"/>
                <a:cs typeface="Tahoma"/>
              </a:rPr>
              <a:t> </a:t>
            </a:r>
            <a:r>
              <a:rPr spc="445" dirty="0">
                <a:latin typeface="Tahoma"/>
                <a:cs typeface="Tahoma"/>
              </a:rPr>
              <a:t>розбудова</a:t>
            </a:r>
            <a:r>
              <a:rPr spc="-265" dirty="0">
                <a:latin typeface="Tahoma"/>
                <a:cs typeface="Tahoma"/>
              </a:rPr>
              <a:t> </a:t>
            </a:r>
            <a:r>
              <a:rPr spc="525" dirty="0">
                <a:latin typeface="Tahoma"/>
                <a:cs typeface="Tahoma"/>
              </a:rPr>
              <a:t>Збройних</a:t>
            </a:r>
            <a:r>
              <a:rPr spc="-265" dirty="0">
                <a:latin typeface="Tahoma"/>
                <a:cs typeface="Tahoma"/>
              </a:rPr>
              <a:t> </a:t>
            </a:r>
            <a:r>
              <a:rPr spc="509" dirty="0">
                <a:latin typeface="Tahoma"/>
                <a:cs typeface="Tahoma"/>
              </a:rPr>
              <a:t>сил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1183711" y="8402308"/>
            <a:ext cx="68084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6845">
              <a:lnSpc>
                <a:spcPct val="115399"/>
              </a:lnSpc>
              <a:spcBef>
                <a:spcPts val="100"/>
              </a:spcBef>
            </a:pPr>
            <a:r>
              <a:rPr sz="2600" spc="275" dirty="0">
                <a:solidFill>
                  <a:srgbClr val="FFFFFF"/>
                </a:solidFill>
                <a:latin typeface="Tahoma"/>
                <a:cs typeface="Tahoma"/>
              </a:rPr>
              <a:t>Особовий</a:t>
            </a:r>
            <a:r>
              <a:rPr sz="26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10" dirty="0">
                <a:solidFill>
                  <a:srgbClr val="FFFFFF"/>
                </a:solidFill>
                <a:latin typeface="Tahoma"/>
                <a:cs typeface="Tahoma"/>
              </a:rPr>
              <a:t>склад</a:t>
            </a:r>
            <a:r>
              <a:rPr sz="26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05" dirty="0">
                <a:solidFill>
                  <a:srgbClr val="FFFFFF"/>
                </a:solidFill>
                <a:latin typeface="Tahoma"/>
                <a:cs typeface="Tahoma"/>
              </a:rPr>
              <a:t>55-го</a:t>
            </a:r>
            <a:r>
              <a:rPr sz="26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15" dirty="0">
                <a:solidFill>
                  <a:srgbClr val="FFFFFF"/>
                </a:solidFill>
                <a:latin typeface="Tahoma"/>
                <a:cs typeface="Tahoma"/>
              </a:rPr>
              <a:t>полку</a:t>
            </a:r>
            <a:r>
              <a:rPr sz="26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65" dirty="0">
                <a:solidFill>
                  <a:srgbClr val="FFFFFF"/>
                </a:solidFill>
                <a:latin typeface="Tahoma"/>
                <a:cs typeface="Tahoma"/>
              </a:rPr>
              <a:t>зв’язку</a:t>
            </a:r>
            <a:r>
              <a:rPr sz="26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15" dirty="0">
                <a:solidFill>
                  <a:srgbClr val="FFFFFF"/>
                </a:solidFill>
                <a:latin typeface="Tahoma"/>
                <a:cs typeface="Tahoma"/>
              </a:rPr>
              <a:t>в </a:t>
            </a:r>
            <a:r>
              <a:rPr sz="2600" spc="2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04" dirty="0">
                <a:solidFill>
                  <a:srgbClr val="FFFFFF"/>
                </a:solidFill>
                <a:latin typeface="Tahoma"/>
                <a:cs typeface="Tahoma"/>
              </a:rPr>
              <a:t>розташуванні</a:t>
            </a:r>
            <a:r>
              <a:rPr sz="26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10" dirty="0">
                <a:solidFill>
                  <a:srgbClr val="FFFFFF"/>
                </a:solidFill>
                <a:latin typeface="Tahoma"/>
                <a:cs typeface="Tahoma"/>
              </a:rPr>
              <a:t>частини</a:t>
            </a:r>
            <a:r>
              <a:rPr sz="26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55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26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75" dirty="0">
                <a:solidFill>
                  <a:srgbClr val="FFFFFF"/>
                </a:solidFill>
                <a:latin typeface="Tahoma"/>
                <a:cs typeface="Tahoma"/>
              </a:rPr>
              <a:t>м.</a:t>
            </a:r>
            <a:r>
              <a:rPr sz="26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65" dirty="0">
                <a:solidFill>
                  <a:srgbClr val="FFFFFF"/>
                </a:solidFill>
                <a:latin typeface="Tahoma"/>
                <a:cs typeface="Tahoma"/>
              </a:rPr>
              <a:t>Рівне,</a:t>
            </a:r>
            <a:r>
              <a:rPr sz="26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-165" dirty="0">
                <a:solidFill>
                  <a:srgbClr val="FFFFFF"/>
                </a:solidFill>
                <a:latin typeface="Tahoma"/>
                <a:cs typeface="Tahoma"/>
              </a:rPr>
              <a:t>1991</a:t>
            </a:r>
            <a:r>
              <a:rPr sz="26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50" dirty="0">
                <a:solidFill>
                  <a:srgbClr val="FFFFFF"/>
                </a:solidFill>
                <a:latin typeface="Tahoma"/>
                <a:cs typeface="Tahoma"/>
              </a:rPr>
              <a:t>р.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446319" y="3172776"/>
            <a:ext cx="6740525" cy="4892040"/>
          </a:xfrm>
          <a:custGeom>
            <a:avLst/>
            <a:gdLst/>
            <a:ahLst/>
            <a:cxnLst/>
            <a:rect l="l" t="t" r="r" b="b"/>
            <a:pathLst>
              <a:path w="6740525" h="4892040">
                <a:moveTo>
                  <a:pt x="524078" y="1473"/>
                </a:moveTo>
                <a:lnTo>
                  <a:pt x="457822" y="0"/>
                </a:lnTo>
                <a:lnTo>
                  <a:pt x="448132" y="436524"/>
                </a:lnTo>
                <a:lnTo>
                  <a:pt x="4902" y="426694"/>
                </a:lnTo>
                <a:lnTo>
                  <a:pt x="3441" y="492937"/>
                </a:lnTo>
                <a:lnTo>
                  <a:pt x="446671" y="502767"/>
                </a:lnTo>
                <a:lnTo>
                  <a:pt x="446633" y="504634"/>
                </a:lnTo>
                <a:lnTo>
                  <a:pt x="512889" y="506107"/>
                </a:lnTo>
                <a:lnTo>
                  <a:pt x="524078" y="1473"/>
                </a:lnTo>
                <a:close/>
              </a:path>
              <a:path w="6740525" h="4892040">
                <a:moveTo>
                  <a:pt x="525335" y="4381881"/>
                </a:moveTo>
                <a:lnTo>
                  <a:pt x="20574" y="4381881"/>
                </a:lnTo>
                <a:lnTo>
                  <a:pt x="20574" y="4448149"/>
                </a:lnTo>
                <a:lnTo>
                  <a:pt x="457200" y="4448149"/>
                </a:lnTo>
                <a:lnTo>
                  <a:pt x="457200" y="4891494"/>
                </a:lnTo>
                <a:lnTo>
                  <a:pt x="523468" y="4891494"/>
                </a:lnTo>
                <a:lnTo>
                  <a:pt x="523468" y="4448149"/>
                </a:lnTo>
                <a:lnTo>
                  <a:pt x="525335" y="4448149"/>
                </a:lnTo>
                <a:lnTo>
                  <a:pt x="525335" y="4381881"/>
                </a:lnTo>
                <a:close/>
              </a:path>
              <a:path w="6740525" h="4892040">
                <a:moveTo>
                  <a:pt x="673798" y="4232046"/>
                </a:moveTo>
                <a:lnTo>
                  <a:pt x="20447" y="4232046"/>
                </a:lnTo>
                <a:lnTo>
                  <a:pt x="20447" y="4318876"/>
                </a:lnTo>
                <a:lnTo>
                  <a:pt x="585533" y="4318876"/>
                </a:lnTo>
                <a:lnTo>
                  <a:pt x="585533" y="4891633"/>
                </a:lnTo>
                <a:lnTo>
                  <a:pt x="672363" y="4891633"/>
                </a:lnTo>
                <a:lnTo>
                  <a:pt x="672363" y="4318876"/>
                </a:lnTo>
                <a:lnTo>
                  <a:pt x="673798" y="4318876"/>
                </a:lnTo>
                <a:lnTo>
                  <a:pt x="673798" y="4232046"/>
                </a:lnTo>
                <a:close/>
              </a:path>
              <a:path w="6740525" h="4892040">
                <a:moveTo>
                  <a:pt x="673874" y="4660"/>
                </a:moveTo>
                <a:lnTo>
                  <a:pt x="587057" y="2743"/>
                </a:lnTo>
                <a:lnTo>
                  <a:pt x="574535" y="567690"/>
                </a:lnTo>
                <a:lnTo>
                  <a:pt x="1917" y="554977"/>
                </a:lnTo>
                <a:lnTo>
                  <a:pt x="0" y="641794"/>
                </a:lnTo>
                <a:lnTo>
                  <a:pt x="572604" y="654507"/>
                </a:lnTo>
                <a:lnTo>
                  <a:pt x="572579" y="655929"/>
                </a:lnTo>
                <a:lnTo>
                  <a:pt x="659384" y="657847"/>
                </a:lnTo>
                <a:lnTo>
                  <a:pt x="673874" y="4660"/>
                </a:lnTo>
                <a:close/>
              </a:path>
              <a:path w="6740525" h="4892040">
                <a:moveTo>
                  <a:pt x="6732765" y="549046"/>
                </a:moveTo>
                <a:lnTo>
                  <a:pt x="6729552" y="482854"/>
                </a:lnTo>
                <a:lnTo>
                  <a:pt x="6293421" y="503999"/>
                </a:lnTo>
                <a:lnTo>
                  <a:pt x="6271971" y="61163"/>
                </a:lnTo>
                <a:lnTo>
                  <a:pt x="6205791" y="64363"/>
                </a:lnTo>
                <a:lnTo>
                  <a:pt x="6227242" y="507199"/>
                </a:lnTo>
                <a:lnTo>
                  <a:pt x="6225387" y="507288"/>
                </a:lnTo>
                <a:lnTo>
                  <a:pt x="6228588" y="573481"/>
                </a:lnTo>
                <a:lnTo>
                  <a:pt x="6732765" y="549046"/>
                </a:lnTo>
                <a:close/>
              </a:path>
              <a:path w="6740525" h="4892040">
                <a:moveTo>
                  <a:pt x="6740030" y="4385513"/>
                </a:moveTo>
                <a:lnTo>
                  <a:pt x="6296685" y="4385513"/>
                </a:lnTo>
                <a:lnTo>
                  <a:pt x="6296685" y="4383646"/>
                </a:lnTo>
                <a:lnTo>
                  <a:pt x="6230417" y="4383646"/>
                </a:lnTo>
                <a:lnTo>
                  <a:pt x="6230417" y="4888395"/>
                </a:lnTo>
                <a:lnTo>
                  <a:pt x="6296685" y="4888395"/>
                </a:lnTo>
                <a:lnTo>
                  <a:pt x="6296685" y="4451782"/>
                </a:lnTo>
                <a:lnTo>
                  <a:pt x="6740030" y="4451782"/>
                </a:lnTo>
                <a:lnTo>
                  <a:pt x="6740030" y="4385513"/>
                </a:lnTo>
                <a:close/>
              </a:path>
              <a:path w="6740525" h="4892040">
                <a:moveTo>
                  <a:pt x="6740144" y="698690"/>
                </a:moveTo>
                <a:lnTo>
                  <a:pt x="6735940" y="611962"/>
                </a:lnTo>
                <a:lnTo>
                  <a:pt x="6171501" y="639318"/>
                </a:lnTo>
                <a:lnTo>
                  <a:pt x="6143790" y="67233"/>
                </a:lnTo>
                <a:lnTo>
                  <a:pt x="6057062" y="71437"/>
                </a:lnTo>
                <a:lnTo>
                  <a:pt x="6084773" y="643521"/>
                </a:lnTo>
                <a:lnTo>
                  <a:pt x="6083351" y="643585"/>
                </a:lnTo>
                <a:lnTo>
                  <a:pt x="6087554" y="730313"/>
                </a:lnTo>
                <a:lnTo>
                  <a:pt x="6740144" y="698690"/>
                </a:lnTo>
                <a:close/>
              </a:path>
              <a:path w="6740525" h="4892040">
                <a:moveTo>
                  <a:pt x="6740169" y="4236618"/>
                </a:moveTo>
                <a:lnTo>
                  <a:pt x="6167412" y="4236618"/>
                </a:lnTo>
                <a:lnTo>
                  <a:pt x="6167412" y="4235183"/>
                </a:lnTo>
                <a:lnTo>
                  <a:pt x="6080582" y="4235183"/>
                </a:lnTo>
                <a:lnTo>
                  <a:pt x="6080582" y="4888535"/>
                </a:lnTo>
                <a:lnTo>
                  <a:pt x="6167412" y="4888535"/>
                </a:lnTo>
                <a:lnTo>
                  <a:pt x="6167412" y="4323448"/>
                </a:lnTo>
                <a:lnTo>
                  <a:pt x="6740169" y="4323448"/>
                </a:lnTo>
                <a:lnTo>
                  <a:pt x="6740169" y="4236618"/>
                </a:lnTo>
                <a:close/>
              </a:path>
            </a:pathLst>
          </a:custGeom>
          <a:solidFill>
            <a:srgbClr val="D5B49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422842" y="0"/>
            <a:ext cx="9865360" cy="10287000"/>
            <a:chOff x="8422842" y="0"/>
            <a:chExt cx="986536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22842" y="0"/>
              <a:ext cx="9865157" cy="34194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22842" y="3423344"/>
              <a:ext cx="5514974" cy="34194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40191" y="3423344"/>
              <a:ext cx="4347808" cy="68636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22842" y="6846685"/>
              <a:ext cx="5514974" cy="344031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294572" y="8619832"/>
              <a:ext cx="8993505" cy="1667510"/>
            </a:xfrm>
            <a:custGeom>
              <a:avLst/>
              <a:gdLst/>
              <a:ahLst/>
              <a:cxnLst/>
              <a:rect l="l" t="t" r="r" b="b"/>
              <a:pathLst>
                <a:path w="8993505" h="1667509">
                  <a:moveTo>
                    <a:pt x="8993416" y="0"/>
                  </a:moveTo>
                  <a:lnTo>
                    <a:pt x="0" y="0"/>
                  </a:lnTo>
                  <a:lnTo>
                    <a:pt x="0" y="771525"/>
                  </a:lnTo>
                  <a:lnTo>
                    <a:pt x="758571" y="771525"/>
                  </a:lnTo>
                  <a:lnTo>
                    <a:pt x="338658" y="1667179"/>
                  </a:lnTo>
                  <a:lnTo>
                    <a:pt x="738416" y="1667179"/>
                  </a:lnTo>
                  <a:lnTo>
                    <a:pt x="1158328" y="771525"/>
                  </a:lnTo>
                  <a:lnTo>
                    <a:pt x="8967495" y="771525"/>
                  </a:lnTo>
                  <a:lnTo>
                    <a:pt x="8993416" y="827798"/>
                  </a:lnTo>
                  <a:lnTo>
                    <a:pt x="8993416" y="771525"/>
                  </a:lnTo>
                  <a:lnTo>
                    <a:pt x="8993416" y="404888"/>
                  </a:lnTo>
                  <a:lnTo>
                    <a:pt x="8993416" y="0"/>
                  </a:lnTo>
                  <a:close/>
                </a:path>
              </a:pathLst>
            </a:custGeom>
            <a:solidFill>
              <a:srgbClr val="5D3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34541" y="2484745"/>
              <a:ext cx="9553458" cy="59531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24213" y="3830684"/>
              <a:ext cx="6838949" cy="43814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282708" y="9150819"/>
              <a:ext cx="8005445" cy="1136650"/>
            </a:xfrm>
            <a:custGeom>
              <a:avLst/>
              <a:gdLst/>
              <a:ahLst/>
              <a:cxnLst/>
              <a:rect l="l" t="t" r="r" b="b"/>
              <a:pathLst>
                <a:path w="8005444" h="1136650">
                  <a:moveTo>
                    <a:pt x="655497" y="100266"/>
                  </a:moveTo>
                  <a:lnTo>
                    <a:pt x="306120" y="5664"/>
                  </a:lnTo>
                  <a:lnTo>
                    <a:pt x="0" y="1136180"/>
                  </a:lnTo>
                  <a:lnTo>
                    <a:pt x="374980" y="1136180"/>
                  </a:lnTo>
                  <a:lnTo>
                    <a:pt x="655497" y="100266"/>
                  </a:lnTo>
                  <a:close/>
                </a:path>
                <a:path w="8005444" h="1136650">
                  <a:moveTo>
                    <a:pt x="8005280" y="899985"/>
                  </a:moveTo>
                  <a:lnTo>
                    <a:pt x="7812811" y="0"/>
                  </a:lnTo>
                  <a:lnTo>
                    <a:pt x="7458862" y="75704"/>
                  </a:lnTo>
                  <a:lnTo>
                    <a:pt x="7685672" y="1136192"/>
                  </a:lnTo>
                  <a:lnTo>
                    <a:pt x="8005280" y="1136192"/>
                  </a:lnTo>
                  <a:lnTo>
                    <a:pt x="8005280" y="899985"/>
                  </a:lnTo>
                  <a:close/>
                </a:path>
              </a:pathLst>
            </a:custGeom>
            <a:solidFill>
              <a:srgbClr val="5D3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93753" y="3137811"/>
              <a:ext cx="8724899" cy="601027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 rot="840000">
            <a:off x="11312915" y="8971805"/>
            <a:ext cx="440446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190" dirty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 rot="720000">
            <a:off x="11539596" y="9027769"/>
            <a:ext cx="458257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290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 rot="600000">
            <a:off x="11805863" y="9084013"/>
            <a:ext cx="493117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34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 rot="420000">
            <a:off x="12121413" y="9132554"/>
            <a:ext cx="495138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34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 rot="240000">
            <a:off x="12433191" y="9165383"/>
            <a:ext cx="47970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3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 rot="120000">
            <a:off x="12728218" y="9184748"/>
            <a:ext cx="48911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330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115748" y="9135640"/>
            <a:ext cx="149225" cy="491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195" dirty="0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 rot="21540000">
            <a:off x="13166305" y="9189923"/>
            <a:ext cx="494328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59" dirty="0">
                <a:solidFill>
                  <a:srgbClr val="FFFFFF"/>
                </a:solidFill>
                <a:latin typeface="Tahoma"/>
                <a:cs typeface="Tahoma"/>
              </a:rPr>
              <a:t>Й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 rot="21360000">
            <a:off x="13587063" y="9169818"/>
            <a:ext cx="47473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360" dirty="0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 rot="21240000">
            <a:off x="13877105" y="9139608"/>
            <a:ext cx="497989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34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 rot="21060000">
            <a:off x="14190068" y="9096028"/>
            <a:ext cx="47739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3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 rot="20940000">
            <a:off x="14472438" y="9043792"/>
            <a:ext cx="470224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320" dirty="0">
                <a:solidFill>
                  <a:srgbClr val="FFFFFF"/>
                </a:solidFill>
                <a:latin typeface="Tahoma"/>
                <a:cs typeface="Tahoma"/>
              </a:rPr>
              <a:t>Є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 rot="20760000">
            <a:off x="14746989" y="8980108"/>
            <a:ext cx="476631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7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 rot="21000000">
            <a:off x="9040357" y="9653448"/>
            <a:ext cx="471343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09" dirty="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 rot="21180000">
            <a:off x="9329204" y="9606316"/>
            <a:ext cx="503344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3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 rot="21300000">
            <a:off x="9650258" y="9572870"/>
            <a:ext cx="467632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7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 rot="21480000">
            <a:off x="9934951" y="9552849"/>
            <a:ext cx="497172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59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334555" y="9479350"/>
            <a:ext cx="2997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345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 rot="180000">
            <a:off x="10645540" y="9556396"/>
            <a:ext cx="495138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45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 rot="300000">
            <a:off x="10954855" y="9578872"/>
            <a:ext cx="463617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310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 rot="420000">
            <a:off x="11210476" y="9607081"/>
            <a:ext cx="44140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190" dirty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 rot="540000">
            <a:off x="11454320" y="9649346"/>
            <a:ext cx="505008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3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 rot="20820000">
            <a:off x="13804846" y="9689428"/>
            <a:ext cx="50251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3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 rot="21000000">
            <a:off x="14124209" y="9622389"/>
            <a:ext cx="488712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320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 rot="21120000">
            <a:off x="14417886" y="9574924"/>
            <a:ext cx="45861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290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 rot="21240000">
            <a:off x="14666901" y="9543205"/>
            <a:ext cx="44140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190" dirty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 rot="21420000">
            <a:off x="15011668" y="9511221"/>
            <a:ext cx="473973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09" dirty="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 rot="21540000">
            <a:off x="15298298" y="9499120"/>
            <a:ext cx="47625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3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 rot="60000">
            <a:off x="15586630" y="9498707"/>
            <a:ext cx="466164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295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 rot="180000">
            <a:off x="15866962" y="9510167"/>
            <a:ext cx="48673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320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 rot="300000">
            <a:off x="16168713" y="9534461"/>
            <a:ext cx="47931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3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 rot="480000">
            <a:off x="16464386" y="9572397"/>
            <a:ext cx="495138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34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 rot="660000">
            <a:off x="16783117" y="9627359"/>
            <a:ext cx="500451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3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 rot="780000">
            <a:off x="17099317" y="9693947"/>
            <a:ext cx="47893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7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xfrm>
            <a:off x="9131300" y="246505"/>
            <a:ext cx="5525135" cy="1566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065"/>
              </a:lnSpc>
              <a:spcBef>
                <a:spcPts val="100"/>
              </a:spcBef>
            </a:pPr>
            <a:r>
              <a:rPr sz="5300" spc="509" dirty="0">
                <a:solidFill>
                  <a:srgbClr val="000000"/>
                </a:solidFill>
              </a:rPr>
              <a:t>СПРОБА</a:t>
            </a:r>
            <a:endParaRPr sz="5300"/>
          </a:p>
          <a:p>
            <a:pPr marL="12700">
              <a:lnSpc>
                <a:spcPts val="6070"/>
              </a:lnSpc>
            </a:pPr>
            <a:r>
              <a:rPr sz="5300" spc="500" dirty="0">
                <a:solidFill>
                  <a:srgbClr val="000000"/>
                </a:solidFill>
              </a:rPr>
              <a:t>ДЕРЖАВНОГО</a:t>
            </a:r>
            <a:endParaRPr sz="5300"/>
          </a:p>
        </p:txBody>
      </p:sp>
      <p:sp>
        <p:nvSpPr>
          <p:cNvPr id="48" name="object 48"/>
          <p:cNvSpPr txBox="1"/>
          <p:nvPr/>
        </p:nvSpPr>
        <p:spPr>
          <a:xfrm>
            <a:off x="9131300" y="1713355"/>
            <a:ext cx="8620760" cy="156654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 marR="5080">
              <a:lnSpc>
                <a:spcPts val="5780"/>
              </a:lnSpc>
              <a:spcBef>
                <a:spcPts val="775"/>
              </a:spcBef>
            </a:pPr>
            <a:r>
              <a:rPr sz="5300" spc="505" dirty="0">
                <a:latin typeface="Verdana"/>
                <a:cs typeface="Verdana"/>
              </a:rPr>
              <a:t>ПЕРЕВОРОТУ</a:t>
            </a:r>
            <a:r>
              <a:rPr sz="5300" spc="-30" dirty="0">
                <a:latin typeface="Verdana"/>
                <a:cs typeface="Verdana"/>
              </a:rPr>
              <a:t> </a:t>
            </a:r>
            <a:r>
              <a:rPr sz="5300" spc="325" dirty="0">
                <a:latin typeface="Verdana"/>
                <a:cs typeface="Verdana"/>
              </a:rPr>
              <a:t>В</a:t>
            </a:r>
            <a:r>
              <a:rPr sz="5300" spc="-30" dirty="0">
                <a:latin typeface="Verdana"/>
                <a:cs typeface="Verdana"/>
              </a:rPr>
              <a:t> </a:t>
            </a:r>
            <a:r>
              <a:rPr sz="5300" spc="500" dirty="0">
                <a:latin typeface="Verdana"/>
                <a:cs typeface="Verdana"/>
              </a:rPr>
              <a:t>СРСР</a:t>
            </a:r>
            <a:r>
              <a:rPr sz="5300" spc="-30" dirty="0">
                <a:latin typeface="Verdana"/>
                <a:cs typeface="Verdana"/>
              </a:rPr>
              <a:t> </a:t>
            </a:r>
            <a:r>
              <a:rPr sz="5300" spc="-555" dirty="0">
                <a:latin typeface="Verdana"/>
                <a:cs typeface="Verdana"/>
              </a:rPr>
              <a:t>І </a:t>
            </a:r>
            <a:r>
              <a:rPr sz="5300" spc="-1850" dirty="0">
                <a:latin typeface="Verdana"/>
                <a:cs typeface="Verdana"/>
              </a:rPr>
              <a:t> </a:t>
            </a:r>
            <a:r>
              <a:rPr sz="5300" spc="415" dirty="0">
                <a:solidFill>
                  <a:srgbClr val="FFFFFF"/>
                </a:solidFill>
                <a:latin typeface="Verdana"/>
                <a:cs typeface="Verdana"/>
              </a:rPr>
              <a:t>УКРАЇНА</a:t>
            </a:r>
            <a:endParaRPr sz="5300">
              <a:latin typeface="Verdana"/>
              <a:cs typeface="Verdan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87739" y="2287694"/>
            <a:ext cx="8157209" cy="60858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150" dirty="0">
                <a:solidFill>
                  <a:srgbClr val="1760A7"/>
                </a:solidFill>
                <a:latin typeface="Verdana"/>
                <a:cs typeface="Verdana"/>
              </a:rPr>
              <a:t>Хід</a:t>
            </a:r>
            <a:r>
              <a:rPr sz="4000" spc="-60" dirty="0">
                <a:solidFill>
                  <a:srgbClr val="1760A7"/>
                </a:solidFill>
                <a:latin typeface="Verdana"/>
                <a:cs typeface="Verdana"/>
              </a:rPr>
              <a:t> </a:t>
            </a:r>
            <a:r>
              <a:rPr sz="4000" spc="265" dirty="0">
                <a:solidFill>
                  <a:srgbClr val="1760A7"/>
                </a:solidFill>
                <a:latin typeface="Verdana"/>
                <a:cs typeface="Verdana"/>
              </a:rPr>
              <a:t>подій</a:t>
            </a:r>
            <a:endParaRPr sz="4000" dirty="0">
              <a:latin typeface="Verdana"/>
              <a:cs typeface="Verdana"/>
            </a:endParaRPr>
          </a:p>
          <a:p>
            <a:pPr marL="12700" marR="148590">
              <a:lnSpc>
                <a:spcPct val="116399"/>
              </a:lnSpc>
              <a:spcBef>
                <a:spcPts val="2585"/>
              </a:spcBef>
            </a:pPr>
            <a:r>
              <a:rPr sz="2900" spc="370" dirty="0">
                <a:solidFill>
                  <a:srgbClr val="251D20"/>
                </a:solidFill>
                <a:latin typeface="Tahoma"/>
                <a:cs typeface="Tahoma"/>
              </a:rPr>
              <a:t>Спроба </a:t>
            </a:r>
            <a:r>
              <a:rPr sz="2900" spc="340" dirty="0">
                <a:solidFill>
                  <a:srgbClr val="251D20"/>
                </a:solidFill>
                <a:latin typeface="Tahoma"/>
                <a:cs typeface="Tahoma"/>
              </a:rPr>
              <a:t>державного </a:t>
            </a:r>
            <a:r>
              <a:rPr sz="2900" spc="335" dirty="0" err="1">
                <a:solidFill>
                  <a:srgbClr val="251D20"/>
                </a:solidFill>
                <a:latin typeface="Tahoma"/>
                <a:cs typeface="Tahoma"/>
              </a:rPr>
              <a:t>перевороту</a:t>
            </a:r>
            <a:r>
              <a:rPr sz="2900" spc="33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900" spc="34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lang="uk-UA" sz="2900" spc="340" dirty="0">
                <a:solidFill>
                  <a:srgbClr val="251D20"/>
                </a:solidFill>
                <a:latin typeface="Tahoma"/>
                <a:cs typeface="Tahoma"/>
              </a:rPr>
              <a:t>роз</a:t>
            </a:r>
            <a:r>
              <a:rPr sz="2900" spc="300" dirty="0" err="1">
                <a:solidFill>
                  <a:srgbClr val="251D20"/>
                </a:solidFill>
                <a:latin typeface="Tahoma"/>
                <a:cs typeface="Tahoma"/>
              </a:rPr>
              <a:t>почалася</a:t>
            </a:r>
            <a:r>
              <a:rPr sz="2900" spc="30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900" spc="220" dirty="0">
                <a:solidFill>
                  <a:srgbClr val="251D20"/>
                </a:solidFill>
                <a:latin typeface="Tahoma"/>
                <a:cs typeface="Tahoma"/>
              </a:rPr>
              <a:t>з </a:t>
            </a:r>
            <a:r>
              <a:rPr sz="2900" spc="355" dirty="0">
                <a:solidFill>
                  <a:srgbClr val="251D20"/>
                </a:solidFill>
                <a:latin typeface="Tahoma"/>
                <a:cs typeface="Tahoma"/>
              </a:rPr>
              <a:t>домашнього </a:t>
            </a:r>
            <a:r>
              <a:rPr sz="2900" spc="310" dirty="0">
                <a:solidFill>
                  <a:srgbClr val="251D20"/>
                </a:solidFill>
                <a:latin typeface="Tahoma"/>
                <a:cs typeface="Tahoma"/>
              </a:rPr>
              <a:t>арешту </a:t>
            </a:r>
            <a:r>
              <a:rPr sz="2900" spc="190" dirty="0" err="1">
                <a:solidFill>
                  <a:srgbClr val="251D20"/>
                </a:solidFill>
                <a:latin typeface="Tahoma"/>
                <a:cs typeface="Tahoma"/>
              </a:rPr>
              <a:t>М.</a:t>
            </a:r>
            <a:r>
              <a:rPr sz="2900" spc="265" dirty="0" err="1">
                <a:solidFill>
                  <a:srgbClr val="251D20"/>
                </a:solidFill>
                <a:latin typeface="Tahoma"/>
                <a:cs typeface="Tahoma"/>
              </a:rPr>
              <a:t>Горбачова</a:t>
            </a:r>
            <a:r>
              <a:rPr sz="2900" spc="265" dirty="0">
                <a:solidFill>
                  <a:srgbClr val="251D20"/>
                </a:solidFill>
                <a:latin typeface="Tahoma"/>
                <a:cs typeface="Tahoma"/>
              </a:rPr>
              <a:t>,</a:t>
            </a:r>
            <a:r>
              <a:rPr sz="29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900" spc="360" dirty="0">
                <a:solidFill>
                  <a:srgbClr val="251D20"/>
                </a:solidFill>
                <a:latin typeface="Tahoma"/>
                <a:cs typeface="Tahoma"/>
              </a:rPr>
              <a:t>який</a:t>
            </a:r>
            <a:r>
              <a:rPr sz="2900" spc="2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900" spc="315" dirty="0">
                <a:solidFill>
                  <a:srgbClr val="251D20"/>
                </a:solidFill>
                <a:latin typeface="Tahoma"/>
                <a:cs typeface="Tahoma"/>
              </a:rPr>
              <a:t>відпочивав</a:t>
            </a:r>
            <a:r>
              <a:rPr sz="2900" spc="2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900" spc="170" dirty="0">
                <a:solidFill>
                  <a:srgbClr val="251D20"/>
                </a:solidFill>
                <a:latin typeface="Tahoma"/>
                <a:cs typeface="Tahoma"/>
              </a:rPr>
              <a:t>у</a:t>
            </a:r>
            <a:r>
              <a:rPr sz="2900" spc="2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900" spc="395" dirty="0">
                <a:solidFill>
                  <a:srgbClr val="251D20"/>
                </a:solidFill>
                <a:latin typeface="Tahoma"/>
                <a:cs typeface="Tahoma"/>
              </a:rPr>
              <a:t>Криму</a:t>
            </a:r>
            <a:r>
              <a:rPr sz="2900" spc="2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900" spc="135" dirty="0">
                <a:solidFill>
                  <a:srgbClr val="251D20"/>
                </a:solidFill>
                <a:latin typeface="Tahoma"/>
                <a:cs typeface="Tahoma"/>
              </a:rPr>
              <a:t>та </a:t>
            </a:r>
            <a:r>
              <a:rPr sz="2900" spc="-894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900" spc="345" dirty="0">
                <a:solidFill>
                  <a:srgbClr val="251D20"/>
                </a:solidFill>
                <a:latin typeface="Tahoma"/>
                <a:cs typeface="Tahoma"/>
              </a:rPr>
              <a:t>відмовився</a:t>
            </a:r>
            <a:r>
              <a:rPr sz="2900" spc="2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900" spc="300" dirty="0">
                <a:solidFill>
                  <a:srgbClr val="251D20"/>
                </a:solidFill>
                <a:latin typeface="Tahoma"/>
                <a:cs typeface="Tahoma"/>
              </a:rPr>
              <a:t>скласти</a:t>
            </a:r>
            <a:r>
              <a:rPr sz="2900" spc="2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900" spc="305" dirty="0">
                <a:solidFill>
                  <a:srgbClr val="251D20"/>
                </a:solidFill>
                <a:latin typeface="Tahoma"/>
                <a:cs typeface="Tahoma"/>
              </a:rPr>
              <a:t>повноваження.</a:t>
            </a:r>
            <a:endParaRPr sz="2900" dirty="0">
              <a:latin typeface="Tahoma"/>
              <a:cs typeface="Tahoma"/>
            </a:endParaRPr>
          </a:p>
          <a:p>
            <a:pPr marL="12700" marR="5080">
              <a:lnSpc>
                <a:spcPct val="116399"/>
              </a:lnSpc>
            </a:pPr>
            <a:endParaRPr lang="uk-UA" sz="2900" spc="370" dirty="0">
              <a:solidFill>
                <a:srgbClr val="251D20"/>
              </a:solidFill>
              <a:latin typeface="Tahoma"/>
              <a:cs typeface="Tahoma"/>
            </a:endParaRPr>
          </a:p>
          <a:p>
            <a:pPr marL="12700" marR="5080">
              <a:lnSpc>
                <a:spcPct val="116399"/>
              </a:lnSpc>
            </a:pPr>
            <a:r>
              <a:rPr sz="2900" spc="370" dirty="0" err="1">
                <a:solidFill>
                  <a:srgbClr val="251D20"/>
                </a:solidFill>
                <a:latin typeface="Tahoma"/>
                <a:cs typeface="Tahoma"/>
              </a:rPr>
              <a:t>Вранці</a:t>
            </a:r>
            <a:r>
              <a:rPr sz="2900" spc="37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900" spc="-135" dirty="0">
                <a:solidFill>
                  <a:srgbClr val="251D20"/>
                </a:solidFill>
                <a:latin typeface="Tahoma"/>
                <a:cs typeface="Tahoma"/>
              </a:rPr>
              <a:t>19 </a:t>
            </a:r>
            <a:r>
              <a:rPr sz="2900" spc="370" dirty="0" err="1">
                <a:solidFill>
                  <a:srgbClr val="251D20"/>
                </a:solidFill>
                <a:latin typeface="Tahoma"/>
                <a:cs typeface="Tahoma"/>
              </a:rPr>
              <a:t>серпня</a:t>
            </a:r>
            <a:r>
              <a:rPr sz="2900" spc="37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lang="uk-UA" sz="2900" spc="370" dirty="0">
                <a:solidFill>
                  <a:srgbClr val="251D20"/>
                </a:solidFill>
                <a:latin typeface="Tahoma"/>
                <a:cs typeface="Tahoma"/>
              </a:rPr>
              <a:t>1991 р. </a:t>
            </a:r>
            <a:r>
              <a:rPr sz="2900" spc="345" dirty="0" err="1">
                <a:solidFill>
                  <a:srgbClr val="251D20"/>
                </a:solidFill>
                <a:latin typeface="Tahoma"/>
                <a:cs typeface="Tahoma"/>
              </a:rPr>
              <a:t>державне</a:t>
            </a:r>
            <a:r>
              <a:rPr sz="2900" spc="34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900" spc="35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900" spc="310" dirty="0">
                <a:solidFill>
                  <a:srgbClr val="251D20"/>
                </a:solidFill>
                <a:latin typeface="Tahoma"/>
                <a:cs typeface="Tahoma"/>
              </a:rPr>
              <a:t>телебачення </a:t>
            </a:r>
            <a:r>
              <a:rPr sz="2900" spc="135" dirty="0">
                <a:solidFill>
                  <a:srgbClr val="251D20"/>
                </a:solidFill>
                <a:latin typeface="Tahoma"/>
                <a:cs typeface="Tahoma"/>
              </a:rPr>
              <a:t>та </a:t>
            </a:r>
            <a:r>
              <a:rPr sz="2900" spc="310" dirty="0">
                <a:solidFill>
                  <a:srgbClr val="251D20"/>
                </a:solidFill>
                <a:latin typeface="Tahoma"/>
                <a:cs typeface="Tahoma"/>
              </a:rPr>
              <a:t>радіо </a:t>
            </a:r>
            <a:r>
              <a:rPr sz="2900" spc="355" dirty="0">
                <a:solidFill>
                  <a:srgbClr val="251D20"/>
                </a:solidFill>
                <a:latin typeface="Tahoma"/>
                <a:cs typeface="Tahoma"/>
              </a:rPr>
              <a:t>повідомило </a:t>
            </a:r>
            <a:r>
              <a:rPr sz="2900" spc="380" dirty="0">
                <a:solidFill>
                  <a:srgbClr val="251D20"/>
                </a:solidFill>
                <a:latin typeface="Tahoma"/>
                <a:cs typeface="Tahoma"/>
              </a:rPr>
              <a:t>про </a:t>
            </a:r>
            <a:r>
              <a:rPr sz="2900" spc="38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900" spc="335" dirty="0">
                <a:solidFill>
                  <a:srgbClr val="251D20"/>
                </a:solidFill>
                <a:latin typeface="Tahoma"/>
                <a:cs typeface="Tahoma"/>
              </a:rPr>
              <a:t>створення</a:t>
            </a:r>
            <a:r>
              <a:rPr sz="29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900" spc="285" dirty="0">
                <a:solidFill>
                  <a:srgbClr val="251D20"/>
                </a:solidFill>
                <a:latin typeface="Tahoma"/>
                <a:cs typeface="Tahoma"/>
              </a:rPr>
              <a:t>ДКНС,</a:t>
            </a:r>
            <a:r>
              <a:rPr sz="2900" spc="2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900" spc="204" dirty="0">
                <a:solidFill>
                  <a:srgbClr val="251D20"/>
                </a:solidFill>
                <a:latin typeface="Tahoma"/>
                <a:cs typeface="Tahoma"/>
              </a:rPr>
              <a:t>«хворобу»</a:t>
            </a:r>
            <a:r>
              <a:rPr sz="29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900" spc="335" dirty="0">
                <a:solidFill>
                  <a:srgbClr val="251D20"/>
                </a:solidFill>
                <a:latin typeface="Tahoma"/>
                <a:cs typeface="Tahoma"/>
              </a:rPr>
              <a:t>президента </a:t>
            </a:r>
            <a:r>
              <a:rPr sz="2900" spc="-89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900" spc="135" dirty="0">
                <a:solidFill>
                  <a:srgbClr val="251D20"/>
                </a:solidFill>
                <a:latin typeface="Tahoma"/>
                <a:cs typeface="Tahoma"/>
              </a:rPr>
              <a:t>та </a:t>
            </a:r>
            <a:r>
              <a:rPr sz="2900" spc="315" dirty="0">
                <a:solidFill>
                  <a:srgbClr val="251D20"/>
                </a:solidFill>
                <a:latin typeface="Tahoma"/>
                <a:cs typeface="Tahoma"/>
              </a:rPr>
              <a:t>перехід </a:t>
            </a:r>
            <a:r>
              <a:rPr sz="2900" spc="290" dirty="0">
                <a:solidFill>
                  <a:srgbClr val="251D20"/>
                </a:solidFill>
                <a:latin typeface="Tahoma"/>
                <a:cs typeface="Tahoma"/>
              </a:rPr>
              <a:t>обов’язків </a:t>
            </a:r>
            <a:r>
              <a:rPr sz="2900" spc="325" dirty="0">
                <a:solidFill>
                  <a:srgbClr val="251D20"/>
                </a:solidFill>
                <a:latin typeface="Tahoma"/>
                <a:cs typeface="Tahoma"/>
              </a:rPr>
              <a:t>голови </a:t>
            </a:r>
            <a:r>
              <a:rPr sz="2900" spc="350" dirty="0">
                <a:solidFill>
                  <a:srgbClr val="251D20"/>
                </a:solidFill>
                <a:latin typeface="Tahoma"/>
                <a:cs typeface="Tahoma"/>
              </a:rPr>
              <a:t>держави </a:t>
            </a:r>
            <a:r>
              <a:rPr sz="2900" spc="35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900" spc="310" dirty="0">
                <a:solidFill>
                  <a:srgbClr val="251D20"/>
                </a:solidFill>
                <a:latin typeface="Tahoma"/>
                <a:cs typeface="Tahoma"/>
              </a:rPr>
              <a:t>до</a:t>
            </a:r>
            <a:r>
              <a:rPr sz="2900" spc="2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900" dirty="0">
                <a:solidFill>
                  <a:srgbClr val="251D20"/>
                </a:solidFill>
                <a:latin typeface="Tahoma"/>
                <a:cs typeface="Tahoma"/>
              </a:rPr>
              <a:t>Г.</a:t>
            </a:r>
            <a:r>
              <a:rPr sz="2900" spc="2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2900" spc="254" dirty="0">
                <a:solidFill>
                  <a:srgbClr val="251D20"/>
                </a:solidFill>
                <a:latin typeface="Tahoma"/>
                <a:cs typeface="Tahoma"/>
              </a:rPr>
              <a:t>Янаєва.</a:t>
            </a:r>
            <a:endParaRPr sz="29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164445"/>
            <a:chOff x="0" y="0"/>
            <a:chExt cx="18288000" cy="101644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26443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13014" y="2515773"/>
              <a:ext cx="7474985" cy="76485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968090" y="3007848"/>
              <a:ext cx="7320280" cy="5495925"/>
            </a:xfrm>
            <a:custGeom>
              <a:avLst/>
              <a:gdLst/>
              <a:ahLst/>
              <a:cxnLst/>
              <a:rect l="l" t="t" r="r" b="b"/>
              <a:pathLst>
                <a:path w="7320280" h="5495925">
                  <a:moveTo>
                    <a:pt x="7319909" y="5495923"/>
                  </a:moveTo>
                  <a:lnTo>
                    <a:pt x="485708" y="5495923"/>
                  </a:lnTo>
                  <a:lnTo>
                    <a:pt x="437702" y="5493545"/>
                  </a:lnTo>
                  <a:lnTo>
                    <a:pt x="390508" y="5486498"/>
                  </a:lnTo>
                  <a:lnTo>
                    <a:pt x="344447" y="5474915"/>
                  </a:lnTo>
                  <a:lnTo>
                    <a:pt x="299835" y="5458928"/>
                  </a:lnTo>
                  <a:lnTo>
                    <a:pt x="256992" y="5438668"/>
                  </a:lnTo>
                  <a:lnTo>
                    <a:pt x="216237" y="5414267"/>
                  </a:lnTo>
                  <a:lnTo>
                    <a:pt x="177886" y="5385858"/>
                  </a:lnTo>
                  <a:lnTo>
                    <a:pt x="142260" y="5353573"/>
                  </a:lnTo>
                  <a:lnTo>
                    <a:pt x="109995" y="5317924"/>
                  </a:lnTo>
                  <a:lnTo>
                    <a:pt x="81604" y="5279550"/>
                  </a:lnTo>
                  <a:lnTo>
                    <a:pt x="57219" y="5238768"/>
                  </a:lnTo>
                  <a:lnTo>
                    <a:pt x="36972" y="5195898"/>
                  </a:lnTo>
                  <a:lnTo>
                    <a:pt x="20994" y="5151259"/>
                  </a:lnTo>
                  <a:lnTo>
                    <a:pt x="9418" y="5105168"/>
                  </a:lnTo>
                  <a:lnTo>
                    <a:pt x="2376" y="5057945"/>
                  </a:lnTo>
                  <a:lnTo>
                    <a:pt x="0" y="5009908"/>
                  </a:lnTo>
                  <a:lnTo>
                    <a:pt x="0" y="486014"/>
                  </a:lnTo>
                  <a:lnTo>
                    <a:pt x="2376" y="437977"/>
                  </a:lnTo>
                  <a:lnTo>
                    <a:pt x="9418" y="390754"/>
                  </a:lnTo>
                  <a:lnTo>
                    <a:pt x="20994" y="344664"/>
                  </a:lnTo>
                  <a:lnTo>
                    <a:pt x="36972" y="300024"/>
                  </a:lnTo>
                  <a:lnTo>
                    <a:pt x="57219" y="257154"/>
                  </a:lnTo>
                  <a:lnTo>
                    <a:pt x="81604" y="216373"/>
                  </a:lnTo>
                  <a:lnTo>
                    <a:pt x="109995" y="177998"/>
                  </a:lnTo>
                  <a:lnTo>
                    <a:pt x="142260" y="142350"/>
                  </a:lnTo>
                  <a:lnTo>
                    <a:pt x="177886" y="110064"/>
                  </a:lnTo>
                  <a:lnTo>
                    <a:pt x="216237" y="81655"/>
                  </a:lnTo>
                  <a:lnTo>
                    <a:pt x="256992" y="57255"/>
                  </a:lnTo>
                  <a:lnTo>
                    <a:pt x="299835" y="36995"/>
                  </a:lnTo>
                  <a:lnTo>
                    <a:pt x="344447" y="21007"/>
                  </a:lnTo>
                  <a:lnTo>
                    <a:pt x="390508" y="9424"/>
                  </a:lnTo>
                  <a:lnTo>
                    <a:pt x="437702" y="2377"/>
                  </a:lnTo>
                  <a:lnTo>
                    <a:pt x="485698" y="0"/>
                  </a:lnTo>
                  <a:lnTo>
                    <a:pt x="7319909" y="0"/>
                  </a:lnTo>
                  <a:lnTo>
                    <a:pt x="7319909" y="5495923"/>
                  </a:lnTo>
                  <a:close/>
                </a:path>
              </a:pathLst>
            </a:custGeom>
            <a:solidFill>
              <a:srgbClr val="5D3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05571" y="3199170"/>
              <a:ext cx="6982428" cy="51815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02135" y="3777510"/>
              <a:ext cx="6429374" cy="395287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314875" y="3355174"/>
              <a:ext cx="6746875" cy="4895850"/>
            </a:xfrm>
            <a:custGeom>
              <a:avLst/>
              <a:gdLst/>
              <a:ahLst/>
              <a:cxnLst/>
              <a:rect l="l" t="t" r="r" b="b"/>
              <a:pathLst>
                <a:path w="6746875" h="4895850">
                  <a:moveTo>
                    <a:pt x="527507" y="2247"/>
                  </a:moveTo>
                  <a:lnTo>
                    <a:pt x="460844" y="774"/>
                  </a:lnTo>
                  <a:lnTo>
                    <a:pt x="451167" y="437184"/>
                  </a:lnTo>
                  <a:lnTo>
                    <a:pt x="8432" y="427355"/>
                  </a:lnTo>
                  <a:lnTo>
                    <a:pt x="6959" y="494017"/>
                  </a:lnTo>
                  <a:lnTo>
                    <a:pt x="449681" y="503847"/>
                  </a:lnTo>
                  <a:lnTo>
                    <a:pt x="449656" y="505345"/>
                  </a:lnTo>
                  <a:lnTo>
                    <a:pt x="516318" y="506818"/>
                  </a:lnTo>
                  <a:lnTo>
                    <a:pt x="527507" y="2247"/>
                  </a:lnTo>
                  <a:close/>
                </a:path>
                <a:path w="6746875" h="4895850">
                  <a:moveTo>
                    <a:pt x="528789" y="4382478"/>
                  </a:moveTo>
                  <a:lnTo>
                    <a:pt x="24091" y="4382478"/>
                  </a:lnTo>
                  <a:lnTo>
                    <a:pt x="24091" y="4449153"/>
                  </a:lnTo>
                  <a:lnTo>
                    <a:pt x="460603" y="4449153"/>
                  </a:lnTo>
                  <a:lnTo>
                    <a:pt x="460603" y="4891989"/>
                  </a:lnTo>
                  <a:lnTo>
                    <a:pt x="527278" y="4891989"/>
                  </a:lnTo>
                  <a:lnTo>
                    <a:pt x="527278" y="4449153"/>
                  </a:lnTo>
                  <a:lnTo>
                    <a:pt x="528789" y="4449153"/>
                  </a:lnTo>
                  <a:lnTo>
                    <a:pt x="528789" y="4382478"/>
                  </a:lnTo>
                  <a:close/>
                </a:path>
                <a:path w="6746875" h="4895850">
                  <a:moveTo>
                    <a:pt x="676795" y="4232668"/>
                  </a:moveTo>
                  <a:lnTo>
                    <a:pt x="20396" y="4232668"/>
                  </a:lnTo>
                  <a:lnTo>
                    <a:pt x="20396" y="4318393"/>
                  </a:lnTo>
                  <a:lnTo>
                    <a:pt x="588937" y="4318393"/>
                  </a:lnTo>
                  <a:lnTo>
                    <a:pt x="588937" y="4895608"/>
                  </a:lnTo>
                  <a:lnTo>
                    <a:pt x="674662" y="4895608"/>
                  </a:lnTo>
                  <a:lnTo>
                    <a:pt x="674662" y="4318393"/>
                  </a:lnTo>
                  <a:lnTo>
                    <a:pt x="676795" y="4318393"/>
                  </a:lnTo>
                  <a:lnTo>
                    <a:pt x="676795" y="4232668"/>
                  </a:lnTo>
                  <a:close/>
                </a:path>
                <a:path w="6746875" h="4895850">
                  <a:moveTo>
                    <a:pt x="677278" y="1905"/>
                  </a:moveTo>
                  <a:lnTo>
                    <a:pt x="591578" y="0"/>
                  </a:lnTo>
                  <a:lnTo>
                    <a:pt x="578967" y="568401"/>
                  </a:lnTo>
                  <a:lnTo>
                    <a:pt x="1892" y="555599"/>
                  </a:lnTo>
                  <a:lnTo>
                    <a:pt x="0" y="641311"/>
                  </a:lnTo>
                  <a:lnTo>
                    <a:pt x="577062" y="654113"/>
                  </a:lnTo>
                  <a:lnTo>
                    <a:pt x="577024" y="656234"/>
                  </a:lnTo>
                  <a:lnTo>
                    <a:pt x="662724" y="658139"/>
                  </a:lnTo>
                  <a:lnTo>
                    <a:pt x="677278" y="1905"/>
                  </a:lnTo>
                  <a:close/>
                </a:path>
                <a:path w="6746875" h="4895850">
                  <a:moveTo>
                    <a:pt x="6736004" y="549744"/>
                  </a:moveTo>
                  <a:lnTo>
                    <a:pt x="6732778" y="483146"/>
                  </a:lnTo>
                  <a:lnTo>
                    <a:pt x="6296774" y="504278"/>
                  </a:lnTo>
                  <a:lnTo>
                    <a:pt x="6275336" y="61950"/>
                  </a:lnTo>
                  <a:lnTo>
                    <a:pt x="6208738" y="65189"/>
                  </a:lnTo>
                  <a:lnTo>
                    <a:pt x="6230175" y="507504"/>
                  </a:lnTo>
                  <a:lnTo>
                    <a:pt x="6228677" y="507568"/>
                  </a:lnTo>
                  <a:lnTo>
                    <a:pt x="6231902" y="574167"/>
                  </a:lnTo>
                  <a:lnTo>
                    <a:pt x="6736004" y="549744"/>
                  </a:lnTo>
                  <a:close/>
                </a:path>
                <a:path w="6746875" h="4895850">
                  <a:moveTo>
                    <a:pt x="6743255" y="4385716"/>
                  </a:moveTo>
                  <a:lnTo>
                    <a:pt x="6300419" y="4385716"/>
                  </a:lnTo>
                  <a:lnTo>
                    <a:pt x="6300419" y="4384218"/>
                  </a:lnTo>
                  <a:lnTo>
                    <a:pt x="6233744" y="4384218"/>
                  </a:lnTo>
                  <a:lnTo>
                    <a:pt x="6233744" y="4888903"/>
                  </a:lnTo>
                  <a:lnTo>
                    <a:pt x="6300419" y="4888903"/>
                  </a:lnTo>
                  <a:lnTo>
                    <a:pt x="6300419" y="4452391"/>
                  </a:lnTo>
                  <a:lnTo>
                    <a:pt x="6743255" y="4452391"/>
                  </a:lnTo>
                  <a:lnTo>
                    <a:pt x="6743255" y="4385716"/>
                  </a:lnTo>
                  <a:close/>
                </a:path>
                <a:path w="6746875" h="4895850">
                  <a:moveTo>
                    <a:pt x="6746849" y="4238269"/>
                  </a:moveTo>
                  <a:lnTo>
                    <a:pt x="6169647" y="4238269"/>
                  </a:lnTo>
                  <a:lnTo>
                    <a:pt x="6169647" y="4236136"/>
                  </a:lnTo>
                  <a:lnTo>
                    <a:pt x="6083922" y="4236136"/>
                  </a:lnTo>
                  <a:lnTo>
                    <a:pt x="6083922" y="4892535"/>
                  </a:lnTo>
                  <a:lnTo>
                    <a:pt x="6169647" y="4892535"/>
                  </a:lnTo>
                  <a:lnTo>
                    <a:pt x="6169647" y="4323994"/>
                  </a:lnTo>
                  <a:lnTo>
                    <a:pt x="6746849" y="4323994"/>
                  </a:lnTo>
                  <a:lnTo>
                    <a:pt x="6746849" y="4238269"/>
                  </a:lnTo>
                  <a:close/>
                </a:path>
                <a:path w="6746875" h="4895850">
                  <a:moveTo>
                    <a:pt x="6746849" y="699147"/>
                  </a:moveTo>
                  <a:lnTo>
                    <a:pt x="6742697" y="613524"/>
                  </a:lnTo>
                  <a:lnTo>
                    <a:pt x="6174829" y="641057"/>
                  </a:lnTo>
                  <a:lnTo>
                    <a:pt x="6146889" y="64503"/>
                  </a:lnTo>
                  <a:lnTo>
                    <a:pt x="6061265" y="68656"/>
                  </a:lnTo>
                  <a:lnTo>
                    <a:pt x="6089205" y="645198"/>
                  </a:lnTo>
                  <a:lnTo>
                    <a:pt x="6087072" y="645299"/>
                  </a:lnTo>
                  <a:lnTo>
                    <a:pt x="6091225" y="730923"/>
                  </a:lnTo>
                  <a:lnTo>
                    <a:pt x="6746849" y="699147"/>
                  </a:lnTo>
                  <a:close/>
                </a:path>
              </a:pathLst>
            </a:custGeom>
            <a:solidFill>
              <a:srgbClr val="D5B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700" marR="5080" indent="-742950">
              <a:lnSpc>
                <a:spcPct val="116399"/>
              </a:lnSpc>
              <a:spcBef>
                <a:spcPts val="100"/>
              </a:spcBef>
            </a:pPr>
            <a:r>
              <a:rPr spc="320" dirty="0"/>
              <a:t>О</a:t>
            </a:r>
            <a:r>
              <a:rPr spc="145" dirty="0"/>
              <a:t>д</a:t>
            </a:r>
            <a:r>
              <a:rPr spc="185" dirty="0"/>
              <a:t>н</a:t>
            </a:r>
            <a:r>
              <a:rPr spc="235" dirty="0"/>
              <a:t>и</a:t>
            </a:r>
            <a:r>
              <a:rPr spc="475" dirty="0"/>
              <a:t>м</a:t>
            </a:r>
            <a:r>
              <a:rPr spc="-459" dirty="0"/>
              <a:t> </a:t>
            </a:r>
            <a:r>
              <a:rPr spc="-15" dirty="0"/>
              <a:t>і</a:t>
            </a:r>
            <a:r>
              <a:rPr spc="45" dirty="0"/>
              <a:t>з</a:t>
            </a:r>
            <a:r>
              <a:rPr spc="-459" dirty="0"/>
              <a:t> </a:t>
            </a:r>
            <a:r>
              <a:rPr spc="-65" dirty="0"/>
              <a:t>к</a:t>
            </a:r>
            <a:r>
              <a:rPr spc="50" dirty="0"/>
              <a:t>л</a:t>
            </a:r>
            <a:r>
              <a:rPr spc="125" dirty="0"/>
              <a:t>ю</a:t>
            </a:r>
            <a:r>
              <a:rPr spc="-40" dirty="0"/>
              <a:t>ч</a:t>
            </a:r>
            <a:r>
              <a:rPr spc="140" dirty="0"/>
              <a:t>о</a:t>
            </a:r>
            <a:r>
              <a:rPr spc="60" dirty="0"/>
              <a:t>в</a:t>
            </a:r>
            <a:r>
              <a:rPr spc="235" dirty="0"/>
              <a:t>и</a:t>
            </a:r>
            <a:r>
              <a:rPr spc="-340" dirty="0"/>
              <a:t>х</a:t>
            </a:r>
            <a:r>
              <a:rPr spc="-459" dirty="0"/>
              <a:t> </a:t>
            </a:r>
            <a:r>
              <a:rPr spc="140" dirty="0"/>
              <a:t>с</a:t>
            </a:r>
            <a:r>
              <a:rPr spc="-65" dirty="0"/>
              <a:t>к</a:t>
            </a:r>
            <a:r>
              <a:rPr spc="50" dirty="0"/>
              <a:t>л</a:t>
            </a:r>
            <a:r>
              <a:rPr spc="-95" dirty="0"/>
              <a:t>а</a:t>
            </a:r>
            <a:r>
              <a:rPr spc="145" dirty="0"/>
              <a:t>д</a:t>
            </a:r>
            <a:r>
              <a:rPr spc="140" dirty="0"/>
              <a:t>о</a:t>
            </a:r>
            <a:r>
              <a:rPr spc="60" dirty="0"/>
              <a:t>в</a:t>
            </a:r>
            <a:r>
              <a:rPr spc="235" dirty="0"/>
              <a:t>и</a:t>
            </a:r>
            <a:r>
              <a:rPr spc="-340" dirty="0"/>
              <a:t>х</a:t>
            </a:r>
            <a:r>
              <a:rPr spc="-459" dirty="0"/>
              <a:t> </a:t>
            </a:r>
            <a:r>
              <a:rPr spc="180" dirty="0"/>
              <a:t>п</a:t>
            </a:r>
            <a:r>
              <a:rPr spc="315" dirty="0"/>
              <a:t>р</a:t>
            </a:r>
            <a:r>
              <a:rPr spc="140" dirty="0"/>
              <a:t>о</a:t>
            </a:r>
            <a:r>
              <a:rPr spc="195" dirty="0"/>
              <a:t>ц</a:t>
            </a:r>
            <a:r>
              <a:rPr spc="105" dirty="0"/>
              <a:t>е</a:t>
            </a:r>
            <a:r>
              <a:rPr spc="140" dirty="0"/>
              <a:t>с</a:t>
            </a:r>
            <a:r>
              <a:rPr spc="-175" dirty="0"/>
              <a:t>у</a:t>
            </a:r>
            <a:r>
              <a:rPr spc="-459" dirty="0"/>
              <a:t> </a:t>
            </a:r>
            <a:r>
              <a:rPr spc="140" dirty="0"/>
              <a:t>с</a:t>
            </a:r>
            <a:r>
              <a:rPr spc="-125" dirty="0"/>
              <a:t>т</a:t>
            </a:r>
            <a:r>
              <a:rPr spc="-95" dirty="0"/>
              <a:t>а</a:t>
            </a:r>
            <a:r>
              <a:rPr spc="185" dirty="0"/>
              <a:t>н</a:t>
            </a:r>
            <a:r>
              <a:rPr spc="140" dirty="0"/>
              <a:t>о</a:t>
            </a:r>
            <a:r>
              <a:rPr spc="60" dirty="0"/>
              <a:t>в</a:t>
            </a:r>
            <a:r>
              <a:rPr spc="50" dirty="0"/>
              <a:t>л</a:t>
            </a:r>
            <a:r>
              <a:rPr spc="105" dirty="0"/>
              <a:t>е</a:t>
            </a:r>
            <a:r>
              <a:rPr spc="185" dirty="0"/>
              <a:t>нн</a:t>
            </a:r>
            <a:r>
              <a:rPr spc="20" dirty="0"/>
              <a:t>я  </a:t>
            </a:r>
            <a:r>
              <a:rPr spc="145" dirty="0"/>
              <a:t>д</a:t>
            </a:r>
            <a:r>
              <a:rPr spc="105" dirty="0"/>
              <a:t>е</a:t>
            </a:r>
            <a:r>
              <a:rPr spc="315" dirty="0"/>
              <a:t>р</a:t>
            </a:r>
            <a:r>
              <a:rPr spc="135" dirty="0"/>
              <a:t>ж</a:t>
            </a:r>
            <a:r>
              <a:rPr spc="-95" dirty="0"/>
              <a:t>а</a:t>
            </a:r>
            <a:r>
              <a:rPr spc="60" dirty="0"/>
              <a:t>в</a:t>
            </a:r>
            <a:r>
              <a:rPr spc="240" dirty="0"/>
              <a:t>и</a:t>
            </a:r>
            <a:r>
              <a:rPr spc="-459" dirty="0"/>
              <a:t> </a:t>
            </a:r>
            <a:r>
              <a:rPr spc="125" dirty="0"/>
              <a:t>є</a:t>
            </a:r>
            <a:r>
              <a:rPr spc="-459" dirty="0"/>
              <a:t> </a:t>
            </a:r>
            <a:r>
              <a:rPr spc="140" dirty="0"/>
              <a:t>с</a:t>
            </a:r>
            <a:r>
              <a:rPr spc="-125" dirty="0"/>
              <a:t>т</a:t>
            </a:r>
            <a:r>
              <a:rPr spc="60" dirty="0"/>
              <a:t>в</a:t>
            </a:r>
            <a:r>
              <a:rPr spc="140" dirty="0"/>
              <a:t>о</a:t>
            </a:r>
            <a:r>
              <a:rPr spc="315" dirty="0"/>
              <a:t>р</a:t>
            </a:r>
            <a:r>
              <a:rPr spc="105" dirty="0"/>
              <a:t>е</a:t>
            </a:r>
            <a:r>
              <a:rPr spc="185" dirty="0"/>
              <a:t>нн</a:t>
            </a:r>
            <a:r>
              <a:rPr spc="30" dirty="0"/>
              <a:t>я</a:t>
            </a:r>
            <a:r>
              <a:rPr spc="-459" dirty="0"/>
              <a:t> </a:t>
            </a:r>
            <a:r>
              <a:rPr spc="-10" dirty="0"/>
              <a:t>і</a:t>
            </a:r>
            <a:r>
              <a:rPr spc="-459" dirty="0"/>
              <a:t> </a:t>
            </a:r>
            <a:r>
              <a:rPr spc="315" dirty="0"/>
              <a:t>р</a:t>
            </a:r>
            <a:r>
              <a:rPr spc="140" dirty="0"/>
              <a:t>о</a:t>
            </a:r>
            <a:r>
              <a:rPr spc="40" dirty="0"/>
              <a:t>з</a:t>
            </a:r>
            <a:r>
              <a:rPr spc="220" dirty="0"/>
              <a:t>б</a:t>
            </a:r>
            <a:r>
              <a:rPr spc="-180" dirty="0"/>
              <a:t>у</a:t>
            </a:r>
            <a:r>
              <a:rPr spc="145" dirty="0"/>
              <a:t>д</a:t>
            </a:r>
            <a:r>
              <a:rPr spc="140" dirty="0"/>
              <a:t>о</a:t>
            </a:r>
            <a:r>
              <a:rPr spc="60" dirty="0"/>
              <a:t>в</a:t>
            </a:r>
            <a:r>
              <a:rPr spc="-90" dirty="0"/>
              <a:t>а</a:t>
            </a:r>
            <a:r>
              <a:rPr spc="-459" dirty="0"/>
              <a:t> </a:t>
            </a:r>
            <a:r>
              <a:rPr spc="95" dirty="0"/>
              <a:t>З</a:t>
            </a:r>
            <a:r>
              <a:rPr spc="220" dirty="0"/>
              <a:t>б</a:t>
            </a:r>
            <a:r>
              <a:rPr spc="315" dirty="0"/>
              <a:t>р</a:t>
            </a:r>
            <a:r>
              <a:rPr spc="140" dirty="0"/>
              <a:t>о</a:t>
            </a:r>
            <a:r>
              <a:rPr spc="235" dirty="0"/>
              <a:t>й</a:t>
            </a:r>
            <a:r>
              <a:rPr spc="185" dirty="0"/>
              <a:t>н</a:t>
            </a:r>
            <a:r>
              <a:rPr spc="235" dirty="0"/>
              <a:t>и</a:t>
            </a:r>
            <a:r>
              <a:rPr spc="-340" dirty="0"/>
              <a:t>х</a:t>
            </a:r>
            <a:r>
              <a:rPr spc="-459" dirty="0"/>
              <a:t> </a:t>
            </a:r>
            <a:r>
              <a:rPr spc="140" dirty="0"/>
              <a:t>с</a:t>
            </a:r>
            <a:r>
              <a:rPr spc="235" dirty="0"/>
              <a:t>и</a:t>
            </a:r>
            <a:r>
              <a:rPr spc="55" dirty="0"/>
              <a:t>л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26609" y="3105733"/>
            <a:ext cx="17476470" cy="63010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165340" algn="just">
              <a:lnSpc>
                <a:spcPct val="116700"/>
              </a:lnSpc>
              <a:spcBef>
                <a:spcPts val="95"/>
              </a:spcBef>
            </a:pPr>
            <a:r>
              <a:rPr sz="3000" spc="70" dirty="0">
                <a:latin typeface="Verdana"/>
                <a:cs typeface="Verdana"/>
              </a:rPr>
              <a:t>Концепція</a:t>
            </a:r>
            <a:r>
              <a:rPr sz="3000" spc="1195" dirty="0">
                <a:latin typeface="Verdana"/>
                <a:cs typeface="Verdana"/>
              </a:rPr>
              <a:t> </a:t>
            </a:r>
            <a:r>
              <a:rPr sz="3000" spc="45" dirty="0">
                <a:latin typeface="Verdana"/>
                <a:cs typeface="Verdana"/>
              </a:rPr>
              <a:t>проголошувала</a:t>
            </a:r>
            <a:r>
              <a:rPr sz="3000" spc="1145" dirty="0">
                <a:latin typeface="Verdana"/>
                <a:cs typeface="Verdana"/>
              </a:rPr>
              <a:t> </a:t>
            </a:r>
            <a:r>
              <a:rPr sz="3000" spc="75" dirty="0">
                <a:latin typeface="Verdana"/>
                <a:cs typeface="Verdana"/>
              </a:rPr>
              <a:t>прагнення</a:t>
            </a:r>
            <a:r>
              <a:rPr sz="3000" spc="80" dirty="0">
                <a:latin typeface="Verdana"/>
                <a:cs typeface="Verdana"/>
              </a:rPr>
              <a:t> </a:t>
            </a:r>
            <a:r>
              <a:rPr sz="3000" spc="75" dirty="0">
                <a:latin typeface="Verdana"/>
                <a:cs typeface="Verdana"/>
              </a:rPr>
              <a:t>України </a:t>
            </a:r>
            <a:r>
              <a:rPr sz="3000" spc="-1040" dirty="0">
                <a:latin typeface="Verdana"/>
                <a:cs typeface="Verdana"/>
              </a:rPr>
              <a:t> </a:t>
            </a:r>
            <a:r>
              <a:rPr sz="3000" spc="5" dirty="0">
                <a:latin typeface="Verdana"/>
                <a:cs typeface="Verdana"/>
              </a:rPr>
              <a:t>стати</a:t>
            </a:r>
            <a:r>
              <a:rPr sz="3000" spc="10" dirty="0">
                <a:latin typeface="Verdana"/>
                <a:cs typeface="Verdana"/>
              </a:rPr>
              <a:t> </a:t>
            </a:r>
            <a:r>
              <a:rPr sz="3000" spc="15" dirty="0">
                <a:latin typeface="Verdana"/>
                <a:cs typeface="Verdana"/>
              </a:rPr>
              <a:t>нейтральною,</a:t>
            </a:r>
            <a:r>
              <a:rPr sz="3000" spc="20" dirty="0">
                <a:latin typeface="Verdana"/>
                <a:cs typeface="Verdana"/>
              </a:rPr>
              <a:t> без’ядерною,</a:t>
            </a:r>
            <a:r>
              <a:rPr sz="3000" spc="25" dirty="0">
                <a:latin typeface="Verdana"/>
                <a:cs typeface="Verdana"/>
              </a:rPr>
              <a:t> </a:t>
            </a:r>
            <a:r>
              <a:rPr sz="3000" spc="55" dirty="0">
                <a:latin typeface="Verdana"/>
                <a:cs typeface="Verdana"/>
              </a:rPr>
              <a:t>позаблоковою </a:t>
            </a:r>
            <a:r>
              <a:rPr sz="3000" spc="-1040" dirty="0">
                <a:latin typeface="Verdana"/>
                <a:cs typeface="Verdana"/>
              </a:rPr>
              <a:t> </a:t>
            </a:r>
            <a:r>
              <a:rPr sz="3000" spc="70" dirty="0">
                <a:latin typeface="Verdana"/>
                <a:cs typeface="Verdana"/>
              </a:rPr>
              <a:t>державою </a:t>
            </a:r>
            <a:r>
              <a:rPr sz="3000" spc="-5" dirty="0">
                <a:latin typeface="Verdana"/>
                <a:cs typeface="Verdana"/>
              </a:rPr>
              <a:t>і </a:t>
            </a:r>
            <a:r>
              <a:rPr sz="3000" spc="55" dirty="0">
                <a:latin typeface="Verdana"/>
                <a:cs typeface="Verdana"/>
              </a:rPr>
              <a:t>забезпечення </a:t>
            </a:r>
            <a:r>
              <a:rPr sz="3000" spc="60" dirty="0">
                <a:latin typeface="Verdana"/>
                <a:cs typeface="Verdana"/>
              </a:rPr>
              <a:t>виконання </a:t>
            </a:r>
            <a:r>
              <a:rPr sz="3000" spc="20" dirty="0">
                <a:latin typeface="Verdana"/>
                <a:cs typeface="Verdana"/>
              </a:rPr>
              <a:t>цих </a:t>
            </a:r>
            <a:r>
              <a:rPr sz="3000" spc="-40" dirty="0">
                <a:latin typeface="Verdana"/>
                <a:cs typeface="Verdana"/>
              </a:rPr>
              <a:t>завдань, </a:t>
            </a:r>
            <a:r>
              <a:rPr sz="3000" spc="-1045" dirty="0">
                <a:latin typeface="Verdana"/>
                <a:cs typeface="Verdana"/>
              </a:rPr>
              <a:t> </a:t>
            </a:r>
            <a:r>
              <a:rPr lang="uk-UA" sz="3000" spc="90" dirty="0">
                <a:latin typeface="Verdana"/>
                <a:cs typeface="Verdana"/>
              </a:rPr>
              <a:t>покладалося на</a:t>
            </a:r>
            <a:r>
              <a:rPr sz="3000" spc="95" dirty="0">
                <a:latin typeface="Verdana"/>
                <a:cs typeface="Verdana"/>
              </a:rPr>
              <a:t> </a:t>
            </a:r>
            <a:r>
              <a:rPr sz="3000" spc="35" dirty="0">
                <a:latin typeface="Verdana"/>
                <a:cs typeface="Verdana"/>
              </a:rPr>
              <a:t>власні</a:t>
            </a:r>
            <a:r>
              <a:rPr sz="3000" spc="40" dirty="0">
                <a:latin typeface="Verdana"/>
                <a:cs typeface="Verdana"/>
              </a:rPr>
              <a:t> </a:t>
            </a:r>
            <a:r>
              <a:rPr sz="3000" spc="95" dirty="0">
                <a:latin typeface="Verdana"/>
                <a:cs typeface="Verdana"/>
              </a:rPr>
              <a:t>збройні</a:t>
            </a:r>
            <a:r>
              <a:rPr sz="3000" spc="100" dirty="0">
                <a:latin typeface="Verdana"/>
                <a:cs typeface="Verdana"/>
              </a:rPr>
              <a:t> </a:t>
            </a:r>
            <a:r>
              <a:rPr sz="3000" spc="-10" dirty="0">
                <a:latin typeface="Verdana"/>
                <a:cs typeface="Verdana"/>
              </a:rPr>
              <a:t>сили.</a:t>
            </a:r>
            <a:r>
              <a:rPr sz="3000" spc="-5" dirty="0">
                <a:latin typeface="Verdana"/>
                <a:cs typeface="Verdana"/>
              </a:rPr>
              <a:t> </a:t>
            </a:r>
            <a:r>
              <a:rPr sz="3000" dirty="0">
                <a:latin typeface="Verdana"/>
                <a:cs typeface="Verdana"/>
              </a:rPr>
              <a:t>Загальна </a:t>
            </a:r>
            <a:r>
              <a:rPr sz="3000" spc="-1040" dirty="0">
                <a:latin typeface="Verdana"/>
                <a:cs typeface="Verdana"/>
              </a:rPr>
              <a:t> </a:t>
            </a:r>
            <a:r>
              <a:rPr sz="3000" spc="35" dirty="0">
                <a:latin typeface="Verdana"/>
                <a:cs typeface="Verdana"/>
              </a:rPr>
              <a:t>чисельність </a:t>
            </a:r>
            <a:r>
              <a:rPr sz="3000" spc="75" dirty="0">
                <a:latin typeface="Verdana"/>
                <a:cs typeface="Verdana"/>
              </a:rPr>
              <a:t>армії </a:t>
            </a:r>
            <a:r>
              <a:rPr sz="3000" spc="20" dirty="0">
                <a:latin typeface="Verdana"/>
                <a:cs typeface="Verdana"/>
              </a:rPr>
              <a:t>визначалась </a:t>
            </a:r>
            <a:r>
              <a:rPr sz="3000" spc="-105" dirty="0">
                <a:latin typeface="Verdana"/>
                <a:cs typeface="Verdana"/>
              </a:rPr>
              <a:t>у</a:t>
            </a:r>
            <a:r>
              <a:rPr sz="3000" spc="-100" dirty="0">
                <a:latin typeface="Verdana"/>
                <a:cs typeface="Verdana"/>
              </a:rPr>
              <a:t> </a:t>
            </a:r>
            <a:r>
              <a:rPr sz="3000" spc="35" dirty="0">
                <a:latin typeface="Verdana"/>
                <a:cs typeface="Verdana"/>
              </a:rPr>
              <a:t>межах </a:t>
            </a:r>
            <a:r>
              <a:rPr sz="3000" spc="-5" dirty="0">
                <a:latin typeface="Verdana"/>
                <a:cs typeface="Verdana"/>
              </a:rPr>
              <a:t>400-420 </a:t>
            </a:r>
            <a:r>
              <a:rPr sz="3000" dirty="0">
                <a:latin typeface="Verdana"/>
                <a:cs typeface="Verdana"/>
              </a:rPr>
              <a:t> </a:t>
            </a:r>
            <a:r>
              <a:rPr sz="3000" spc="-70" dirty="0">
                <a:latin typeface="Verdana"/>
                <a:cs typeface="Verdana"/>
              </a:rPr>
              <a:t>т</a:t>
            </a:r>
            <a:r>
              <a:rPr sz="3000" spc="140" dirty="0">
                <a:latin typeface="Verdana"/>
                <a:cs typeface="Verdana"/>
              </a:rPr>
              <a:t>и</a:t>
            </a:r>
            <a:r>
              <a:rPr sz="3000" spc="85" dirty="0">
                <a:latin typeface="Verdana"/>
                <a:cs typeface="Verdana"/>
              </a:rPr>
              <a:t>с</a:t>
            </a:r>
            <a:r>
              <a:rPr sz="3000" spc="-459" dirty="0">
                <a:latin typeface="Verdana"/>
                <a:cs typeface="Verdana"/>
              </a:rPr>
              <a:t>.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85" dirty="0">
                <a:latin typeface="Verdana"/>
                <a:cs typeface="Verdana"/>
              </a:rPr>
              <a:t>ос</a:t>
            </a:r>
            <a:r>
              <a:rPr sz="3000" spc="-5" dirty="0">
                <a:latin typeface="Verdana"/>
                <a:cs typeface="Verdana"/>
              </a:rPr>
              <a:t>і</a:t>
            </a:r>
            <a:r>
              <a:rPr sz="3000" spc="130" dirty="0">
                <a:latin typeface="Verdana"/>
                <a:cs typeface="Verdana"/>
              </a:rPr>
              <a:t>б</a:t>
            </a:r>
            <a:r>
              <a:rPr sz="3000" spc="-459" dirty="0">
                <a:latin typeface="Verdana"/>
                <a:cs typeface="Verdana"/>
              </a:rPr>
              <a:t>.</a:t>
            </a:r>
            <a:endParaRPr sz="3000" dirty="0">
              <a:latin typeface="Verdana"/>
              <a:cs typeface="Verdana"/>
            </a:endParaRPr>
          </a:p>
          <a:p>
            <a:pPr marL="375920" marR="7167245" algn="just">
              <a:lnSpc>
                <a:spcPct val="116700"/>
              </a:lnSpc>
              <a:spcBef>
                <a:spcPts val="400"/>
              </a:spcBef>
            </a:pPr>
            <a:r>
              <a:rPr sz="3000" spc="-85" dirty="0">
                <a:latin typeface="Verdana"/>
                <a:cs typeface="Verdana"/>
              </a:rPr>
              <a:t>6 </a:t>
            </a:r>
            <a:r>
              <a:rPr sz="3000" spc="50" dirty="0">
                <a:latin typeface="Verdana"/>
                <a:cs typeface="Verdana"/>
              </a:rPr>
              <a:t>грудня </a:t>
            </a:r>
            <a:r>
              <a:rPr sz="3000" spc="-455" dirty="0">
                <a:latin typeface="Verdana"/>
                <a:cs typeface="Verdana"/>
              </a:rPr>
              <a:t>1</a:t>
            </a:r>
            <a:r>
              <a:rPr lang="uk-UA" sz="3000" spc="-455" dirty="0">
                <a:latin typeface="Verdana"/>
                <a:cs typeface="Verdana"/>
              </a:rPr>
              <a:t>991</a:t>
            </a:r>
            <a:r>
              <a:rPr sz="3000" spc="-450" dirty="0">
                <a:latin typeface="Verdana"/>
                <a:cs typeface="Verdana"/>
              </a:rPr>
              <a:t> </a:t>
            </a:r>
            <a:r>
              <a:rPr sz="3000" spc="-135" dirty="0">
                <a:latin typeface="Verdana"/>
                <a:cs typeface="Verdana"/>
              </a:rPr>
              <a:t>р. </a:t>
            </a:r>
            <a:r>
              <a:rPr sz="3000" spc="5" dirty="0">
                <a:latin typeface="Verdana"/>
                <a:cs typeface="Verdana"/>
              </a:rPr>
              <a:t>ухвалили </a:t>
            </a:r>
            <a:r>
              <a:rPr sz="3000" spc="35" dirty="0">
                <a:latin typeface="Verdana"/>
                <a:cs typeface="Verdana"/>
              </a:rPr>
              <a:t>Закон </a:t>
            </a:r>
            <a:r>
              <a:rPr sz="3000" spc="-5" dirty="0">
                <a:latin typeface="Verdana"/>
                <a:cs typeface="Verdana"/>
              </a:rPr>
              <a:t>«Про </a:t>
            </a:r>
            <a:r>
              <a:rPr sz="3000" spc="100" dirty="0">
                <a:latin typeface="Verdana"/>
                <a:cs typeface="Verdana"/>
              </a:rPr>
              <a:t>Збройні </a:t>
            </a:r>
            <a:r>
              <a:rPr sz="3000" spc="105" dirty="0">
                <a:latin typeface="Verdana"/>
                <a:cs typeface="Verdana"/>
              </a:rPr>
              <a:t> </a:t>
            </a:r>
            <a:r>
              <a:rPr sz="3000" spc="100" dirty="0">
                <a:latin typeface="Verdana"/>
                <a:cs typeface="Verdana"/>
              </a:rPr>
              <a:t>сили</a:t>
            </a:r>
            <a:r>
              <a:rPr sz="3000" spc="105" dirty="0">
                <a:latin typeface="Verdana"/>
                <a:cs typeface="Verdana"/>
              </a:rPr>
              <a:t> </a:t>
            </a:r>
            <a:r>
              <a:rPr sz="3000" spc="-50" dirty="0">
                <a:latin typeface="Verdana"/>
                <a:cs typeface="Verdana"/>
              </a:rPr>
              <a:t>України».</a:t>
            </a:r>
            <a:r>
              <a:rPr sz="3000" spc="-45" dirty="0">
                <a:latin typeface="Verdana"/>
                <a:cs typeface="Verdana"/>
              </a:rPr>
              <a:t> </a:t>
            </a:r>
            <a:r>
              <a:rPr sz="3000" spc="190" dirty="0">
                <a:latin typeface="Verdana"/>
                <a:cs typeface="Verdana"/>
              </a:rPr>
              <a:t>У</a:t>
            </a:r>
            <a:r>
              <a:rPr sz="3000" spc="195" dirty="0">
                <a:latin typeface="Verdana"/>
                <a:cs typeface="Verdana"/>
              </a:rPr>
              <a:t> </a:t>
            </a:r>
            <a:r>
              <a:rPr sz="3000" spc="25" dirty="0">
                <a:latin typeface="Verdana"/>
                <a:cs typeface="Verdana"/>
              </a:rPr>
              <a:t>військових</a:t>
            </a:r>
            <a:r>
              <a:rPr sz="3000" spc="30" dirty="0">
                <a:latin typeface="Verdana"/>
                <a:cs typeface="Verdana"/>
              </a:rPr>
              <a:t> </a:t>
            </a:r>
            <a:r>
              <a:rPr sz="3000" spc="-10" dirty="0">
                <a:latin typeface="Verdana"/>
                <a:cs typeface="Verdana"/>
              </a:rPr>
              <a:t>частинах </a:t>
            </a:r>
            <a:r>
              <a:rPr sz="3000" spc="-5" dirty="0">
                <a:latin typeface="Verdana"/>
                <a:cs typeface="Verdana"/>
              </a:rPr>
              <a:t> </a:t>
            </a:r>
            <a:r>
              <a:rPr sz="3000" spc="55" dirty="0">
                <a:latin typeface="Verdana"/>
                <a:cs typeface="Verdana"/>
              </a:rPr>
              <a:t>розпочалось</a:t>
            </a:r>
            <a:r>
              <a:rPr sz="3000" spc="35" dirty="0">
                <a:latin typeface="Verdana"/>
                <a:cs typeface="Verdana"/>
              </a:rPr>
              <a:t> </a:t>
            </a:r>
            <a:r>
              <a:rPr sz="3000" spc="70" dirty="0">
                <a:latin typeface="Verdana"/>
                <a:cs typeface="Verdana"/>
              </a:rPr>
              <a:t>добровільне</a:t>
            </a:r>
            <a:r>
              <a:rPr sz="3000" spc="40" dirty="0">
                <a:latin typeface="Verdana"/>
                <a:cs typeface="Verdana"/>
              </a:rPr>
              <a:t> </a:t>
            </a:r>
            <a:r>
              <a:rPr sz="3000" spc="35" dirty="0">
                <a:latin typeface="Verdana"/>
                <a:cs typeface="Verdana"/>
              </a:rPr>
              <a:t>складання</a:t>
            </a:r>
            <a:r>
              <a:rPr sz="3000" spc="40" dirty="0">
                <a:latin typeface="Verdana"/>
                <a:cs typeface="Verdana"/>
              </a:rPr>
              <a:t> </a:t>
            </a:r>
            <a:r>
              <a:rPr sz="3000" spc="100" dirty="0">
                <a:latin typeface="Verdana"/>
                <a:cs typeface="Verdana"/>
              </a:rPr>
              <a:t>присяги</a:t>
            </a:r>
            <a:r>
              <a:rPr sz="3000" spc="40" dirty="0">
                <a:latin typeface="Verdana"/>
                <a:cs typeface="Verdana"/>
              </a:rPr>
              <a:t> </a:t>
            </a:r>
            <a:r>
              <a:rPr sz="3000" spc="30" dirty="0">
                <a:latin typeface="Verdana"/>
                <a:cs typeface="Verdana"/>
              </a:rPr>
              <a:t>на </a:t>
            </a:r>
            <a:r>
              <a:rPr sz="3000" spc="-1040" dirty="0">
                <a:latin typeface="Verdana"/>
                <a:cs typeface="Verdana"/>
              </a:rPr>
              <a:t> </a:t>
            </a:r>
            <a:r>
              <a:rPr sz="3000" spc="35" dirty="0">
                <a:latin typeface="Verdana"/>
                <a:cs typeface="Verdana"/>
              </a:rPr>
              <a:t>в</a:t>
            </a:r>
            <a:r>
              <a:rPr sz="3000" spc="-5" dirty="0">
                <a:latin typeface="Verdana"/>
                <a:cs typeface="Verdana"/>
              </a:rPr>
              <a:t>і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110" dirty="0">
                <a:latin typeface="Verdana"/>
                <a:cs typeface="Verdana"/>
              </a:rPr>
              <a:t>н</a:t>
            </a:r>
            <a:r>
              <a:rPr sz="3000" spc="-5" dirty="0">
                <a:latin typeface="Verdana"/>
                <a:cs typeface="Verdana"/>
              </a:rPr>
              <a:t>і</a:t>
            </a:r>
            <a:r>
              <a:rPr sz="3000" spc="85" dirty="0">
                <a:latin typeface="Verdana"/>
                <a:cs typeface="Verdana"/>
              </a:rPr>
              <a:t>с</a:t>
            </a:r>
            <a:r>
              <a:rPr sz="3000" spc="-70" dirty="0">
                <a:latin typeface="Verdana"/>
                <a:cs typeface="Verdana"/>
              </a:rPr>
              <a:t>т</a:t>
            </a:r>
            <a:r>
              <a:rPr sz="3000" spc="-25" dirty="0">
                <a:latin typeface="Verdana"/>
                <a:cs typeface="Verdana"/>
              </a:rPr>
              <a:t>ь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110" dirty="0">
                <a:latin typeface="Verdana"/>
                <a:cs typeface="Verdana"/>
              </a:rPr>
              <a:t>н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85" dirty="0">
                <a:latin typeface="Verdana"/>
                <a:cs typeface="Verdana"/>
              </a:rPr>
              <a:t>од</a:t>
            </a:r>
            <a:r>
              <a:rPr sz="3000" spc="-105" dirty="0">
                <a:latin typeface="Verdana"/>
                <a:cs typeface="Verdana"/>
              </a:rPr>
              <a:t>у</a:t>
            </a:r>
            <a:r>
              <a:rPr sz="3000" spc="-270" dirty="0">
                <a:latin typeface="Verdana"/>
                <a:cs typeface="Verdana"/>
              </a:rPr>
              <a:t> </a:t>
            </a:r>
            <a:r>
              <a:rPr sz="3000" spc="190" dirty="0">
                <a:latin typeface="Verdana"/>
                <a:cs typeface="Verdana"/>
              </a:rPr>
              <a:t>У</a:t>
            </a:r>
            <a:r>
              <a:rPr sz="3000" spc="-35" dirty="0">
                <a:latin typeface="Verdana"/>
                <a:cs typeface="Verdana"/>
              </a:rPr>
              <a:t>к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-20" dirty="0">
                <a:latin typeface="Verdana"/>
                <a:cs typeface="Verdana"/>
              </a:rPr>
              <a:t>ї</a:t>
            </a:r>
            <a:r>
              <a:rPr sz="3000" spc="110" dirty="0">
                <a:latin typeface="Verdana"/>
                <a:cs typeface="Verdana"/>
              </a:rPr>
              <a:t>н</a:t>
            </a:r>
            <a:r>
              <a:rPr sz="3000" spc="140" dirty="0">
                <a:latin typeface="Verdana"/>
                <a:cs typeface="Verdana"/>
              </a:rPr>
              <a:t>и</a:t>
            </a:r>
            <a:r>
              <a:rPr sz="3000" spc="-459" dirty="0">
                <a:latin typeface="Verdana"/>
                <a:cs typeface="Verdana"/>
              </a:rPr>
              <a:t>.</a:t>
            </a:r>
            <a:endParaRPr sz="3000" dirty="0">
              <a:latin typeface="Verdana"/>
              <a:cs typeface="Verdana"/>
            </a:endParaRPr>
          </a:p>
          <a:p>
            <a:pPr marL="11046460" algn="ctr">
              <a:lnSpc>
                <a:spcPts val="2905"/>
              </a:lnSpc>
            </a:pPr>
            <a:r>
              <a:rPr sz="2600" spc="-300" dirty="0">
                <a:solidFill>
                  <a:srgbClr val="FFFFFF"/>
                </a:solidFill>
                <a:latin typeface="Verdana"/>
                <a:cs typeface="Verdana"/>
              </a:rPr>
              <a:t>І</a:t>
            </a:r>
            <a:r>
              <a:rPr sz="2600" spc="6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600" spc="7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600" spc="15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600" spc="114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600" spc="-2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2600" spc="9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600" spc="-5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600" spc="-39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26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9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2600" spc="5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600" spc="15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600" spc="130" dirty="0">
                <a:solidFill>
                  <a:srgbClr val="FFFFFF"/>
                </a:solidFill>
                <a:latin typeface="Verdana"/>
                <a:cs typeface="Verdana"/>
              </a:rPr>
              <a:t>ш</a:t>
            </a:r>
            <a:r>
              <a:rPr sz="2600" spc="-5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6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9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2600" spc="15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600" spc="114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600" spc="6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600" spc="10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sz="2600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2600" spc="-5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6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2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600" spc="-10" dirty="0">
                <a:solidFill>
                  <a:srgbClr val="FFFFFF"/>
                </a:solidFill>
                <a:latin typeface="Verdana"/>
                <a:cs typeface="Verdana"/>
              </a:rPr>
              <a:t>і</a:t>
            </a:r>
            <a:r>
              <a:rPr sz="2600" spc="114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r>
              <a:rPr sz="2600" spc="6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600" spc="-30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2600" spc="-3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2600" spc="7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600" spc="2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600" spc="7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600" spc="-15" dirty="0">
                <a:solidFill>
                  <a:srgbClr val="FFFFFF"/>
                </a:solidFill>
                <a:latin typeface="Verdana"/>
                <a:cs typeface="Verdana"/>
              </a:rPr>
              <a:t>ї</a:t>
            </a:r>
            <a:endParaRPr sz="2600" dirty="0">
              <a:latin typeface="Verdana"/>
              <a:cs typeface="Verdana"/>
            </a:endParaRPr>
          </a:p>
          <a:p>
            <a:pPr marL="11046460" algn="ctr">
              <a:lnSpc>
                <a:spcPct val="100000"/>
              </a:lnSpc>
              <a:spcBef>
                <a:spcPts val="480"/>
              </a:spcBef>
            </a:pPr>
            <a:r>
              <a:rPr sz="2600" spc="-2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2600" spc="-5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600" spc="6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600" spc="114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600" spc="9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600" spc="12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6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6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2600" spc="-3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2600" spc="15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600" spc="-5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600" spc="-20" dirty="0">
                <a:solidFill>
                  <a:srgbClr val="FFFFFF"/>
                </a:solidFill>
                <a:latin typeface="Verdana"/>
                <a:cs typeface="Verdana"/>
              </a:rPr>
              <a:t>ї</a:t>
            </a:r>
            <a:r>
              <a:rPr sz="2600" spc="9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600" spc="-5" dirty="0">
                <a:solidFill>
                  <a:srgbClr val="FFFFFF"/>
                </a:solidFill>
                <a:latin typeface="Verdana"/>
                <a:cs typeface="Verdana"/>
              </a:rPr>
              <a:t>і</a:t>
            </a:r>
            <a:endParaRPr sz="2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214" cy="10286999"/>
            <a:chOff x="0" y="0"/>
            <a:chExt cx="18288214" cy="1028699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26443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13014" y="2642780"/>
              <a:ext cx="7474985" cy="764421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096205" y="2824829"/>
              <a:ext cx="7192009" cy="5495925"/>
            </a:xfrm>
            <a:custGeom>
              <a:avLst/>
              <a:gdLst/>
              <a:ahLst/>
              <a:cxnLst/>
              <a:rect l="l" t="t" r="r" b="b"/>
              <a:pathLst>
                <a:path w="7192009" h="5495925">
                  <a:moveTo>
                    <a:pt x="7191793" y="5495923"/>
                  </a:moveTo>
                  <a:lnTo>
                    <a:pt x="485708" y="5495923"/>
                  </a:lnTo>
                  <a:lnTo>
                    <a:pt x="437702" y="5493545"/>
                  </a:lnTo>
                  <a:lnTo>
                    <a:pt x="390508" y="5486498"/>
                  </a:lnTo>
                  <a:lnTo>
                    <a:pt x="344447" y="5474915"/>
                  </a:lnTo>
                  <a:lnTo>
                    <a:pt x="299835" y="5458927"/>
                  </a:lnTo>
                  <a:lnTo>
                    <a:pt x="256992" y="5438667"/>
                  </a:lnTo>
                  <a:lnTo>
                    <a:pt x="216237" y="5414267"/>
                  </a:lnTo>
                  <a:lnTo>
                    <a:pt x="177886" y="5385858"/>
                  </a:lnTo>
                  <a:lnTo>
                    <a:pt x="142260" y="5353572"/>
                  </a:lnTo>
                  <a:lnTo>
                    <a:pt x="109995" y="5317924"/>
                  </a:lnTo>
                  <a:lnTo>
                    <a:pt x="81604" y="5279549"/>
                  </a:lnTo>
                  <a:lnTo>
                    <a:pt x="57219" y="5238768"/>
                  </a:lnTo>
                  <a:lnTo>
                    <a:pt x="36972" y="5195898"/>
                  </a:lnTo>
                  <a:lnTo>
                    <a:pt x="20994" y="5151258"/>
                  </a:lnTo>
                  <a:lnTo>
                    <a:pt x="9418" y="5105168"/>
                  </a:lnTo>
                  <a:lnTo>
                    <a:pt x="2376" y="5057945"/>
                  </a:lnTo>
                  <a:lnTo>
                    <a:pt x="0" y="5009908"/>
                  </a:lnTo>
                  <a:lnTo>
                    <a:pt x="0" y="486014"/>
                  </a:lnTo>
                  <a:lnTo>
                    <a:pt x="2376" y="437977"/>
                  </a:lnTo>
                  <a:lnTo>
                    <a:pt x="9418" y="390754"/>
                  </a:lnTo>
                  <a:lnTo>
                    <a:pt x="20994" y="344664"/>
                  </a:lnTo>
                  <a:lnTo>
                    <a:pt x="36972" y="300024"/>
                  </a:lnTo>
                  <a:lnTo>
                    <a:pt x="57219" y="257154"/>
                  </a:lnTo>
                  <a:lnTo>
                    <a:pt x="81604" y="216372"/>
                  </a:lnTo>
                  <a:lnTo>
                    <a:pt x="109995" y="177998"/>
                  </a:lnTo>
                  <a:lnTo>
                    <a:pt x="142260" y="142349"/>
                  </a:lnTo>
                  <a:lnTo>
                    <a:pt x="177886" y="110064"/>
                  </a:lnTo>
                  <a:lnTo>
                    <a:pt x="216237" y="81655"/>
                  </a:lnTo>
                  <a:lnTo>
                    <a:pt x="256992" y="57255"/>
                  </a:lnTo>
                  <a:lnTo>
                    <a:pt x="299835" y="36994"/>
                  </a:lnTo>
                  <a:lnTo>
                    <a:pt x="344447" y="21007"/>
                  </a:lnTo>
                  <a:lnTo>
                    <a:pt x="390508" y="9424"/>
                  </a:lnTo>
                  <a:lnTo>
                    <a:pt x="437702" y="2377"/>
                  </a:lnTo>
                  <a:lnTo>
                    <a:pt x="485693" y="0"/>
                  </a:lnTo>
                  <a:lnTo>
                    <a:pt x="7191793" y="0"/>
                  </a:lnTo>
                  <a:lnTo>
                    <a:pt x="7191793" y="5495923"/>
                  </a:lnTo>
                  <a:close/>
                </a:path>
              </a:pathLst>
            </a:custGeom>
            <a:solidFill>
              <a:srgbClr val="5D3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3685" y="3016151"/>
              <a:ext cx="6854314" cy="51815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88569" y="4994716"/>
              <a:ext cx="2599429" cy="35776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055001" y="5106512"/>
              <a:ext cx="2232997" cy="30480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434012" y="5178943"/>
              <a:ext cx="6854190" cy="1343025"/>
            </a:xfrm>
            <a:custGeom>
              <a:avLst/>
              <a:gdLst/>
              <a:ahLst/>
              <a:cxnLst/>
              <a:rect l="l" t="t" r="r" b="b"/>
              <a:pathLst>
                <a:path w="6854190" h="1343025">
                  <a:moveTo>
                    <a:pt x="6747521" y="1343024"/>
                  </a:moveTo>
                  <a:lnTo>
                    <a:pt x="176498" y="1343024"/>
                  </a:lnTo>
                  <a:lnTo>
                    <a:pt x="129463" y="1336721"/>
                  </a:lnTo>
                  <a:lnTo>
                    <a:pt x="87268" y="1318919"/>
                  </a:lnTo>
                  <a:lnTo>
                    <a:pt x="51570" y="1291277"/>
                  </a:lnTo>
                  <a:lnTo>
                    <a:pt x="24023" y="1255457"/>
                  </a:lnTo>
                  <a:lnTo>
                    <a:pt x="6281" y="1213119"/>
                  </a:lnTo>
                  <a:lnTo>
                    <a:pt x="0" y="1165922"/>
                  </a:lnTo>
                  <a:lnTo>
                    <a:pt x="0" y="177102"/>
                  </a:lnTo>
                  <a:lnTo>
                    <a:pt x="6281" y="129905"/>
                  </a:lnTo>
                  <a:lnTo>
                    <a:pt x="24023" y="87567"/>
                  </a:lnTo>
                  <a:lnTo>
                    <a:pt x="51570" y="51746"/>
                  </a:lnTo>
                  <a:lnTo>
                    <a:pt x="87268" y="24105"/>
                  </a:lnTo>
                  <a:lnTo>
                    <a:pt x="129463" y="6302"/>
                  </a:lnTo>
                  <a:lnTo>
                    <a:pt x="176497" y="0"/>
                  </a:lnTo>
                  <a:lnTo>
                    <a:pt x="6747522" y="0"/>
                  </a:lnTo>
                  <a:lnTo>
                    <a:pt x="6794557" y="6302"/>
                  </a:lnTo>
                  <a:lnTo>
                    <a:pt x="6836751" y="24105"/>
                  </a:lnTo>
                  <a:lnTo>
                    <a:pt x="6853987" y="37451"/>
                  </a:lnTo>
                  <a:lnTo>
                    <a:pt x="6853987" y="1305573"/>
                  </a:lnTo>
                  <a:lnTo>
                    <a:pt x="6836751" y="1318919"/>
                  </a:lnTo>
                  <a:lnTo>
                    <a:pt x="6794557" y="1336721"/>
                  </a:lnTo>
                  <a:lnTo>
                    <a:pt x="6747521" y="1343024"/>
                  </a:lnTo>
                  <a:close/>
                </a:path>
              </a:pathLst>
            </a:custGeom>
            <a:solidFill>
              <a:srgbClr val="333333">
                <a:alpha val="948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601093" y="5300543"/>
              <a:ext cx="6600825" cy="1095375"/>
            </a:xfrm>
            <a:custGeom>
              <a:avLst/>
              <a:gdLst/>
              <a:ahLst/>
              <a:cxnLst/>
              <a:rect l="l" t="t" r="r" b="b"/>
              <a:pathLst>
                <a:path w="6600825" h="1095375">
                  <a:moveTo>
                    <a:pt x="6455756" y="1095374"/>
                  </a:moveTo>
                  <a:lnTo>
                    <a:pt x="144461" y="1095374"/>
                  </a:lnTo>
                  <a:lnTo>
                    <a:pt x="98696" y="1088037"/>
                  </a:lnTo>
                  <a:lnTo>
                    <a:pt x="59026" y="1067583"/>
                  </a:lnTo>
                  <a:lnTo>
                    <a:pt x="27794" y="1036354"/>
                  </a:lnTo>
                  <a:lnTo>
                    <a:pt x="7338" y="996690"/>
                  </a:lnTo>
                  <a:lnTo>
                    <a:pt x="0" y="950929"/>
                  </a:lnTo>
                  <a:lnTo>
                    <a:pt x="0" y="144445"/>
                  </a:lnTo>
                  <a:lnTo>
                    <a:pt x="7338" y="98684"/>
                  </a:lnTo>
                  <a:lnTo>
                    <a:pt x="27794" y="59020"/>
                  </a:lnTo>
                  <a:lnTo>
                    <a:pt x="59026" y="27791"/>
                  </a:lnTo>
                  <a:lnTo>
                    <a:pt x="98696" y="7337"/>
                  </a:lnTo>
                  <a:lnTo>
                    <a:pt x="144461" y="0"/>
                  </a:lnTo>
                  <a:lnTo>
                    <a:pt x="6455756" y="0"/>
                  </a:lnTo>
                  <a:lnTo>
                    <a:pt x="6501521" y="7337"/>
                  </a:lnTo>
                  <a:lnTo>
                    <a:pt x="6541190" y="27791"/>
                  </a:lnTo>
                  <a:lnTo>
                    <a:pt x="6572423" y="59020"/>
                  </a:lnTo>
                  <a:lnTo>
                    <a:pt x="6592878" y="98684"/>
                  </a:lnTo>
                  <a:lnTo>
                    <a:pt x="6600217" y="144445"/>
                  </a:lnTo>
                  <a:lnTo>
                    <a:pt x="6600217" y="950929"/>
                  </a:lnTo>
                  <a:lnTo>
                    <a:pt x="6592878" y="996690"/>
                  </a:lnTo>
                  <a:lnTo>
                    <a:pt x="6572423" y="1036354"/>
                  </a:lnTo>
                  <a:lnTo>
                    <a:pt x="6541190" y="1067583"/>
                  </a:lnTo>
                  <a:lnTo>
                    <a:pt x="6501521" y="1088037"/>
                  </a:lnTo>
                  <a:lnTo>
                    <a:pt x="6455756" y="1095374"/>
                  </a:lnTo>
                  <a:close/>
                </a:path>
              </a:pathLst>
            </a:custGeom>
            <a:solidFill>
              <a:srgbClr val="6A655E">
                <a:alpha val="7591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009726" y="4831122"/>
              <a:ext cx="2505075" cy="2038350"/>
            </a:xfrm>
            <a:custGeom>
              <a:avLst/>
              <a:gdLst/>
              <a:ahLst/>
              <a:cxnLst/>
              <a:rect l="l" t="t" r="r" b="b"/>
              <a:pathLst>
                <a:path w="2505075" h="2038350">
                  <a:moveTo>
                    <a:pt x="2394229" y="2038301"/>
                  </a:moveTo>
                  <a:lnTo>
                    <a:pt x="110845" y="2038301"/>
                  </a:lnTo>
                  <a:lnTo>
                    <a:pt x="67611" y="2029597"/>
                  </a:lnTo>
                  <a:lnTo>
                    <a:pt x="32387" y="2005832"/>
                  </a:lnTo>
                  <a:lnTo>
                    <a:pt x="8681" y="1970520"/>
                  </a:lnTo>
                  <a:lnTo>
                    <a:pt x="0" y="1927179"/>
                  </a:lnTo>
                  <a:lnTo>
                    <a:pt x="0" y="111121"/>
                  </a:lnTo>
                  <a:lnTo>
                    <a:pt x="8681" y="67780"/>
                  </a:lnTo>
                  <a:lnTo>
                    <a:pt x="32387" y="32468"/>
                  </a:lnTo>
                  <a:lnTo>
                    <a:pt x="67611" y="8703"/>
                  </a:lnTo>
                  <a:lnTo>
                    <a:pt x="110845" y="0"/>
                  </a:lnTo>
                  <a:lnTo>
                    <a:pt x="2394229" y="0"/>
                  </a:lnTo>
                  <a:lnTo>
                    <a:pt x="2437463" y="8703"/>
                  </a:lnTo>
                  <a:lnTo>
                    <a:pt x="2472687" y="32468"/>
                  </a:lnTo>
                  <a:lnTo>
                    <a:pt x="2496393" y="67780"/>
                  </a:lnTo>
                  <a:lnTo>
                    <a:pt x="2505075" y="111121"/>
                  </a:lnTo>
                  <a:lnTo>
                    <a:pt x="2505075" y="1927179"/>
                  </a:lnTo>
                  <a:lnTo>
                    <a:pt x="2496393" y="1970520"/>
                  </a:lnTo>
                  <a:lnTo>
                    <a:pt x="2472687" y="2005832"/>
                  </a:lnTo>
                  <a:lnTo>
                    <a:pt x="2437463" y="2029597"/>
                  </a:lnTo>
                  <a:lnTo>
                    <a:pt x="2394229" y="2038301"/>
                  </a:lnTo>
                  <a:close/>
                </a:path>
              </a:pathLst>
            </a:custGeom>
            <a:solidFill>
              <a:srgbClr val="333333">
                <a:alpha val="948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195596" y="4981968"/>
              <a:ext cx="2181225" cy="1771650"/>
            </a:xfrm>
            <a:custGeom>
              <a:avLst/>
              <a:gdLst/>
              <a:ahLst/>
              <a:cxnLst/>
              <a:rect l="l" t="t" r="r" b="b"/>
              <a:pathLst>
                <a:path w="2181225" h="1771650">
                  <a:moveTo>
                    <a:pt x="2084709" y="1771628"/>
                  </a:moveTo>
                  <a:lnTo>
                    <a:pt x="96515" y="1771628"/>
                  </a:lnTo>
                  <a:lnTo>
                    <a:pt x="58870" y="1764064"/>
                  </a:lnTo>
                  <a:lnTo>
                    <a:pt x="28200" y="1743408"/>
                  </a:lnTo>
                  <a:lnTo>
                    <a:pt x="7559" y="1712716"/>
                  </a:lnTo>
                  <a:lnTo>
                    <a:pt x="0" y="1675045"/>
                  </a:lnTo>
                  <a:lnTo>
                    <a:pt x="0" y="96583"/>
                  </a:lnTo>
                  <a:lnTo>
                    <a:pt x="7559" y="58912"/>
                  </a:lnTo>
                  <a:lnTo>
                    <a:pt x="28200" y="28220"/>
                  </a:lnTo>
                  <a:lnTo>
                    <a:pt x="58870" y="7564"/>
                  </a:lnTo>
                  <a:lnTo>
                    <a:pt x="96515" y="0"/>
                  </a:lnTo>
                  <a:lnTo>
                    <a:pt x="2084709" y="0"/>
                  </a:lnTo>
                  <a:lnTo>
                    <a:pt x="2122354" y="7564"/>
                  </a:lnTo>
                  <a:lnTo>
                    <a:pt x="2153024" y="28220"/>
                  </a:lnTo>
                  <a:lnTo>
                    <a:pt x="2173665" y="58912"/>
                  </a:lnTo>
                  <a:lnTo>
                    <a:pt x="2181224" y="96583"/>
                  </a:lnTo>
                  <a:lnTo>
                    <a:pt x="2181224" y="1675045"/>
                  </a:lnTo>
                  <a:lnTo>
                    <a:pt x="2173665" y="1712716"/>
                  </a:lnTo>
                  <a:lnTo>
                    <a:pt x="2153024" y="1743408"/>
                  </a:lnTo>
                  <a:lnTo>
                    <a:pt x="2122354" y="1764064"/>
                  </a:lnTo>
                  <a:lnTo>
                    <a:pt x="2084709" y="1771628"/>
                  </a:lnTo>
                  <a:close/>
                </a:path>
              </a:pathLst>
            </a:custGeom>
            <a:solidFill>
              <a:srgbClr val="ABBEC8">
                <a:alpha val="948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368286" y="5122131"/>
              <a:ext cx="1838325" cy="1485900"/>
            </a:xfrm>
            <a:custGeom>
              <a:avLst/>
              <a:gdLst/>
              <a:ahLst/>
              <a:cxnLst/>
              <a:rect l="l" t="t" r="r" b="b"/>
              <a:pathLst>
                <a:path w="1838325" h="1485900">
                  <a:moveTo>
                    <a:pt x="1756982" y="1485877"/>
                  </a:moveTo>
                  <a:lnTo>
                    <a:pt x="81342" y="1485877"/>
                  </a:lnTo>
                  <a:lnTo>
                    <a:pt x="49615" y="1479533"/>
                  </a:lnTo>
                  <a:lnTo>
                    <a:pt x="23767" y="1462208"/>
                  </a:lnTo>
                  <a:lnTo>
                    <a:pt x="6370" y="1436467"/>
                  </a:lnTo>
                  <a:lnTo>
                    <a:pt x="0" y="1404872"/>
                  </a:lnTo>
                  <a:lnTo>
                    <a:pt x="0" y="81005"/>
                  </a:lnTo>
                  <a:lnTo>
                    <a:pt x="6370" y="49410"/>
                  </a:lnTo>
                  <a:lnTo>
                    <a:pt x="23767" y="23668"/>
                  </a:lnTo>
                  <a:lnTo>
                    <a:pt x="49615" y="6344"/>
                  </a:lnTo>
                  <a:lnTo>
                    <a:pt x="81342" y="0"/>
                  </a:lnTo>
                  <a:lnTo>
                    <a:pt x="1756982" y="0"/>
                  </a:lnTo>
                  <a:lnTo>
                    <a:pt x="1788709" y="6344"/>
                  </a:lnTo>
                  <a:lnTo>
                    <a:pt x="1814557" y="23668"/>
                  </a:lnTo>
                  <a:lnTo>
                    <a:pt x="1831954" y="49410"/>
                  </a:lnTo>
                  <a:lnTo>
                    <a:pt x="1838324" y="81005"/>
                  </a:lnTo>
                  <a:lnTo>
                    <a:pt x="1838324" y="1404872"/>
                  </a:lnTo>
                  <a:lnTo>
                    <a:pt x="1831954" y="1436467"/>
                  </a:lnTo>
                  <a:lnTo>
                    <a:pt x="1814557" y="1462208"/>
                  </a:lnTo>
                  <a:lnTo>
                    <a:pt x="1788709" y="1479533"/>
                  </a:lnTo>
                  <a:lnTo>
                    <a:pt x="1756982" y="1485877"/>
                  </a:lnTo>
                  <a:close/>
                </a:path>
              </a:pathLst>
            </a:custGeom>
            <a:solidFill>
              <a:srgbClr val="333333">
                <a:alpha val="948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465043" y="5245618"/>
              <a:ext cx="1638300" cy="1276350"/>
            </a:xfrm>
            <a:custGeom>
              <a:avLst/>
              <a:gdLst/>
              <a:ahLst/>
              <a:cxnLst/>
              <a:rect l="l" t="t" r="r" b="b"/>
              <a:pathLst>
                <a:path w="1638300" h="1276350">
                  <a:moveTo>
                    <a:pt x="1573092" y="1276350"/>
                  </a:moveTo>
                  <a:lnTo>
                    <a:pt x="65115" y="1276350"/>
                  </a:lnTo>
                  <a:lnTo>
                    <a:pt x="39717" y="1271218"/>
                  </a:lnTo>
                  <a:lnTo>
                    <a:pt x="19025" y="1257205"/>
                  </a:lnTo>
                  <a:lnTo>
                    <a:pt x="5099" y="1236385"/>
                  </a:lnTo>
                  <a:lnTo>
                    <a:pt x="0" y="1210829"/>
                  </a:lnTo>
                  <a:lnTo>
                    <a:pt x="0" y="65520"/>
                  </a:lnTo>
                  <a:lnTo>
                    <a:pt x="5099" y="39964"/>
                  </a:lnTo>
                  <a:lnTo>
                    <a:pt x="19025" y="19144"/>
                  </a:lnTo>
                  <a:lnTo>
                    <a:pt x="39717" y="5131"/>
                  </a:lnTo>
                  <a:lnTo>
                    <a:pt x="65115" y="0"/>
                  </a:lnTo>
                  <a:lnTo>
                    <a:pt x="1573092" y="0"/>
                  </a:lnTo>
                  <a:lnTo>
                    <a:pt x="1598489" y="5131"/>
                  </a:lnTo>
                  <a:lnTo>
                    <a:pt x="1619181" y="19144"/>
                  </a:lnTo>
                  <a:lnTo>
                    <a:pt x="1633107" y="39964"/>
                  </a:lnTo>
                  <a:lnTo>
                    <a:pt x="1638207" y="65520"/>
                  </a:lnTo>
                  <a:lnTo>
                    <a:pt x="1638207" y="1210829"/>
                  </a:lnTo>
                  <a:lnTo>
                    <a:pt x="1633107" y="1236385"/>
                  </a:lnTo>
                  <a:lnTo>
                    <a:pt x="1619181" y="1257205"/>
                  </a:lnTo>
                  <a:lnTo>
                    <a:pt x="1598489" y="1271218"/>
                  </a:lnTo>
                  <a:lnTo>
                    <a:pt x="1573092" y="1276350"/>
                  </a:lnTo>
                  <a:close/>
                </a:path>
              </a:pathLst>
            </a:custGeom>
            <a:solidFill>
              <a:srgbClr val="6A655E">
                <a:alpha val="948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456755" y="5815939"/>
              <a:ext cx="4343400" cy="185420"/>
            </a:xfrm>
            <a:custGeom>
              <a:avLst/>
              <a:gdLst/>
              <a:ahLst/>
              <a:cxnLst/>
              <a:rect l="l" t="t" r="r" b="b"/>
              <a:pathLst>
                <a:path w="4343400" h="185420">
                  <a:moveTo>
                    <a:pt x="809625" y="0"/>
                  </a:moveTo>
                  <a:lnTo>
                    <a:pt x="0" y="0"/>
                  </a:lnTo>
                  <a:lnTo>
                    <a:pt x="0" y="142862"/>
                  </a:lnTo>
                  <a:lnTo>
                    <a:pt x="809625" y="142862"/>
                  </a:lnTo>
                  <a:lnTo>
                    <a:pt x="809625" y="0"/>
                  </a:lnTo>
                  <a:close/>
                </a:path>
                <a:path w="4343400" h="185420">
                  <a:moveTo>
                    <a:pt x="2820949" y="32448"/>
                  </a:moveTo>
                  <a:lnTo>
                    <a:pt x="2468524" y="32448"/>
                  </a:lnTo>
                  <a:lnTo>
                    <a:pt x="2468524" y="184823"/>
                  </a:lnTo>
                  <a:lnTo>
                    <a:pt x="2820949" y="184823"/>
                  </a:lnTo>
                  <a:lnTo>
                    <a:pt x="2820949" y="32448"/>
                  </a:lnTo>
                  <a:close/>
                </a:path>
                <a:path w="4343400" h="185420">
                  <a:moveTo>
                    <a:pt x="3581552" y="30099"/>
                  </a:moveTo>
                  <a:lnTo>
                    <a:pt x="3229127" y="30099"/>
                  </a:lnTo>
                  <a:lnTo>
                    <a:pt x="3229127" y="182473"/>
                  </a:lnTo>
                  <a:lnTo>
                    <a:pt x="3581552" y="182473"/>
                  </a:lnTo>
                  <a:lnTo>
                    <a:pt x="3581552" y="30099"/>
                  </a:lnTo>
                  <a:close/>
                </a:path>
                <a:path w="4343400" h="185420">
                  <a:moveTo>
                    <a:pt x="4342854" y="30099"/>
                  </a:moveTo>
                  <a:lnTo>
                    <a:pt x="3990429" y="30099"/>
                  </a:lnTo>
                  <a:lnTo>
                    <a:pt x="3990429" y="182473"/>
                  </a:lnTo>
                  <a:lnTo>
                    <a:pt x="4342854" y="182473"/>
                  </a:lnTo>
                  <a:lnTo>
                    <a:pt x="4342854" y="30099"/>
                  </a:lnTo>
                  <a:close/>
                </a:path>
              </a:pathLst>
            </a:custGeom>
            <a:solidFill>
              <a:srgbClr val="333333">
                <a:alpha val="948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276670" y="3076714"/>
              <a:ext cx="2677160" cy="5064125"/>
            </a:xfrm>
            <a:custGeom>
              <a:avLst/>
              <a:gdLst/>
              <a:ahLst/>
              <a:cxnLst/>
              <a:rect l="l" t="t" r="r" b="b"/>
              <a:pathLst>
                <a:path w="2677159" h="5064125">
                  <a:moveTo>
                    <a:pt x="509752" y="152"/>
                  </a:moveTo>
                  <a:lnTo>
                    <a:pt x="443496" y="152"/>
                  </a:lnTo>
                  <a:lnTo>
                    <a:pt x="443496" y="436778"/>
                  </a:lnTo>
                  <a:lnTo>
                    <a:pt x="139" y="436778"/>
                  </a:lnTo>
                  <a:lnTo>
                    <a:pt x="139" y="503047"/>
                  </a:lnTo>
                  <a:lnTo>
                    <a:pt x="443496" y="503047"/>
                  </a:lnTo>
                  <a:lnTo>
                    <a:pt x="443496" y="504913"/>
                  </a:lnTo>
                  <a:lnTo>
                    <a:pt x="509752" y="504913"/>
                  </a:lnTo>
                  <a:lnTo>
                    <a:pt x="509752" y="152"/>
                  </a:lnTo>
                  <a:close/>
                </a:path>
                <a:path w="2677159" h="5064125">
                  <a:moveTo>
                    <a:pt x="640308" y="4554156"/>
                  </a:moveTo>
                  <a:lnTo>
                    <a:pt x="135547" y="4554156"/>
                  </a:lnTo>
                  <a:lnTo>
                    <a:pt x="135547" y="4620425"/>
                  </a:lnTo>
                  <a:lnTo>
                    <a:pt x="572173" y="4620425"/>
                  </a:lnTo>
                  <a:lnTo>
                    <a:pt x="572173" y="5063782"/>
                  </a:lnTo>
                  <a:lnTo>
                    <a:pt x="638441" y="5063782"/>
                  </a:lnTo>
                  <a:lnTo>
                    <a:pt x="638441" y="4620425"/>
                  </a:lnTo>
                  <a:lnTo>
                    <a:pt x="640308" y="4620425"/>
                  </a:lnTo>
                  <a:lnTo>
                    <a:pt x="640308" y="4554156"/>
                  </a:lnTo>
                  <a:close/>
                </a:path>
                <a:path w="2677159" h="5064125">
                  <a:moveTo>
                    <a:pt x="659587" y="25"/>
                  </a:moveTo>
                  <a:lnTo>
                    <a:pt x="572757" y="25"/>
                  </a:lnTo>
                  <a:lnTo>
                    <a:pt x="572757" y="565099"/>
                  </a:lnTo>
                  <a:lnTo>
                    <a:pt x="0" y="565099"/>
                  </a:lnTo>
                  <a:lnTo>
                    <a:pt x="0" y="651929"/>
                  </a:lnTo>
                  <a:lnTo>
                    <a:pt x="572757" y="651929"/>
                  </a:lnTo>
                  <a:lnTo>
                    <a:pt x="572757" y="653364"/>
                  </a:lnTo>
                  <a:lnTo>
                    <a:pt x="659587" y="653364"/>
                  </a:lnTo>
                  <a:lnTo>
                    <a:pt x="659587" y="25"/>
                  </a:lnTo>
                  <a:close/>
                </a:path>
                <a:path w="2677159" h="5064125">
                  <a:moveTo>
                    <a:pt x="788771" y="4404334"/>
                  </a:moveTo>
                  <a:lnTo>
                    <a:pt x="135420" y="4404334"/>
                  </a:lnTo>
                  <a:lnTo>
                    <a:pt x="135420" y="4491164"/>
                  </a:lnTo>
                  <a:lnTo>
                    <a:pt x="700506" y="4491164"/>
                  </a:lnTo>
                  <a:lnTo>
                    <a:pt x="700506" y="5063909"/>
                  </a:lnTo>
                  <a:lnTo>
                    <a:pt x="787336" y="5063909"/>
                  </a:lnTo>
                  <a:lnTo>
                    <a:pt x="787336" y="4491164"/>
                  </a:lnTo>
                  <a:lnTo>
                    <a:pt x="788771" y="4491164"/>
                  </a:lnTo>
                  <a:lnTo>
                    <a:pt x="788771" y="4404334"/>
                  </a:lnTo>
                  <a:close/>
                </a:path>
                <a:path w="2677159" h="5064125">
                  <a:moveTo>
                    <a:pt x="2464130" y="443484"/>
                  </a:moveTo>
                  <a:lnTo>
                    <a:pt x="2027504" y="443484"/>
                  </a:lnTo>
                  <a:lnTo>
                    <a:pt x="2027504" y="139"/>
                  </a:lnTo>
                  <a:lnTo>
                    <a:pt x="1961235" y="139"/>
                  </a:lnTo>
                  <a:lnTo>
                    <a:pt x="1961235" y="443484"/>
                  </a:lnTo>
                  <a:lnTo>
                    <a:pt x="1959368" y="443484"/>
                  </a:lnTo>
                  <a:lnTo>
                    <a:pt x="1959368" y="509752"/>
                  </a:lnTo>
                  <a:lnTo>
                    <a:pt x="2464130" y="509752"/>
                  </a:lnTo>
                  <a:lnTo>
                    <a:pt x="2464130" y="443484"/>
                  </a:lnTo>
                  <a:close/>
                </a:path>
                <a:path w="2677159" h="5064125">
                  <a:moveTo>
                    <a:pt x="2464257" y="572744"/>
                  </a:moveTo>
                  <a:lnTo>
                    <a:pt x="1899170" y="572744"/>
                  </a:lnTo>
                  <a:lnTo>
                    <a:pt x="1899170" y="0"/>
                  </a:lnTo>
                  <a:lnTo>
                    <a:pt x="1812340" y="0"/>
                  </a:lnTo>
                  <a:lnTo>
                    <a:pt x="1812340" y="572744"/>
                  </a:lnTo>
                  <a:lnTo>
                    <a:pt x="1810905" y="572744"/>
                  </a:lnTo>
                  <a:lnTo>
                    <a:pt x="1810905" y="659574"/>
                  </a:lnTo>
                  <a:lnTo>
                    <a:pt x="2464257" y="659574"/>
                  </a:lnTo>
                  <a:lnTo>
                    <a:pt x="2464257" y="572744"/>
                  </a:lnTo>
                  <a:close/>
                </a:path>
                <a:path w="2677159" h="5064125">
                  <a:moveTo>
                    <a:pt x="2676779" y="4554715"/>
                  </a:moveTo>
                  <a:lnTo>
                    <a:pt x="2233434" y="4554715"/>
                  </a:lnTo>
                  <a:lnTo>
                    <a:pt x="2233434" y="4552848"/>
                  </a:lnTo>
                  <a:lnTo>
                    <a:pt x="2167166" y="4552848"/>
                  </a:lnTo>
                  <a:lnTo>
                    <a:pt x="2167166" y="5057610"/>
                  </a:lnTo>
                  <a:lnTo>
                    <a:pt x="2233434" y="5057610"/>
                  </a:lnTo>
                  <a:lnTo>
                    <a:pt x="2233434" y="4620984"/>
                  </a:lnTo>
                  <a:lnTo>
                    <a:pt x="2676779" y="4620984"/>
                  </a:lnTo>
                  <a:lnTo>
                    <a:pt x="2676779" y="4554715"/>
                  </a:lnTo>
                  <a:close/>
                </a:path>
                <a:path w="2677159" h="5064125">
                  <a:moveTo>
                    <a:pt x="2676918" y="4405820"/>
                  </a:moveTo>
                  <a:lnTo>
                    <a:pt x="2104174" y="4405820"/>
                  </a:lnTo>
                  <a:lnTo>
                    <a:pt x="2104174" y="4404385"/>
                  </a:lnTo>
                  <a:lnTo>
                    <a:pt x="2017344" y="4404385"/>
                  </a:lnTo>
                  <a:lnTo>
                    <a:pt x="2017344" y="5057737"/>
                  </a:lnTo>
                  <a:lnTo>
                    <a:pt x="2104174" y="5057737"/>
                  </a:lnTo>
                  <a:lnTo>
                    <a:pt x="2104174" y="4492650"/>
                  </a:lnTo>
                  <a:lnTo>
                    <a:pt x="2676918" y="4492650"/>
                  </a:lnTo>
                  <a:lnTo>
                    <a:pt x="2676918" y="4405820"/>
                  </a:lnTo>
                  <a:close/>
                </a:path>
              </a:pathLst>
            </a:custGeom>
            <a:solidFill>
              <a:srgbClr val="D5B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307410" y="3408665"/>
              <a:ext cx="1863938" cy="114417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577381" y="6587014"/>
              <a:ext cx="1604677" cy="1472828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215416" y="3372213"/>
            <a:ext cx="408177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39140" algn="l"/>
                <a:tab pos="2552700" algn="l"/>
                <a:tab pos="3726179" algn="l"/>
              </a:tabLst>
            </a:pPr>
            <a:r>
              <a:rPr sz="3000" spc="-825" dirty="0">
                <a:latin typeface="Verdana"/>
                <a:cs typeface="Verdana"/>
              </a:rPr>
              <a:t>1</a:t>
            </a:r>
            <a:r>
              <a:rPr sz="3000" spc="-85" dirty="0">
                <a:latin typeface="Verdana"/>
                <a:cs typeface="Verdana"/>
              </a:rPr>
              <a:t>9	</a:t>
            </a:r>
            <a:r>
              <a:rPr sz="3000" spc="80" dirty="0">
                <a:latin typeface="Verdana"/>
                <a:cs typeface="Verdana"/>
              </a:rPr>
              <a:t>ж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35" dirty="0">
                <a:latin typeface="Verdana"/>
                <a:cs typeface="Verdana"/>
              </a:rPr>
              <a:t>в</a:t>
            </a:r>
            <a:r>
              <a:rPr sz="3000" spc="-70" dirty="0">
                <a:latin typeface="Verdana"/>
                <a:cs typeface="Verdana"/>
              </a:rPr>
              <a:t>т</a:t>
            </a:r>
            <a:r>
              <a:rPr sz="3000" spc="110" dirty="0">
                <a:latin typeface="Verdana"/>
                <a:cs typeface="Verdana"/>
              </a:rPr>
              <a:t>н</a:t>
            </a:r>
            <a:r>
              <a:rPr sz="3000" spc="15" dirty="0">
                <a:latin typeface="Verdana"/>
                <a:cs typeface="Verdana"/>
              </a:rPr>
              <a:t>я	</a:t>
            </a:r>
            <a:r>
              <a:rPr sz="3000" spc="-825" dirty="0">
                <a:latin typeface="Verdana"/>
                <a:cs typeface="Verdana"/>
              </a:rPr>
              <a:t>1</a:t>
            </a:r>
            <a:r>
              <a:rPr sz="3000" spc="-85" dirty="0">
                <a:latin typeface="Verdana"/>
                <a:cs typeface="Verdana"/>
              </a:rPr>
              <a:t>99</a:t>
            </a:r>
            <a:r>
              <a:rPr sz="3000" spc="-220" dirty="0">
                <a:latin typeface="Verdana"/>
                <a:cs typeface="Verdana"/>
              </a:rPr>
              <a:t>3	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-459" dirty="0"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15416" y="3905613"/>
            <a:ext cx="39376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51735" algn="l"/>
              </a:tabLst>
            </a:pPr>
            <a:r>
              <a:rPr sz="3000" spc="85" dirty="0">
                <a:latin typeface="Verdana"/>
                <a:cs typeface="Verdana"/>
              </a:rPr>
              <a:t>с</a:t>
            </a:r>
            <a:r>
              <a:rPr sz="3000" spc="-200" dirty="0">
                <a:latin typeface="Verdana"/>
                <a:cs typeface="Verdana"/>
              </a:rPr>
              <a:t>х</a:t>
            </a:r>
            <a:r>
              <a:rPr sz="3000" spc="35" dirty="0">
                <a:latin typeface="Verdana"/>
                <a:cs typeface="Verdana"/>
              </a:rPr>
              <a:t>в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30" dirty="0">
                <a:latin typeface="Verdana"/>
                <a:cs typeface="Verdana"/>
              </a:rPr>
              <a:t>л</a:t>
            </a:r>
            <a:r>
              <a:rPr sz="3000" spc="140" dirty="0">
                <a:latin typeface="Verdana"/>
                <a:cs typeface="Verdana"/>
              </a:rPr>
              <a:t>и</a:t>
            </a:r>
            <a:r>
              <a:rPr sz="3000" spc="30" dirty="0">
                <a:latin typeface="Verdana"/>
                <a:cs typeface="Verdana"/>
              </a:rPr>
              <a:t>л</a:t>
            </a:r>
            <a:r>
              <a:rPr sz="3000" spc="-55" dirty="0">
                <a:latin typeface="Verdana"/>
                <a:cs typeface="Verdana"/>
              </a:rPr>
              <a:t>а	</a:t>
            </a:r>
            <a:r>
              <a:rPr sz="3000" spc="190" dirty="0">
                <a:latin typeface="Verdana"/>
                <a:cs typeface="Verdana"/>
              </a:rPr>
              <a:t>В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75" dirty="0">
                <a:latin typeface="Verdana"/>
                <a:cs typeface="Verdana"/>
              </a:rPr>
              <a:t>є</a:t>
            </a:r>
            <a:r>
              <a:rPr sz="3000" spc="110" dirty="0">
                <a:latin typeface="Verdana"/>
                <a:cs typeface="Verdana"/>
              </a:rPr>
              <a:t>нн</a:t>
            </a:r>
            <a:r>
              <a:rPr sz="3000" spc="-105" dirty="0">
                <a:latin typeface="Verdana"/>
                <a:cs typeface="Verdana"/>
              </a:rPr>
              <a:t>у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28536" y="3296013"/>
            <a:ext cx="589851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5570" marR="5080" indent="-103505">
              <a:lnSpc>
                <a:spcPct val="116700"/>
              </a:lnSpc>
              <a:spcBef>
                <a:spcPts val="95"/>
              </a:spcBef>
              <a:tabLst>
                <a:tab pos="2305050" algn="l"/>
                <a:tab pos="2605405" algn="l"/>
                <a:tab pos="3625215" algn="l"/>
                <a:tab pos="4876800" algn="l"/>
              </a:tabLst>
            </a:pPr>
            <a:r>
              <a:rPr sz="3000" spc="190" dirty="0">
                <a:latin typeface="Verdana"/>
                <a:cs typeface="Verdana"/>
              </a:rPr>
              <a:t>В</a:t>
            </a:r>
            <a:r>
              <a:rPr sz="3000" spc="65" dirty="0">
                <a:latin typeface="Verdana"/>
                <a:cs typeface="Verdana"/>
              </a:rPr>
              <a:t>е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-200" dirty="0">
                <a:latin typeface="Verdana"/>
                <a:cs typeface="Verdana"/>
              </a:rPr>
              <a:t>х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35" dirty="0">
                <a:latin typeface="Verdana"/>
                <a:cs typeface="Verdana"/>
              </a:rPr>
              <a:t>в</a:t>
            </a:r>
            <a:r>
              <a:rPr sz="3000" spc="30" dirty="0">
                <a:latin typeface="Verdana"/>
                <a:cs typeface="Verdana"/>
              </a:rPr>
              <a:t>на	</a:t>
            </a:r>
            <a:r>
              <a:rPr sz="3000" spc="320" dirty="0" err="1">
                <a:latin typeface="Verdana"/>
                <a:cs typeface="Verdana"/>
              </a:rPr>
              <a:t>Р</a:t>
            </a:r>
            <a:r>
              <a:rPr sz="3000" spc="-55" dirty="0" err="1">
                <a:latin typeface="Verdana"/>
                <a:cs typeface="Verdana"/>
              </a:rPr>
              <a:t>а</a:t>
            </a:r>
            <a:r>
              <a:rPr sz="3000" spc="85" dirty="0" err="1">
                <a:latin typeface="Verdana"/>
                <a:cs typeface="Verdana"/>
              </a:rPr>
              <a:t>д</a:t>
            </a:r>
            <a:r>
              <a:rPr sz="3000" spc="-55" dirty="0" err="1">
                <a:latin typeface="Verdana"/>
                <a:cs typeface="Verdana"/>
              </a:rPr>
              <a:t>а</a:t>
            </a:r>
            <a:r>
              <a:rPr lang="uk-UA" sz="3000" spc="-55" dirty="0">
                <a:latin typeface="Verdana"/>
                <a:cs typeface="Verdana"/>
              </a:rPr>
              <a:t>	</a:t>
            </a:r>
            <a:r>
              <a:rPr lang="uk-UA" sz="3000" spc="185" dirty="0">
                <a:latin typeface="Verdana"/>
                <a:cs typeface="Verdana"/>
              </a:rPr>
              <a:t>р</a:t>
            </a:r>
            <a:r>
              <a:rPr lang="uk-UA" sz="3000" spc="65" dirty="0">
                <a:latin typeface="Verdana"/>
                <a:cs typeface="Verdana"/>
              </a:rPr>
              <a:t>е</a:t>
            </a:r>
            <a:r>
              <a:rPr lang="uk-UA" sz="3000" spc="85" dirty="0">
                <a:latin typeface="Verdana"/>
                <a:cs typeface="Verdana"/>
              </a:rPr>
              <a:t>с</a:t>
            </a:r>
            <a:r>
              <a:rPr lang="uk-UA" sz="3000" spc="110" dirty="0">
                <a:latin typeface="Verdana"/>
                <a:cs typeface="Verdana"/>
              </a:rPr>
              <a:t>п</a:t>
            </a:r>
            <a:r>
              <a:rPr lang="uk-UA" sz="3000" spc="-105" dirty="0">
                <a:latin typeface="Verdana"/>
                <a:cs typeface="Verdana"/>
              </a:rPr>
              <a:t>у</a:t>
            </a:r>
            <a:r>
              <a:rPr lang="uk-UA" sz="3000" spc="130" dirty="0">
                <a:latin typeface="Verdana"/>
                <a:cs typeface="Verdana"/>
              </a:rPr>
              <a:t>б</a:t>
            </a:r>
            <a:r>
              <a:rPr lang="uk-UA" sz="3000" spc="30" dirty="0">
                <a:latin typeface="Verdana"/>
                <a:cs typeface="Verdana"/>
              </a:rPr>
              <a:t>л</a:t>
            </a:r>
            <a:r>
              <a:rPr lang="uk-UA" sz="3000" spc="-5" dirty="0">
                <a:latin typeface="Verdana"/>
                <a:cs typeface="Verdana"/>
              </a:rPr>
              <a:t>і</a:t>
            </a:r>
            <a:r>
              <a:rPr lang="uk-UA" sz="3000" spc="-35" dirty="0">
                <a:latin typeface="Verdana"/>
                <a:cs typeface="Verdana"/>
              </a:rPr>
              <a:t>к</a:t>
            </a:r>
            <a:r>
              <a:rPr lang="uk-UA" sz="3000" spc="100" dirty="0">
                <a:latin typeface="Verdana"/>
                <a:cs typeface="Verdana"/>
              </a:rPr>
              <a:t>и</a:t>
            </a:r>
            <a:r>
              <a:rPr sz="3000" spc="100" dirty="0">
                <a:latin typeface="Verdana"/>
                <a:cs typeface="Verdana"/>
              </a:rPr>
              <a:t>  </a:t>
            </a:r>
            <a:r>
              <a:rPr sz="3000" spc="85" dirty="0">
                <a:latin typeface="Verdana"/>
                <a:cs typeface="Verdana"/>
              </a:rPr>
              <a:t>до</a:t>
            </a:r>
            <a:r>
              <a:rPr sz="3000" spc="-35" dirty="0">
                <a:latin typeface="Verdana"/>
                <a:cs typeface="Verdana"/>
              </a:rPr>
              <a:t>к</a:t>
            </a:r>
            <a:r>
              <a:rPr sz="3000" spc="-70" dirty="0">
                <a:latin typeface="Verdana"/>
                <a:cs typeface="Verdana"/>
              </a:rPr>
              <a:t>т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140" dirty="0">
                <a:latin typeface="Verdana"/>
                <a:cs typeface="Verdana"/>
              </a:rPr>
              <a:t>и</a:t>
            </a:r>
            <a:r>
              <a:rPr sz="3000" spc="110" dirty="0">
                <a:latin typeface="Verdana"/>
                <a:cs typeface="Verdana"/>
              </a:rPr>
              <a:t>н</a:t>
            </a:r>
            <a:r>
              <a:rPr sz="3000" spc="-105" dirty="0">
                <a:latin typeface="Verdana"/>
                <a:cs typeface="Verdana"/>
              </a:rPr>
              <a:t>у		</a:t>
            </a:r>
            <a:r>
              <a:rPr sz="3000" spc="190" dirty="0">
                <a:latin typeface="Verdana"/>
                <a:cs typeface="Verdana"/>
              </a:rPr>
              <a:t>У</a:t>
            </a:r>
            <a:r>
              <a:rPr sz="3000" spc="-35" dirty="0">
                <a:latin typeface="Verdana"/>
                <a:cs typeface="Verdana"/>
              </a:rPr>
              <a:t>к</a:t>
            </a:r>
            <a:r>
              <a:rPr sz="3000" spc="185" dirty="0">
                <a:latin typeface="Verdana"/>
                <a:cs typeface="Verdana"/>
              </a:rPr>
              <a:t>р</a:t>
            </a:r>
            <a:r>
              <a:rPr sz="3000" spc="-55" dirty="0">
                <a:latin typeface="Verdana"/>
                <a:cs typeface="Verdana"/>
              </a:rPr>
              <a:t>а</a:t>
            </a:r>
            <a:r>
              <a:rPr sz="3000" spc="-20" dirty="0">
                <a:latin typeface="Verdana"/>
                <a:cs typeface="Verdana"/>
              </a:rPr>
              <a:t>ї</a:t>
            </a:r>
            <a:r>
              <a:rPr sz="3000" spc="125" dirty="0">
                <a:latin typeface="Verdana"/>
                <a:cs typeface="Verdana"/>
              </a:rPr>
              <a:t>ни</a:t>
            </a:r>
            <a:r>
              <a:rPr sz="3000" spc="-459" dirty="0">
                <a:latin typeface="Verdana"/>
                <a:cs typeface="Verdana"/>
              </a:rPr>
              <a:t>.	</a:t>
            </a:r>
            <a:r>
              <a:rPr sz="3000" spc="190" dirty="0">
                <a:latin typeface="Verdana"/>
                <a:cs typeface="Verdana"/>
              </a:rPr>
              <a:t>В</a:t>
            </a:r>
            <a:r>
              <a:rPr sz="3000" spc="85" dirty="0">
                <a:latin typeface="Verdana"/>
                <a:cs typeface="Verdana"/>
              </a:rPr>
              <a:t>о</a:t>
            </a:r>
            <a:r>
              <a:rPr sz="3000" spc="30" dirty="0">
                <a:latin typeface="Verdana"/>
                <a:cs typeface="Verdana"/>
              </a:rPr>
              <a:t>на</a:t>
            </a:r>
            <a:endParaRPr sz="3000" dirty="0">
              <a:latin typeface="Verdana"/>
              <a:cs typeface="Verdana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body" idx="1"/>
          </p:nvPr>
        </p:nvSpPr>
        <p:spPr>
          <a:xfrm>
            <a:off x="215416" y="4362813"/>
            <a:ext cx="10314940" cy="27438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6700"/>
              </a:lnSpc>
              <a:spcBef>
                <a:spcPts val="95"/>
              </a:spcBef>
            </a:pPr>
            <a:r>
              <a:rPr spc="5" dirty="0"/>
              <a:t>базувалася </a:t>
            </a:r>
            <a:r>
              <a:rPr spc="30" dirty="0"/>
              <a:t>на </a:t>
            </a:r>
            <a:r>
              <a:rPr spc="-55" dirty="0"/>
              <a:t>тому, </a:t>
            </a:r>
            <a:r>
              <a:rPr spc="105" dirty="0"/>
              <a:t>що </a:t>
            </a:r>
            <a:r>
              <a:rPr spc="45" dirty="0"/>
              <a:t>Україна </a:t>
            </a:r>
            <a:r>
              <a:rPr spc="90" dirty="0"/>
              <a:t>не </a:t>
            </a:r>
            <a:r>
              <a:rPr spc="20" dirty="0"/>
              <a:t>вважає </a:t>
            </a:r>
            <a:r>
              <a:rPr spc="95" dirty="0"/>
              <a:t>своїм </a:t>
            </a:r>
            <a:r>
              <a:rPr spc="100" dirty="0"/>
              <a:t> </a:t>
            </a:r>
            <a:r>
              <a:rPr spc="110" dirty="0"/>
              <a:t>п</a:t>
            </a:r>
            <a:r>
              <a:rPr spc="85" dirty="0"/>
              <a:t>о</a:t>
            </a:r>
            <a:r>
              <a:rPr spc="-70" dirty="0"/>
              <a:t>т</a:t>
            </a:r>
            <a:r>
              <a:rPr spc="65" dirty="0"/>
              <a:t>е</a:t>
            </a:r>
            <a:r>
              <a:rPr spc="110" dirty="0"/>
              <a:t>н</a:t>
            </a:r>
            <a:r>
              <a:rPr spc="114" dirty="0"/>
              <a:t>ц</a:t>
            </a:r>
            <a:r>
              <a:rPr spc="-5" dirty="0"/>
              <a:t>і</a:t>
            </a:r>
            <a:r>
              <a:rPr spc="140" dirty="0"/>
              <a:t>й</a:t>
            </a:r>
            <a:r>
              <a:rPr spc="110" dirty="0"/>
              <a:t>н</a:t>
            </a:r>
            <a:r>
              <a:rPr spc="140" dirty="0"/>
              <a:t>и</a:t>
            </a:r>
            <a:r>
              <a:rPr spc="280" dirty="0"/>
              <a:t>м</a:t>
            </a:r>
            <a:r>
              <a:rPr spc="-270" dirty="0"/>
              <a:t> </a:t>
            </a:r>
            <a:r>
              <a:rPr spc="110" dirty="0"/>
              <a:t>п</a:t>
            </a:r>
            <a:r>
              <a:rPr spc="185" dirty="0"/>
              <a:t>р</a:t>
            </a:r>
            <a:r>
              <a:rPr spc="85" dirty="0"/>
              <a:t>о</a:t>
            </a:r>
            <a:r>
              <a:rPr spc="-70" dirty="0"/>
              <a:t>т</a:t>
            </a:r>
            <a:r>
              <a:rPr spc="140" dirty="0"/>
              <a:t>и</a:t>
            </a:r>
            <a:r>
              <a:rPr spc="35" dirty="0"/>
              <a:t>в</a:t>
            </a:r>
            <a:r>
              <a:rPr spc="110" dirty="0"/>
              <a:t>н</a:t>
            </a:r>
            <a:r>
              <a:rPr spc="140" dirty="0"/>
              <a:t>и</a:t>
            </a:r>
            <a:r>
              <a:rPr spc="-35" dirty="0"/>
              <a:t>к</a:t>
            </a:r>
            <a:r>
              <a:rPr spc="85" dirty="0"/>
              <a:t>о</a:t>
            </a:r>
            <a:r>
              <a:rPr spc="280" dirty="0"/>
              <a:t>м</a:t>
            </a:r>
            <a:r>
              <a:rPr spc="-270" dirty="0"/>
              <a:t> </a:t>
            </a:r>
            <a:r>
              <a:rPr spc="80" dirty="0"/>
              <a:t>ж</a:t>
            </a:r>
            <a:r>
              <a:rPr spc="85" dirty="0"/>
              <a:t>од</a:t>
            </a:r>
            <a:r>
              <a:rPr spc="110" dirty="0"/>
              <a:t>н</a:t>
            </a:r>
            <a:r>
              <a:rPr spc="-105" dirty="0"/>
              <a:t>у</a:t>
            </a:r>
            <a:r>
              <a:rPr spc="-270" dirty="0"/>
              <a:t> </a:t>
            </a:r>
            <a:r>
              <a:rPr spc="85" dirty="0"/>
              <a:t>д</a:t>
            </a:r>
            <a:r>
              <a:rPr spc="65" dirty="0"/>
              <a:t>е</a:t>
            </a:r>
            <a:r>
              <a:rPr spc="185" dirty="0"/>
              <a:t>р</a:t>
            </a:r>
            <a:r>
              <a:rPr spc="80" dirty="0"/>
              <a:t>ж</a:t>
            </a:r>
            <a:r>
              <a:rPr spc="-55" dirty="0"/>
              <a:t>а</a:t>
            </a:r>
            <a:r>
              <a:rPr spc="35" dirty="0"/>
              <a:t>в</a:t>
            </a:r>
            <a:r>
              <a:rPr spc="-105" dirty="0"/>
              <a:t>у</a:t>
            </a:r>
            <a:r>
              <a:rPr spc="-459" dirty="0"/>
              <a:t>.</a:t>
            </a:r>
          </a:p>
          <a:p>
            <a:pPr marL="375920" marR="5715" algn="just">
              <a:lnSpc>
                <a:spcPct val="116700"/>
              </a:lnSpc>
              <a:spcBef>
                <a:spcPts val="405"/>
              </a:spcBef>
            </a:pPr>
            <a:r>
              <a:rPr spc="65" dirty="0" err="1"/>
              <a:t>Творення</a:t>
            </a:r>
            <a:r>
              <a:rPr spc="70" dirty="0"/>
              <a:t> </a:t>
            </a:r>
            <a:r>
              <a:rPr spc="15" dirty="0"/>
              <a:t>української</a:t>
            </a:r>
            <a:r>
              <a:rPr spc="20" dirty="0"/>
              <a:t> </a:t>
            </a:r>
            <a:r>
              <a:rPr spc="75" dirty="0"/>
              <a:t>армії</a:t>
            </a:r>
            <a:r>
              <a:rPr spc="80" dirty="0"/>
              <a:t> </a:t>
            </a:r>
            <a:r>
              <a:rPr spc="30" dirty="0"/>
              <a:t>відбувалося</a:t>
            </a:r>
            <a:r>
              <a:rPr spc="35" dirty="0"/>
              <a:t> в </a:t>
            </a:r>
            <a:r>
              <a:rPr spc="40" dirty="0"/>
              <a:t> </a:t>
            </a:r>
            <a:r>
              <a:rPr spc="85" dirty="0"/>
              <a:t>с</a:t>
            </a:r>
            <a:r>
              <a:rPr spc="-35" dirty="0"/>
              <a:t>к</a:t>
            </a:r>
            <a:r>
              <a:rPr spc="30" dirty="0"/>
              <a:t>л</a:t>
            </a:r>
            <a:r>
              <a:rPr spc="-55" dirty="0"/>
              <a:t>а</a:t>
            </a:r>
            <a:r>
              <a:rPr spc="85" dirty="0"/>
              <a:t>д</a:t>
            </a:r>
            <a:r>
              <a:rPr spc="110" dirty="0"/>
              <a:t>н</a:t>
            </a:r>
            <a:r>
              <a:rPr spc="140" dirty="0"/>
              <a:t>и</a:t>
            </a:r>
            <a:r>
              <a:rPr spc="-200" dirty="0"/>
              <a:t>х</a:t>
            </a:r>
            <a:r>
              <a:rPr spc="-254" dirty="0"/>
              <a:t> </a:t>
            </a:r>
            <a:r>
              <a:rPr spc="-105" dirty="0"/>
              <a:t>у</a:t>
            </a:r>
            <a:r>
              <a:rPr spc="280" dirty="0"/>
              <a:t>м</a:t>
            </a:r>
            <a:r>
              <a:rPr spc="85" dirty="0"/>
              <a:t>о</a:t>
            </a:r>
            <a:r>
              <a:rPr spc="35" dirty="0"/>
              <a:t>в</a:t>
            </a:r>
            <a:r>
              <a:rPr spc="-55" dirty="0"/>
              <a:t>а</a:t>
            </a:r>
            <a:r>
              <a:rPr spc="-200" dirty="0"/>
              <a:t>х</a:t>
            </a:r>
            <a:r>
              <a:rPr spc="-459" dirty="0"/>
              <a:t>.</a:t>
            </a:r>
            <a:r>
              <a:rPr spc="-254" dirty="0"/>
              <a:t> </a:t>
            </a:r>
            <a:r>
              <a:rPr spc="320" dirty="0"/>
              <a:t>Р</a:t>
            </a:r>
            <a:r>
              <a:rPr spc="85" dirty="0"/>
              <a:t>ос</a:t>
            </a:r>
            <a:r>
              <a:rPr spc="-5" dirty="0"/>
              <a:t>і</a:t>
            </a:r>
            <a:r>
              <a:rPr spc="15" dirty="0"/>
              <a:t>я</a:t>
            </a:r>
            <a:r>
              <a:rPr spc="-254" dirty="0"/>
              <a:t> </a:t>
            </a:r>
            <a:r>
              <a:rPr spc="-20" dirty="0"/>
              <a:t>ч</a:t>
            </a:r>
            <a:r>
              <a:rPr spc="65" dirty="0"/>
              <a:t>е</a:t>
            </a:r>
            <a:r>
              <a:rPr spc="185" dirty="0"/>
              <a:t>р</a:t>
            </a:r>
            <a:r>
              <a:rPr spc="65" dirty="0"/>
              <a:t>е</a:t>
            </a:r>
            <a:r>
              <a:rPr spc="25" dirty="0"/>
              <a:t>з</a:t>
            </a:r>
            <a:r>
              <a:rPr spc="-254" dirty="0"/>
              <a:t> </a:t>
            </a:r>
            <a:r>
              <a:rPr spc="35" dirty="0"/>
              <a:t>в</a:t>
            </a:r>
            <a:r>
              <a:rPr spc="-5" dirty="0"/>
              <a:t>і</a:t>
            </a:r>
            <a:r>
              <a:rPr spc="140" dirty="0"/>
              <a:t>й</a:t>
            </a:r>
            <a:r>
              <a:rPr spc="85" dirty="0"/>
              <a:t>с</a:t>
            </a:r>
            <a:r>
              <a:rPr spc="-25" dirty="0"/>
              <a:t>ь</a:t>
            </a:r>
            <a:r>
              <a:rPr spc="-35" dirty="0"/>
              <a:t>к</a:t>
            </a:r>
            <a:r>
              <a:rPr spc="85" dirty="0"/>
              <a:t>о</a:t>
            </a:r>
            <a:r>
              <a:rPr spc="35" dirty="0"/>
              <a:t>в</a:t>
            </a:r>
            <a:r>
              <a:rPr spc="-5" dirty="0"/>
              <a:t>і</a:t>
            </a:r>
            <a:r>
              <a:rPr spc="-254" dirty="0"/>
              <a:t> </a:t>
            </a:r>
            <a:r>
              <a:rPr spc="85" dirty="0"/>
              <a:t>с</a:t>
            </a:r>
            <a:r>
              <a:rPr spc="-70" dirty="0"/>
              <a:t>т</a:t>
            </a:r>
            <a:r>
              <a:rPr spc="185" dirty="0"/>
              <a:t>р</a:t>
            </a:r>
            <a:r>
              <a:rPr spc="-105" dirty="0"/>
              <a:t>у</a:t>
            </a:r>
            <a:r>
              <a:rPr spc="-35" dirty="0"/>
              <a:t>к</a:t>
            </a:r>
            <a:r>
              <a:rPr spc="-70" dirty="0"/>
              <a:t>т</a:t>
            </a:r>
            <a:r>
              <a:rPr spc="-105" dirty="0"/>
              <a:t>у</a:t>
            </a:r>
            <a:r>
              <a:rPr spc="185" dirty="0"/>
              <a:t>р</a:t>
            </a:r>
            <a:r>
              <a:rPr spc="100" dirty="0"/>
              <a:t>и  </a:t>
            </a:r>
            <a:r>
              <a:rPr spc="135" dirty="0"/>
              <a:t>СНД</a:t>
            </a:r>
            <a:r>
              <a:rPr spc="844" dirty="0"/>
              <a:t> </a:t>
            </a:r>
            <a:r>
              <a:rPr spc="30" dirty="0"/>
              <a:t>прагнула</a:t>
            </a:r>
            <a:r>
              <a:rPr spc="75" dirty="0"/>
              <a:t> </a:t>
            </a:r>
            <a:r>
              <a:rPr spc="70" dirty="0"/>
              <a:t>зберегти</a:t>
            </a:r>
            <a:r>
              <a:rPr spc="1040" dirty="0"/>
              <a:t> </a:t>
            </a:r>
            <a:r>
              <a:rPr spc="45" dirty="0"/>
              <a:t>контроль</a:t>
            </a:r>
            <a:r>
              <a:rPr spc="1115" dirty="0"/>
              <a:t> </a:t>
            </a:r>
            <a:r>
              <a:rPr spc="45" dirty="0"/>
              <a:t>над</a:t>
            </a:r>
          </a:p>
        </p:txBody>
      </p: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559912" y="7182122"/>
          <a:ext cx="9985374" cy="15312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0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26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8919">
                <a:tc>
                  <a:txBody>
                    <a:bodyPr/>
                    <a:lstStyle/>
                    <a:p>
                      <a:pPr marL="31750">
                        <a:lnSpc>
                          <a:spcPts val="3504"/>
                        </a:lnSpc>
                      </a:pPr>
                      <a:r>
                        <a:rPr sz="3000" spc="25" dirty="0">
                          <a:latin typeface="Verdana"/>
                          <a:cs typeface="Verdana"/>
                        </a:rPr>
                        <a:t>українською</a:t>
                      </a:r>
                      <a:endParaRPr sz="3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EBF0F1"/>
                    </a:solidFill>
                  </a:tcPr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ts val="3504"/>
                        </a:lnSpc>
                        <a:tabLst>
                          <a:tab pos="2023110" algn="l"/>
                          <a:tab pos="4570095" algn="l"/>
                        </a:tabLst>
                      </a:pPr>
                      <a:r>
                        <a:rPr sz="3000" spc="15" dirty="0">
                          <a:latin typeface="Verdana"/>
                          <a:cs typeface="Verdana"/>
                        </a:rPr>
                        <a:t>армією.	</a:t>
                      </a:r>
                      <a:r>
                        <a:rPr sz="3000" spc="25" dirty="0">
                          <a:latin typeface="Verdana"/>
                          <a:cs typeface="Verdana"/>
                        </a:rPr>
                        <a:t>Відчувався	</a:t>
                      </a:r>
                      <a:r>
                        <a:rPr sz="3000" spc="60" dirty="0">
                          <a:latin typeface="Verdana"/>
                          <a:cs typeface="Verdana"/>
                        </a:rPr>
                        <a:t>дисбаланс</a:t>
                      </a:r>
                      <a:endParaRPr sz="3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EBF0F1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3504"/>
                        </a:lnSpc>
                      </a:pPr>
                      <a:r>
                        <a:rPr sz="3000" dirty="0">
                          <a:latin typeface="Verdana"/>
                          <a:cs typeface="Verdana"/>
                        </a:rPr>
                        <a:t>у</a:t>
                      </a:r>
                      <a:endParaRPr sz="3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EB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39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3000" spc="95" dirty="0">
                          <a:latin typeface="Verdana"/>
                          <a:cs typeface="Verdana"/>
                        </a:rPr>
                        <a:t>розміщенні</a:t>
                      </a:r>
                      <a:endParaRPr sz="3000">
                        <a:latin typeface="Verdana"/>
                        <a:cs typeface="Verdana"/>
                      </a:endParaRPr>
                    </a:p>
                  </a:txBody>
                  <a:tcPr marL="0" marR="0" marT="22225" marB="0">
                    <a:solidFill>
                      <a:srgbClr val="EBF0F1"/>
                    </a:solidFill>
                  </a:tcPr>
                </a:tc>
                <a:tc>
                  <a:txBody>
                    <a:bodyPr/>
                    <a:lstStyle/>
                    <a:p>
                      <a:pPr marL="267970">
                        <a:lnSpc>
                          <a:spcPct val="100000"/>
                        </a:lnSpc>
                        <a:spcBef>
                          <a:spcPts val="175"/>
                        </a:spcBef>
                        <a:tabLst>
                          <a:tab pos="3068955" algn="l"/>
                          <a:tab pos="5930265" algn="l"/>
                        </a:tabLst>
                      </a:pPr>
                      <a:r>
                        <a:rPr sz="3000" spc="25" dirty="0">
                          <a:latin typeface="Verdana"/>
                          <a:cs typeface="Verdana"/>
                        </a:rPr>
                        <a:t>військових	</a:t>
                      </a:r>
                      <a:r>
                        <a:rPr sz="3000" spc="55" dirty="0">
                          <a:latin typeface="Verdana"/>
                          <a:cs typeface="Verdana"/>
                        </a:rPr>
                        <a:t>підрозділів	</a:t>
                      </a:r>
                      <a:r>
                        <a:rPr sz="3000" spc="-65" dirty="0">
                          <a:latin typeface="Verdana"/>
                          <a:cs typeface="Verdana"/>
                        </a:rPr>
                        <a:t>та</a:t>
                      </a:r>
                      <a:endParaRPr sz="3000">
                        <a:latin typeface="Verdana"/>
                        <a:cs typeface="Verdana"/>
                      </a:endParaRPr>
                    </a:p>
                  </a:txBody>
                  <a:tcPr marL="0" marR="0" marT="22225" marB="0">
                    <a:solidFill>
                      <a:srgbClr val="EBF0F1"/>
                    </a:solidFill>
                  </a:tcPr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3000" spc="-110" dirty="0">
                          <a:latin typeface="Verdana"/>
                          <a:cs typeface="Verdana"/>
                        </a:rPr>
                        <a:t>їх</a:t>
                      </a:r>
                      <a:endParaRPr sz="3000">
                        <a:latin typeface="Verdana"/>
                        <a:cs typeface="Verdana"/>
                      </a:endParaRPr>
                    </a:p>
                  </a:txBody>
                  <a:tcPr marL="0" marR="0" marT="22225" marB="0">
                    <a:solidFill>
                      <a:srgbClr val="EB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91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3000" spc="15" dirty="0">
                          <a:latin typeface="Verdana"/>
                          <a:cs typeface="Verdana"/>
                        </a:rPr>
                        <a:t>оснащенні.</a:t>
                      </a:r>
                      <a:endParaRPr sz="3000">
                        <a:latin typeface="Verdana"/>
                        <a:cs typeface="Verdana"/>
                      </a:endParaRPr>
                    </a:p>
                  </a:txBody>
                  <a:tcPr marL="0" marR="0" marT="22225" marB="0">
                    <a:solidFill>
                      <a:srgbClr val="EBF0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BF0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B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700" marR="5080" indent="-742950">
              <a:lnSpc>
                <a:spcPct val="116399"/>
              </a:lnSpc>
              <a:spcBef>
                <a:spcPts val="100"/>
              </a:spcBef>
            </a:pPr>
            <a:r>
              <a:rPr spc="320" dirty="0"/>
              <a:t>О</a:t>
            </a:r>
            <a:r>
              <a:rPr spc="145" dirty="0"/>
              <a:t>д</a:t>
            </a:r>
            <a:r>
              <a:rPr spc="185" dirty="0"/>
              <a:t>н</a:t>
            </a:r>
            <a:r>
              <a:rPr spc="235" dirty="0"/>
              <a:t>и</a:t>
            </a:r>
            <a:r>
              <a:rPr spc="475" dirty="0"/>
              <a:t>м</a:t>
            </a:r>
            <a:r>
              <a:rPr spc="-459" dirty="0"/>
              <a:t> </a:t>
            </a:r>
            <a:r>
              <a:rPr spc="-15" dirty="0"/>
              <a:t>і</a:t>
            </a:r>
            <a:r>
              <a:rPr spc="45" dirty="0"/>
              <a:t>з</a:t>
            </a:r>
            <a:r>
              <a:rPr spc="-459" dirty="0"/>
              <a:t> </a:t>
            </a:r>
            <a:r>
              <a:rPr spc="-65" dirty="0"/>
              <a:t>к</a:t>
            </a:r>
            <a:r>
              <a:rPr spc="50" dirty="0"/>
              <a:t>л</a:t>
            </a:r>
            <a:r>
              <a:rPr spc="125" dirty="0"/>
              <a:t>ю</a:t>
            </a:r>
            <a:r>
              <a:rPr spc="-40" dirty="0"/>
              <a:t>ч</a:t>
            </a:r>
            <a:r>
              <a:rPr spc="140" dirty="0"/>
              <a:t>о</a:t>
            </a:r>
            <a:r>
              <a:rPr spc="60" dirty="0"/>
              <a:t>в</a:t>
            </a:r>
            <a:r>
              <a:rPr spc="235" dirty="0"/>
              <a:t>и</a:t>
            </a:r>
            <a:r>
              <a:rPr spc="-340" dirty="0"/>
              <a:t>х</a:t>
            </a:r>
            <a:r>
              <a:rPr spc="-459" dirty="0"/>
              <a:t> </a:t>
            </a:r>
            <a:r>
              <a:rPr spc="140" dirty="0"/>
              <a:t>с</a:t>
            </a:r>
            <a:r>
              <a:rPr spc="-65" dirty="0"/>
              <a:t>к</a:t>
            </a:r>
            <a:r>
              <a:rPr spc="50" dirty="0"/>
              <a:t>л</a:t>
            </a:r>
            <a:r>
              <a:rPr spc="-95" dirty="0"/>
              <a:t>а</a:t>
            </a:r>
            <a:r>
              <a:rPr spc="145" dirty="0"/>
              <a:t>д</a:t>
            </a:r>
            <a:r>
              <a:rPr spc="140" dirty="0"/>
              <a:t>о</a:t>
            </a:r>
            <a:r>
              <a:rPr spc="60" dirty="0"/>
              <a:t>в</a:t>
            </a:r>
            <a:r>
              <a:rPr spc="235" dirty="0"/>
              <a:t>и</a:t>
            </a:r>
            <a:r>
              <a:rPr spc="-340" dirty="0"/>
              <a:t>х</a:t>
            </a:r>
            <a:r>
              <a:rPr spc="-459" dirty="0"/>
              <a:t> </a:t>
            </a:r>
            <a:r>
              <a:rPr spc="180" dirty="0"/>
              <a:t>п</a:t>
            </a:r>
            <a:r>
              <a:rPr spc="315" dirty="0"/>
              <a:t>р</a:t>
            </a:r>
            <a:r>
              <a:rPr spc="140" dirty="0"/>
              <a:t>о</a:t>
            </a:r>
            <a:r>
              <a:rPr spc="195" dirty="0"/>
              <a:t>ц</a:t>
            </a:r>
            <a:r>
              <a:rPr spc="105" dirty="0"/>
              <a:t>е</a:t>
            </a:r>
            <a:r>
              <a:rPr spc="140" dirty="0"/>
              <a:t>с</a:t>
            </a:r>
            <a:r>
              <a:rPr spc="-175" dirty="0"/>
              <a:t>у</a:t>
            </a:r>
            <a:r>
              <a:rPr spc="-459" dirty="0"/>
              <a:t> </a:t>
            </a:r>
            <a:r>
              <a:rPr spc="140" dirty="0"/>
              <a:t>с</a:t>
            </a:r>
            <a:r>
              <a:rPr spc="-125" dirty="0"/>
              <a:t>т</a:t>
            </a:r>
            <a:r>
              <a:rPr spc="-95" dirty="0"/>
              <a:t>а</a:t>
            </a:r>
            <a:r>
              <a:rPr spc="185" dirty="0"/>
              <a:t>н</a:t>
            </a:r>
            <a:r>
              <a:rPr spc="140" dirty="0"/>
              <a:t>о</a:t>
            </a:r>
            <a:r>
              <a:rPr spc="60" dirty="0"/>
              <a:t>в</a:t>
            </a:r>
            <a:r>
              <a:rPr spc="50" dirty="0"/>
              <a:t>л</a:t>
            </a:r>
            <a:r>
              <a:rPr spc="105" dirty="0"/>
              <a:t>е</a:t>
            </a:r>
            <a:r>
              <a:rPr spc="185" dirty="0"/>
              <a:t>нн</a:t>
            </a:r>
            <a:r>
              <a:rPr spc="20" dirty="0"/>
              <a:t>я  </a:t>
            </a:r>
            <a:r>
              <a:rPr spc="145" dirty="0"/>
              <a:t>д</a:t>
            </a:r>
            <a:r>
              <a:rPr spc="105" dirty="0"/>
              <a:t>е</a:t>
            </a:r>
            <a:r>
              <a:rPr spc="315" dirty="0"/>
              <a:t>р</a:t>
            </a:r>
            <a:r>
              <a:rPr spc="135" dirty="0"/>
              <a:t>ж</a:t>
            </a:r>
            <a:r>
              <a:rPr spc="-95" dirty="0"/>
              <a:t>а</a:t>
            </a:r>
            <a:r>
              <a:rPr spc="60" dirty="0"/>
              <a:t>в</a:t>
            </a:r>
            <a:r>
              <a:rPr spc="240" dirty="0"/>
              <a:t>и</a:t>
            </a:r>
            <a:r>
              <a:rPr spc="-459" dirty="0"/>
              <a:t> </a:t>
            </a:r>
            <a:r>
              <a:rPr spc="125" dirty="0"/>
              <a:t>є</a:t>
            </a:r>
            <a:r>
              <a:rPr spc="-459" dirty="0"/>
              <a:t> </a:t>
            </a:r>
            <a:r>
              <a:rPr spc="140" dirty="0"/>
              <a:t>с</a:t>
            </a:r>
            <a:r>
              <a:rPr spc="-125" dirty="0"/>
              <a:t>т</a:t>
            </a:r>
            <a:r>
              <a:rPr spc="60" dirty="0"/>
              <a:t>в</a:t>
            </a:r>
            <a:r>
              <a:rPr spc="140" dirty="0"/>
              <a:t>о</a:t>
            </a:r>
            <a:r>
              <a:rPr spc="315" dirty="0"/>
              <a:t>р</a:t>
            </a:r>
            <a:r>
              <a:rPr spc="105" dirty="0"/>
              <a:t>е</a:t>
            </a:r>
            <a:r>
              <a:rPr spc="185" dirty="0"/>
              <a:t>нн</a:t>
            </a:r>
            <a:r>
              <a:rPr spc="30" dirty="0"/>
              <a:t>я</a:t>
            </a:r>
            <a:r>
              <a:rPr spc="-459" dirty="0"/>
              <a:t> </a:t>
            </a:r>
            <a:r>
              <a:rPr spc="-10" dirty="0"/>
              <a:t>і</a:t>
            </a:r>
            <a:r>
              <a:rPr spc="-459" dirty="0"/>
              <a:t> </a:t>
            </a:r>
            <a:r>
              <a:rPr spc="315" dirty="0"/>
              <a:t>р</a:t>
            </a:r>
            <a:r>
              <a:rPr spc="140" dirty="0"/>
              <a:t>о</a:t>
            </a:r>
            <a:r>
              <a:rPr spc="40" dirty="0"/>
              <a:t>з</a:t>
            </a:r>
            <a:r>
              <a:rPr spc="220" dirty="0"/>
              <a:t>б</a:t>
            </a:r>
            <a:r>
              <a:rPr spc="-180" dirty="0"/>
              <a:t>у</a:t>
            </a:r>
            <a:r>
              <a:rPr spc="145" dirty="0"/>
              <a:t>д</a:t>
            </a:r>
            <a:r>
              <a:rPr spc="140" dirty="0"/>
              <a:t>о</a:t>
            </a:r>
            <a:r>
              <a:rPr spc="60" dirty="0"/>
              <a:t>в</a:t>
            </a:r>
            <a:r>
              <a:rPr spc="-90" dirty="0"/>
              <a:t>а</a:t>
            </a:r>
            <a:r>
              <a:rPr spc="-459" dirty="0"/>
              <a:t> </a:t>
            </a:r>
            <a:r>
              <a:rPr spc="95" dirty="0"/>
              <a:t>З</a:t>
            </a:r>
            <a:r>
              <a:rPr spc="220" dirty="0"/>
              <a:t>б</a:t>
            </a:r>
            <a:r>
              <a:rPr spc="315" dirty="0"/>
              <a:t>р</a:t>
            </a:r>
            <a:r>
              <a:rPr spc="140" dirty="0"/>
              <a:t>о</a:t>
            </a:r>
            <a:r>
              <a:rPr spc="235" dirty="0"/>
              <a:t>й</a:t>
            </a:r>
            <a:r>
              <a:rPr spc="185" dirty="0"/>
              <a:t>н</a:t>
            </a:r>
            <a:r>
              <a:rPr spc="235" dirty="0"/>
              <a:t>и</a:t>
            </a:r>
            <a:r>
              <a:rPr spc="-340" dirty="0"/>
              <a:t>х</a:t>
            </a:r>
            <a:r>
              <a:rPr spc="-459" dirty="0"/>
              <a:t> </a:t>
            </a:r>
            <a:r>
              <a:rPr spc="140" dirty="0"/>
              <a:t>с</a:t>
            </a:r>
            <a:r>
              <a:rPr spc="235" dirty="0"/>
              <a:t>и</a:t>
            </a:r>
            <a:r>
              <a:rPr spc="55" dirty="0"/>
              <a:t>л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40392" y="9130204"/>
            <a:ext cx="6438900" cy="723900"/>
          </a:xfrm>
          <a:custGeom>
            <a:avLst/>
            <a:gdLst/>
            <a:ahLst/>
            <a:cxnLst/>
            <a:rect l="l" t="t" r="r" b="b"/>
            <a:pathLst>
              <a:path w="6438900" h="723900">
                <a:moveTo>
                  <a:pt x="6438899" y="723899"/>
                </a:moveTo>
                <a:lnTo>
                  <a:pt x="0" y="723899"/>
                </a:lnTo>
                <a:lnTo>
                  <a:pt x="0" y="0"/>
                </a:lnTo>
                <a:lnTo>
                  <a:pt x="6438899" y="0"/>
                </a:lnTo>
                <a:lnTo>
                  <a:pt x="6438899" y="7238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88673" y="4149726"/>
            <a:ext cx="1320355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0" spc="470" dirty="0">
                <a:solidFill>
                  <a:srgbClr val="EBF0F1"/>
                </a:solidFill>
              </a:rPr>
              <a:t>Дякую</a:t>
            </a:r>
            <a:r>
              <a:rPr sz="12000" spc="-155" dirty="0">
                <a:solidFill>
                  <a:srgbClr val="EBF0F1"/>
                </a:solidFill>
              </a:rPr>
              <a:t> </a:t>
            </a:r>
            <a:r>
              <a:rPr sz="12000" spc="190" dirty="0">
                <a:solidFill>
                  <a:srgbClr val="EBF0F1"/>
                </a:solidFill>
              </a:rPr>
              <a:t>за</a:t>
            </a:r>
            <a:r>
              <a:rPr sz="12000" spc="-155" dirty="0">
                <a:solidFill>
                  <a:srgbClr val="EBF0F1"/>
                </a:solidFill>
              </a:rPr>
              <a:t> </a:t>
            </a:r>
            <a:r>
              <a:rPr sz="12000" spc="-5" dirty="0">
                <a:solidFill>
                  <a:srgbClr val="EBF0F1"/>
                </a:solidFill>
              </a:rPr>
              <a:t>увагу!</a:t>
            </a:r>
            <a:endParaRPr sz="1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8288000" cy="10287000"/>
            <a:chOff x="0" y="3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22842" y="3"/>
              <a:ext cx="9865157" cy="34194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22842" y="3423347"/>
              <a:ext cx="5514974" cy="34194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40190" y="3423347"/>
              <a:ext cx="4347808" cy="68636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22842" y="6846692"/>
              <a:ext cx="5514974" cy="344030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294571" y="8619832"/>
              <a:ext cx="8993505" cy="1667510"/>
            </a:xfrm>
            <a:custGeom>
              <a:avLst/>
              <a:gdLst/>
              <a:ahLst/>
              <a:cxnLst/>
              <a:rect l="l" t="t" r="r" b="b"/>
              <a:pathLst>
                <a:path w="8993505" h="1667509">
                  <a:moveTo>
                    <a:pt x="8993416" y="0"/>
                  </a:moveTo>
                  <a:lnTo>
                    <a:pt x="0" y="0"/>
                  </a:lnTo>
                  <a:lnTo>
                    <a:pt x="0" y="771525"/>
                  </a:lnTo>
                  <a:lnTo>
                    <a:pt x="758583" y="771525"/>
                  </a:lnTo>
                  <a:lnTo>
                    <a:pt x="338658" y="1667167"/>
                  </a:lnTo>
                  <a:lnTo>
                    <a:pt x="738416" y="1667167"/>
                  </a:lnTo>
                  <a:lnTo>
                    <a:pt x="1158328" y="771525"/>
                  </a:lnTo>
                  <a:lnTo>
                    <a:pt x="8967495" y="771525"/>
                  </a:lnTo>
                  <a:lnTo>
                    <a:pt x="8993416" y="827798"/>
                  </a:lnTo>
                  <a:lnTo>
                    <a:pt x="8993416" y="771525"/>
                  </a:lnTo>
                  <a:lnTo>
                    <a:pt x="8993416" y="404888"/>
                  </a:lnTo>
                  <a:lnTo>
                    <a:pt x="8993416" y="0"/>
                  </a:lnTo>
                  <a:close/>
                </a:path>
              </a:pathLst>
            </a:custGeom>
            <a:solidFill>
              <a:srgbClr val="5D3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01885" y="2579274"/>
              <a:ext cx="9386114" cy="58578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32496" y="3655064"/>
              <a:ext cx="8034445" cy="452097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93753" y="3137814"/>
              <a:ext cx="8724899" cy="601027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282708" y="9150832"/>
              <a:ext cx="8005445" cy="1136650"/>
            </a:xfrm>
            <a:custGeom>
              <a:avLst/>
              <a:gdLst/>
              <a:ahLst/>
              <a:cxnLst/>
              <a:rect l="l" t="t" r="r" b="b"/>
              <a:pathLst>
                <a:path w="8005445" h="1136650">
                  <a:moveTo>
                    <a:pt x="655497" y="100266"/>
                  </a:moveTo>
                  <a:lnTo>
                    <a:pt x="306120" y="5664"/>
                  </a:lnTo>
                  <a:lnTo>
                    <a:pt x="0" y="1136167"/>
                  </a:lnTo>
                  <a:lnTo>
                    <a:pt x="374980" y="1136167"/>
                  </a:lnTo>
                  <a:lnTo>
                    <a:pt x="655497" y="100266"/>
                  </a:lnTo>
                  <a:close/>
                </a:path>
                <a:path w="8005445" h="1136650">
                  <a:moveTo>
                    <a:pt x="8005280" y="899972"/>
                  </a:moveTo>
                  <a:lnTo>
                    <a:pt x="7812799" y="0"/>
                  </a:lnTo>
                  <a:lnTo>
                    <a:pt x="7458862" y="75692"/>
                  </a:lnTo>
                  <a:lnTo>
                    <a:pt x="7685672" y="1136180"/>
                  </a:lnTo>
                  <a:lnTo>
                    <a:pt x="8005280" y="1136180"/>
                  </a:lnTo>
                  <a:lnTo>
                    <a:pt x="8005280" y="899972"/>
                  </a:lnTo>
                  <a:close/>
                </a:path>
              </a:pathLst>
            </a:custGeom>
            <a:solidFill>
              <a:srgbClr val="5D3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71"/>
              <a:ext cx="8422640" cy="10287000"/>
            </a:xfrm>
            <a:custGeom>
              <a:avLst/>
              <a:gdLst/>
              <a:ahLst/>
              <a:cxnLst/>
              <a:rect l="l" t="t" r="r" b="b"/>
              <a:pathLst>
                <a:path w="8422640" h="10287000">
                  <a:moveTo>
                    <a:pt x="0" y="10286861"/>
                  </a:moveTo>
                  <a:lnTo>
                    <a:pt x="0" y="0"/>
                  </a:lnTo>
                  <a:lnTo>
                    <a:pt x="8422131" y="0"/>
                  </a:lnTo>
                  <a:lnTo>
                    <a:pt x="8422131" y="10286861"/>
                  </a:lnTo>
                  <a:lnTo>
                    <a:pt x="0" y="10286861"/>
                  </a:lnTo>
                  <a:close/>
                </a:path>
              </a:pathLst>
            </a:custGeom>
            <a:solidFill>
              <a:srgbClr val="EBF0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9131300" y="159163"/>
            <a:ext cx="5525135" cy="1566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065"/>
              </a:lnSpc>
              <a:spcBef>
                <a:spcPts val="100"/>
              </a:spcBef>
            </a:pPr>
            <a:r>
              <a:rPr sz="5300" spc="509" dirty="0">
                <a:solidFill>
                  <a:srgbClr val="000000"/>
                </a:solidFill>
              </a:rPr>
              <a:t>СПРОБА</a:t>
            </a:r>
            <a:endParaRPr sz="5300"/>
          </a:p>
          <a:p>
            <a:pPr marL="12700">
              <a:lnSpc>
                <a:spcPts val="6070"/>
              </a:lnSpc>
            </a:pPr>
            <a:r>
              <a:rPr sz="5300" spc="500" dirty="0">
                <a:solidFill>
                  <a:srgbClr val="000000"/>
                </a:solidFill>
              </a:rPr>
              <a:t>ДЕРЖАВНОГО</a:t>
            </a:r>
            <a:endParaRPr sz="5300"/>
          </a:p>
        </p:txBody>
      </p:sp>
      <p:sp>
        <p:nvSpPr>
          <p:cNvPr id="14" name="object 14"/>
          <p:cNvSpPr txBox="1"/>
          <p:nvPr/>
        </p:nvSpPr>
        <p:spPr>
          <a:xfrm>
            <a:off x="9131300" y="1626013"/>
            <a:ext cx="8620760" cy="156654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 marR="5080">
              <a:lnSpc>
                <a:spcPts val="5780"/>
              </a:lnSpc>
              <a:spcBef>
                <a:spcPts val="775"/>
              </a:spcBef>
            </a:pPr>
            <a:r>
              <a:rPr sz="5300" spc="505" dirty="0">
                <a:latin typeface="Verdana"/>
                <a:cs typeface="Verdana"/>
              </a:rPr>
              <a:t>ПЕРЕВОРОТУ</a:t>
            </a:r>
            <a:r>
              <a:rPr sz="5300" spc="-30" dirty="0">
                <a:latin typeface="Verdana"/>
                <a:cs typeface="Verdana"/>
              </a:rPr>
              <a:t> </a:t>
            </a:r>
            <a:r>
              <a:rPr sz="5300" spc="325" dirty="0">
                <a:latin typeface="Verdana"/>
                <a:cs typeface="Verdana"/>
              </a:rPr>
              <a:t>В</a:t>
            </a:r>
            <a:r>
              <a:rPr sz="5300" spc="-30" dirty="0">
                <a:latin typeface="Verdana"/>
                <a:cs typeface="Verdana"/>
              </a:rPr>
              <a:t> </a:t>
            </a:r>
            <a:r>
              <a:rPr sz="5300" spc="500" dirty="0">
                <a:latin typeface="Verdana"/>
                <a:cs typeface="Verdana"/>
              </a:rPr>
              <a:t>СРСР</a:t>
            </a:r>
            <a:r>
              <a:rPr sz="5300" spc="-30" dirty="0">
                <a:latin typeface="Verdana"/>
                <a:cs typeface="Verdana"/>
              </a:rPr>
              <a:t> </a:t>
            </a:r>
            <a:r>
              <a:rPr sz="5300" spc="-555" dirty="0">
                <a:latin typeface="Verdana"/>
                <a:cs typeface="Verdana"/>
              </a:rPr>
              <a:t>І </a:t>
            </a:r>
            <a:r>
              <a:rPr sz="5300" spc="-1850" dirty="0">
                <a:latin typeface="Verdana"/>
                <a:cs typeface="Verdana"/>
              </a:rPr>
              <a:t> </a:t>
            </a:r>
            <a:r>
              <a:rPr sz="5300" spc="415" dirty="0">
                <a:solidFill>
                  <a:srgbClr val="FFFFFF"/>
                </a:solidFill>
                <a:latin typeface="Verdana"/>
                <a:cs typeface="Verdana"/>
              </a:rPr>
              <a:t>УКРАЇНА</a:t>
            </a:r>
            <a:endParaRPr sz="5300"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33814" y="4506932"/>
            <a:ext cx="123825" cy="2790825"/>
            <a:chOff x="533814" y="4506932"/>
            <a:chExt cx="123825" cy="2790825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3814" y="4506932"/>
              <a:ext cx="123824" cy="1238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3814" y="7173932"/>
              <a:ext cx="123824" cy="123824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0" dirty="0"/>
              <a:t>Хід</a:t>
            </a:r>
            <a:r>
              <a:rPr spc="-60" dirty="0"/>
              <a:t> </a:t>
            </a:r>
            <a:r>
              <a:rPr spc="265" dirty="0"/>
              <a:t>подій</a:t>
            </a:r>
          </a:p>
          <a:p>
            <a:pPr marL="12700" marR="610870">
              <a:lnSpc>
                <a:spcPct val="116700"/>
              </a:lnSpc>
              <a:spcBef>
                <a:spcPts val="2595"/>
              </a:spcBef>
            </a:pPr>
            <a:r>
              <a:rPr sz="3000" spc="310" dirty="0">
                <a:solidFill>
                  <a:srgbClr val="251D20"/>
                </a:solidFill>
                <a:latin typeface="Tahoma"/>
                <a:cs typeface="Tahoma"/>
              </a:rPr>
              <a:t>У</a:t>
            </a:r>
            <a:r>
              <a:rPr sz="3000" spc="2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35" dirty="0">
                <a:solidFill>
                  <a:srgbClr val="251D20"/>
                </a:solidFill>
                <a:latin typeface="Tahoma"/>
                <a:cs typeface="Tahoma"/>
              </a:rPr>
              <a:t>своїй</a:t>
            </a:r>
            <a:r>
              <a:rPr sz="3000" spc="2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400" dirty="0">
                <a:solidFill>
                  <a:srgbClr val="251D20"/>
                </a:solidFill>
                <a:latin typeface="Tahoma"/>
                <a:cs typeface="Tahoma"/>
              </a:rPr>
              <a:t>першій</a:t>
            </a:r>
            <a:r>
              <a:rPr sz="3000" spc="2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10" dirty="0">
                <a:solidFill>
                  <a:srgbClr val="251D20"/>
                </a:solidFill>
                <a:latin typeface="Tahoma"/>
                <a:cs typeface="Tahoma"/>
              </a:rPr>
              <a:t>постанові</a:t>
            </a:r>
            <a:r>
              <a:rPr sz="3000" spc="3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295" dirty="0">
                <a:solidFill>
                  <a:srgbClr val="251D20"/>
                </a:solidFill>
                <a:latin typeface="Tahoma"/>
                <a:cs typeface="Tahoma"/>
              </a:rPr>
              <a:t>путчисти </a:t>
            </a:r>
            <a:r>
              <a:rPr sz="3000" spc="-92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40" dirty="0">
                <a:solidFill>
                  <a:srgbClr val="251D20"/>
                </a:solidFill>
                <a:latin typeface="Tahoma"/>
                <a:cs typeface="Tahoma"/>
              </a:rPr>
              <a:t>вдалися</a:t>
            </a:r>
            <a:r>
              <a:rPr sz="3000" spc="2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100" dirty="0">
                <a:solidFill>
                  <a:srgbClr val="251D20"/>
                </a:solidFill>
                <a:latin typeface="Tahoma"/>
                <a:cs typeface="Tahoma"/>
              </a:rPr>
              <a:t>до:</a:t>
            </a:r>
            <a:endParaRPr sz="3000">
              <a:latin typeface="Tahoma"/>
              <a:cs typeface="Tahoma"/>
            </a:endParaRPr>
          </a:p>
          <a:p>
            <a:pPr marL="659765" marR="5080">
              <a:lnSpc>
                <a:spcPts val="4200"/>
              </a:lnSpc>
              <a:spcBef>
                <a:spcPts val="240"/>
              </a:spcBef>
            </a:pPr>
            <a:r>
              <a:rPr sz="3000" spc="335" dirty="0">
                <a:solidFill>
                  <a:srgbClr val="251D20"/>
                </a:solidFill>
                <a:latin typeface="Tahoma"/>
                <a:cs typeface="Tahoma"/>
              </a:rPr>
              <a:t>скасування </a:t>
            </a:r>
            <a:r>
              <a:rPr sz="3000" spc="340" dirty="0">
                <a:solidFill>
                  <a:srgbClr val="251D20"/>
                </a:solidFill>
                <a:latin typeface="Tahoma"/>
                <a:cs typeface="Tahoma"/>
              </a:rPr>
              <a:t>республіканських </a:t>
            </a:r>
            <a:r>
              <a:rPr sz="3000" spc="34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250" dirty="0">
                <a:solidFill>
                  <a:srgbClr val="251D20"/>
                </a:solidFill>
                <a:latin typeface="Tahoma"/>
                <a:cs typeface="Tahoma"/>
              </a:rPr>
              <a:t>законів, </a:t>
            </a:r>
            <a:r>
              <a:rPr sz="3000" spc="265" dirty="0">
                <a:solidFill>
                  <a:srgbClr val="251D20"/>
                </a:solidFill>
                <a:latin typeface="Tahoma"/>
                <a:cs typeface="Tahoma"/>
              </a:rPr>
              <a:t>які </a:t>
            </a:r>
            <a:r>
              <a:rPr sz="3000" spc="370" dirty="0">
                <a:solidFill>
                  <a:srgbClr val="251D20"/>
                </a:solidFill>
                <a:latin typeface="Tahoma"/>
                <a:cs typeface="Tahoma"/>
              </a:rPr>
              <a:t>суперечили </a:t>
            </a:r>
            <a:r>
              <a:rPr sz="3000" spc="37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70" dirty="0">
                <a:solidFill>
                  <a:srgbClr val="251D20"/>
                </a:solidFill>
                <a:latin typeface="Tahoma"/>
                <a:cs typeface="Tahoma"/>
              </a:rPr>
              <a:t>всесоюзному </a:t>
            </a:r>
            <a:r>
              <a:rPr sz="3000" spc="310" dirty="0">
                <a:solidFill>
                  <a:srgbClr val="251D20"/>
                </a:solidFill>
                <a:latin typeface="Tahoma"/>
                <a:cs typeface="Tahoma"/>
              </a:rPr>
              <a:t>законодавству </a:t>
            </a:r>
            <a:r>
              <a:rPr sz="3000" spc="210" dirty="0">
                <a:solidFill>
                  <a:srgbClr val="251D20"/>
                </a:solidFill>
                <a:latin typeface="Tahoma"/>
                <a:cs typeface="Tahoma"/>
              </a:rPr>
              <a:t>(це </a:t>
            </a:r>
            <a:r>
              <a:rPr sz="3000" spc="2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10" dirty="0">
                <a:solidFill>
                  <a:srgbClr val="251D20"/>
                </a:solidFill>
                <a:latin typeface="Tahoma"/>
                <a:cs typeface="Tahoma"/>
              </a:rPr>
              <a:t>означало</a:t>
            </a:r>
            <a:r>
              <a:rPr sz="3000" spc="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35" dirty="0">
                <a:solidFill>
                  <a:srgbClr val="251D20"/>
                </a:solidFill>
                <a:latin typeface="Tahoma"/>
                <a:cs typeface="Tahoma"/>
              </a:rPr>
              <a:t>скасування</a:t>
            </a:r>
            <a:r>
              <a:rPr sz="3000" spc="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00" dirty="0">
                <a:solidFill>
                  <a:srgbClr val="251D20"/>
                </a:solidFill>
                <a:latin typeface="Tahoma"/>
                <a:cs typeface="Tahoma"/>
              </a:rPr>
              <a:t>суверенітету </a:t>
            </a:r>
            <a:r>
              <a:rPr sz="3000" spc="-92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05" dirty="0">
                <a:solidFill>
                  <a:srgbClr val="251D20"/>
                </a:solidFill>
                <a:latin typeface="Tahoma"/>
                <a:cs typeface="Tahoma"/>
              </a:rPr>
              <a:t>республік)</a:t>
            </a:r>
            <a:endParaRPr sz="3000">
              <a:latin typeface="Tahoma"/>
              <a:cs typeface="Tahoma"/>
            </a:endParaRPr>
          </a:p>
          <a:p>
            <a:pPr marL="659765" marR="108585">
              <a:lnSpc>
                <a:spcPts val="4200"/>
              </a:lnSpc>
            </a:pPr>
            <a:r>
              <a:rPr sz="3000" spc="390" dirty="0">
                <a:solidFill>
                  <a:srgbClr val="251D20"/>
                </a:solidFill>
                <a:latin typeface="Tahoma"/>
                <a:cs typeface="Tahoma"/>
              </a:rPr>
              <a:t>призупинення</a:t>
            </a:r>
            <a:r>
              <a:rPr sz="3000" spc="3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20" dirty="0">
                <a:solidFill>
                  <a:srgbClr val="251D20"/>
                </a:solidFill>
                <a:latin typeface="Tahoma"/>
                <a:cs typeface="Tahoma"/>
              </a:rPr>
              <a:t>дозволу</a:t>
            </a:r>
            <a:r>
              <a:rPr sz="3000" spc="3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290" dirty="0">
                <a:solidFill>
                  <a:srgbClr val="251D20"/>
                </a:solidFill>
                <a:latin typeface="Tahoma"/>
                <a:cs typeface="Tahoma"/>
              </a:rPr>
              <a:t>діяльності </a:t>
            </a:r>
            <a:r>
              <a:rPr sz="3000" spc="-92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50" dirty="0">
                <a:solidFill>
                  <a:srgbClr val="251D20"/>
                </a:solidFill>
                <a:latin typeface="Tahoma"/>
                <a:cs typeface="Tahoma"/>
              </a:rPr>
              <a:t>громадських </a:t>
            </a:r>
            <a:r>
              <a:rPr sz="3000" spc="204" dirty="0">
                <a:solidFill>
                  <a:srgbClr val="251D20"/>
                </a:solidFill>
                <a:latin typeface="Tahoma"/>
                <a:cs typeface="Tahoma"/>
              </a:rPr>
              <a:t>рухів, </a:t>
            </a:r>
            <a:r>
              <a:rPr sz="3000" spc="310" dirty="0">
                <a:solidFill>
                  <a:srgbClr val="251D20"/>
                </a:solidFill>
                <a:latin typeface="Tahoma"/>
                <a:cs typeface="Tahoma"/>
              </a:rPr>
              <a:t>політичних </a:t>
            </a:r>
            <a:r>
              <a:rPr sz="3000" spc="3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10" dirty="0">
                <a:solidFill>
                  <a:srgbClr val="251D20"/>
                </a:solidFill>
                <a:latin typeface="Tahoma"/>
                <a:cs typeface="Tahoma"/>
              </a:rPr>
              <a:t>партій</a:t>
            </a:r>
            <a:r>
              <a:rPr sz="3000" spc="1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00" dirty="0">
                <a:solidFill>
                  <a:srgbClr val="251D20"/>
                </a:solidFill>
                <a:latin typeface="Tahoma"/>
                <a:cs typeface="Tahoma"/>
              </a:rPr>
              <a:t>(окрім</a:t>
            </a:r>
            <a:r>
              <a:rPr sz="3000" spc="2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270" dirty="0">
                <a:solidFill>
                  <a:srgbClr val="251D20"/>
                </a:solidFill>
                <a:latin typeface="Tahoma"/>
                <a:cs typeface="Tahoma"/>
              </a:rPr>
              <a:t>комуністичної).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22842" y="0"/>
              <a:ext cx="9865157" cy="34194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40190" y="3423343"/>
              <a:ext cx="4347808" cy="68636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8"/>
              <a:ext cx="8422640" cy="10287000"/>
            </a:xfrm>
            <a:custGeom>
              <a:avLst/>
              <a:gdLst/>
              <a:ahLst/>
              <a:cxnLst/>
              <a:rect l="l" t="t" r="r" b="b"/>
              <a:pathLst>
                <a:path w="8422640" h="10287000">
                  <a:moveTo>
                    <a:pt x="0" y="10286861"/>
                  </a:moveTo>
                  <a:lnTo>
                    <a:pt x="0" y="0"/>
                  </a:lnTo>
                  <a:lnTo>
                    <a:pt x="8422131" y="0"/>
                  </a:lnTo>
                  <a:lnTo>
                    <a:pt x="8422131" y="10286861"/>
                  </a:lnTo>
                  <a:lnTo>
                    <a:pt x="0" y="10286861"/>
                  </a:lnTo>
                  <a:close/>
                </a:path>
              </a:pathLst>
            </a:custGeom>
            <a:solidFill>
              <a:srgbClr val="EBF0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22842" y="3423343"/>
              <a:ext cx="5514974" cy="348299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22842" y="6846686"/>
              <a:ext cx="5514974" cy="344031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294571" y="8619832"/>
              <a:ext cx="8993505" cy="1667510"/>
            </a:xfrm>
            <a:custGeom>
              <a:avLst/>
              <a:gdLst/>
              <a:ahLst/>
              <a:cxnLst/>
              <a:rect l="l" t="t" r="r" b="b"/>
              <a:pathLst>
                <a:path w="8993505" h="1667509">
                  <a:moveTo>
                    <a:pt x="8993416" y="0"/>
                  </a:moveTo>
                  <a:lnTo>
                    <a:pt x="0" y="0"/>
                  </a:lnTo>
                  <a:lnTo>
                    <a:pt x="0" y="771525"/>
                  </a:lnTo>
                  <a:lnTo>
                    <a:pt x="758571" y="771525"/>
                  </a:lnTo>
                  <a:lnTo>
                    <a:pt x="338658" y="1667179"/>
                  </a:lnTo>
                  <a:lnTo>
                    <a:pt x="738416" y="1667179"/>
                  </a:lnTo>
                  <a:lnTo>
                    <a:pt x="1158328" y="771525"/>
                  </a:lnTo>
                  <a:lnTo>
                    <a:pt x="8967495" y="771525"/>
                  </a:lnTo>
                  <a:lnTo>
                    <a:pt x="8993416" y="827798"/>
                  </a:lnTo>
                  <a:lnTo>
                    <a:pt x="8993416" y="771525"/>
                  </a:lnTo>
                  <a:lnTo>
                    <a:pt x="8993416" y="404888"/>
                  </a:lnTo>
                  <a:lnTo>
                    <a:pt x="8993416" y="0"/>
                  </a:lnTo>
                  <a:close/>
                </a:path>
              </a:pathLst>
            </a:custGeom>
            <a:solidFill>
              <a:srgbClr val="5D3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01885" y="2579270"/>
              <a:ext cx="9386114" cy="58578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71188" y="3681065"/>
              <a:ext cx="7945641" cy="446851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282708" y="9150819"/>
              <a:ext cx="8005445" cy="1136650"/>
            </a:xfrm>
            <a:custGeom>
              <a:avLst/>
              <a:gdLst/>
              <a:ahLst/>
              <a:cxnLst/>
              <a:rect l="l" t="t" r="r" b="b"/>
              <a:pathLst>
                <a:path w="8005445" h="1136650">
                  <a:moveTo>
                    <a:pt x="655497" y="100266"/>
                  </a:moveTo>
                  <a:lnTo>
                    <a:pt x="306120" y="5664"/>
                  </a:lnTo>
                  <a:lnTo>
                    <a:pt x="0" y="1136180"/>
                  </a:lnTo>
                  <a:lnTo>
                    <a:pt x="374980" y="1136180"/>
                  </a:lnTo>
                  <a:lnTo>
                    <a:pt x="655497" y="100266"/>
                  </a:lnTo>
                  <a:close/>
                </a:path>
                <a:path w="8005445" h="1136650">
                  <a:moveTo>
                    <a:pt x="8005280" y="899985"/>
                  </a:moveTo>
                  <a:lnTo>
                    <a:pt x="7812799" y="0"/>
                  </a:lnTo>
                  <a:lnTo>
                    <a:pt x="7458862" y="75704"/>
                  </a:lnTo>
                  <a:lnTo>
                    <a:pt x="7685672" y="1136192"/>
                  </a:lnTo>
                  <a:lnTo>
                    <a:pt x="8005280" y="1136192"/>
                  </a:lnTo>
                  <a:lnTo>
                    <a:pt x="8005280" y="899985"/>
                  </a:lnTo>
                  <a:close/>
                </a:path>
              </a:pathLst>
            </a:custGeom>
            <a:solidFill>
              <a:srgbClr val="5D3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93753" y="3137812"/>
              <a:ext cx="8724899" cy="6010274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9131300" y="159159"/>
            <a:ext cx="5525135" cy="1566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065"/>
              </a:lnSpc>
              <a:spcBef>
                <a:spcPts val="100"/>
              </a:spcBef>
            </a:pPr>
            <a:r>
              <a:rPr sz="5300" spc="509" dirty="0">
                <a:solidFill>
                  <a:srgbClr val="000000"/>
                </a:solidFill>
              </a:rPr>
              <a:t>СПРОБА</a:t>
            </a:r>
            <a:endParaRPr sz="5300"/>
          </a:p>
          <a:p>
            <a:pPr marL="12700">
              <a:lnSpc>
                <a:spcPts val="6070"/>
              </a:lnSpc>
            </a:pPr>
            <a:r>
              <a:rPr sz="5300" spc="500" dirty="0">
                <a:solidFill>
                  <a:srgbClr val="000000"/>
                </a:solidFill>
              </a:rPr>
              <a:t>ДЕРЖАВНОГО</a:t>
            </a:r>
            <a:endParaRPr sz="5300"/>
          </a:p>
        </p:txBody>
      </p:sp>
      <p:sp>
        <p:nvSpPr>
          <p:cNvPr id="14" name="object 14"/>
          <p:cNvSpPr txBox="1"/>
          <p:nvPr/>
        </p:nvSpPr>
        <p:spPr>
          <a:xfrm>
            <a:off x="9131300" y="1626010"/>
            <a:ext cx="8620760" cy="156654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 marR="5080">
              <a:lnSpc>
                <a:spcPts val="5780"/>
              </a:lnSpc>
              <a:spcBef>
                <a:spcPts val="775"/>
              </a:spcBef>
            </a:pPr>
            <a:r>
              <a:rPr sz="5300" spc="505" dirty="0">
                <a:latin typeface="Verdana"/>
                <a:cs typeface="Verdana"/>
              </a:rPr>
              <a:t>ПЕРЕВОРОТУ</a:t>
            </a:r>
            <a:r>
              <a:rPr sz="5300" spc="-30" dirty="0">
                <a:latin typeface="Verdana"/>
                <a:cs typeface="Verdana"/>
              </a:rPr>
              <a:t> </a:t>
            </a:r>
            <a:r>
              <a:rPr sz="5300" spc="325" dirty="0">
                <a:latin typeface="Verdana"/>
                <a:cs typeface="Verdana"/>
              </a:rPr>
              <a:t>В</a:t>
            </a:r>
            <a:r>
              <a:rPr sz="5300" spc="-30" dirty="0">
                <a:latin typeface="Verdana"/>
                <a:cs typeface="Verdana"/>
              </a:rPr>
              <a:t> </a:t>
            </a:r>
            <a:r>
              <a:rPr sz="5300" spc="500" dirty="0">
                <a:latin typeface="Verdana"/>
                <a:cs typeface="Verdana"/>
              </a:rPr>
              <a:t>СРСР</a:t>
            </a:r>
            <a:r>
              <a:rPr sz="5300" spc="-30" dirty="0">
                <a:latin typeface="Verdana"/>
                <a:cs typeface="Verdana"/>
              </a:rPr>
              <a:t> </a:t>
            </a:r>
            <a:r>
              <a:rPr sz="5300" spc="-555" dirty="0">
                <a:latin typeface="Verdana"/>
                <a:cs typeface="Verdana"/>
              </a:rPr>
              <a:t>І </a:t>
            </a:r>
            <a:r>
              <a:rPr sz="5300" spc="-1850" dirty="0">
                <a:latin typeface="Verdana"/>
                <a:cs typeface="Verdana"/>
              </a:rPr>
              <a:t> </a:t>
            </a:r>
            <a:r>
              <a:rPr sz="5300" spc="415" dirty="0">
                <a:solidFill>
                  <a:srgbClr val="FFFFFF"/>
                </a:solidFill>
                <a:latin typeface="Verdana"/>
                <a:cs typeface="Verdana"/>
              </a:rPr>
              <a:t>УКРАЇНА</a:t>
            </a:r>
            <a:endParaRPr sz="53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7739" y="990631"/>
            <a:ext cx="7680959" cy="80614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150" dirty="0">
                <a:solidFill>
                  <a:srgbClr val="F6952F"/>
                </a:solidFill>
                <a:latin typeface="Verdana"/>
                <a:cs typeface="Verdana"/>
              </a:rPr>
              <a:t>Хід</a:t>
            </a:r>
            <a:r>
              <a:rPr sz="4000" spc="-60" dirty="0">
                <a:solidFill>
                  <a:srgbClr val="F6952F"/>
                </a:solidFill>
                <a:latin typeface="Verdana"/>
                <a:cs typeface="Verdana"/>
              </a:rPr>
              <a:t> </a:t>
            </a:r>
            <a:r>
              <a:rPr sz="4000" spc="265" dirty="0">
                <a:solidFill>
                  <a:srgbClr val="F6952F"/>
                </a:solidFill>
                <a:latin typeface="Verdana"/>
                <a:cs typeface="Verdana"/>
              </a:rPr>
              <a:t>подій</a:t>
            </a:r>
            <a:endParaRPr sz="4000" dirty="0">
              <a:latin typeface="Verdana"/>
              <a:cs typeface="Verdana"/>
            </a:endParaRPr>
          </a:p>
          <a:p>
            <a:pPr marL="12700" marR="5080">
              <a:lnSpc>
                <a:spcPct val="116700"/>
              </a:lnSpc>
              <a:spcBef>
                <a:spcPts val="2595"/>
              </a:spcBef>
            </a:pPr>
            <a:r>
              <a:rPr sz="3000" spc="204" dirty="0">
                <a:solidFill>
                  <a:srgbClr val="251D20"/>
                </a:solidFill>
                <a:latin typeface="Tahoma"/>
                <a:cs typeface="Tahoma"/>
              </a:rPr>
              <a:t>Такі </a:t>
            </a:r>
            <a:r>
              <a:rPr sz="3000" spc="310" dirty="0">
                <a:solidFill>
                  <a:srgbClr val="251D20"/>
                </a:solidFill>
                <a:latin typeface="Tahoma"/>
                <a:cs typeface="Tahoma"/>
              </a:rPr>
              <a:t>заходи </a:t>
            </a:r>
            <a:r>
              <a:rPr sz="3000" spc="355" dirty="0">
                <a:solidFill>
                  <a:srgbClr val="251D20"/>
                </a:solidFill>
                <a:latin typeface="Tahoma"/>
                <a:cs typeface="Tahoma"/>
              </a:rPr>
              <a:t>викликали </a:t>
            </a:r>
            <a:r>
              <a:rPr sz="3000" spc="36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50" dirty="0">
                <a:solidFill>
                  <a:srgbClr val="251D20"/>
                </a:solidFill>
                <a:latin typeface="Tahoma"/>
                <a:cs typeface="Tahoma"/>
              </a:rPr>
              <a:t>незадоволення </a:t>
            </a:r>
            <a:r>
              <a:rPr sz="3000" spc="355" dirty="0">
                <a:solidFill>
                  <a:srgbClr val="251D20"/>
                </a:solidFill>
                <a:latin typeface="Tahoma"/>
                <a:cs typeface="Tahoma"/>
              </a:rPr>
              <a:t>населення </a:t>
            </a:r>
            <a:r>
              <a:rPr sz="3000" spc="140" dirty="0">
                <a:solidFill>
                  <a:srgbClr val="251D20"/>
                </a:solidFill>
                <a:latin typeface="Tahoma"/>
                <a:cs typeface="Tahoma"/>
              </a:rPr>
              <a:t>та </a:t>
            </a:r>
            <a:r>
              <a:rPr sz="3000" spc="345" dirty="0">
                <a:solidFill>
                  <a:srgbClr val="251D20"/>
                </a:solidFill>
                <a:latin typeface="Tahoma"/>
                <a:cs typeface="Tahoma"/>
              </a:rPr>
              <a:t>його </a:t>
            </a:r>
            <a:r>
              <a:rPr sz="3000" spc="35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254" dirty="0">
                <a:solidFill>
                  <a:srgbClr val="251D20"/>
                </a:solidFill>
                <a:latin typeface="Tahoma"/>
                <a:cs typeface="Tahoma"/>
              </a:rPr>
              <a:t>лідерів, </a:t>
            </a:r>
            <a:r>
              <a:rPr sz="3000" spc="265" dirty="0">
                <a:solidFill>
                  <a:srgbClr val="251D20"/>
                </a:solidFill>
                <a:latin typeface="Tahoma"/>
                <a:cs typeface="Tahoma"/>
              </a:rPr>
              <a:t>які </a:t>
            </a:r>
            <a:r>
              <a:rPr sz="3000" spc="350" dirty="0">
                <a:solidFill>
                  <a:srgbClr val="251D20"/>
                </a:solidFill>
                <a:latin typeface="Tahoma"/>
                <a:cs typeface="Tahoma"/>
              </a:rPr>
              <a:t>глибоко </a:t>
            </a:r>
            <a:r>
              <a:rPr sz="3000" spc="405" dirty="0">
                <a:solidFill>
                  <a:srgbClr val="251D20"/>
                </a:solidFill>
                <a:latin typeface="Tahoma"/>
                <a:cs typeface="Tahoma"/>
              </a:rPr>
              <a:t>сприйняли </a:t>
            </a:r>
            <a:r>
              <a:rPr sz="3000" spc="409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30" dirty="0">
                <a:solidFill>
                  <a:srgbClr val="251D20"/>
                </a:solidFill>
                <a:latin typeface="Tahoma"/>
                <a:cs typeface="Tahoma"/>
              </a:rPr>
              <a:t>горбачовську </a:t>
            </a:r>
            <a:r>
              <a:rPr sz="3000" spc="285" dirty="0">
                <a:solidFill>
                  <a:srgbClr val="251D20"/>
                </a:solidFill>
                <a:latin typeface="Tahoma"/>
                <a:cs typeface="Tahoma"/>
              </a:rPr>
              <a:t>гласність </a:t>
            </a:r>
            <a:r>
              <a:rPr sz="3000" spc="140" dirty="0">
                <a:solidFill>
                  <a:srgbClr val="251D20"/>
                </a:solidFill>
                <a:latin typeface="Tahoma"/>
                <a:cs typeface="Tahoma"/>
              </a:rPr>
              <a:t>та </a:t>
            </a:r>
            <a:r>
              <a:rPr sz="3000" spc="14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280" dirty="0">
                <a:solidFill>
                  <a:srgbClr val="251D20"/>
                </a:solidFill>
                <a:latin typeface="Tahoma"/>
                <a:cs typeface="Tahoma"/>
              </a:rPr>
              <a:t>лібералізацію. </a:t>
            </a:r>
            <a:endParaRPr lang="uk-UA" sz="3000" spc="280" dirty="0">
              <a:solidFill>
                <a:srgbClr val="251D20"/>
              </a:solidFill>
              <a:latin typeface="Tahoma"/>
              <a:cs typeface="Tahoma"/>
            </a:endParaRPr>
          </a:p>
          <a:p>
            <a:pPr marL="12700" marR="5080">
              <a:lnSpc>
                <a:spcPct val="116700"/>
              </a:lnSpc>
              <a:spcBef>
                <a:spcPts val="2595"/>
              </a:spcBef>
            </a:pPr>
            <a:r>
              <a:rPr sz="3000" spc="390" dirty="0" err="1">
                <a:solidFill>
                  <a:srgbClr val="251D20"/>
                </a:solidFill>
                <a:latin typeface="Tahoma"/>
                <a:cs typeface="Tahoma"/>
              </a:rPr>
              <a:t>Опір</a:t>
            </a:r>
            <a:r>
              <a:rPr sz="3000" spc="39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35" dirty="0">
                <a:solidFill>
                  <a:srgbClr val="251D20"/>
                </a:solidFill>
                <a:latin typeface="Tahoma"/>
                <a:cs typeface="Tahoma"/>
              </a:rPr>
              <a:t>заколотникам </a:t>
            </a:r>
            <a:r>
              <a:rPr sz="3000" spc="250" dirty="0">
                <a:solidFill>
                  <a:srgbClr val="251D20"/>
                </a:solidFill>
                <a:latin typeface="Tahoma"/>
                <a:cs typeface="Tahoma"/>
              </a:rPr>
              <a:t>в </a:t>
            </a:r>
            <a:r>
              <a:rPr sz="3000" spc="-92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70" dirty="0" err="1">
                <a:solidFill>
                  <a:srgbClr val="251D20"/>
                </a:solidFill>
                <a:latin typeface="Tahoma"/>
                <a:cs typeface="Tahoma"/>
              </a:rPr>
              <a:t>Москві</a:t>
            </a:r>
            <a:r>
              <a:rPr sz="3000" spc="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40" dirty="0" err="1">
                <a:solidFill>
                  <a:srgbClr val="251D20"/>
                </a:solidFill>
                <a:latin typeface="Tahoma"/>
                <a:cs typeface="Tahoma"/>
              </a:rPr>
              <a:t>очол</a:t>
            </a:r>
            <a:r>
              <a:rPr lang="uk-UA" sz="3000" spc="340" dirty="0" err="1">
                <a:solidFill>
                  <a:srgbClr val="251D20"/>
                </a:solidFill>
                <a:latin typeface="Tahoma"/>
                <a:cs typeface="Tahoma"/>
              </a:rPr>
              <a:t>ив</a:t>
            </a:r>
            <a:r>
              <a:rPr lang="uk-UA" sz="3000" spc="34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114" dirty="0">
                <a:solidFill>
                  <a:srgbClr val="251D20"/>
                </a:solidFill>
                <a:latin typeface="Tahoma"/>
                <a:cs typeface="Tahoma"/>
              </a:rPr>
              <a:t>Б.</a:t>
            </a:r>
            <a:r>
              <a:rPr sz="3000" spc="2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70" dirty="0" err="1">
                <a:solidFill>
                  <a:srgbClr val="251D20"/>
                </a:solidFill>
                <a:latin typeface="Tahoma"/>
                <a:cs typeface="Tahoma"/>
              </a:rPr>
              <a:t>Єльцин</a:t>
            </a:r>
            <a:r>
              <a:rPr lang="uk-UA" sz="3000" spc="370" dirty="0">
                <a:solidFill>
                  <a:srgbClr val="251D20"/>
                </a:solidFill>
                <a:latin typeface="Tahoma"/>
                <a:cs typeface="Tahoma"/>
              </a:rPr>
              <a:t>.</a:t>
            </a:r>
          </a:p>
          <a:p>
            <a:pPr marL="12700" marR="5080">
              <a:lnSpc>
                <a:spcPct val="116700"/>
              </a:lnSpc>
              <a:spcBef>
                <a:spcPts val="2595"/>
              </a:spcBef>
            </a:pPr>
            <a:endParaRPr sz="3000" dirty="0">
              <a:latin typeface="Tahoma"/>
              <a:cs typeface="Tahoma"/>
            </a:endParaRPr>
          </a:p>
          <a:p>
            <a:pPr marL="12700" marR="725805">
              <a:lnSpc>
                <a:spcPts val="4200"/>
              </a:lnSpc>
              <a:spcBef>
                <a:spcPts val="100"/>
              </a:spcBef>
            </a:pPr>
            <a:r>
              <a:rPr sz="3000" spc="375" dirty="0">
                <a:solidFill>
                  <a:srgbClr val="251D20"/>
                </a:solidFill>
                <a:latin typeface="Tahoma"/>
                <a:cs typeface="Tahoma"/>
              </a:rPr>
              <a:t>Активний </a:t>
            </a:r>
            <a:r>
              <a:rPr sz="3000" spc="355" dirty="0">
                <a:solidFill>
                  <a:srgbClr val="251D20"/>
                </a:solidFill>
                <a:latin typeface="Tahoma"/>
                <a:cs typeface="Tahoma"/>
              </a:rPr>
              <a:t>спротив </a:t>
            </a:r>
            <a:r>
              <a:rPr sz="3000" spc="350" dirty="0">
                <a:solidFill>
                  <a:srgbClr val="251D20"/>
                </a:solidFill>
                <a:latin typeface="Tahoma"/>
                <a:cs typeface="Tahoma"/>
              </a:rPr>
              <a:t>москвичів </a:t>
            </a:r>
            <a:r>
              <a:rPr sz="3000" spc="130" dirty="0">
                <a:solidFill>
                  <a:srgbClr val="251D20"/>
                </a:solidFill>
                <a:latin typeface="Tahoma"/>
                <a:cs typeface="Tahoma"/>
              </a:rPr>
              <a:t>і </a:t>
            </a:r>
            <a:r>
              <a:rPr sz="3000" spc="13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60" dirty="0">
                <a:solidFill>
                  <a:srgbClr val="251D20"/>
                </a:solidFill>
                <a:latin typeface="Tahoma"/>
                <a:cs typeface="Tahoma"/>
              </a:rPr>
              <a:t>невпевнені </a:t>
            </a:r>
            <a:r>
              <a:rPr sz="3000" spc="235" dirty="0">
                <a:solidFill>
                  <a:srgbClr val="251D20"/>
                </a:solidFill>
                <a:latin typeface="Tahoma"/>
                <a:cs typeface="Tahoma"/>
              </a:rPr>
              <a:t>дії </a:t>
            </a:r>
            <a:r>
              <a:rPr sz="3000" spc="305" dirty="0">
                <a:solidFill>
                  <a:srgbClr val="251D20"/>
                </a:solidFill>
                <a:latin typeface="Tahoma"/>
                <a:cs typeface="Tahoma"/>
              </a:rPr>
              <a:t>членів </a:t>
            </a:r>
            <a:r>
              <a:rPr sz="3000" spc="420" dirty="0">
                <a:solidFill>
                  <a:srgbClr val="251D20"/>
                </a:solidFill>
                <a:latin typeface="Tahoma"/>
                <a:cs typeface="Tahoma"/>
              </a:rPr>
              <a:t>ДКНС </a:t>
            </a:r>
            <a:r>
              <a:rPr sz="3000" spc="425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50" dirty="0">
                <a:solidFill>
                  <a:srgbClr val="251D20"/>
                </a:solidFill>
                <a:latin typeface="Tahoma"/>
                <a:cs typeface="Tahoma"/>
              </a:rPr>
              <a:t>забезпечили</a:t>
            </a:r>
            <a:r>
              <a:rPr sz="3000" spc="1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50" dirty="0">
                <a:solidFill>
                  <a:srgbClr val="251D20"/>
                </a:solidFill>
                <a:latin typeface="Tahoma"/>
                <a:cs typeface="Tahoma"/>
              </a:rPr>
              <a:t>провал</a:t>
            </a:r>
            <a:r>
              <a:rPr sz="3000" spc="10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370" dirty="0">
                <a:solidFill>
                  <a:srgbClr val="251D20"/>
                </a:solidFill>
                <a:latin typeface="Tahoma"/>
                <a:cs typeface="Tahoma"/>
              </a:rPr>
              <a:t>серпневого </a:t>
            </a:r>
            <a:r>
              <a:rPr sz="3000" spc="-919" dirty="0">
                <a:solidFill>
                  <a:srgbClr val="251D20"/>
                </a:solidFill>
                <a:latin typeface="Tahoma"/>
                <a:cs typeface="Tahoma"/>
              </a:rPr>
              <a:t> </a:t>
            </a:r>
            <a:r>
              <a:rPr sz="3000" spc="175" dirty="0">
                <a:solidFill>
                  <a:srgbClr val="251D20"/>
                </a:solidFill>
                <a:latin typeface="Tahoma"/>
                <a:cs typeface="Tahoma"/>
              </a:rPr>
              <a:t>путчу.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 rot="20880000">
            <a:off x="11866044" y="9212347"/>
            <a:ext cx="47473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09" dirty="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 rot="21000000">
            <a:off x="12154767" y="9150918"/>
            <a:ext cx="501688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3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 rot="21180000">
            <a:off x="12471505" y="9103235"/>
            <a:ext cx="470969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7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 rot="21300000">
            <a:off x="12757312" y="9069143"/>
            <a:ext cx="495544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59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 rot="21480000">
            <a:off x="13068961" y="9047730"/>
            <a:ext cx="472843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345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543084" y="8971980"/>
            <a:ext cx="2787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90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 rot="120000">
            <a:off x="13721489" y="9045859"/>
            <a:ext cx="48712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320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 rot="240000">
            <a:off x="14021152" y="9064828"/>
            <a:ext cx="471717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380" dirty="0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 rot="420000">
            <a:off x="14307582" y="9096934"/>
            <a:ext cx="496357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25" dirty="0">
                <a:solidFill>
                  <a:srgbClr val="FFFFFF"/>
                </a:solidFill>
                <a:latin typeface="Tahoma"/>
                <a:cs typeface="Tahoma"/>
              </a:rPr>
              <a:t>Ц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 rot="540000">
            <a:off x="14624890" y="9145519"/>
            <a:ext cx="498808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59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 rot="720000">
            <a:off x="14941217" y="9208398"/>
            <a:ext cx="496357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sz="3000" spc="434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934" y="163298"/>
              <a:ext cx="7562849" cy="996314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9059" y="444500"/>
            <a:ext cx="10167620" cy="284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7500"/>
              </a:lnSpc>
            </a:pPr>
            <a:r>
              <a:rPr sz="6000" spc="580" dirty="0">
                <a:solidFill>
                  <a:srgbClr val="EBF0F1"/>
                </a:solidFill>
              </a:rPr>
              <a:t>СПРОБА</a:t>
            </a:r>
            <a:r>
              <a:rPr sz="6000" spc="-80" dirty="0">
                <a:solidFill>
                  <a:srgbClr val="EBF0F1"/>
                </a:solidFill>
              </a:rPr>
              <a:t> </a:t>
            </a:r>
            <a:r>
              <a:rPr sz="6000" spc="570" dirty="0">
                <a:solidFill>
                  <a:srgbClr val="EBF0F1"/>
                </a:solidFill>
              </a:rPr>
              <a:t>ДЕРЖАВНОГО </a:t>
            </a:r>
            <a:r>
              <a:rPr sz="6000" spc="-2100" dirty="0">
                <a:solidFill>
                  <a:srgbClr val="EBF0F1"/>
                </a:solidFill>
              </a:rPr>
              <a:t> </a:t>
            </a:r>
            <a:r>
              <a:rPr sz="6000" spc="575" dirty="0">
                <a:solidFill>
                  <a:srgbClr val="EBF0F1"/>
                </a:solidFill>
              </a:rPr>
              <a:t>ПЕРЕВОРОТУ </a:t>
            </a:r>
            <a:r>
              <a:rPr sz="6000" spc="365" dirty="0">
                <a:solidFill>
                  <a:srgbClr val="EBF0F1"/>
                </a:solidFill>
              </a:rPr>
              <a:t>В </a:t>
            </a:r>
            <a:r>
              <a:rPr sz="6000" spc="570" dirty="0">
                <a:solidFill>
                  <a:srgbClr val="EBF0F1"/>
                </a:solidFill>
              </a:rPr>
              <a:t>СРСР </a:t>
            </a:r>
            <a:r>
              <a:rPr sz="6000" spc="-625" dirty="0">
                <a:solidFill>
                  <a:srgbClr val="EBF0F1"/>
                </a:solidFill>
              </a:rPr>
              <a:t>І </a:t>
            </a:r>
            <a:r>
              <a:rPr sz="6000" spc="-620" dirty="0">
                <a:solidFill>
                  <a:srgbClr val="EBF0F1"/>
                </a:solidFill>
              </a:rPr>
              <a:t> </a:t>
            </a:r>
            <a:r>
              <a:rPr sz="6000" spc="470" dirty="0">
                <a:solidFill>
                  <a:srgbClr val="EBF0F1"/>
                </a:solidFill>
              </a:rPr>
              <a:t>УКРАЇНА</a:t>
            </a:r>
            <a:endParaRPr sz="6000"/>
          </a:p>
        </p:txBody>
      </p:sp>
      <p:sp>
        <p:nvSpPr>
          <p:cNvPr id="6" name="object 6"/>
          <p:cNvSpPr txBox="1"/>
          <p:nvPr/>
        </p:nvSpPr>
        <p:spPr>
          <a:xfrm>
            <a:off x="7879059" y="3438840"/>
            <a:ext cx="98583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345" dirty="0">
                <a:solidFill>
                  <a:srgbClr val="EBF0F1"/>
                </a:solidFill>
                <a:latin typeface="Tahoma"/>
                <a:cs typeface="Tahoma"/>
              </a:rPr>
              <a:t>Вже</a:t>
            </a:r>
            <a:r>
              <a:rPr sz="3000" spc="75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275" dirty="0">
                <a:solidFill>
                  <a:srgbClr val="EBF0F1"/>
                </a:solidFill>
                <a:latin typeface="Tahoma"/>
                <a:cs typeface="Tahoma"/>
              </a:rPr>
              <a:t>о</a:t>
            </a:r>
            <a:r>
              <a:rPr sz="3000" spc="8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185" dirty="0">
                <a:solidFill>
                  <a:srgbClr val="EBF0F1"/>
                </a:solidFill>
                <a:latin typeface="Tahoma"/>
                <a:cs typeface="Tahoma"/>
              </a:rPr>
              <a:t>9</a:t>
            </a:r>
            <a:r>
              <a:rPr sz="3000" spc="8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260" dirty="0">
                <a:solidFill>
                  <a:srgbClr val="EBF0F1"/>
                </a:solidFill>
                <a:latin typeface="Tahoma"/>
                <a:cs typeface="Tahoma"/>
              </a:rPr>
              <a:t>годині</a:t>
            </a:r>
            <a:r>
              <a:rPr sz="3000" spc="8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265" dirty="0">
                <a:solidFill>
                  <a:srgbClr val="EBF0F1"/>
                </a:solidFill>
                <a:latin typeface="Tahoma"/>
                <a:cs typeface="Tahoma"/>
              </a:rPr>
              <a:t>ранку</a:t>
            </a:r>
            <a:r>
              <a:rPr sz="3000" spc="8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-185" dirty="0">
                <a:solidFill>
                  <a:srgbClr val="EBF0F1"/>
                </a:solidFill>
                <a:latin typeface="Tahoma"/>
                <a:cs typeface="Tahoma"/>
              </a:rPr>
              <a:t>19</a:t>
            </a:r>
            <a:r>
              <a:rPr sz="3000" spc="8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310" dirty="0">
                <a:solidFill>
                  <a:srgbClr val="EBF0F1"/>
                </a:solidFill>
                <a:latin typeface="Tahoma"/>
                <a:cs typeface="Tahoma"/>
              </a:rPr>
              <a:t>серпня</a:t>
            </a:r>
            <a:r>
              <a:rPr sz="3000" spc="8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275" dirty="0">
                <a:solidFill>
                  <a:srgbClr val="EBF0F1"/>
                </a:solidFill>
                <a:latin typeface="Tahoma"/>
                <a:cs typeface="Tahoma"/>
              </a:rPr>
              <a:t>до</a:t>
            </a:r>
            <a:r>
              <a:rPr sz="3000" spc="8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270" dirty="0">
                <a:solidFill>
                  <a:srgbClr val="EBF0F1"/>
                </a:solidFill>
                <a:latin typeface="Tahoma"/>
                <a:cs typeface="Tahoma"/>
              </a:rPr>
              <a:t>керівника</a:t>
            </a:r>
            <a:r>
              <a:rPr sz="3000" spc="8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475" dirty="0">
                <a:solidFill>
                  <a:srgbClr val="EBF0F1"/>
                </a:solidFill>
                <a:latin typeface="Tahoma"/>
                <a:cs typeface="Tahoma"/>
              </a:rPr>
              <a:t>ВР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9059" y="3896040"/>
            <a:ext cx="456438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  <a:tabLst>
                <a:tab pos="1689735" algn="l"/>
                <a:tab pos="2683510" algn="l"/>
                <a:tab pos="3066415" algn="l"/>
              </a:tabLst>
            </a:pPr>
            <a:r>
              <a:rPr sz="3000" spc="310" dirty="0">
                <a:solidFill>
                  <a:srgbClr val="EBF0F1"/>
                </a:solidFill>
                <a:latin typeface="Tahoma"/>
                <a:cs typeface="Tahoma"/>
              </a:rPr>
              <a:t>У</a:t>
            </a:r>
            <a:r>
              <a:rPr sz="3000" spc="475" dirty="0">
                <a:solidFill>
                  <a:srgbClr val="EBF0F1"/>
                </a:solidFill>
                <a:latin typeface="Tahoma"/>
                <a:cs typeface="Tahoma"/>
              </a:rPr>
              <a:t>Р</a:t>
            </a:r>
            <a:r>
              <a:rPr sz="3000" spc="345" dirty="0">
                <a:solidFill>
                  <a:srgbClr val="EBF0F1"/>
                </a:solidFill>
                <a:latin typeface="Tahoma"/>
                <a:cs typeface="Tahoma"/>
              </a:rPr>
              <a:t>С</a:t>
            </a:r>
            <a:r>
              <a:rPr sz="3000" spc="475" dirty="0">
                <a:solidFill>
                  <a:srgbClr val="EBF0F1"/>
                </a:solidFill>
                <a:latin typeface="Tahoma"/>
                <a:cs typeface="Tahoma"/>
              </a:rPr>
              <a:t>Р	</a:t>
            </a:r>
            <a:r>
              <a:rPr sz="3000" spc="320" dirty="0">
                <a:solidFill>
                  <a:srgbClr val="EBF0F1"/>
                </a:solidFill>
                <a:latin typeface="Tahoma"/>
                <a:cs typeface="Tahoma"/>
              </a:rPr>
              <a:t>Л</a:t>
            </a:r>
            <a:r>
              <a:rPr sz="3000" spc="-275" dirty="0">
                <a:solidFill>
                  <a:srgbClr val="EBF0F1"/>
                </a:solidFill>
                <a:latin typeface="Tahoma"/>
                <a:cs typeface="Tahoma"/>
              </a:rPr>
              <a:t>.	</a:t>
            </a:r>
            <a:r>
              <a:rPr sz="3000" spc="295" dirty="0">
                <a:solidFill>
                  <a:srgbClr val="EBF0F1"/>
                </a:solidFill>
                <a:latin typeface="Tahoma"/>
                <a:cs typeface="Tahoma"/>
              </a:rPr>
              <a:t>К</a:t>
            </a:r>
            <a:r>
              <a:rPr sz="3000" spc="395" dirty="0">
                <a:solidFill>
                  <a:srgbClr val="EBF0F1"/>
                </a:solidFill>
                <a:latin typeface="Tahoma"/>
                <a:cs typeface="Tahoma"/>
              </a:rPr>
              <a:t>р</a:t>
            </a:r>
            <a:r>
              <a:rPr sz="3000" spc="170" dirty="0">
                <a:solidFill>
                  <a:srgbClr val="EBF0F1"/>
                </a:solidFill>
                <a:latin typeface="Tahoma"/>
                <a:cs typeface="Tahoma"/>
              </a:rPr>
              <a:t>а</a:t>
            </a:r>
            <a:r>
              <a:rPr sz="3000" spc="250" dirty="0">
                <a:solidFill>
                  <a:srgbClr val="EBF0F1"/>
                </a:solidFill>
                <a:latin typeface="Tahoma"/>
                <a:cs typeface="Tahoma"/>
              </a:rPr>
              <a:t>в</a:t>
            </a:r>
            <a:r>
              <a:rPr sz="3000" spc="165" dirty="0">
                <a:solidFill>
                  <a:srgbClr val="EBF0F1"/>
                </a:solidFill>
                <a:latin typeface="Tahoma"/>
                <a:cs typeface="Tahoma"/>
              </a:rPr>
              <a:t>ч</a:t>
            </a:r>
            <a:r>
              <a:rPr sz="3000" spc="175" dirty="0">
                <a:solidFill>
                  <a:srgbClr val="EBF0F1"/>
                </a:solidFill>
                <a:latin typeface="Tahoma"/>
                <a:cs typeface="Tahoma"/>
              </a:rPr>
              <a:t>у</a:t>
            </a:r>
            <a:r>
              <a:rPr sz="3000" spc="245" dirty="0">
                <a:solidFill>
                  <a:srgbClr val="EBF0F1"/>
                </a:solidFill>
                <a:latin typeface="Tahoma"/>
                <a:cs typeface="Tahoma"/>
              </a:rPr>
              <a:t>к</a:t>
            </a:r>
            <a:r>
              <a:rPr sz="3000" spc="135" dirty="0">
                <a:solidFill>
                  <a:srgbClr val="EBF0F1"/>
                </a:solidFill>
                <a:latin typeface="Tahoma"/>
                <a:cs typeface="Tahoma"/>
              </a:rPr>
              <a:t>а </a:t>
            </a:r>
            <a:r>
              <a:rPr sz="3000" spc="10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190" dirty="0">
                <a:solidFill>
                  <a:srgbClr val="EBF0F1"/>
                </a:solidFill>
                <a:latin typeface="Tahoma"/>
                <a:cs typeface="Tahoma"/>
              </a:rPr>
              <a:t>заколотників.	</a:t>
            </a:r>
            <a:r>
              <a:rPr sz="3000" spc="229" dirty="0">
                <a:solidFill>
                  <a:srgbClr val="EBF0F1"/>
                </a:solidFill>
                <a:latin typeface="Tahoma"/>
                <a:cs typeface="Tahoma"/>
              </a:rPr>
              <a:t>Голова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674448" y="3896040"/>
            <a:ext cx="241554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6870">
              <a:lnSpc>
                <a:spcPct val="116700"/>
              </a:lnSpc>
              <a:spcBef>
                <a:spcPts val="95"/>
              </a:spcBef>
            </a:pPr>
            <a:r>
              <a:rPr sz="3000" spc="310" dirty="0">
                <a:solidFill>
                  <a:srgbClr val="EBF0F1"/>
                </a:solidFill>
                <a:latin typeface="Tahoma"/>
                <a:cs typeface="Tahoma"/>
              </a:rPr>
              <a:t>прибув </a:t>
            </a:r>
            <a:r>
              <a:rPr sz="3000" spc="315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330" dirty="0">
                <a:solidFill>
                  <a:srgbClr val="EBF0F1"/>
                </a:solidFill>
                <a:latin typeface="Tahoma"/>
                <a:cs typeface="Tahoma"/>
              </a:rPr>
              <a:t>п</a:t>
            </a:r>
            <a:r>
              <a:rPr sz="3000" spc="170" dirty="0">
                <a:solidFill>
                  <a:srgbClr val="EBF0F1"/>
                </a:solidFill>
                <a:latin typeface="Tahoma"/>
                <a:cs typeface="Tahoma"/>
              </a:rPr>
              <a:t>а</a:t>
            </a:r>
            <a:r>
              <a:rPr sz="3000" spc="395" dirty="0">
                <a:solidFill>
                  <a:srgbClr val="EBF0F1"/>
                </a:solidFill>
                <a:latin typeface="Tahoma"/>
                <a:cs typeface="Tahoma"/>
              </a:rPr>
              <a:t>р</a:t>
            </a:r>
            <a:r>
              <a:rPr sz="3000" spc="229" dirty="0">
                <a:solidFill>
                  <a:srgbClr val="EBF0F1"/>
                </a:solidFill>
                <a:latin typeface="Tahoma"/>
                <a:cs typeface="Tahoma"/>
              </a:rPr>
              <a:t>л</a:t>
            </a:r>
            <a:r>
              <a:rPr sz="3000" spc="170" dirty="0">
                <a:solidFill>
                  <a:srgbClr val="EBF0F1"/>
                </a:solidFill>
                <a:latin typeface="Tahoma"/>
                <a:cs typeface="Tahoma"/>
              </a:rPr>
              <a:t>а</a:t>
            </a:r>
            <a:r>
              <a:rPr sz="3000" spc="450" dirty="0">
                <a:solidFill>
                  <a:srgbClr val="EBF0F1"/>
                </a:solidFill>
                <a:latin typeface="Tahoma"/>
                <a:cs typeface="Tahoma"/>
              </a:rPr>
              <a:t>м</a:t>
            </a:r>
            <a:r>
              <a:rPr sz="3000" spc="270" dirty="0">
                <a:solidFill>
                  <a:srgbClr val="EBF0F1"/>
                </a:solidFill>
                <a:latin typeface="Tahoma"/>
                <a:cs typeface="Tahoma"/>
              </a:rPr>
              <a:t>е</a:t>
            </a:r>
            <a:r>
              <a:rPr sz="3000" spc="175" dirty="0">
                <a:solidFill>
                  <a:srgbClr val="EBF0F1"/>
                </a:solidFill>
                <a:latin typeface="Tahoma"/>
                <a:cs typeface="Tahoma"/>
              </a:rPr>
              <a:t>нту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121379" y="3896040"/>
            <a:ext cx="261620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7020">
              <a:lnSpc>
                <a:spcPct val="116700"/>
              </a:lnSpc>
              <a:spcBef>
                <a:spcPts val="95"/>
              </a:spcBef>
            </a:pPr>
            <a:r>
              <a:rPr sz="3000" spc="330" dirty="0">
                <a:solidFill>
                  <a:srgbClr val="EBF0F1"/>
                </a:solidFill>
                <a:latin typeface="Tahoma"/>
                <a:cs typeface="Tahoma"/>
              </a:rPr>
              <a:t>п</a:t>
            </a:r>
            <a:r>
              <a:rPr sz="3000" spc="395" dirty="0">
                <a:solidFill>
                  <a:srgbClr val="EBF0F1"/>
                </a:solidFill>
                <a:latin typeface="Tahoma"/>
                <a:cs typeface="Tahoma"/>
              </a:rPr>
              <a:t>р</a:t>
            </a:r>
            <a:r>
              <a:rPr sz="3000" spc="270" dirty="0">
                <a:solidFill>
                  <a:srgbClr val="EBF0F1"/>
                </a:solidFill>
                <a:latin typeface="Tahoma"/>
                <a:cs typeface="Tahoma"/>
              </a:rPr>
              <a:t>е</a:t>
            </a:r>
            <a:r>
              <a:rPr sz="3000" spc="275" dirty="0">
                <a:solidFill>
                  <a:srgbClr val="EBF0F1"/>
                </a:solidFill>
                <a:latin typeface="Tahoma"/>
                <a:cs typeface="Tahoma"/>
              </a:rPr>
              <a:t>д</a:t>
            </a:r>
            <a:r>
              <a:rPr sz="3000" spc="300" dirty="0">
                <a:solidFill>
                  <a:srgbClr val="EBF0F1"/>
                </a:solidFill>
                <a:latin typeface="Tahoma"/>
                <a:cs typeface="Tahoma"/>
              </a:rPr>
              <a:t>с</a:t>
            </a:r>
            <a:r>
              <a:rPr sz="3000" spc="15" dirty="0">
                <a:solidFill>
                  <a:srgbClr val="EBF0F1"/>
                </a:solidFill>
                <a:latin typeface="Tahoma"/>
                <a:cs typeface="Tahoma"/>
              </a:rPr>
              <a:t>т</a:t>
            </a:r>
            <a:r>
              <a:rPr sz="3000" spc="170" dirty="0">
                <a:solidFill>
                  <a:srgbClr val="EBF0F1"/>
                </a:solidFill>
                <a:latin typeface="Tahoma"/>
                <a:cs typeface="Tahoma"/>
              </a:rPr>
              <a:t>а</a:t>
            </a:r>
            <a:r>
              <a:rPr sz="3000" spc="250" dirty="0">
                <a:solidFill>
                  <a:srgbClr val="EBF0F1"/>
                </a:solidFill>
                <a:latin typeface="Tahoma"/>
                <a:cs typeface="Tahoma"/>
              </a:rPr>
              <a:t>в</a:t>
            </a:r>
            <a:r>
              <a:rPr sz="3000" spc="335" dirty="0">
                <a:solidFill>
                  <a:srgbClr val="EBF0F1"/>
                </a:solidFill>
                <a:latin typeface="Tahoma"/>
                <a:cs typeface="Tahoma"/>
              </a:rPr>
              <a:t>н</a:t>
            </a:r>
            <a:r>
              <a:rPr sz="3000" spc="370" dirty="0">
                <a:solidFill>
                  <a:srgbClr val="EBF0F1"/>
                </a:solidFill>
                <a:latin typeface="Tahoma"/>
                <a:cs typeface="Tahoma"/>
              </a:rPr>
              <a:t>и</a:t>
            </a:r>
            <a:r>
              <a:rPr sz="3000" spc="185" dirty="0">
                <a:solidFill>
                  <a:srgbClr val="EBF0F1"/>
                </a:solidFill>
                <a:latin typeface="Tahoma"/>
                <a:cs typeface="Tahoma"/>
              </a:rPr>
              <a:t>к  </a:t>
            </a:r>
            <a:r>
              <a:rPr sz="3000" spc="250" dirty="0">
                <a:solidFill>
                  <a:srgbClr val="EBF0F1"/>
                </a:solidFill>
                <a:latin typeface="Tahoma"/>
                <a:cs typeface="Tahoma"/>
              </a:rPr>
              <a:t>в</a:t>
            </a:r>
            <a:r>
              <a:rPr sz="3000" spc="130" dirty="0">
                <a:solidFill>
                  <a:srgbClr val="EBF0F1"/>
                </a:solidFill>
                <a:latin typeface="Tahoma"/>
                <a:cs typeface="Tahoma"/>
              </a:rPr>
              <a:t>і</a:t>
            </a:r>
            <a:r>
              <a:rPr sz="3000" spc="275" dirty="0">
                <a:solidFill>
                  <a:srgbClr val="EBF0F1"/>
                </a:solidFill>
                <a:latin typeface="Tahoma"/>
                <a:cs typeface="Tahoma"/>
              </a:rPr>
              <a:t>д</a:t>
            </a:r>
            <a:r>
              <a:rPr sz="3000" spc="450" dirty="0">
                <a:solidFill>
                  <a:srgbClr val="EBF0F1"/>
                </a:solidFill>
                <a:latin typeface="Tahoma"/>
                <a:cs typeface="Tahoma"/>
              </a:rPr>
              <a:t>м</a:t>
            </a:r>
            <a:r>
              <a:rPr sz="3000" spc="275" dirty="0">
                <a:solidFill>
                  <a:srgbClr val="EBF0F1"/>
                </a:solidFill>
                <a:latin typeface="Tahoma"/>
                <a:cs typeface="Tahoma"/>
              </a:rPr>
              <a:t>о</a:t>
            </a:r>
            <a:r>
              <a:rPr sz="3000" spc="250" dirty="0">
                <a:solidFill>
                  <a:srgbClr val="EBF0F1"/>
                </a:solidFill>
                <a:latin typeface="Tahoma"/>
                <a:cs typeface="Tahoma"/>
              </a:rPr>
              <a:t>в</a:t>
            </a:r>
            <a:r>
              <a:rPr sz="3000" spc="370" dirty="0">
                <a:solidFill>
                  <a:srgbClr val="EBF0F1"/>
                </a:solidFill>
                <a:latin typeface="Tahoma"/>
                <a:cs typeface="Tahoma"/>
              </a:rPr>
              <a:t>и</a:t>
            </a:r>
            <a:r>
              <a:rPr sz="3000" spc="250" dirty="0">
                <a:solidFill>
                  <a:srgbClr val="EBF0F1"/>
                </a:solidFill>
                <a:latin typeface="Tahoma"/>
                <a:cs typeface="Tahoma"/>
              </a:rPr>
              <a:t>в</a:t>
            </a:r>
            <a:r>
              <a:rPr sz="3000" spc="300" dirty="0">
                <a:solidFill>
                  <a:srgbClr val="EBF0F1"/>
                </a:solidFill>
                <a:latin typeface="Tahoma"/>
                <a:cs typeface="Tahoma"/>
              </a:rPr>
              <a:t>с</a:t>
            </a:r>
            <a:r>
              <a:rPr sz="3000" spc="229" dirty="0">
                <a:solidFill>
                  <a:srgbClr val="EBF0F1"/>
                </a:solidFill>
                <a:latin typeface="Tahoma"/>
                <a:cs typeface="Tahoma"/>
              </a:rPr>
              <a:t>я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79059" y="4962840"/>
            <a:ext cx="9856470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6700"/>
              </a:lnSpc>
              <a:spcBef>
                <a:spcPts val="95"/>
              </a:spcBef>
            </a:pPr>
            <a:r>
              <a:rPr sz="3000" spc="254" dirty="0">
                <a:solidFill>
                  <a:srgbClr val="EBF0F1"/>
                </a:solidFill>
                <a:latin typeface="Tahoma"/>
                <a:cs typeface="Tahoma"/>
              </a:rPr>
              <a:t>підтримати </a:t>
            </a:r>
            <a:r>
              <a:rPr sz="3000" spc="220" dirty="0">
                <a:solidFill>
                  <a:srgbClr val="EBF0F1"/>
                </a:solidFill>
                <a:latin typeface="Tahoma"/>
                <a:cs typeface="Tahoma"/>
              </a:rPr>
              <a:t>переворот, </a:t>
            </a:r>
            <a:r>
              <a:rPr sz="3000" spc="210" dirty="0">
                <a:solidFill>
                  <a:srgbClr val="EBF0F1"/>
                </a:solidFill>
                <a:latin typeface="Tahoma"/>
                <a:cs typeface="Tahoma"/>
              </a:rPr>
              <a:t>стверджуючи, </a:t>
            </a:r>
            <a:r>
              <a:rPr sz="3000" spc="345" dirty="0">
                <a:solidFill>
                  <a:srgbClr val="EBF0F1"/>
                </a:solidFill>
                <a:latin typeface="Tahoma"/>
                <a:cs typeface="Tahoma"/>
              </a:rPr>
              <a:t>що </a:t>
            </a:r>
            <a:r>
              <a:rPr sz="3000" spc="330" dirty="0">
                <a:solidFill>
                  <a:srgbClr val="EBF0F1"/>
                </a:solidFill>
                <a:latin typeface="Tahoma"/>
                <a:cs typeface="Tahoma"/>
              </a:rPr>
              <a:t>лише </a:t>
            </a:r>
            <a:r>
              <a:rPr sz="3000" spc="335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285" dirty="0">
                <a:solidFill>
                  <a:srgbClr val="EBF0F1"/>
                </a:solidFill>
                <a:latin typeface="Tahoma"/>
                <a:cs typeface="Tahoma"/>
              </a:rPr>
              <a:t>Верховна </a:t>
            </a:r>
            <a:r>
              <a:rPr sz="3000" spc="275" dirty="0">
                <a:solidFill>
                  <a:srgbClr val="EBF0F1"/>
                </a:solidFill>
                <a:latin typeface="Tahoma"/>
                <a:cs typeface="Tahoma"/>
              </a:rPr>
              <a:t>Рада </a:t>
            </a:r>
            <a:r>
              <a:rPr sz="3000" spc="320" dirty="0">
                <a:solidFill>
                  <a:srgbClr val="EBF0F1"/>
                </a:solidFill>
                <a:latin typeface="Tahoma"/>
                <a:cs typeface="Tahoma"/>
              </a:rPr>
              <a:t>може </a:t>
            </a:r>
            <a:r>
              <a:rPr sz="3000" spc="305" dirty="0">
                <a:solidFill>
                  <a:srgbClr val="EBF0F1"/>
                </a:solidFill>
                <a:latin typeface="Tahoma"/>
                <a:cs typeface="Tahoma"/>
              </a:rPr>
              <a:t>прийняти рішення </a:t>
            </a:r>
            <a:r>
              <a:rPr sz="3000" spc="335" dirty="0">
                <a:solidFill>
                  <a:srgbClr val="EBF0F1"/>
                </a:solidFill>
                <a:latin typeface="Tahoma"/>
                <a:cs typeface="Tahoma"/>
              </a:rPr>
              <a:t>про </a:t>
            </a:r>
            <a:r>
              <a:rPr sz="3000" spc="34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275" dirty="0">
                <a:solidFill>
                  <a:srgbClr val="EBF0F1"/>
                </a:solidFill>
                <a:latin typeface="Tahoma"/>
                <a:cs typeface="Tahoma"/>
              </a:rPr>
              <a:t>запровадження </a:t>
            </a:r>
            <a:r>
              <a:rPr sz="3000" spc="260" dirty="0">
                <a:solidFill>
                  <a:srgbClr val="EBF0F1"/>
                </a:solidFill>
                <a:latin typeface="Tahoma"/>
                <a:cs typeface="Tahoma"/>
              </a:rPr>
              <a:t>надзвичайного </a:t>
            </a:r>
            <a:r>
              <a:rPr sz="3000" spc="120" dirty="0">
                <a:solidFill>
                  <a:srgbClr val="EBF0F1"/>
                </a:solidFill>
                <a:latin typeface="Tahoma"/>
                <a:cs typeface="Tahoma"/>
              </a:rPr>
              <a:t>стану. </a:t>
            </a:r>
            <a:r>
              <a:rPr sz="3000" spc="254" dirty="0">
                <a:solidFill>
                  <a:srgbClr val="EBF0F1"/>
                </a:solidFill>
                <a:latin typeface="Tahoma"/>
                <a:cs typeface="Tahoma"/>
              </a:rPr>
              <a:t>Загалом </a:t>
            </a:r>
            <a:r>
              <a:rPr sz="3000" spc="26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265" dirty="0">
                <a:solidFill>
                  <a:srgbClr val="EBF0F1"/>
                </a:solidFill>
                <a:latin typeface="Tahoma"/>
                <a:cs typeface="Tahoma"/>
              </a:rPr>
              <a:t>парламент</a:t>
            </a:r>
            <a:r>
              <a:rPr sz="3000" spc="-16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265" dirty="0">
                <a:solidFill>
                  <a:srgbClr val="EBF0F1"/>
                </a:solidFill>
                <a:latin typeface="Tahoma"/>
                <a:cs typeface="Tahoma"/>
              </a:rPr>
              <a:t>зайняв</a:t>
            </a:r>
            <a:r>
              <a:rPr sz="3000" spc="-16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225" dirty="0">
                <a:solidFill>
                  <a:srgbClr val="EBF0F1"/>
                </a:solidFill>
                <a:latin typeface="Tahoma"/>
                <a:cs typeface="Tahoma"/>
              </a:rPr>
              <a:t>вичікувальну</a:t>
            </a:r>
            <a:r>
              <a:rPr sz="3000" spc="-16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215" dirty="0">
                <a:solidFill>
                  <a:srgbClr val="EBF0F1"/>
                </a:solidFill>
                <a:latin typeface="Tahoma"/>
                <a:cs typeface="Tahoma"/>
              </a:rPr>
              <a:t>позицію.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126413" y="9639614"/>
            <a:ext cx="7160259" cy="180975"/>
          </a:xfrm>
          <a:custGeom>
            <a:avLst/>
            <a:gdLst/>
            <a:ahLst/>
            <a:cxnLst/>
            <a:rect l="l" t="t" r="r" b="b"/>
            <a:pathLst>
              <a:path w="7160259" h="180975">
                <a:moveTo>
                  <a:pt x="7159836" y="180974"/>
                </a:moveTo>
                <a:lnTo>
                  <a:pt x="0" y="180974"/>
                </a:lnTo>
                <a:lnTo>
                  <a:pt x="0" y="0"/>
                </a:lnTo>
                <a:lnTo>
                  <a:pt x="7159836" y="0"/>
                </a:lnTo>
                <a:lnTo>
                  <a:pt x="7159836" y="180974"/>
                </a:lnTo>
                <a:close/>
              </a:path>
            </a:pathLst>
          </a:custGeom>
          <a:solidFill>
            <a:srgbClr val="1760A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0287000"/>
            <a:chOff x="0" y="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934" y="163298"/>
              <a:ext cx="7562849" cy="996314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126413" y="9639613"/>
              <a:ext cx="7160259" cy="180975"/>
            </a:xfrm>
            <a:custGeom>
              <a:avLst/>
              <a:gdLst/>
              <a:ahLst/>
              <a:cxnLst/>
              <a:rect l="l" t="t" r="r" b="b"/>
              <a:pathLst>
                <a:path w="7160259" h="180975">
                  <a:moveTo>
                    <a:pt x="7159836" y="180974"/>
                  </a:moveTo>
                  <a:lnTo>
                    <a:pt x="0" y="180974"/>
                  </a:lnTo>
                  <a:lnTo>
                    <a:pt x="0" y="0"/>
                  </a:lnTo>
                  <a:lnTo>
                    <a:pt x="7159836" y="0"/>
                  </a:lnTo>
                  <a:lnTo>
                    <a:pt x="7159836" y="180974"/>
                  </a:lnTo>
                  <a:close/>
                </a:path>
              </a:pathLst>
            </a:custGeom>
            <a:solidFill>
              <a:srgbClr val="176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9059" y="444501"/>
            <a:ext cx="10167620" cy="284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7500"/>
              </a:lnSpc>
            </a:pPr>
            <a:r>
              <a:rPr sz="6000" spc="580" dirty="0">
                <a:solidFill>
                  <a:srgbClr val="EBF0F1"/>
                </a:solidFill>
              </a:rPr>
              <a:t>СПРОБА</a:t>
            </a:r>
            <a:r>
              <a:rPr sz="6000" spc="-80" dirty="0">
                <a:solidFill>
                  <a:srgbClr val="EBF0F1"/>
                </a:solidFill>
              </a:rPr>
              <a:t> </a:t>
            </a:r>
            <a:r>
              <a:rPr sz="6000" spc="570" dirty="0">
                <a:solidFill>
                  <a:srgbClr val="EBF0F1"/>
                </a:solidFill>
              </a:rPr>
              <a:t>ДЕРЖАВНОГО </a:t>
            </a:r>
            <a:r>
              <a:rPr sz="6000" spc="-2100" dirty="0">
                <a:solidFill>
                  <a:srgbClr val="EBF0F1"/>
                </a:solidFill>
              </a:rPr>
              <a:t> </a:t>
            </a:r>
            <a:r>
              <a:rPr sz="6000" spc="575" dirty="0">
                <a:solidFill>
                  <a:srgbClr val="EBF0F1"/>
                </a:solidFill>
              </a:rPr>
              <a:t>ПЕРЕВОРОТУ </a:t>
            </a:r>
            <a:r>
              <a:rPr sz="6000" spc="365" dirty="0">
                <a:solidFill>
                  <a:srgbClr val="EBF0F1"/>
                </a:solidFill>
              </a:rPr>
              <a:t>В </a:t>
            </a:r>
            <a:r>
              <a:rPr sz="6000" spc="570" dirty="0">
                <a:solidFill>
                  <a:srgbClr val="EBF0F1"/>
                </a:solidFill>
              </a:rPr>
              <a:t>СРСР </a:t>
            </a:r>
            <a:r>
              <a:rPr sz="6000" spc="-625" dirty="0">
                <a:solidFill>
                  <a:srgbClr val="EBF0F1"/>
                </a:solidFill>
              </a:rPr>
              <a:t>І </a:t>
            </a:r>
            <a:r>
              <a:rPr sz="6000" spc="-620" dirty="0">
                <a:solidFill>
                  <a:srgbClr val="EBF0F1"/>
                </a:solidFill>
              </a:rPr>
              <a:t> </a:t>
            </a:r>
            <a:r>
              <a:rPr sz="6000" spc="470" dirty="0">
                <a:solidFill>
                  <a:srgbClr val="EBF0F1"/>
                </a:solidFill>
              </a:rPr>
              <a:t>УКРАЇНА</a:t>
            </a:r>
            <a:endParaRPr sz="6000"/>
          </a:p>
        </p:txBody>
      </p:sp>
      <p:sp>
        <p:nvSpPr>
          <p:cNvPr id="7" name="object 7"/>
          <p:cNvSpPr txBox="1"/>
          <p:nvPr/>
        </p:nvSpPr>
        <p:spPr>
          <a:xfrm>
            <a:off x="13114273" y="5698202"/>
            <a:ext cx="49263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96029" algn="l"/>
              </a:tabLst>
            </a:pPr>
            <a:r>
              <a:rPr sz="3000" spc="285" dirty="0">
                <a:solidFill>
                  <a:srgbClr val="EBF0F1"/>
                </a:solidFill>
                <a:latin typeface="Tahoma"/>
                <a:cs typeface="Tahoma"/>
              </a:rPr>
              <a:t>гр</a:t>
            </a:r>
            <a:r>
              <a:rPr sz="3000" spc="275" dirty="0">
                <a:solidFill>
                  <a:srgbClr val="EBF0F1"/>
                </a:solidFill>
                <a:latin typeface="Tahoma"/>
                <a:cs typeface="Tahoma"/>
              </a:rPr>
              <a:t>о</a:t>
            </a:r>
            <a:r>
              <a:rPr sz="3000" spc="450" dirty="0">
                <a:solidFill>
                  <a:srgbClr val="EBF0F1"/>
                </a:solidFill>
                <a:latin typeface="Tahoma"/>
                <a:cs typeface="Tahoma"/>
              </a:rPr>
              <a:t>м</a:t>
            </a:r>
            <a:r>
              <a:rPr sz="3000" spc="170" dirty="0">
                <a:solidFill>
                  <a:srgbClr val="EBF0F1"/>
                </a:solidFill>
                <a:latin typeface="Tahoma"/>
                <a:cs typeface="Tahoma"/>
              </a:rPr>
              <a:t>а</a:t>
            </a:r>
            <a:r>
              <a:rPr sz="3000" spc="275" dirty="0">
                <a:solidFill>
                  <a:srgbClr val="EBF0F1"/>
                </a:solidFill>
                <a:latin typeface="Tahoma"/>
                <a:cs typeface="Tahoma"/>
              </a:rPr>
              <a:t>д</a:t>
            </a:r>
            <a:r>
              <a:rPr sz="3000" spc="229" dirty="0">
                <a:solidFill>
                  <a:srgbClr val="EBF0F1"/>
                </a:solidFill>
                <a:latin typeface="Tahoma"/>
                <a:cs typeface="Tahoma"/>
              </a:rPr>
              <a:t>я</a:t>
            </a:r>
            <a:r>
              <a:rPr sz="3000" spc="335" dirty="0">
                <a:solidFill>
                  <a:srgbClr val="EBF0F1"/>
                </a:solidFill>
                <a:latin typeface="Tahoma"/>
                <a:cs typeface="Tahoma"/>
              </a:rPr>
              <a:t>н</a:t>
            </a:r>
            <a:r>
              <a:rPr sz="3000" spc="300" dirty="0">
                <a:solidFill>
                  <a:srgbClr val="EBF0F1"/>
                </a:solidFill>
                <a:latin typeface="Tahoma"/>
                <a:cs typeface="Tahoma"/>
              </a:rPr>
              <a:t>с</a:t>
            </a:r>
            <a:r>
              <a:rPr sz="3000" spc="185" dirty="0">
                <a:solidFill>
                  <a:srgbClr val="EBF0F1"/>
                </a:solidFill>
                <a:latin typeface="Tahoma"/>
                <a:cs typeface="Tahoma"/>
              </a:rPr>
              <a:t>ь</a:t>
            </a:r>
            <a:r>
              <a:rPr sz="3000" spc="245" dirty="0">
                <a:solidFill>
                  <a:srgbClr val="EBF0F1"/>
                </a:solidFill>
                <a:latin typeface="Tahoma"/>
                <a:cs typeface="Tahoma"/>
              </a:rPr>
              <a:t>к</a:t>
            </a:r>
            <a:r>
              <a:rPr sz="3000" spc="370" dirty="0">
                <a:solidFill>
                  <a:srgbClr val="EBF0F1"/>
                </a:solidFill>
                <a:latin typeface="Tahoma"/>
                <a:cs typeface="Tahoma"/>
              </a:rPr>
              <a:t>ий	</a:t>
            </a:r>
            <a:r>
              <a:rPr sz="3000" spc="170" dirty="0">
                <a:solidFill>
                  <a:srgbClr val="EBF0F1"/>
                </a:solidFill>
                <a:latin typeface="Tahoma"/>
                <a:cs typeface="Tahoma"/>
              </a:rPr>
              <a:t>а</a:t>
            </a:r>
            <a:r>
              <a:rPr sz="3000" spc="245" dirty="0">
                <a:solidFill>
                  <a:srgbClr val="EBF0F1"/>
                </a:solidFill>
                <a:latin typeface="Tahoma"/>
                <a:cs typeface="Tahoma"/>
              </a:rPr>
              <a:t>к</a:t>
            </a:r>
            <a:r>
              <a:rPr sz="3000" spc="15" dirty="0">
                <a:solidFill>
                  <a:srgbClr val="EBF0F1"/>
                </a:solidFill>
                <a:latin typeface="Tahoma"/>
                <a:cs typeface="Tahoma"/>
              </a:rPr>
              <a:t>т</a:t>
            </a:r>
            <a:r>
              <a:rPr sz="3000" spc="370" dirty="0">
                <a:solidFill>
                  <a:srgbClr val="EBF0F1"/>
                </a:solidFill>
                <a:latin typeface="Tahoma"/>
                <a:cs typeface="Tahoma"/>
              </a:rPr>
              <a:t>и</a:t>
            </a:r>
            <a:r>
              <a:rPr sz="3000" spc="250" dirty="0">
                <a:solidFill>
                  <a:srgbClr val="EBF0F1"/>
                </a:solidFill>
                <a:latin typeface="Tahoma"/>
                <a:cs typeface="Tahoma"/>
              </a:rPr>
              <a:t>в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38926" y="6231602"/>
            <a:ext cx="98945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65" dirty="0">
                <a:solidFill>
                  <a:srgbClr val="EBF0F1"/>
                </a:solidFill>
                <a:latin typeface="Tahoma"/>
                <a:cs typeface="Tahoma"/>
              </a:rPr>
              <a:t>засудили</a:t>
            </a:r>
            <a:r>
              <a:rPr sz="3000" spc="-35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145" dirty="0">
                <a:solidFill>
                  <a:srgbClr val="EBF0F1"/>
                </a:solidFill>
                <a:latin typeface="Tahoma"/>
                <a:cs typeface="Tahoma"/>
              </a:rPr>
              <a:t>заколот,</a:t>
            </a:r>
            <a:r>
              <a:rPr sz="3000" spc="-3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250" dirty="0">
                <a:solidFill>
                  <a:srgbClr val="EBF0F1"/>
                </a:solidFill>
                <a:latin typeface="Tahoma"/>
                <a:cs typeface="Tahoma"/>
              </a:rPr>
              <a:t>діючи</a:t>
            </a:r>
            <a:r>
              <a:rPr sz="3000" spc="-3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250" dirty="0">
                <a:solidFill>
                  <a:srgbClr val="EBF0F1"/>
                </a:solidFill>
                <a:latin typeface="Tahoma"/>
                <a:cs typeface="Tahoma"/>
              </a:rPr>
              <a:t>в</a:t>
            </a:r>
            <a:r>
              <a:rPr sz="3000" spc="-3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254" dirty="0">
                <a:solidFill>
                  <a:srgbClr val="EBF0F1"/>
                </a:solidFill>
                <a:latin typeface="Tahoma"/>
                <a:cs typeface="Tahoma"/>
              </a:rPr>
              <a:t>межах</a:t>
            </a:r>
            <a:r>
              <a:rPr sz="3000" spc="-35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240" dirty="0">
                <a:solidFill>
                  <a:srgbClr val="EBF0F1"/>
                </a:solidFill>
                <a:latin typeface="Tahoma"/>
                <a:cs typeface="Tahoma"/>
              </a:rPr>
              <a:t>конституційних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38926" y="6765002"/>
            <a:ext cx="32327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93520" algn="l"/>
              </a:tabLst>
            </a:pPr>
            <a:r>
              <a:rPr sz="3000" spc="330" dirty="0">
                <a:solidFill>
                  <a:srgbClr val="EBF0F1"/>
                </a:solidFill>
                <a:latin typeface="Tahoma"/>
                <a:cs typeface="Tahoma"/>
              </a:rPr>
              <a:t>п</a:t>
            </a:r>
            <a:r>
              <a:rPr sz="3000" spc="395" dirty="0">
                <a:solidFill>
                  <a:srgbClr val="EBF0F1"/>
                </a:solidFill>
                <a:latin typeface="Tahoma"/>
                <a:cs typeface="Tahoma"/>
              </a:rPr>
              <a:t>р</a:t>
            </a:r>
            <a:r>
              <a:rPr sz="3000" spc="170" dirty="0">
                <a:solidFill>
                  <a:srgbClr val="EBF0F1"/>
                </a:solidFill>
                <a:latin typeface="Tahoma"/>
                <a:cs typeface="Tahoma"/>
              </a:rPr>
              <a:t>а</a:t>
            </a:r>
            <a:r>
              <a:rPr sz="3000" spc="250" dirty="0">
                <a:solidFill>
                  <a:srgbClr val="EBF0F1"/>
                </a:solidFill>
                <a:latin typeface="Tahoma"/>
                <a:cs typeface="Tahoma"/>
              </a:rPr>
              <a:t>в</a:t>
            </a:r>
            <a:r>
              <a:rPr sz="3000" spc="-275" dirty="0">
                <a:solidFill>
                  <a:srgbClr val="EBF0F1"/>
                </a:solidFill>
                <a:latin typeface="Tahoma"/>
                <a:cs typeface="Tahoma"/>
              </a:rPr>
              <a:t>.	</a:t>
            </a:r>
            <a:r>
              <a:rPr sz="3000" spc="305" dirty="0">
                <a:solidFill>
                  <a:srgbClr val="EBF0F1"/>
                </a:solidFill>
                <a:latin typeface="Tahoma"/>
                <a:cs typeface="Tahoma"/>
              </a:rPr>
              <a:t>З</a:t>
            </a:r>
            <a:r>
              <a:rPr sz="3000" spc="275" dirty="0">
                <a:solidFill>
                  <a:srgbClr val="EBF0F1"/>
                </a:solidFill>
                <a:latin typeface="Tahoma"/>
                <a:cs typeface="Tahoma"/>
              </a:rPr>
              <a:t>о</a:t>
            </a:r>
            <a:r>
              <a:rPr sz="3000" spc="245" dirty="0">
                <a:solidFill>
                  <a:srgbClr val="EBF0F1"/>
                </a:solidFill>
                <a:latin typeface="Tahoma"/>
                <a:cs typeface="Tahoma"/>
              </a:rPr>
              <a:t>к</a:t>
            </a:r>
            <a:r>
              <a:rPr sz="3000" spc="395" dirty="0">
                <a:solidFill>
                  <a:srgbClr val="EBF0F1"/>
                </a:solidFill>
                <a:latin typeface="Tahoma"/>
                <a:cs typeface="Tahoma"/>
              </a:rPr>
              <a:t>р</a:t>
            </a:r>
            <a:r>
              <a:rPr sz="3000" spc="270" dirty="0">
                <a:solidFill>
                  <a:srgbClr val="EBF0F1"/>
                </a:solidFill>
                <a:latin typeface="Tahoma"/>
                <a:cs typeface="Tahoma"/>
              </a:rPr>
              <a:t>е</a:t>
            </a:r>
            <a:r>
              <a:rPr sz="3000" spc="450" dirty="0">
                <a:solidFill>
                  <a:srgbClr val="EBF0F1"/>
                </a:solidFill>
                <a:latin typeface="Tahoma"/>
                <a:cs typeface="Tahoma"/>
              </a:rPr>
              <a:t>м</a:t>
            </a:r>
            <a:r>
              <a:rPr sz="3000" spc="170" dirty="0">
                <a:solidFill>
                  <a:srgbClr val="EBF0F1"/>
                </a:solidFill>
                <a:latin typeface="Tahoma"/>
                <a:cs typeface="Tahoma"/>
              </a:rPr>
              <a:t>а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15821" y="6688802"/>
            <a:ext cx="652272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8445">
              <a:lnSpc>
                <a:spcPct val="116700"/>
              </a:lnSpc>
              <a:spcBef>
                <a:spcPts val="95"/>
              </a:spcBef>
              <a:tabLst>
                <a:tab pos="1943100" algn="l"/>
                <a:tab pos="2243455" algn="l"/>
                <a:tab pos="2616200" algn="l"/>
                <a:tab pos="4374515" algn="l"/>
                <a:tab pos="5078095" algn="l"/>
              </a:tabLst>
            </a:pPr>
            <a:r>
              <a:rPr sz="3000" spc="450" dirty="0">
                <a:solidFill>
                  <a:srgbClr val="EBF0F1"/>
                </a:solidFill>
                <a:latin typeface="Tahoma"/>
                <a:cs typeface="Tahoma"/>
              </a:rPr>
              <a:t>ш</a:t>
            </a:r>
            <a:r>
              <a:rPr sz="3000" spc="170" dirty="0">
                <a:solidFill>
                  <a:srgbClr val="EBF0F1"/>
                </a:solidFill>
                <a:latin typeface="Tahoma"/>
                <a:cs typeface="Tahoma"/>
              </a:rPr>
              <a:t>а</a:t>
            </a:r>
            <a:r>
              <a:rPr sz="3000" spc="90" dirty="0">
                <a:solidFill>
                  <a:srgbClr val="EBF0F1"/>
                </a:solidFill>
                <a:latin typeface="Tahoma"/>
                <a:cs typeface="Tahoma"/>
              </a:rPr>
              <a:t>х</a:t>
            </a:r>
            <a:r>
              <a:rPr sz="3000" spc="15" dirty="0">
                <a:solidFill>
                  <a:srgbClr val="EBF0F1"/>
                </a:solidFill>
                <a:latin typeface="Tahoma"/>
                <a:cs typeface="Tahoma"/>
              </a:rPr>
              <a:t>т</a:t>
            </a:r>
            <a:r>
              <a:rPr sz="3000" spc="170" dirty="0">
                <a:solidFill>
                  <a:srgbClr val="EBF0F1"/>
                </a:solidFill>
                <a:latin typeface="Tahoma"/>
                <a:cs typeface="Tahoma"/>
              </a:rPr>
              <a:t>а</a:t>
            </a:r>
            <a:r>
              <a:rPr sz="3000" spc="395" dirty="0">
                <a:solidFill>
                  <a:srgbClr val="EBF0F1"/>
                </a:solidFill>
                <a:latin typeface="Tahoma"/>
                <a:cs typeface="Tahoma"/>
              </a:rPr>
              <a:t>р</a:t>
            </a:r>
            <a:r>
              <a:rPr sz="3000" spc="130" dirty="0">
                <a:solidFill>
                  <a:srgbClr val="EBF0F1"/>
                </a:solidFill>
                <a:latin typeface="Tahoma"/>
                <a:cs typeface="Tahoma"/>
              </a:rPr>
              <a:t>і		</a:t>
            </a:r>
            <a:r>
              <a:rPr sz="3000" spc="330" dirty="0">
                <a:solidFill>
                  <a:srgbClr val="EBF0F1"/>
                </a:solidFill>
                <a:latin typeface="Tahoma"/>
                <a:cs typeface="Tahoma"/>
              </a:rPr>
              <a:t>Д</a:t>
            </a:r>
            <a:r>
              <a:rPr sz="3000" spc="275" dirty="0">
                <a:solidFill>
                  <a:srgbClr val="EBF0F1"/>
                </a:solidFill>
                <a:latin typeface="Tahoma"/>
                <a:cs typeface="Tahoma"/>
              </a:rPr>
              <a:t>о</a:t>
            </a:r>
            <a:r>
              <a:rPr sz="3000" spc="330" dirty="0">
                <a:solidFill>
                  <a:srgbClr val="EBF0F1"/>
                </a:solidFill>
                <a:latin typeface="Tahoma"/>
                <a:cs typeface="Tahoma"/>
              </a:rPr>
              <a:t>нб</a:t>
            </a:r>
            <a:r>
              <a:rPr sz="3000" spc="170" dirty="0">
                <a:solidFill>
                  <a:srgbClr val="EBF0F1"/>
                </a:solidFill>
                <a:latin typeface="Tahoma"/>
                <a:cs typeface="Tahoma"/>
              </a:rPr>
              <a:t>а</a:t>
            </a:r>
            <a:r>
              <a:rPr sz="3000" spc="300" dirty="0">
                <a:solidFill>
                  <a:srgbClr val="EBF0F1"/>
                </a:solidFill>
                <a:latin typeface="Tahoma"/>
                <a:cs typeface="Tahoma"/>
              </a:rPr>
              <a:t>с</a:t>
            </a:r>
            <a:r>
              <a:rPr sz="3000" spc="175" dirty="0">
                <a:solidFill>
                  <a:srgbClr val="EBF0F1"/>
                </a:solidFill>
                <a:latin typeface="Tahoma"/>
                <a:cs typeface="Tahoma"/>
              </a:rPr>
              <a:t>у	</a:t>
            </a:r>
            <a:r>
              <a:rPr sz="3000" spc="275" dirty="0">
                <a:solidFill>
                  <a:srgbClr val="EBF0F1"/>
                </a:solidFill>
                <a:latin typeface="Tahoma"/>
                <a:cs typeface="Tahoma"/>
              </a:rPr>
              <a:t>о</a:t>
            </a:r>
            <a:r>
              <a:rPr sz="3000" spc="225" dirty="0">
                <a:solidFill>
                  <a:srgbClr val="EBF0F1"/>
                </a:solidFill>
                <a:latin typeface="Tahoma"/>
                <a:cs typeface="Tahoma"/>
              </a:rPr>
              <a:t>го</a:t>
            </a:r>
            <a:r>
              <a:rPr sz="3000" spc="229" dirty="0">
                <a:solidFill>
                  <a:srgbClr val="EBF0F1"/>
                </a:solidFill>
                <a:latin typeface="Tahoma"/>
                <a:cs typeface="Tahoma"/>
              </a:rPr>
              <a:t>л</a:t>
            </a:r>
            <a:r>
              <a:rPr sz="3000" spc="275" dirty="0">
                <a:solidFill>
                  <a:srgbClr val="EBF0F1"/>
                </a:solidFill>
                <a:latin typeface="Tahoma"/>
                <a:cs typeface="Tahoma"/>
              </a:rPr>
              <a:t>о</a:t>
            </a:r>
            <a:r>
              <a:rPr sz="3000" spc="300" dirty="0">
                <a:solidFill>
                  <a:srgbClr val="EBF0F1"/>
                </a:solidFill>
                <a:latin typeface="Tahoma"/>
                <a:cs typeface="Tahoma"/>
              </a:rPr>
              <a:t>с</a:t>
            </a:r>
            <a:r>
              <a:rPr sz="3000" spc="370" dirty="0">
                <a:solidFill>
                  <a:srgbClr val="EBF0F1"/>
                </a:solidFill>
                <a:latin typeface="Tahoma"/>
                <a:cs typeface="Tahoma"/>
              </a:rPr>
              <a:t>и</a:t>
            </a:r>
            <a:r>
              <a:rPr sz="3000" spc="229" dirty="0">
                <a:solidFill>
                  <a:srgbClr val="EBF0F1"/>
                </a:solidFill>
                <a:latin typeface="Tahoma"/>
                <a:cs typeface="Tahoma"/>
              </a:rPr>
              <a:t>л</a:t>
            </a:r>
            <a:r>
              <a:rPr sz="3000" spc="260" dirty="0">
                <a:solidFill>
                  <a:srgbClr val="EBF0F1"/>
                </a:solidFill>
                <a:latin typeface="Tahoma"/>
                <a:cs typeface="Tahoma"/>
              </a:rPr>
              <a:t>и  </a:t>
            </a:r>
            <a:r>
              <a:rPr sz="3000" spc="300" dirty="0">
                <a:solidFill>
                  <a:srgbClr val="EBF0F1"/>
                </a:solidFill>
                <a:latin typeface="Tahoma"/>
                <a:cs typeface="Tahoma"/>
              </a:rPr>
              <a:t>с</a:t>
            </a:r>
            <a:r>
              <a:rPr sz="3000" spc="15" dirty="0">
                <a:solidFill>
                  <a:srgbClr val="EBF0F1"/>
                </a:solidFill>
                <a:latin typeface="Tahoma"/>
                <a:cs typeface="Tahoma"/>
              </a:rPr>
              <a:t>т</a:t>
            </a:r>
            <a:r>
              <a:rPr sz="3000" spc="395" dirty="0">
                <a:solidFill>
                  <a:srgbClr val="EBF0F1"/>
                </a:solidFill>
                <a:latin typeface="Tahoma"/>
                <a:cs typeface="Tahoma"/>
              </a:rPr>
              <a:t>р</a:t>
            </a:r>
            <a:r>
              <a:rPr sz="3000" spc="170" dirty="0">
                <a:solidFill>
                  <a:srgbClr val="EBF0F1"/>
                </a:solidFill>
                <a:latin typeface="Tahoma"/>
                <a:cs typeface="Tahoma"/>
              </a:rPr>
              <a:t>а</a:t>
            </a:r>
            <a:r>
              <a:rPr sz="3000" spc="370" dirty="0">
                <a:solidFill>
                  <a:srgbClr val="EBF0F1"/>
                </a:solidFill>
                <a:latin typeface="Tahoma"/>
                <a:cs typeface="Tahoma"/>
              </a:rPr>
              <a:t>й</a:t>
            </a:r>
            <a:r>
              <a:rPr sz="3000" spc="245" dirty="0">
                <a:solidFill>
                  <a:srgbClr val="EBF0F1"/>
                </a:solidFill>
                <a:latin typeface="Tahoma"/>
                <a:cs typeface="Tahoma"/>
              </a:rPr>
              <a:t>к	</a:t>
            </a:r>
            <a:r>
              <a:rPr sz="3000" spc="130" dirty="0">
                <a:solidFill>
                  <a:srgbClr val="EBF0F1"/>
                </a:solidFill>
                <a:latin typeface="Tahoma"/>
                <a:cs typeface="Tahoma"/>
              </a:rPr>
              <a:t>і		</a:t>
            </a:r>
            <a:r>
              <a:rPr sz="3000" spc="250" dirty="0">
                <a:solidFill>
                  <a:srgbClr val="EBF0F1"/>
                </a:solidFill>
                <a:latin typeface="Tahoma"/>
                <a:cs typeface="Tahoma"/>
              </a:rPr>
              <a:t>в</a:t>
            </a:r>
            <a:r>
              <a:rPr sz="3000" spc="370" dirty="0">
                <a:solidFill>
                  <a:srgbClr val="EBF0F1"/>
                </a:solidFill>
                <a:latin typeface="Tahoma"/>
                <a:cs typeface="Tahoma"/>
              </a:rPr>
              <a:t>и</a:t>
            </a:r>
            <a:r>
              <a:rPr sz="3000" spc="300" dirty="0">
                <a:solidFill>
                  <a:srgbClr val="EBF0F1"/>
                </a:solidFill>
                <a:latin typeface="Tahoma"/>
                <a:cs typeface="Tahoma"/>
              </a:rPr>
              <a:t>с</a:t>
            </a:r>
            <a:r>
              <a:rPr sz="3000" spc="175" dirty="0">
                <a:solidFill>
                  <a:srgbClr val="EBF0F1"/>
                </a:solidFill>
                <a:latin typeface="Tahoma"/>
                <a:cs typeface="Tahoma"/>
              </a:rPr>
              <a:t>у</a:t>
            </a:r>
            <a:r>
              <a:rPr sz="3000" spc="254" dirty="0">
                <a:solidFill>
                  <a:srgbClr val="EBF0F1"/>
                </a:solidFill>
                <a:latin typeface="Tahoma"/>
                <a:cs typeface="Tahoma"/>
              </a:rPr>
              <a:t>ну</a:t>
            </a:r>
            <a:r>
              <a:rPr sz="3000" spc="229" dirty="0">
                <a:solidFill>
                  <a:srgbClr val="EBF0F1"/>
                </a:solidFill>
                <a:latin typeface="Tahoma"/>
                <a:cs typeface="Tahoma"/>
              </a:rPr>
              <a:t>л</a:t>
            </a:r>
            <a:r>
              <a:rPr sz="3000" spc="370" dirty="0">
                <a:solidFill>
                  <a:srgbClr val="EBF0F1"/>
                </a:solidFill>
                <a:latin typeface="Tahoma"/>
                <a:cs typeface="Tahoma"/>
              </a:rPr>
              <a:t>и	</a:t>
            </a:r>
            <a:r>
              <a:rPr sz="3000" spc="250" dirty="0">
                <a:solidFill>
                  <a:srgbClr val="EBF0F1"/>
                </a:solidFill>
                <a:latin typeface="Tahoma"/>
                <a:cs typeface="Tahoma"/>
              </a:rPr>
              <a:t>в</a:t>
            </a:r>
            <a:r>
              <a:rPr sz="3000" spc="370" dirty="0">
                <a:solidFill>
                  <a:srgbClr val="EBF0F1"/>
                </a:solidFill>
                <a:latin typeface="Tahoma"/>
                <a:cs typeface="Tahoma"/>
              </a:rPr>
              <a:t>и</a:t>
            </a:r>
            <a:r>
              <a:rPr sz="3000" spc="450" dirty="0">
                <a:solidFill>
                  <a:srgbClr val="EBF0F1"/>
                </a:solidFill>
                <a:latin typeface="Tahoma"/>
                <a:cs typeface="Tahoma"/>
              </a:rPr>
              <a:t>м</a:t>
            </a:r>
            <a:r>
              <a:rPr sz="3000" spc="275" dirty="0">
                <a:solidFill>
                  <a:srgbClr val="EBF0F1"/>
                </a:solidFill>
                <a:latin typeface="Tahoma"/>
                <a:cs typeface="Tahoma"/>
              </a:rPr>
              <a:t>о</a:t>
            </a:r>
            <a:r>
              <a:rPr sz="3000" spc="175" dirty="0">
                <a:solidFill>
                  <a:srgbClr val="EBF0F1"/>
                </a:solidFill>
                <a:latin typeface="Tahoma"/>
                <a:cs typeface="Tahoma"/>
              </a:rPr>
              <a:t>гу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105643" y="7831802"/>
            <a:ext cx="69342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36215" algn="l"/>
                <a:tab pos="3580765" algn="l"/>
              </a:tabLst>
            </a:pPr>
            <a:r>
              <a:rPr sz="3000" spc="270" dirty="0">
                <a:solidFill>
                  <a:srgbClr val="EBF0F1"/>
                </a:solidFill>
                <a:latin typeface="Tahoma"/>
                <a:cs typeface="Tahoma"/>
              </a:rPr>
              <a:t>всесоюзну	</a:t>
            </a:r>
            <a:r>
              <a:rPr sz="3000" spc="370" dirty="0">
                <a:solidFill>
                  <a:srgbClr val="EBF0F1"/>
                </a:solidFill>
                <a:latin typeface="Tahoma"/>
                <a:cs typeface="Tahoma"/>
              </a:rPr>
              <a:t>й	</a:t>
            </a:r>
            <a:r>
              <a:rPr sz="3000" spc="254" dirty="0">
                <a:solidFill>
                  <a:srgbClr val="EBF0F1"/>
                </a:solidFill>
                <a:latin typeface="Tahoma"/>
                <a:cs typeface="Tahoma"/>
              </a:rPr>
              <a:t>республіканську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38926" y="7222202"/>
            <a:ext cx="2833370" cy="1625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3000" spc="325" dirty="0">
                <a:solidFill>
                  <a:srgbClr val="EBF0F1"/>
                </a:solidFill>
                <a:latin typeface="Tahoma"/>
                <a:cs typeface="Tahoma"/>
              </a:rPr>
              <a:t>б</a:t>
            </a:r>
            <a:r>
              <a:rPr sz="3000" spc="270" dirty="0">
                <a:solidFill>
                  <a:srgbClr val="EBF0F1"/>
                </a:solidFill>
                <a:latin typeface="Tahoma"/>
                <a:cs typeface="Tahoma"/>
              </a:rPr>
              <a:t>е</a:t>
            </a:r>
            <a:r>
              <a:rPr sz="3000" spc="225" dirty="0">
                <a:solidFill>
                  <a:srgbClr val="EBF0F1"/>
                </a:solidFill>
                <a:latin typeface="Tahoma"/>
                <a:cs typeface="Tahoma"/>
              </a:rPr>
              <a:t>з</a:t>
            </a:r>
            <a:r>
              <a:rPr sz="3000" spc="300" dirty="0">
                <a:solidFill>
                  <a:srgbClr val="EBF0F1"/>
                </a:solidFill>
                <a:latin typeface="Tahoma"/>
                <a:cs typeface="Tahoma"/>
              </a:rPr>
              <a:t>с</a:t>
            </a:r>
            <a:r>
              <a:rPr sz="3000" spc="15" dirty="0">
                <a:solidFill>
                  <a:srgbClr val="EBF0F1"/>
                </a:solidFill>
                <a:latin typeface="Tahoma"/>
                <a:cs typeface="Tahoma"/>
              </a:rPr>
              <a:t>т</a:t>
            </a:r>
            <a:r>
              <a:rPr sz="3000" spc="395" dirty="0">
                <a:solidFill>
                  <a:srgbClr val="EBF0F1"/>
                </a:solidFill>
                <a:latin typeface="Tahoma"/>
                <a:cs typeface="Tahoma"/>
              </a:rPr>
              <a:t>р</a:t>
            </a:r>
            <a:r>
              <a:rPr sz="3000" spc="275" dirty="0">
                <a:solidFill>
                  <a:srgbClr val="EBF0F1"/>
                </a:solidFill>
                <a:latin typeface="Tahoma"/>
                <a:cs typeface="Tahoma"/>
              </a:rPr>
              <a:t>о</a:t>
            </a:r>
            <a:r>
              <a:rPr sz="3000" spc="245" dirty="0">
                <a:solidFill>
                  <a:srgbClr val="EBF0F1"/>
                </a:solidFill>
                <a:latin typeface="Tahoma"/>
                <a:cs typeface="Tahoma"/>
              </a:rPr>
              <a:t>к</a:t>
            </a:r>
            <a:r>
              <a:rPr sz="3000" spc="275" dirty="0">
                <a:solidFill>
                  <a:srgbClr val="EBF0F1"/>
                </a:solidFill>
                <a:latin typeface="Tahoma"/>
                <a:cs typeface="Tahoma"/>
              </a:rPr>
              <a:t>о</a:t>
            </a:r>
            <a:r>
              <a:rPr sz="3000" spc="250" dirty="0">
                <a:solidFill>
                  <a:srgbClr val="EBF0F1"/>
                </a:solidFill>
                <a:latin typeface="Tahoma"/>
                <a:cs typeface="Tahoma"/>
              </a:rPr>
              <a:t>в</a:t>
            </a:r>
            <a:r>
              <a:rPr sz="3000" spc="290" dirty="0">
                <a:solidFill>
                  <a:srgbClr val="EBF0F1"/>
                </a:solidFill>
                <a:latin typeface="Tahoma"/>
                <a:cs typeface="Tahoma"/>
              </a:rPr>
              <a:t>ий  </a:t>
            </a:r>
            <a:r>
              <a:rPr sz="3000" spc="275" dirty="0">
                <a:solidFill>
                  <a:srgbClr val="EBF0F1"/>
                </a:solidFill>
                <a:latin typeface="Tahoma"/>
                <a:cs typeface="Tahoma"/>
              </a:rPr>
              <a:t>заборонити </a:t>
            </a:r>
            <a:r>
              <a:rPr sz="3000" spc="28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204" dirty="0">
                <a:solidFill>
                  <a:srgbClr val="EBF0F1"/>
                </a:solidFill>
                <a:latin typeface="Tahoma"/>
                <a:cs typeface="Tahoma"/>
              </a:rPr>
              <a:t>компартію.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9059" y="3459826"/>
            <a:ext cx="773493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310" dirty="0">
                <a:solidFill>
                  <a:srgbClr val="EBF0F1"/>
                </a:solidFill>
                <a:latin typeface="Tahoma"/>
                <a:cs typeface="Tahoma"/>
              </a:rPr>
              <a:t>У</a:t>
            </a:r>
            <a:r>
              <a:rPr sz="3000" spc="-165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315" dirty="0">
                <a:solidFill>
                  <a:srgbClr val="EBF0F1"/>
                </a:solidFill>
                <a:latin typeface="Tahoma"/>
                <a:cs typeface="Tahoma"/>
              </a:rPr>
              <a:t>перші</a:t>
            </a:r>
            <a:r>
              <a:rPr sz="3000" spc="-16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245" dirty="0">
                <a:solidFill>
                  <a:srgbClr val="EBF0F1"/>
                </a:solidFill>
                <a:latin typeface="Tahoma"/>
                <a:cs typeface="Tahoma"/>
              </a:rPr>
              <a:t>дні</a:t>
            </a:r>
            <a:r>
              <a:rPr sz="3000" spc="-16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175" dirty="0">
                <a:solidFill>
                  <a:srgbClr val="EBF0F1"/>
                </a:solidFill>
                <a:latin typeface="Tahoma"/>
                <a:cs typeface="Tahoma"/>
              </a:rPr>
              <a:t>дії</a:t>
            </a:r>
            <a:r>
              <a:rPr sz="3000" spc="-16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350" dirty="0">
                <a:solidFill>
                  <a:srgbClr val="EBF0F1"/>
                </a:solidFill>
                <a:latin typeface="Tahoma"/>
                <a:cs typeface="Tahoma"/>
              </a:rPr>
              <a:t>ДКНС</a:t>
            </a:r>
            <a:r>
              <a:rPr sz="3000" spc="-16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305" dirty="0">
                <a:solidFill>
                  <a:srgbClr val="EBF0F1"/>
                </a:solidFill>
                <a:latin typeface="Tahoma"/>
                <a:cs typeface="Tahoma"/>
              </a:rPr>
              <a:t>не</a:t>
            </a:r>
            <a:r>
              <a:rPr sz="3000" spc="-160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215" dirty="0">
                <a:solidFill>
                  <a:srgbClr val="EBF0F1"/>
                </a:solidFill>
                <a:latin typeface="Tahoma"/>
                <a:cs typeface="Tahoma"/>
              </a:rPr>
              <a:t>осуджувалися.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79059" y="3917026"/>
            <a:ext cx="213995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3000" spc="430" dirty="0">
                <a:solidFill>
                  <a:srgbClr val="EBF0F1"/>
                </a:solidFill>
                <a:latin typeface="Tahoma"/>
                <a:cs typeface="Tahoma"/>
              </a:rPr>
              <a:t>О</a:t>
            </a:r>
            <a:r>
              <a:rPr sz="3000" spc="165" dirty="0">
                <a:solidFill>
                  <a:srgbClr val="EBF0F1"/>
                </a:solidFill>
                <a:latin typeface="Tahoma"/>
                <a:cs typeface="Tahoma"/>
              </a:rPr>
              <a:t>ч</a:t>
            </a:r>
            <a:r>
              <a:rPr sz="3000" spc="130" dirty="0">
                <a:solidFill>
                  <a:srgbClr val="EBF0F1"/>
                </a:solidFill>
                <a:latin typeface="Tahoma"/>
                <a:cs typeface="Tahoma"/>
              </a:rPr>
              <a:t>і</a:t>
            </a:r>
            <a:r>
              <a:rPr sz="3000" spc="229" dirty="0">
                <a:solidFill>
                  <a:srgbClr val="EBF0F1"/>
                </a:solidFill>
                <a:latin typeface="Tahoma"/>
                <a:cs typeface="Tahoma"/>
              </a:rPr>
              <a:t>л</a:t>
            </a:r>
            <a:r>
              <a:rPr sz="3000" spc="185" dirty="0">
                <a:solidFill>
                  <a:srgbClr val="EBF0F1"/>
                </a:solidFill>
                <a:latin typeface="Tahoma"/>
                <a:cs typeface="Tahoma"/>
              </a:rPr>
              <a:t>ь</a:t>
            </a:r>
            <a:r>
              <a:rPr sz="3000" spc="335" dirty="0">
                <a:solidFill>
                  <a:srgbClr val="EBF0F1"/>
                </a:solidFill>
                <a:latin typeface="Tahoma"/>
                <a:cs typeface="Tahoma"/>
              </a:rPr>
              <a:t>н</a:t>
            </a:r>
            <a:r>
              <a:rPr sz="3000" spc="370" dirty="0">
                <a:solidFill>
                  <a:srgbClr val="EBF0F1"/>
                </a:solidFill>
                <a:latin typeface="Tahoma"/>
                <a:cs typeface="Tahoma"/>
              </a:rPr>
              <a:t>и</a:t>
            </a:r>
            <a:r>
              <a:rPr sz="3000" spc="245" dirty="0">
                <a:solidFill>
                  <a:srgbClr val="EBF0F1"/>
                </a:solidFill>
                <a:latin typeface="Tahoma"/>
                <a:cs typeface="Tahoma"/>
              </a:rPr>
              <a:t>к</a:t>
            </a:r>
            <a:r>
              <a:rPr sz="3000" spc="260" dirty="0">
                <a:solidFill>
                  <a:srgbClr val="EBF0F1"/>
                </a:solidFill>
                <a:latin typeface="Tahoma"/>
                <a:cs typeface="Tahoma"/>
              </a:rPr>
              <a:t>и  </a:t>
            </a:r>
            <a:r>
              <a:rPr sz="3000" spc="250" dirty="0">
                <a:solidFill>
                  <a:srgbClr val="EBF0F1"/>
                </a:solidFill>
                <a:latin typeface="Tahoma"/>
                <a:cs typeface="Tahoma"/>
              </a:rPr>
              <a:t>друковані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170009" y="3917026"/>
            <a:ext cx="561530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47015">
              <a:lnSpc>
                <a:spcPct val="116700"/>
              </a:lnSpc>
              <a:spcBef>
                <a:spcPts val="95"/>
              </a:spcBef>
              <a:tabLst>
                <a:tab pos="1524000" algn="l"/>
                <a:tab pos="1728470" algn="l"/>
                <a:tab pos="3145790" algn="l"/>
                <a:tab pos="4286250" algn="l"/>
              </a:tabLst>
            </a:pPr>
            <a:r>
              <a:rPr sz="3000" spc="350" dirty="0">
                <a:solidFill>
                  <a:srgbClr val="EBF0F1"/>
                </a:solidFill>
                <a:latin typeface="Tahoma"/>
                <a:cs typeface="Tahoma"/>
              </a:rPr>
              <a:t>КПУ	</a:t>
            </a:r>
            <a:r>
              <a:rPr sz="3000" spc="275" dirty="0">
                <a:solidFill>
                  <a:srgbClr val="EBF0F1"/>
                </a:solidFill>
                <a:latin typeface="Tahoma"/>
                <a:cs typeface="Tahoma"/>
              </a:rPr>
              <a:t>підтримали	</a:t>
            </a:r>
            <a:r>
              <a:rPr sz="3000" spc="190" dirty="0">
                <a:solidFill>
                  <a:srgbClr val="EBF0F1"/>
                </a:solidFill>
                <a:latin typeface="Tahoma"/>
                <a:cs typeface="Tahoma"/>
              </a:rPr>
              <a:t>ГКЧП. </a:t>
            </a:r>
            <a:r>
              <a:rPr sz="3000" spc="195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275" dirty="0">
                <a:solidFill>
                  <a:srgbClr val="EBF0F1"/>
                </a:solidFill>
                <a:latin typeface="Tahoma"/>
                <a:cs typeface="Tahoma"/>
              </a:rPr>
              <a:t>о</a:t>
            </a:r>
            <a:r>
              <a:rPr sz="3000" spc="395" dirty="0">
                <a:solidFill>
                  <a:srgbClr val="EBF0F1"/>
                </a:solidFill>
                <a:latin typeface="Tahoma"/>
                <a:cs typeface="Tahoma"/>
              </a:rPr>
              <a:t>р</a:t>
            </a:r>
            <a:r>
              <a:rPr sz="3000" spc="175" dirty="0">
                <a:solidFill>
                  <a:srgbClr val="EBF0F1"/>
                </a:solidFill>
                <a:latin typeface="Tahoma"/>
                <a:cs typeface="Tahoma"/>
              </a:rPr>
              <a:t>га</a:t>
            </a:r>
            <a:r>
              <a:rPr sz="3000" spc="335" dirty="0">
                <a:solidFill>
                  <a:srgbClr val="EBF0F1"/>
                </a:solidFill>
                <a:latin typeface="Tahoma"/>
                <a:cs typeface="Tahoma"/>
              </a:rPr>
              <a:t>н</a:t>
            </a:r>
            <a:r>
              <a:rPr sz="3000" spc="370" dirty="0">
                <a:solidFill>
                  <a:srgbClr val="EBF0F1"/>
                </a:solidFill>
                <a:latin typeface="Tahoma"/>
                <a:cs typeface="Tahoma"/>
              </a:rPr>
              <a:t>и</a:t>
            </a:r>
            <a:r>
              <a:rPr sz="3000" dirty="0">
                <a:solidFill>
                  <a:srgbClr val="EBF0F1"/>
                </a:solidFill>
                <a:latin typeface="Tahoma"/>
                <a:cs typeface="Tahoma"/>
              </a:rPr>
              <a:t>		</a:t>
            </a:r>
            <a:r>
              <a:rPr sz="3000" spc="330" dirty="0">
                <a:solidFill>
                  <a:srgbClr val="EBF0F1"/>
                </a:solidFill>
                <a:latin typeface="Tahoma"/>
                <a:cs typeface="Tahoma"/>
              </a:rPr>
              <a:t>п</a:t>
            </a:r>
            <a:r>
              <a:rPr sz="3000" spc="170" dirty="0">
                <a:solidFill>
                  <a:srgbClr val="EBF0F1"/>
                </a:solidFill>
                <a:latin typeface="Tahoma"/>
                <a:cs typeface="Tahoma"/>
              </a:rPr>
              <a:t>а</a:t>
            </a:r>
            <a:r>
              <a:rPr sz="3000" spc="395" dirty="0">
                <a:solidFill>
                  <a:srgbClr val="EBF0F1"/>
                </a:solidFill>
                <a:latin typeface="Tahoma"/>
                <a:cs typeface="Tahoma"/>
              </a:rPr>
              <a:t>р</a:t>
            </a:r>
            <a:r>
              <a:rPr sz="3000" spc="15" dirty="0">
                <a:solidFill>
                  <a:srgbClr val="EBF0F1"/>
                </a:solidFill>
                <a:latin typeface="Tahoma"/>
                <a:cs typeface="Tahoma"/>
              </a:rPr>
              <a:t>т</a:t>
            </a:r>
            <a:r>
              <a:rPr sz="3000" spc="130" dirty="0">
                <a:solidFill>
                  <a:srgbClr val="EBF0F1"/>
                </a:solidFill>
                <a:latin typeface="Tahoma"/>
                <a:cs typeface="Tahoma"/>
              </a:rPr>
              <a:t>і</a:t>
            </a:r>
            <a:r>
              <a:rPr sz="3000" spc="120" dirty="0">
                <a:solidFill>
                  <a:srgbClr val="EBF0F1"/>
                </a:solidFill>
                <a:latin typeface="Tahoma"/>
                <a:cs typeface="Tahoma"/>
              </a:rPr>
              <a:t>ї</a:t>
            </a:r>
            <a:r>
              <a:rPr sz="3000" dirty="0">
                <a:solidFill>
                  <a:srgbClr val="EBF0F1"/>
                </a:solidFill>
                <a:latin typeface="Tahoma"/>
                <a:cs typeface="Tahoma"/>
              </a:rPr>
              <a:t>	</a:t>
            </a:r>
            <a:r>
              <a:rPr sz="3000" spc="330" dirty="0">
                <a:solidFill>
                  <a:srgbClr val="EBF0F1"/>
                </a:solidFill>
                <a:latin typeface="Tahoma"/>
                <a:cs typeface="Tahoma"/>
              </a:rPr>
              <a:t>п</a:t>
            </a:r>
            <a:r>
              <a:rPr sz="3000" spc="175" dirty="0">
                <a:solidFill>
                  <a:srgbClr val="EBF0F1"/>
                </a:solidFill>
                <a:latin typeface="Tahoma"/>
                <a:cs typeface="Tahoma"/>
              </a:rPr>
              <a:t>у</a:t>
            </a:r>
            <a:r>
              <a:rPr sz="3000" spc="325" dirty="0">
                <a:solidFill>
                  <a:srgbClr val="EBF0F1"/>
                </a:solidFill>
                <a:latin typeface="Tahoma"/>
                <a:cs typeface="Tahoma"/>
              </a:rPr>
              <a:t>б</a:t>
            </a:r>
            <a:r>
              <a:rPr sz="3000" spc="229" dirty="0">
                <a:solidFill>
                  <a:srgbClr val="EBF0F1"/>
                </a:solidFill>
                <a:latin typeface="Tahoma"/>
                <a:cs typeface="Tahoma"/>
              </a:rPr>
              <a:t>л</a:t>
            </a:r>
            <a:r>
              <a:rPr sz="3000" spc="130" dirty="0">
                <a:solidFill>
                  <a:srgbClr val="EBF0F1"/>
                </a:solidFill>
                <a:latin typeface="Tahoma"/>
                <a:cs typeface="Tahoma"/>
              </a:rPr>
              <a:t>і</a:t>
            </a:r>
            <a:r>
              <a:rPr sz="3000" spc="245" dirty="0">
                <a:solidFill>
                  <a:srgbClr val="EBF0F1"/>
                </a:solidFill>
                <a:latin typeface="Tahoma"/>
                <a:cs typeface="Tahoma"/>
              </a:rPr>
              <a:t>к</a:t>
            </a:r>
            <a:r>
              <a:rPr sz="3000" spc="175" dirty="0">
                <a:solidFill>
                  <a:srgbClr val="EBF0F1"/>
                </a:solidFill>
                <a:latin typeface="Tahoma"/>
                <a:cs typeface="Tahoma"/>
              </a:rPr>
              <a:t>у</a:t>
            </a:r>
            <a:r>
              <a:rPr sz="3000" spc="250" dirty="0">
                <a:solidFill>
                  <a:srgbClr val="EBF0F1"/>
                </a:solidFill>
                <a:latin typeface="Tahoma"/>
                <a:cs typeface="Tahoma"/>
              </a:rPr>
              <a:t>в</a:t>
            </a:r>
            <a:r>
              <a:rPr sz="3000" spc="170" dirty="0">
                <a:solidFill>
                  <a:srgbClr val="EBF0F1"/>
                </a:solidFill>
                <a:latin typeface="Tahoma"/>
                <a:cs typeface="Tahoma"/>
              </a:rPr>
              <a:t>а</a:t>
            </a:r>
            <a:r>
              <a:rPr sz="3000" spc="229" dirty="0">
                <a:solidFill>
                  <a:srgbClr val="EBF0F1"/>
                </a:solidFill>
                <a:latin typeface="Tahoma"/>
                <a:cs typeface="Tahoma"/>
              </a:rPr>
              <a:t>л</a:t>
            </a:r>
            <a:r>
              <a:rPr sz="3000" spc="370" dirty="0">
                <a:solidFill>
                  <a:srgbClr val="EBF0F1"/>
                </a:solidFill>
                <a:latin typeface="Tahoma"/>
                <a:cs typeface="Tahoma"/>
              </a:rPr>
              <a:t>и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026736" y="3917026"/>
            <a:ext cx="175133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" marR="5080" indent="-23495">
              <a:lnSpc>
                <a:spcPct val="116700"/>
              </a:lnSpc>
              <a:spcBef>
                <a:spcPts val="95"/>
              </a:spcBef>
            </a:pPr>
            <a:r>
              <a:rPr sz="3000" spc="305" dirty="0">
                <a:solidFill>
                  <a:srgbClr val="EBF0F1"/>
                </a:solidFill>
                <a:latin typeface="Tahoma"/>
                <a:cs typeface="Tahoma"/>
              </a:rPr>
              <a:t>З</a:t>
            </a:r>
            <a:r>
              <a:rPr sz="3000" spc="275" dirty="0">
                <a:solidFill>
                  <a:srgbClr val="EBF0F1"/>
                </a:solidFill>
                <a:latin typeface="Tahoma"/>
                <a:cs typeface="Tahoma"/>
              </a:rPr>
              <a:t>о</a:t>
            </a:r>
            <a:r>
              <a:rPr sz="3000" spc="245" dirty="0">
                <a:solidFill>
                  <a:srgbClr val="EBF0F1"/>
                </a:solidFill>
                <a:latin typeface="Tahoma"/>
                <a:cs typeface="Tahoma"/>
              </a:rPr>
              <a:t>к</a:t>
            </a:r>
            <a:r>
              <a:rPr sz="3000" spc="395" dirty="0">
                <a:solidFill>
                  <a:srgbClr val="EBF0F1"/>
                </a:solidFill>
                <a:latin typeface="Tahoma"/>
                <a:cs typeface="Tahoma"/>
              </a:rPr>
              <a:t>р</a:t>
            </a:r>
            <a:r>
              <a:rPr sz="3000" spc="270" dirty="0">
                <a:solidFill>
                  <a:srgbClr val="EBF0F1"/>
                </a:solidFill>
                <a:latin typeface="Tahoma"/>
                <a:cs typeface="Tahoma"/>
              </a:rPr>
              <a:t>е</a:t>
            </a:r>
            <a:r>
              <a:rPr sz="3000" spc="450" dirty="0">
                <a:solidFill>
                  <a:srgbClr val="EBF0F1"/>
                </a:solidFill>
                <a:latin typeface="Tahoma"/>
                <a:cs typeface="Tahoma"/>
              </a:rPr>
              <a:t>м</a:t>
            </a:r>
            <a:r>
              <a:rPr sz="3000" spc="125" dirty="0">
                <a:solidFill>
                  <a:srgbClr val="EBF0F1"/>
                </a:solidFill>
                <a:latin typeface="Tahoma"/>
                <a:cs typeface="Tahoma"/>
              </a:rPr>
              <a:t>а  </a:t>
            </a:r>
            <a:r>
              <a:rPr sz="3000" spc="395" dirty="0">
                <a:solidFill>
                  <a:srgbClr val="EBF0F1"/>
                </a:solidFill>
                <a:latin typeface="Tahoma"/>
                <a:cs typeface="Tahoma"/>
              </a:rPr>
              <a:t>р</a:t>
            </a:r>
            <a:r>
              <a:rPr sz="3000" spc="130" dirty="0">
                <a:solidFill>
                  <a:srgbClr val="EBF0F1"/>
                </a:solidFill>
                <a:latin typeface="Tahoma"/>
                <a:cs typeface="Tahoma"/>
              </a:rPr>
              <a:t>і</a:t>
            </a:r>
            <a:r>
              <a:rPr sz="3000" spc="450" dirty="0">
                <a:solidFill>
                  <a:srgbClr val="EBF0F1"/>
                </a:solidFill>
                <a:latin typeface="Tahoma"/>
                <a:cs typeface="Tahoma"/>
              </a:rPr>
              <a:t>ш</a:t>
            </a:r>
            <a:r>
              <a:rPr sz="3000" spc="270" dirty="0">
                <a:solidFill>
                  <a:srgbClr val="EBF0F1"/>
                </a:solidFill>
                <a:latin typeface="Tahoma"/>
                <a:cs typeface="Tahoma"/>
              </a:rPr>
              <a:t>е</a:t>
            </a:r>
            <a:r>
              <a:rPr sz="3000" spc="300" dirty="0">
                <a:solidFill>
                  <a:srgbClr val="EBF0F1"/>
                </a:solidFill>
                <a:latin typeface="Tahoma"/>
                <a:cs typeface="Tahoma"/>
              </a:rPr>
              <a:t>ння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79059" y="4879049"/>
            <a:ext cx="4764405" cy="1301750"/>
          </a:xfrm>
          <a:prstGeom prst="rect">
            <a:avLst/>
          </a:prstGeom>
        </p:spPr>
        <p:txBody>
          <a:bodyPr vert="horz" wrap="square" lIns="0" tIns="1936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25"/>
              </a:spcBef>
            </a:pPr>
            <a:r>
              <a:rPr sz="3000" spc="350" dirty="0">
                <a:solidFill>
                  <a:srgbClr val="EBF0F1"/>
                </a:solidFill>
                <a:latin typeface="Tahoma"/>
                <a:cs typeface="Tahoma"/>
              </a:rPr>
              <a:t>ДКНС</a:t>
            </a:r>
            <a:r>
              <a:rPr sz="3000" spc="-175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175" dirty="0">
                <a:solidFill>
                  <a:srgbClr val="EBF0F1"/>
                </a:solidFill>
                <a:latin typeface="Tahoma"/>
                <a:cs typeface="Tahoma"/>
              </a:rPr>
              <a:t>у</a:t>
            </a:r>
            <a:r>
              <a:rPr sz="3000" spc="-175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300" dirty="0">
                <a:solidFill>
                  <a:srgbClr val="EBF0F1"/>
                </a:solidFill>
                <a:latin typeface="Tahoma"/>
                <a:cs typeface="Tahoma"/>
              </a:rPr>
              <a:t>повному</a:t>
            </a:r>
            <a:r>
              <a:rPr sz="3000" spc="-175" dirty="0">
                <a:solidFill>
                  <a:srgbClr val="EBF0F1"/>
                </a:solidFill>
                <a:latin typeface="Tahoma"/>
                <a:cs typeface="Tahoma"/>
              </a:rPr>
              <a:t> </a:t>
            </a:r>
            <a:r>
              <a:rPr sz="3000" spc="175" dirty="0">
                <a:solidFill>
                  <a:srgbClr val="EBF0F1"/>
                </a:solidFill>
                <a:latin typeface="Tahoma"/>
                <a:cs typeface="Tahoma"/>
              </a:rPr>
              <a:t>обсязі.</a:t>
            </a:r>
            <a:endParaRPr sz="3000">
              <a:latin typeface="Tahoma"/>
              <a:cs typeface="Tahoma"/>
            </a:endParaRPr>
          </a:p>
          <a:p>
            <a:pPr marL="91440" algn="ctr">
              <a:lnSpc>
                <a:spcPct val="100000"/>
              </a:lnSpc>
              <a:spcBef>
                <a:spcPts val="1425"/>
              </a:spcBef>
              <a:tabLst>
                <a:tab pos="3194050" algn="l"/>
              </a:tabLst>
            </a:pPr>
            <a:r>
              <a:rPr sz="3000" spc="250" dirty="0">
                <a:solidFill>
                  <a:srgbClr val="EBF0F1"/>
                </a:solidFill>
                <a:latin typeface="Tahoma"/>
                <a:cs typeface="Tahoma"/>
              </a:rPr>
              <a:t>Національні	</a:t>
            </a:r>
            <a:r>
              <a:rPr sz="3000" spc="125" dirty="0">
                <a:solidFill>
                  <a:srgbClr val="EBF0F1"/>
                </a:solidFill>
                <a:latin typeface="Tahoma"/>
                <a:cs typeface="Tahoma"/>
              </a:rPr>
              <a:t>партії,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4361" y="0"/>
            <a:ext cx="3810" cy="10287000"/>
          </a:xfrm>
          <a:custGeom>
            <a:avLst/>
            <a:gdLst/>
            <a:ahLst/>
            <a:cxnLst/>
            <a:rect l="l" t="t" r="r" b="b"/>
            <a:pathLst>
              <a:path w="3809" h="10287000">
                <a:moveTo>
                  <a:pt x="0" y="10286999"/>
                </a:moveTo>
                <a:lnTo>
                  <a:pt x="3637" y="10286999"/>
                </a:lnTo>
                <a:lnTo>
                  <a:pt x="36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0360025" cy="10287000"/>
          </a:xfrm>
          <a:custGeom>
            <a:avLst/>
            <a:gdLst/>
            <a:ahLst/>
            <a:cxnLst/>
            <a:rect l="l" t="t" r="r" b="b"/>
            <a:pathLst>
              <a:path w="10360025" h="10287000">
                <a:moveTo>
                  <a:pt x="0" y="10286999"/>
                </a:moveTo>
                <a:lnTo>
                  <a:pt x="10359561" y="10286999"/>
                </a:lnTo>
                <a:lnTo>
                  <a:pt x="10359561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4825" cy="10287000"/>
            <a:chOff x="0" y="0"/>
            <a:chExt cx="18284825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11"/>
              <a:ext cx="18284825" cy="10287000"/>
            </a:xfrm>
            <a:custGeom>
              <a:avLst/>
              <a:gdLst/>
              <a:ahLst/>
              <a:cxnLst/>
              <a:rect l="l" t="t" r="r" b="b"/>
              <a:pathLst>
                <a:path w="18284825" h="10287000">
                  <a:moveTo>
                    <a:pt x="18284355" y="0"/>
                  </a:moveTo>
                  <a:lnTo>
                    <a:pt x="10639412" y="0"/>
                  </a:lnTo>
                  <a:lnTo>
                    <a:pt x="10359555" y="0"/>
                  </a:lnTo>
                  <a:lnTo>
                    <a:pt x="0" y="0"/>
                  </a:lnTo>
                  <a:lnTo>
                    <a:pt x="0" y="2162175"/>
                  </a:lnTo>
                  <a:lnTo>
                    <a:pt x="10359555" y="2162175"/>
                  </a:lnTo>
                  <a:lnTo>
                    <a:pt x="10359555" y="10287000"/>
                  </a:lnTo>
                  <a:lnTo>
                    <a:pt x="18284355" y="10287000"/>
                  </a:lnTo>
                  <a:lnTo>
                    <a:pt x="18284355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51714" y="646574"/>
              <a:ext cx="6731107" cy="953288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3722" y="80103"/>
            <a:ext cx="1035875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0" spc="340" dirty="0">
                <a:solidFill>
                  <a:srgbClr val="000000"/>
                </a:solidFill>
              </a:rPr>
              <a:t>АКТ</a:t>
            </a:r>
            <a:r>
              <a:rPr sz="6500" spc="-85" dirty="0">
                <a:solidFill>
                  <a:srgbClr val="000000"/>
                </a:solidFill>
              </a:rPr>
              <a:t> </a:t>
            </a:r>
            <a:r>
              <a:rPr sz="6500" spc="605" dirty="0">
                <a:solidFill>
                  <a:srgbClr val="000000"/>
                </a:solidFill>
              </a:rPr>
              <a:t>ПРОГОЛОШЕННЯ</a:t>
            </a:r>
            <a:endParaRPr sz="6500"/>
          </a:p>
        </p:txBody>
      </p:sp>
      <p:sp>
        <p:nvSpPr>
          <p:cNvPr id="8" name="object 8"/>
          <p:cNvSpPr txBox="1"/>
          <p:nvPr/>
        </p:nvSpPr>
        <p:spPr>
          <a:xfrm>
            <a:off x="223722" y="984978"/>
            <a:ext cx="1201991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0" spc="434" dirty="0">
                <a:latin typeface="Verdana"/>
                <a:cs typeface="Verdana"/>
              </a:rPr>
              <a:t>НЕЗАЛЕЖНОСТІ</a:t>
            </a:r>
            <a:r>
              <a:rPr sz="6500" spc="-70" dirty="0">
                <a:latin typeface="Verdana"/>
                <a:cs typeface="Verdana"/>
              </a:rPr>
              <a:t> </a:t>
            </a:r>
            <a:r>
              <a:rPr sz="6500" spc="505" dirty="0">
                <a:latin typeface="Verdana"/>
                <a:cs typeface="Verdana"/>
              </a:rPr>
              <a:t>УКРАЇНИ</a:t>
            </a:r>
            <a:endParaRPr sz="65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1886" y="2446646"/>
            <a:ext cx="9643745" cy="43061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96619" algn="just">
              <a:lnSpc>
                <a:spcPct val="116700"/>
              </a:lnSpc>
              <a:spcBef>
                <a:spcPts val="95"/>
              </a:spcBef>
            </a:pPr>
            <a:endParaRPr lang="uk-UA" sz="3000" spc="270" dirty="0">
              <a:latin typeface="Tahoma"/>
              <a:cs typeface="Tahoma"/>
            </a:endParaRPr>
          </a:p>
          <a:p>
            <a:pPr marL="12700" marR="896619" algn="just">
              <a:lnSpc>
                <a:spcPct val="116700"/>
              </a:lnSpc>
              <a:spcBef>
                <a:spcPts val="95"/>
              </a:spcBef>
            </a:pPr>
            <a:endParaRPr lang="uk-UA" sz="3000" spc="270" dirty="0">
              <a:latin typeface="Tahoma"/>
              <a:cs typeface="Tahoma"/>
            </a:endParaRPr>
          </a:p>
          <a:p>
            <a:pPr marL="12700" marR="896619" algn="just">
              <a:lnSpc>
                <a:spcPct val="116700"/>
              </a:lnSpc>
              <a:spcBef>
                <a:spcPts val="95"/>
              </a:spcBef>
            </a:pPr>
            <a:endParaRPr lang="uk-UA" sz="3000" spc="270" dirty="0">
              <a:latin typeface="Tahoma"/>
              <a:cs typeface="Tahoma"/>
            </a:endParaRPr>
          </a:p>
          <a:p>
            <a:pPr marL="12700" marR="896619" algn="just">
              <a:lnSpc>
                <a:spcPct val="116700"/>
              </a:lnSpc>
              <a:spcBef>
                <a:spcPts val="95"/>
              </a:spcBef>
            </a:pPr>
            <a:r>
              <a:rPr sz="3000" spc="270" dirty="0" err="1">
                <a:latin typeface="Tahoma"/>
                <a:cs typeface="Tahoma"/>
              </a:rPr>
              <a:t>Після</a:t>
            </a:r>
            <a:r>
              <a:rPr sz="3000" spc="275" dirty="0">
                <a:latin typeface="Tahoma"/>
                <a:cs typeface="Tahoma"/>
              </a:rPr>
              <a:t> </a:t>
            </a:r>
            <a:r>
              <a:rPr sz="3000" spc="245" dirty="0">
                <a:latin typeface="Tahoma"/>
                <a:cs typeface="Tahoma"/>
              </a:rPr>
              <a:t>арешту</a:t>
            </a:r>
            <a:r>
              <a:rPr sz="3000" spc="250" dirty="0">
                <a:latin typeface="Tahoma"/>
                <a:cs typeface="Tahoma"/>
              </a:rPr>
              <a:t> </a:t>
            </a:r>
            <a:r>
              <a:rPr sz="3000" spc="229" dirty="0">
                <a:latin typeface="Tahoma"/>
                <a:cs typeface="Tahoma"/>
              </a:rPr>
              <a:t>членів</a:t>
            </a:r>
            <a:r>
              <a:rPr sz="3000" spc="235" dirty="0">
                <a:latin typeface="Tahoma"/>
                <a:cs typeface="Tahoma"/>
              </a:rPr>
              <a:t> </a:t>
            </a:r>
            <a:r>
              <a:rPr sz="3000" spc="350" dirty="0">
                <a:latin typeface="Tahoma"/>
                <a:cs typeface="Tahoma"/>
              </a:rPr>
              <a:t>ДКНС</a:t>
            </a:r>
            <a:r>
              <a:rPr sz="3000" spc="355" dirty="0">
                <a:latin typeface="Tahoma"/>
                <a:cs typeface="Tahoma"/>
              </a:rPr>
              <a:t> </a:t>
            </a:r>
            <a:endParaRPr lang="uk-UA" sz="3000" spc="355" dirty="0">
              <a:latin typeface="Tahoma"/>
              <a:cs typeface="Tahoma"/>
            </a:endParaRPr>
          </a:p>
          <a:p>
            <a:pPr marL="12700" marR="896619" algn="just">
              <a:lnSpc>
                <a:spcPct val="116700"/>
              </a:lnSpc>
              <a:spcBef>
                <a:spcPts val="95"/>
              </a:spcBef>
            </a:pPr>
            <a:r>
              <a:rPr lang="uk-UA" sz="3000" spc="204" dirty="0">
                <a:latin typeface="Tahoma"/>
                <a:cs typeface="Tahoma"/>
              </a:rPr>
              <a:t>24 </a:t>
            </a:r>
            <a:r>
              <a:rPr lang="uk-UA" sz="3000" spc="710" dirty="0">
                <a:latin typeface="Tahoma"/>
                <a:cs typeface="Tahoma"/>
              </a:rPr>
              <a:t> </a:t>
            </a:r>
            <a:r>
              <a:rPr lang="uk-UA" sz="3000" spc="310" dirty="0">
                <a:latin typeface="Tahoma"/>
                <a:cs typeface="Tahoma"/>
              </a:rPr>
              <a:t>серпня 1991 р.</a:t>
            </a:r>
            <a:r>
              <a:rPr lang="uk-UA" sz="3000" spc="290" dirty="0">
                <a:latin typeface="Tahoma"/>
                <a:cs typeface="Tahoma"/>
              </a:rPr>
              <a:t> Верховна </a:t>
            </a:r>
            <a:r>
              <a:rPr lang="uk-UA" sz="3000" spc="625" dirty="0">
                <a:latin typeface="Tahoma"/>
                <a:cs typeface="Tahoma"/>
              </a:rPr>
              <a:t> </a:t>
            </a:r>
            <a:r>
              <a:rPr lang="uk-UA" sz="3000" spc="265" dirty="0">
                <a:latin typeface="Tahoma"/>
                <a:cs typeface="Tahoma"/>
              </a:rPr>
              <a:t>Рада України</a:t>
            </a:r>
            <a:r>
              <a:rPr sz="3000" spc="400" dirty="0">
                <a:latin typeface="Tahoma"/>
                <a:cs typeface="Tahoma"/>
              </a:rPr>
              <a:t> </a:t>
            </a:r>
            <a:r>
              <a:rPr sz="3000" spc="405" dirty="0">
                <a:latin typeface="Tahoma"/>
                <a:cs typeface="Tahoma"/>
              </a:rPr>
              <a:t> </a:t>
            </a:r>
            <a:r>
              <a:rPr sz="3000" spc="210" dirty="0">
                <a:latin typeface="Tahoma"/>
                <a:cs typeface="Tahoma"/>
              </a:rPr>
              <a:t>ухвалила </a:t>
            </a:r>
            <a:r>
              <a:rPr sz="3000" spc="229" dirty="0">
                <a:latin typeface="Tahoma"/>
                <a:cs typeface="Tahoma"/>
              </a:rPr>
              <a:t>Акт </a:t>
            </a:r>
            <a:r>
              <a:rPr sz="3000" spc="300" dirty="0">
                <a:latin typeface="Tahoma"/>
                <a:cs typeface="Tahoma"/>
              </a:rPr>
              <a:t>проголошення </a:t>
            </a:r>
            <a:r>
              <a:rPr sz="3000" spc="235" dirty="0" err="1">
                <a:latin typeface="Tahoma"/>
                <a:cs typeface="Tahoma"/>
              </a:rPr>
              <a:t>незалежності</a:t>
            </a:r>
            <a:r>
              <a:rPr sz="3000" spc="235" dirty="0">
                <a:latin typeface="Tahoma"/>
                <a:cs typeface="Tahoma"/>
              </a:rPr>
              <a:t> </a:t>
            </a:r>
            <a:r>
              <a:rPr sz="3000" spc="-925" dirty="0">
                <a:latin typeface="Tahoma"/>
                <a:cs typeface="Tahoma"/>
              </a:rPr>
              <a:t> </a:t>
            </a:r>
            <a:r>
              <a:rPr sz="3000" spc="280" dirty="0" err="1">
                <a:latin typeface="Tahoma"/>
                <a:cs typeface="Tahoma"/>
              </a:rPr>
              <a:t>України</a:t>
            </a:r>
            <a:r>
              <a:rPr lang="uk-UA" sz="3000" spc="280" dirty="0">
                <a:latin typeface="Tahoma"/>
                <a:cs typeface="Tahoma"/>
              </a:rPr>
              <a:t>.</a:t>
            </a:r>
            <a:endParaRPr sz="3000" dirty="0">
              <a:latin typeface="Tahoma"/>
              <a:cs typeface="Tahoma"/>
            </a:endParaRPr>
          </a:p>
          <a:p>
            <a:pPr marL="201295" algn="just">
              <a:lnSpc>
                <a:spcPct val="100000"/>
              </a:lnSpc>
            </a:pPr>
            <a:endParaRPr lang="uk-UA" sz="3000" spc="204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</TotalTime>
  <Words>2335</Words>
  <Application>Microsoft Office PowerPoint</Application>
  <PresentationFormat>Произвольный</PresentationFormat>
  <Paragraphs>362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Calibri</vt:lpstr>
      <vt:lpstr>Roboto Lt</vt:lpstr>
      <vt:lpstr>Tahoma</vt:lpstr>
      <vt:lpstr>Times New Roman</vt:lpstr>
      <vt:lpstr>Verdana</vt:lpstr>
      <vt:lpstr>Office Theme</vt:lpstr>
      <vt:lpstr>Становлення  незалежності  України ч.1</vt:lpstr>
      <vt:lpstr>ПЛАН</vt:lpstr>
      <vt:lpstr>ПЛАН</vt:lpstr>
      <vt:lpstr>СПРОБА ДЕРЖАВНОГО</vt:lpstr>
      <vt:lpstr>СПРОБА ДЕРЖАВНОГО</vt:lpstr>
      <vt:lpstr>СПРОБА ДЕРЖАВНОГО</vt:lpstr>
      <vt:lpstr>СПРОБА ДЕРЖАВНОГО  ПЕРЕВОРОТУ В СРСР І  УКРАЇНА</vt:lpstr>
      <vt:lpstr>СПРОБА ДЕРЖАВНОГО  ПЕРЕВОРОТУ В СРСР І  УКРАЇНА</vt:lpstr>
      <vt:lpstr>АКТ ПРОГОЛОШЕННЯ</vt:lpstr>
      <vt:lpstr>ПРОГОЛОШЕННЯ НЕЗАЛЕЖНОСТІ УКРАЇНИ</vt:lpstr>
      <vt:lpstr>ПРОГОЛОШЕННЯ НЕЗАЛЕЖНОСТІ УКРАЇНИ</vt:lpstr>
      <vt:lpstr>Презентация PowerPoint</vt:lpstr>
      <vt:lpstr>Презентация PowerPoint</vt:lpstr>
      <vt:lpstr>Розпад СРСР</vt:lpstr>
      <vt:lpstr>Розпад СРСР</vt:lpstr>
      <vt:lpstr>Презентация PowerPoint</vt:lpstr>
      <vt:lpstr>Загрози незалежності</vt:lpstr>
      <vt:lpstr>Загрози незалежності</vt:lpstr>
      <vt:lpstr>Загрози незалежності</vt:lpstr>
      <vt:lpstr>Загрози незалежності</vt:lpstr>
      <vt:lpstr>ВЛАДНИЙ ТРАНЗИТ  КОМПАРТІЙНОЇ НОМЕНКЛАТУРИ</vt:lpstr>
      <vt:lpstr>Протягом 1990–1991 рр. номенклатура УРСР, як і КПУ загалом, опинилася у  кризовому стані. Реформа політичної системи, проведена М.Горбачовим у СРСР,  підірвала основи її функціонування.</vt:lpstr>
      <vt:lpstr>Презентация PowerPoint</vt:lpstr>
      <vt:lpstr>ЗАГАЛЬНОНАЦІОНАЛЬНИЙ</vt:lpstr>
      <vt:lpstr>ЗАГАЛЬНОНАЦІОНАЛЬНИЙ  РЕФЕРЕНДУМ 1 ГРУДНЯ</vt:lpstr>
      <vt:lpstr>ПІДТВЕРДЖЕННЯ НЕЗАЛЕЖНОСТІ</vt:lpstr>
      <vt:lpstr>ЗАБОРОНА КПУ</vt:lpstr>
      <vt:lpstr>Заборона КПУ</vt:lpstr>
      <vt:lpstr>Заборона КПУ</vt:lpstr>
      <vt:lpstr>КУРС НА УТВОРЕННЯ СНД</vt:lpstr>
      <vt:lpstr>Біловезька угода</vt:lpstr>
      <vt:lpstr>Курс на утворення СНД</vt:lpstr>
      <vt:lpstr>Курс на утворення СНД</vt:lpstr>
      <vt:lpstr>ПІДПИСУЮЧИ УГОДУ, КОЖНА ІЗ СТОРІН  ГАРАНТУВАЛА:</vt:lpstr>
      <vt:lpstr>Курс на утворення СНД</vt:lpstr>
      <vt:lpstr>ДЕРЖАВОТВОРЧИЙ  ПРОЦЕС В 1991-1994</vt:lpstr>
      <vt:lpstr>На початку 1992 року відбулося затвердження  державної символіки України</vt:lpstr>
      <vt:lpstr>ПЕРЕД УКРАЇНОЮ ПОСТАЛА  НЕОБХІДНІСТЬ</vt:lpstr>
      <vt:lpstr>Одним із ключових складових процесу становлення  держави є створення і розбудова Збройних сил</vt:lpstr>
      <vt:lpstr>Одним із ключових складових процесу становлення  держави є створення і розбудова Збройних сил</vt:lpstr>
      <vt:lpstr>Одним із ключових складових процесу становлення  держави є створення і розбудова Збройних сил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Самостійна робота №1.1 ч.1</dc:title>
  <dc:creator>Un casa del toro</dc:creator>
  <cp:keywords>DAFN1ZHHMFA,BAEeK4k5qig</cp:keywords>
  <cp:lastModifiedBy>Дом</cp:lastModifiedBy>
  <cp:revision>8</cp:revision>
  <dcterms:created xsi:type="dcterms:W3CDTF">2022-10-14T10:23:38Z</dcterms:created>
  <dcterms:modified xsi:type="dcterms:W3CDTF">2022-10-16T14:05:45Z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2022-10-14T00:00:00Z</vt:filetime>
  </property>
  <property fmtid="{D5CDD505-2E9C-101B-9397-08002B2CF9AE}" pid="3" name="Creator">
    <vt:lpwstr>Canva</vt:lpwstr>
  </property>
  <property fmtid="{D5CDD505-2E9C-101B-9397-08002B2CF9AE}" pid="4" name="LastSaved">
    <vt:filetime>2022-10-14T00:00:00Z</vt:filetime>
  </property>
</Properties>
</file>