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57" r:id="rId3"/>
    <p:sldId id="282" r:id="rId4"/>
    <p:sldId id="284" r:id="rId5"/>
    <p:sldId id="259" r:id="rId6"/>
    <p:sldId id="283" r:id="rId7"/>
    <p:sldId id="285" r:id="rId8"/>
    <p:sldId id="286" r:id="rId9"/>
    <p:sldId id="287" r:id="rId10"/>
    <p:sldId id="268" r:id="rId11"/>
    <p:sldId id="288" r:id="rId12"/>
    <p:sldId id="289" r:id="rId13"/>
    <p:sldId id="290" r:id="rId14"/>
    <p:sldId id="291" r:id="rId15"/>
    <p:sldId id="292" r:id="rId16"/>
    <p:sldId id="293" r:id="rId17"/>
    <p:sldId id="276" r:id="rId18"/>
    <p:sldId id="294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581D02D-8807-4D85-9CA6-181209F3F1E3}">
          <p14:sldIdLst>
            <p14:sldId id="256"/>
            <p14:sldId id="257"/>
            <p14:sldId id="282"/>
            <p14:sldId id="284"/>
            <p14:sldId id="259"/>
            <p14:sldId id="283"/>
            <p14:sldId id="285"/>
            <p14:sldId id="286"/>
            <p14:sldId id="287"/>
            <p14:sldId id="268"/>
            <p14:sldId id="288"/>
            <p14:sldId id="289"/>
            <p14:sldId id="290"/>
            <p14:sldId id="291"/>
            <p14:sldId id="292"/>
            <p14:sldId id="293"/>
            <p14:sldId id="276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F6352A-6492-488A-98BB-008944D177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1B2287F-D824-4BEC-AE99-1879F224D886}">
      <dgm:prSet/>
      <dgm:spPr/>
      <dgm:t>
        <a:bodyPr/>
        <a:lstStyle/>
        <a:p>
          <a:pPr rtl="0"/>
          <a:r>
            <a:rPr lang="ru-RU" b="1" dirty="0" smtClean="0"/>
            <a:t>1. </a:t>
          </a:r>
          <a:r>
            <a:rPr lang="uk-UA" b="1" noProof="0" dirty="0" smtClean="0"/>
            <a:t>Уявлення про країнознавство як наукову дисципліну</a:t>
          </a:r>
          <a:endParaRPr lang="uk-UA" noProof="0" dirty="0"/>
        </a:p>
      </dgm:t>
    </dgm:pt>
    <dgm:pt modelId="{0E36E6FA-9817-4F7C-B0E4-B87F7402E70C}" type="parTrans" cxnId="{CD15E164-EB53-4C67-A4BB-7510192499B7}">
      <dgm:prSet/>
      <dgm:spPr/>
      <dgm:t>
        <a:bodyPr/>
        <a:lstStyle/>
        <a:p>
          <a:endParaRPr lang="uk-UA"/>
        </a:p>
      </dgm:t>
    </dgm:pt>
    <dgm:pt modelId="{51719AEA-68F1-401A-BA83-F417469020AB}" type="sibTrans" cxnId="{CD15E164-EB53-4C67-A4BB-7510192499B7}">
      <dgm:prSet/>
      <dgm:spPr/>
      <dgm:t>
        <a:bodyPr/>
        <a:lstStyle/>
        <a:p>
          <a:endParaRPr lang="uk-UA"/>
        </a:p>
      </dgm:t>
    </dgm:pt>
    <dgm:pt modelId="{C95DD4C8-AE26-4698-8C5F-3D2CF4BC11BA}">
      <dgm:prSet/>
      <dgm:spPr/>
      <dgm:t>
        <a:bodyPr/>
        <a:lstStyle/>
        <a:p>
          <a:pPr rtl="0"/>
          <a:r>
            <a:rPr lang="ru-RU" b="1" dirty="0" smtClean="0"/>
            <a:t>3. </a:t>
          </a:r>
          <a:r>
            <a:rPr lang="uk-UA" b="1" noProof="0" dirty="0" smtClean="0"/>
            <a:t>Поняття туристичного середовища</a:t>
          </a:r>
          <a:endParaRPr lang="uk-UA" noProof="0" dirty="0"/>
        </a:p>
      </dgm:t>
    </dgm:pt>
    <dgm:pt modelId="{11049105-E3B8-45B6-A227-F64C9C40559A}" type="parTrans" cxnId="{293D48E5-7A0A-4A7D-8B43-71A01C6641A8}">
      <dgm:prSet/>
      <dgm:spPr/>
      <dgm:t>
        <a:bodyPr/>
        <a:lstStyle/>
        <a:p>
          <a:endParaRPr lang="uk-UA"/>
        </a:p>
      </dgm:t>
    </dgm:pt>
    <dgm:pt modelId="{8B20E657-B5C8-417E-839A-2193D4B2DC57}" type="sibTrans" cxnId="{293D48E5-7A0A-4A7D-8B43-71A01C6641A8}">
      <dgm:prSet/>
      <dgm:spPr/>
      <dgm:t>
        <a:bodyPr/>
        <a:lstStyle/>
        <a:p>
          <a:endParaRPr lang="uk-UA"/>
        </a:p>
      </dgm:t>
    </dgm:pt>
    <dgm:pt modelId="{C6F241C4-2374-41A4-B342-1FB89A17D6F4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4</a:t>
          </a:r>
          <a:r>
            <a:rPr lang="ru-RU" b="1" dirty="0" smtClean="0">
              <a:solidFill>
                <a:schemeClr val="tx1"/>
              </a:solidFill>
            </a:rPr>
            <a:t>. </a:t>
          </a:r>
          <a:r>
            <a:rPr lang="uk-UA" b="1" noProof="0" dirty="0" smtClean="0">
              <a:solidFill>
                <a:schemeClr val="tx1"/>
              </a:solidFill>
            </a:rPr>
            <a:t>Теоретичні підвалини сучасного країнознавства </a:t>
          </a:r>
          <a:endParaRPr lang="uk-UA" noProof="0" dirty="0">
            <a:solidFill>
              <a:schemeClr val="tx1"/>
            </a:solidFill>
          </a:endParaRPr>
        </a:p>
      </dgm:t>
    </dgm:pt>
    <dgm:pt modelId="{2BD5C00A-30B5-40B6-AB70-367E1B720E59}" type="parTrans" cxnId="{F8689F5A-C762-4EE2-A293-C22B49C77BC1}">
      <dgm:prSet/>
      <dgm:spPr/>
      <dgm:t>
        <a:bodyPr/>
        <a:lstStyle/>
        <a:p>
          <a:endParaRPr lang="uk-UA"/>
        </a:p>
      </dgm:t>
    </dgm:pt>
    <dgm:pt modelId="{64C82C78-E3DF-49CC-B06F-FA1F39BE9053}" type="sibTrans" cxnId="{F8689F5A-C762-4EE2-A293-C22B49C77BC1}">
      <dgm:prSet/>
      <dgm:spPr/>
      <dgm:t>
        <a:bodyPr/>
        <a:lstStyle/>
        <a:p>
          <a:endParaRPr lang="uk-UA"/>
        </a:p>
      </dgm:t>
    </dgm:pt>
    <dgm:pt modelId="{354161B7-F0C8-4B92-A714-0DE232483EA9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5</a:t>
          </a:r>
          <a:r>
            <a:rPr lang="ru-RU" b="1" dirty="0" smtClean="0">
              <a:solidFill>
                <a:schemeClr val="tx1"/>
              </a:solidFill>
            </a:rPr>
            <a:t>. </a:t>
          </a:r>
          <a:r>
            <a:rPr lang="uk-UA" b="1" noProof="0" dirty="0" smtClean="0">
              <a:solidFill>
                <a:schemeClr val="tx1"/>
              </a:solidFill>
            </a:rPr>
            <a:t>Методологічні особливості туристичного країнознавства</a:t>
          </a:r>
        </a:p>
      </dgm:t>
    </dgm:pt>
    <dgm:pt modelId="{1229E6F1-5A59-4EE6-BB3D-621E77BFF53A}" type="parTrans" cxnId="{CF625A75-3763-41B6-AFE2-E865533544AA}">
      <dgm:prSet/>
      <dgm:spPr/>
      <dgm:t>
        <a:bodyPr/>
        <a:lstStyle/>
        <a:p>
          <a:endParaRPr lang="uk-UA"/>
        </a:p>
      </dgm:t>
    </dgm:pt>
    <dgm:pt modelId="{786D7C96-0A88-4F38-B7E5-833721366C4F}" type="sibTrans" cxnId="{CF625A75-3763-41B6-AFE2-E865533544AA}">
      <dgm:prSet/>
      <dgm:spPr/>
      <dgm:t>
        <a:bodyPr/>
        <a:lstStyle/>
        <a:p>
          <a:endParaRPr lang="uk-UA"/>
        </a:p>
      </dgm:t>
    </dgm:pt>
    <dgm:pt modelId="{EB59A0CB-42A1-4482-903E-F5658BD9F6EC}">
      <dgm:prSet/>
      <dgm:spPr/>
      <dgm:t>
        <a:bodyPr/>
        <a:lstStyle/>
        <a:p>
          <a:pPr rtl="0"/>
          <a:r>
            <a:rPr lang="ru-RU" b="1" dirty="0" smtClean="0"/>
            <a:t>6</a:t>
          </a:r>
          <a:r>
            <a:rPr lang="ru-RU" b="1" dirty="0" smtClean="0"/>
            <a:t>. </a:t>
          </a:r>
          <a:r>
            <a:rPr lang="uk-UA" b="1" noProof="0" dirty="0" smtClean="0"/>
            <a:t>Зв'язки туристичного країнознавства з іншими дисциплінами</a:t>
          </a:r>
          <a:r>
            <a:rPr lang="uk-UA" noProof="0" dirty="0" smtClean="0"/>
            <a:t> </a:t>
          </a:r>
          <a:endParaRPr lang="uk-UA" noProof="0" dirty="0"/>
        </a:p>
      </dgm:t>
    </dgm:pt>
    <dgm:pt modelId="{546CE9B1-3A93-485C-AE8F-9B2979A27993}" type="parTrans" cxnId="{6CF5C56C-4D2A-4C83-AAA0-623DDD6A859B}">
      <dgm:prSet/>
      <dgm:spPr/>
      <dgm:t>
        <a:bodyPr/>
        <a:lstStyle/>
        <a:p>
          <a:endParaRPr lang="uk-UA"/>
        </a:p>
      </dgm:t>
    </dgm:pt>
    <dgm:pt modelId="{64511C1A-88B6-4633-9E2F-4C46E9ABB831}" type="sibTrans" cxnId="{6CF5C56C-4D2A-4C83-AAA0-623DDD6A859B}">
      <dgm:prSet/>
      <dgm:spPr/>
      <dgm:t>
        <a:bodyPr/>
        <a:lstStyle/>
        <a:p>
          <a:endParaRPr lang="uk-UA"/>
        </a:p>
      </dgm:t>
    </dgm:pt>
    <dgm:pt modelId="{A7EEB2B0-9146-495A-ACA1-BB41B9F3C4E6}">
      <dgm:prSet/>
      <dgm:spPr/>
      <dgm:t>
        <a:bodyPr/>
        <a:lstStyle/>
        <a:p>
          <a:pPr rtl="0"/>
          <a:r>
            <a:rPr lang="ru-RU" b="1" dirty="0" smtClean="0"/>
            <a:t>2. </a:t>
          </a:r>
          <a:r>
            <a:rPr lang="uk-UA" b="1" dirty="0" smtClean="0"/>
            <a:t>Об'єкт і предмет туристичного країнознавства</a:t>
          </a:r>
          <a:endParaRPr lang="uk-UA" noProof="0" dirty="0"/>
        </a:p>
      </dgm:t>
    </dgm:pt>
    <dgm:pt modelId="{356A8620-0698-40B1-BDBE-B138192090EC}" type="parTrans" cxnId="{203904E7-FD45-4F95-92B2-225C5A95FBD5}">
      <dgm:prSet/>
      <dgm:spPr/>
      <dgm:t>
        <a:bodyPr/>
        <a:lstStyle/>
        <a:p>
          <a:endParaRPr lang="ru-RU"/>
        </a:p>
      </dgm:t>
    </dgm:pt>
    <dgm:pt modelId="{7D3A0078-DFD8-47E4-A585-112486302AB9}" type="sibTrans" cxnId="{203904E7-FD45-4F95-92B2-225C5A95FBD5}">
      <dgm:prSet/>
      <dgm:spPr/>
      <dgm:t>
        <a:bodyPr/>
        <a:lstStyle/>
        <a:p>
          <a:endParaRPr lang="ru-RU"/>
        </a:p>
      </dgm:t>
    </dgm:pt>
    <dgm:pt modelId="{28B9B5EB-1631-4D41-B1F2-5103BF26AF20}" type="pres">
      <dgm:prSet presAssocID="{C0F6352A-6492-488A-98BB-008944D177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6523FB1-2729-489E-AEBC-1213470E50BB}" type="pres">
      <dgm:prSet presAssocID="{41B2287F-D824-4BEC-AE99-1879F224D88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29543A-E937-4D82-9AD3-A9185C9545A3}" type="pres">
      <dgm:prSet presAssocID="{51719AEA-68F1-401A-BA83-F417469020AB}" presName="spacer" presStyleCnt="0"/>
      <dgm:spPr/>
    </dgm:pt>
    <dgm:pt modelId="{777BC154-66A2-4A42-9C50-14DB2E5A7F4E}" type="pres">
      <dgm:prSet presAssocID="{A7EEB2B0-9146-495A-ACA1-BB41B9F3C4E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25957-7128-4719-84FA-4C65BC8423E4}" type="pres">
      <dgm:prSet presAssocID="{7D3A0078-DFD8-47E4-A585-112486302AB9}" presName="spacer" presStyleCnt="0"/>
      <dgm:spPr/>
    </dgm:pt>
    <dgm:pt modelId="{D6AC2FF0-B6AE-4C14-A739-CF01596AA5FC}" type="pres">
      <dgm:prSet presAssocID="{C95DD4C8-AE26-4698-8C5F-3D2CF4BC11B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4A6C59-027C-46C0-93E8-5B1501358343}" type="pres">
      <dgm:prSet presAssocID="{8B20E657-B5C8-417E-839A-2193D4B2DC57}" presName="spacer" presStyleCnt="0"/>
      <dgm:spPr/>
    </dgm:pt>
    <dgm:pt modelId="{7B580819-9002-4AE2-90E3-36ECECE5891E}" type="pres">
      <dgm:prSet presAssocID="{C6F241C4-2374-41A4-B342-1FB89A17D6F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4DA3BD-FBF0-4756-B214-523269A1030B}" type="pres">
      <dgm:prSet presAssocID="{64C82C78-E3DF-49CC-B06F-FA1F39BE9053}" presName="spacer" presStyleCnt="0"/>
      <dgm:spPr/>
    </dgm:pt>
    <dgm:pt modelId="{0CFDDA19-0D27-4781-B997-A966474B5B87}" type="pres">
      <dgm:prSet presAssocID="{354161B7-F0C8-4B92-A714-0DE232483EA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89095C-4827-44F0-B6ED-9A2ABA6D66DB}" type="pres">
      <dgm:prSet presAssocID="{786D7C96-0A88-4F38-B7E5-833721366C4F}" presName="spacer" presStyleCnt="0"/>
      <dgm:spPr/>
    </dgm:pt>
    <dgm:pt modelId="{A2C9E631-73E5-4FEE-8B66-49B57A763EBD}" type="pres">
      <dgm:prSet presAssocID="{EB59A0CB-42A1-4482-903E-F5658BD9F6E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93D48E5-7A0A-4A7D-8B43-71A01C6641A8}" srcId="{C0F6352A-6492-488A-98BB-008944D177C6}" destId="{C95DD4C8-AE26-4698-8C5F-3D2CF4BC11BA}" srcOrd="2" destOrd="0" parTransId="{11049105-E3B8-45B6-A227-F64C9C40559A}" sibTransId="{8B20E657-B5C8-417E-839A-2193D4B2DC57}"/>
    <dgm:cxn modelId="{6CF5C56C-4D2A-4C83-AAA0-623DDD6A859B}" srcId="{C0F6352A-6492-488A-98BB-008944D177C6}" destId="{EB59A0CB-42A1-4482-903E-F5658BD9F6EC}" srcOrd="5" destOrd="0" parTransId="{546CE9B1-3A93-485C-AE8F-9B2979A27993}" sibTransId="{64511C1A-88B6-4633-9E2F-4C46E9ABB831}"/>
    <dgm:cxn modelId="{CF625A75-3763-41B6-AFE2-E865533544AA}" srcId="{C0F6352A-6492-488A-98BB-008944D177C6}" destId="{354161B7-F0C8-4B92-A714-0DE232483EA9}" srcOrd="4" destOrd="0" parTransId="{1229E6F1-5A59-4EE6-BB3D-621E77BFF53A}" sibTransId="{786D7C96-0A88-4F38-B7E5-833721366C4F}"/>
    <dgm:cxn modelId="{F8689F5A-C762-4EE2-A293-C22B49C77BC1}" srcId="{C0F6352A-6492-488A-98BB-008944D177C6}" destId="{C6F241C4-2374-41A4-B342-1FB89A17D6F4}" srcOrd="3" destOrd="0" parTransId="{2BD5C00A-30B5-40B6-AB70-367E1B720E59}" sibTransId="{64C82C78-E3DF-49CC-B06F-FA1F39BE9053}"/>
    <dgm:cxn modelId="{A68378CD-9C13-4858-AC99-8C8A57286F4F}" type="presOf" srcId="{A7EEB2B0-9146-495A-ACA1-BB41B9F3C4E6}" destId="{777BC154-66A2-4A42-9C50-14DB2E5A7F4E}" srcOrd="0" destOrd="0" presId="urn:microsoft.com/office/officeart/2005/8/layout/vList2"/>
    <dgm:cxn modelId="{815CB30D-A454-4E5E-8AA5-BC344B6FF3EB}" type="presOf" srcId="{41B2287F-D824-4BEC-AE99-1879F224D886}" destId="{66523FB1-2729-489E-AEBC-1213470E50BB}" srcOrd="0" destOrd="0" presId="urn:microsoft.com/office/officeart/2005/8/layout/vList2"/>
    <dgm:cxn modelId="{203904E7-FD45-4F95-92B2-225C5A95FBD5}" srcId="{C0F6352A-6492-488A-98BB-008944D177C6}" destId="{A7EEB2B0-9146-495A-ACA1-BB41B9F3C4E6}" srcOrd="1" destOrd="0" parTransId="{356A8620-0698-40B1-BDBE-B138192090EC}" sibTransId="{7D3A0078-DFD8-47E4-A585-112486302AB9}"/>
    <dgm:cxn modelId="{77B9DE23-9AA1-4990-A8B2-53CC906B462F}" type="presOf" srcId="{C95DD4C8-AE26-4698-8C5F-3D2CF4BC11BA}" destId="{D6AC2FF0-B6AE-4C14-A739-CF01596AA5FC}" srcOrd="0" destOrd="0" presId="urn:microsoft.com/office/officeart/2005/8/layout/vList2"/>
    <dgm:cxn modelId="{0E7D6CC8-6894-4856-AC52-21DF1BE9BC57}" type="presOf" srcId="{C0F6352A-6492-488A-98BB-008944D177C6}" destId="{28B9B5EB-1631-4D41-B1F2-5103BF26AF20}" srcOrd="0" destOrd="0" presId="urn:microsoft.com/office/officeart/2005/8/layout/vList2"/>
    <dgm:cxn modelId="{CD15E164-EB53-4C67-A4BB-7510192499B7}" srcId="{C0F6352A-6492-488A-98BB-008944D177C6}" destId="{41B2287F-D824-4BEC-AE99-1879F224D886}" srcOrd="0" destOrd="0" parTransId="{0E36E6FA-9817-4F7C-B0E4-B87F7402E70C}" sibTransId="{51719AEA-68F1-401A-BA83-F417469020AB}"/>
    <dgm:cxn modelId="{FA52409B-0775-431A-BAF7-DCD76908C870}" type="presOf" srcId="{C6F241C4-2374-41A4-B342-1FB89A17D6F4}" destId="{7B580819-9002-4AE2-90E3-36ECECE5891E}" srcOrd="0" destOrd="0" presId="urn:microsoft.com/office/officeart/2005/8/layout/vList2"/>
    <dgm:cxn modelId="{71FBE838-5B36-441A-8CE3-05AD48E43FF3}" type="presOf" srcId="{354161B7-F0C8-4B92-A714-0DE232483EA9}" destId="{0CFDDA19-0D27-4781-B997-A966474B5B87}" srcOrd="0" destOrd="0" presId="urn:microsoft.com/office/officeart/2005/8/layout/vList2"/>
    <dgm:cxn modelId="{869D3BAB-0A6D-4963-BB54-1BA1F48666AE}" type="presOf" srcId="{EB59A0CB-42A1-4482-903E-F5658BD9F6EC}" destId="{A2C9E631-73E5-4FEE-8B66-49B57A763EBD}" srcOrd="0" destOrd="0" presId="urn:microsoft.com/office/officeart/2005/8/layout/vList2"/>
    <dgm:cxn modelId="{D6B3E88E-2F94-46E3-8F11-1A51369200A4}" type="presParOf" srcId="{28B9B5EB-1631-4D41-B1F2-5103BF26AF20}" destId="{66523FB1-2729-489E-AEBC-1213470E50BB}" srcOrd="0" destOrd="0" presId="urn:microsoft.com/office/officeart/2005/8/layout/vList2"/>
    <dgm:cxn modelId="{698B6F37-A6EB-4D6D-A3CA-7DF7EC390DAD}" type="presParOf" srcId="{28B9B5EB-1631-4D41-B1F2-5103BF26AF20}" destId="{9029543A-E937-4D82-9AD3-A9185C9545A3}" srcOrd="1" destOrd="0" presId="urn:microsoft.com/office/officeart/2005/8/layout/vList2"/>
    <dgm:cxn modelId="{118FA9C0-9D06-4F66-AB2D-D7A6363BE3CB}" type="presParOf" srcId="{28B9B5EB-1631-4D41-B1F2-5103BF26AF20}" destId="{777BC154-66A2-4A42-9C50-14DB2E5A7F4E}" srcOrd="2" destOrd="0" presId="urn:microsoft.com/office/officeart/2005/8/layout/vList2"/>
    <dgm:cxn modelId="{9FE1A88C-7711-4EAC-86A1-504328603351}" type="presParOf" srcId="{28B9B5EB-1631-4D41-B1F2-5103BF26AF20}" destId="{55C25957-7128-4719-84FA-4C65BC8423E4}" srcOrd="3" destOrd="0" presId="urn:microsoft.com/office/officeart/2005/8/layout/vList2"/>
    <dgm:cxn modelId="{4CBF13DB-736C-4646-9036-B74E6852D358}" type="presParOf" srcId="{28B9B5EB-1631-4D41-B1F2-5103BF26AF20}" destId="{D6AC2FF0-B6AE-4C14-A739-CF01596AA5FC}" srcOrd="4" destOrd="0" presId="urn:microsoft.com/office/officeart/2005/8/layout/vList2"/>
    <dgm:cxn modelId="{3FB63807-1F89-4E45-8064-CF26046B0A27}" type="presParOf" srcId="{28B9B5EB-1631-4D41-B1F2-5103BF26AF20}" destId="{1E4A6C59-027C-46C0-93E8-5B1501358343}" srcOrd="5" destOrd="0" presId="urn:microsoft.com/office/officeart/2005/8/layout/vList2"/>
    <dgm:cxn modelId="{A70019E3-AE55-4B38-90BF-20346BA8AF17}" type="presParOf" srcId="{28B9B5EB-1631-4D41-B1F2-5103BF26AF20}" destId="{7B580819-9002-4AE2-90E3-36ECECE5891E}" srcOrd="6" destOrd="0" presId="urn:microsoft.com/office/officeart/2005/8/layout/vList2"/>
    <dgm:cxn modelId="{40A029DD-1ECD-4FA1-AD05-51C62A01E1CF}" type="presParOf" srcId="{28B9B5EB-1631-4D41-B1F2-5103BF26AF20}" destId="{6A4DA3BD-FBF0-4756-B214-523269A1030B}" srcOrd="7" destOrd="0" presId="urn:microsoft.com/office/officeart/2005/8/layout/vList2"/>
    <dgm:cxn modelId="{7987174E-53B6-4108-A923-3CDAEE2D0253}" type="presParOf" srcId="{28B9B5EB-1631-4D41-B1F2-5103BF26AF20}" destId="{0CFDDA19-0D27-4781-B997-A966474B5B87}" srcOrd="8" destOrd="0" presId="urn:microsoft.com/office/officeart/2005/8/layout/vList2"/>
    <dgm:cxn modelId="{23ACA926-A430-4D32-AC97-4AAD9AD48546}" type="presParOf" srcId="{28B9B5EB-1631-4D41-B1F2-5103BF26AF20}" destId="{4389095C-4827-44F0-B6ED-9A2ABA6D66DB}" srcOrd="9" destOrd="0" presId="urn:microsoft.com/office/officeart/2005/8/layout/vList2"/>
    <dgm:cxn modelId="{83E8D858-C268-416F-AC50-D93B0757C9AD}" type="presParOf" srcId="{28B9B5EB-1631-4D41-B1F2-5103BF26AF20}" destId="{A2C9E631-73E5-4FEE-8B66-49B57A763EB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1CED35-E825-4EBE-91A6-52B779EEE0C4}" type="doc">
      <dgm:prSet loTypeId="urn:microsoft.com/office/officeart/2005/8/layout/hierarchy1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39EC967-20E8-4EE9-A31B-D983F431EF2A}">
      <dgm:prSet phldrT="[Текст]" custT="1"/>
      <dgm:spPr/>
      <dgm:t>
        <a:bodyPr/>
        <a:lstStyle/>
        <a:p>
          <a:r>
            <a:rPr lang="uk-UA" sz="2400" dirty="0" smtClean="0"/>
            <a:t>Туристичне країнознавство                 </a:t>
          </a:r>
          <a:endParaRPr lang="ru-RU" sz="2400" dirty="0"/>
        </a:p>
      </dgm:t>
    </dgm:pt>
    <dgm:pt modelId="{B873CE50-A7A8-44F3-AA17-A59AA7D1C321}" type="parTrans" cxnId="{ADA4BE31-01D5-484F-ABE2-C286C3F6D86F}">
      <dgm:prSet/>
      <dgm:spPr/>
      <dgm:t>
        <a:bodyPr/>
        <a:lstStyle/>
        <a:p>
          <a:endParaRPr lang="ru-RU"/>
        </a:p>
      </dgm:t>
    </dgm:pt>
    <dgm:pt modelId="{760E47BC-898E-42BF-B2D6-0601351F4119}" type="sibTrans" cxnId="{ADA4BE31-01D5-484F-ABE2-C286C3F6D86F}">
      <dgm:prSet/>
      <dgm:spPr/>
      <dgm:t>
        <a:bodyPr/>
        <a:lstStyle/>
        <a:p>
          <a:endParaRPr lang="ru-RU"/>
        </a:p>
      </dgm:t>
    </dgm:pt>
    <dgm:pt modelId="{72CEA9B2-73CE-41BE-A2F1-B41FE081D96A}">
      <dgm:prSet phldrT="[Текст]" custT="1"/>
      <dgm:spPr/>
      <dgm:t>
        <a:bodyPr/>
        <a:lstStyle/>
        <a:p>
          <a:pPr algn="just">
            <a:spcAft>
              <a:spcPts val="0"/>
            </a:spcAft>
          </a:pPr>
          <a:endParaRPr lang="uk-UA" sz="1800" b="1" noProof="0" dirty="0" smtClean="0"/>
        </a:p>
        <a:p>
          <a:pPr algn="ctr">
            <a:spcAft>
              <a:spcPts val="0"/>
            </a:spcAft>
          </a:pPr>
          <a:r>
            <a:rPr lang="uk-UA" sz="1800" b="1" noProof="0" dirty="0" smtClean="0"/>
            <a:t>Географічні, природничі науки:</a:t>
          </a:r>
        </a:p>
        <a:p>
          <a:pPr algn="just">
            <a:spcAft>
              <a:spcPts val="0"/>
            </a:spcAft>
          </a:pPr>
          <a:r>
            <a:rPr lang="uk-UA" sz="1800" b="1" noProof="0" dirty="0" smtClean="0"/>
            <a:t> -</a:t>
          </a:r>
          <a:r>
            <a:rPr lang="uk-UA" sz="1800" noProof="0" dirty="0" smtClean="0"/>
            <a:t>географії:  економічна</a:t>
          </a:r>
        </a:p>
        <a:p>
          <a:pPr algn="just">
            <a:spcAft>
              <a:spcPts val="0"/>
            </a:spcAft>
          </a:pPr>
          <a:r>
            <a:rPr lang="uk-UA" sz="1800" noProof="0" dirty="0" smtClean="0"/>
            <a:t>фізична, політична, країн світу, світового господарства, населення, культури;</a:t>
          </a:r>
        </a:p>
        <a:p>
          <a:pPr algn="just">
            <a:spcAft>
              <a:spcPts val="0"/>
            </a:spcAft>
          </a:pPr>
          <a:r>
            <a:rPr lang="uk-UA" sz="1800" noProof="0" dirty="0" smtClean="0"/>
            <a:t>-екологія</a:t>
          </a:r>
        </a:p>
        <a:p>
          <a:pPr algn="just">
            <a:spcAft>
              <a:spcPct val="35000"/>
            </a:spcAft>
          </a:pPr>
          <a:endParaRPr lang="ru-RU" sz="1800" dirty="0" smtClean="0"/>
        </a:p>
        <a:p>
          <a:pPr algn="ctr">
            <a:spcAft>
              <a:spcPct val="35000"/>
            </a:spcAft>
          </a:pPr>
          <a:endParaRPr lang="ru-RU" sz="2100" dirty="0"/>
        </a:p>
      </dgm:t>
    </dgm:pt>
    <dgm:pt modelId="{311A7CBA-1AF5-4930-95E8-6AA774448602}" type="parTrans" cxnId="{10244607-79E8-45B3-9346-FD3DFA05B0BA}">
      <dgm:prSet/>
      <dgm:spPr/>
      <dgm:t>
        <a:bodyPr/>
        <a:lstStyle/>
        <a:p>
          <a:endParaRPr lang="ru-RU"/>
        </a:p>
      </dgm:t>
    </dgm:pt>
    <dgm:pt modelId="{FC6962DC-E399-47AF-B648-1835D5F25B2D}" type="sibTrans" cxnId="{10244607-79E8-45B3-9346-FD3DFA05B0BA}">
      <dgm:prSet/>
      <dgm:spPr/>
      <dgm:t>
        <a:bodyPr/>
        <a:lstStyle/>
        <a:p>
          <a:endParaRPr lang="ru-RU"/>
        </a:p>
      </dgm:t>
    </dgm:pt>
    <dgm:pt modelId="{68E1952C-2EF8-4513-8504-B3453FD355DA}">
      <dgm:prSet phldrT="[Текст]" custT="1"/>
      <dgm:spPr/>
      <dgm:t>
        <a:bodyPr/>
        <a:lstStyle/>
        <a:p>
          <a:r>
            <a:rPr lang="uk-UA" sz="1800" b="1" dirty="0" smtClean="0"/>
            <a:t>Політичні науки:</a:t>
          </a:r>
        </a:p>
        <a:p>
          <a:r>
            <a:rPr lang="uk-UA" sz="1800" dirty="0" smtClean="0"/>
            <a:t>-політологія;</a:t>
          </a:r>
        </a:p>
        <a:p>
          <a:r>
            <a:rPr lang="uk-UA" sz="1800" dirty="0" smtClean="0"/>
            <a:t>-міжнародне право;</a:t>
          </a:r>
        </a:p>
        <a:p>
          <a:r>
            <a:rPr lang="uk-UA" sz="1800" dirty="0" smtClean="0"/>
            <a:t>-міжнародні відносини;</a:t>
          </a:r>
        </a:p>
        <a:p>
          <a:r>
            <a:rPr lang="uk-UA" sz="1800" dirty="0" smtClean="0"/>
            <a:t>-геополітика</a:t>
          </a:r>
        </a:p>
        <a:p>
          <a:endParaRPr lang="uk-UA" sz="1800" dirty="0" smtClean="0"/>
        </a:p>
        <a:p>
          <a:endParaRPr lang="ru-RU" sz="1800" dirty="0"/>
        </a:p>
      </dgm:t>
    </dgm:pt>
    <dgm:pt modelId="{EE0441B4-66E4-4DBB-90F3-B81BA5E9657C}" type="parTrans" cxnId="{A25CD41E-0F64-43BB-9119-84B99DD7222A}">
      <dgm:prSet/>
      <dgm:spPr/>
      <dgm:t>
        <a:bodyPr/>
        <a:lstStyle/>
        <a:p>
          <a:endParaRPr lang="ru-RU"/>
        </a:p>
      </dgm:t>
    </dgm:pt>
    <dgm:pt modelId="{F0A31D50-7853-4484-9AA0-B5D1BC8E8124}" type="sibTrans" cxnId="{A25CD41E-0F64-43BB-9119-84B99DD7222A}">
      <dgm:prSet/>
      <dgm:spPr/>
      <dgm:t>
        <a:bodyPr/>
        <a:lstStyle/>
        <a:p>
          <a:endParaRPr lang="ru-RU"/>
        </a:p>
      </dgm:t>
    </dgm:pt>
    <dgm:pt modelId="{3E6F5450-3FBD-4236-B319-A14829E9C541}">
      <dgm:prSet custT="1"/>
      <dgm:spPr/>
      <dgm:t>
        <a:bodyPr/>
        <a:lstStyle/>
        <a:p>
          <a:pPr marL="0" marR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noProof="0" dirty="0" smtClean="0"/>
            <a:t>Соціальні науки:</a:t>
          </a:r>
        </a:p>
        <a:p>
          <a:pPr marL="0" marR="0" indent="0" algn="just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noProof="0" dirty="0" smtClean="0"/>
            <a:t>-філософія;</a:t>
          </a:r>
        </a:p>
        <a:p>
          <a:pPr marL="0" marR="0" indent="0" algn="just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noProof="0" dirty="0" smtClean="0"/>
            <a:t>-соціологія;</a:t>
          </a:r>
        </a:p>
        <a:p>
          <a:pPr marL="0" marR="0" indent="0" algn="just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noProof="0" dirty="0" smtClean="0"/>
            <a:t>-демографія;</a:t>
          </a:r>
        </a:p>
        <a:p>
          <a:pPr marL="0" marR="0" indent="0" algn="just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noProof="0" dirty="0" smtClean="0"/>
            <a:t>-релігієзнавство;</a:t>
          </a:r>
        </a:p>
        <a:p>
          <a:pPr marL="0" marR="0" indent="0" algn="just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noProof="0" dirty="0" smtClean="0"/>
            <a:t>-культурологія</a:t>
          </a:r>
        </a:p>
        <a:p>
          <a:pPr marL="0" marR="0" indent="0" algn="just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noProof="0" dirty="0" smtClean="0"/>
            <a:t>-історія;</a:t>
          </a:r>
        </a:p>
        <a:p>
          <a:pPr marL="0" marR="0" indent="0" algn="just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noProof="0" dirty="0" smtClean="0"/>
            <a:t>-етнографія</a:t>
          </a:r>
        </a:p>
        <a:p>
          <a:pPr marL="0" marR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900" dirty="0" smtClean="0"/>
        </a:p>
        <a:p>
          <a:pPr marL="0" marR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900" dirty="0" smtClean="0"/>
        </a:p>
        <a:p>
          <a:pPr marL="0" marR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900" dirty="0" smtClean="0"/>
        </a:p>
        <a:p>
          <a:pPr marL="0" marR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900" dirty="0" smtClean="0"/>
        </a:p>
        <a:p>
          <a:pPr marL="0" marR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900" dirty="0" smtClean="0"/>
        </a:p>
        <a:p>
          <a:pPr marL="0" marR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900" dirty="0" smtClean="0"/>
        </a:p>
        <a:p>
          <a:pPr marL="0" marR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900" dirty="0" smtClean="0"/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/>
        </a:p>
      </dgm:t>
    </dgm:pt>
    <dgm:pt modelId="{8CB046DC-8867-4765-B076-4EB202E4FE7D}" type="parTrans" cxnId="{B395ABD1-C2D8-474E-8916-D779F275D045}">
      <dgm:prSet/>
      <dgm:spPr/>
      <dgm:t>
        <a:bodyPr/>
        <a:lstStyle/>
        <a:p>
          <a:endParaRPr lang="ru-RU"/>
        </a:p>
      </dgm:t>
    </dgm:pt>
    <dgm:pt modelId="{249482E9-A372-4512-85E6-48E1D25A6440}" type="sibTrans" cxnId="{B395ABD1-C2D8-474E-8916-D779F275D045}">
      <dgm:prSet/>
      <dgm:spPr/>
      <dgm:t>
        <a:bodyPr/>
        <a:lstStyle/>
        <a:p>
          <a:endParaRPr lang="ru-RU"/>
        </a:p>
      </dgm:t>
    </dgm:pt>
    <dgm:pt modelId="{D236DBEB-B546-4D28-9788-B144DFF8B6BE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noProof="0" dirty="0" smtClean="0"/>
            <a:t>Економічні науки: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noProof="0" dirty="0" smtClean="0"/>
            <a:t>-економічна теорія;</a:t>
          </a:r>
        </a:p>
        <a:p>
          <a:pPr algn="just"/>
          <a:r>
            <a:rPr lang="uk-UA" sz="1800" noProof="0" dirty="0" smtClean="0"/>
            <a:t>-економіки: міжнародна, галузева,</a:t>
          </a:r>
        </a:p>
        <a:p>
          <a:pPr algn="just"/>
          <a:r>
            <a:rPr lang="uk-UA" sz="1800" noProof="0" dirty="0" smtClean="0"/>
            <a:t>туризму; зарубіжних країн,</a:t>
          </a:r>
        </a:p>
        <a:p>
          <a:pPr algn="just"/>
          <a:r>
            <a:rPr lang="uk-UA" sz="1800" noProof="0" dirty="0" smtClean="0"/>
            <a:t>регіональна;</a:t>
          </a:r>
        </a:p>
        <a:p>
          <a:pPr algn="just"/>
          <a:r>
            <a:rPr lang="uk-UA" sz="1800" noProof="0" dirty="0" smtClean="0"/>
            <a:t>-статистика</a:t>
          </a:r>
        </a:p>
        <a:p>
          <a:pPr algn="ctr"/>
          <a:endParaRPr lang="ru-RU" sz="1800" dirty="0" smtClean="0"/>
        </a:p>
        <a:p>
          <a:pPr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DE9E552D-15A1-4C2A-848F-AC6F05E36479}" type="parTrans" cxnId="{92208BA4-15CD-4BAA-B348-34FF688DE6F1}">
      <dgm:prSet/>
      <dgm:spPr/>
      <dgm:t>
        <a:bodyPr/>
        <a:lstStyle/>
        <a:p>
          <a:endParaRPr lang="ru-RU"/>
        </a:p>
      </dgm:t>
    </dgm:pt>
    <dgm:pt modelId="{15FD0A23-A07F-4403-89E6-22DD7C8B9D16}" type="sibTrans" cxnId="{92208BA4-15CD-4BAA-B348-34FF688DE6F1}">
      <dgm:prSet/>
      <dgm:spPr/>
      <dgm:t>
        <a:bodyPr/>
        <a:lstStyle/>
        <a:p>
          <a:endParaRPr lang="ru-RU"/>
        </a:p>
      </dgm:t>
    </dgm:pt>
    <dgm:pt modelId="{7496CADA-868A-4A85-A234-3A9009E6C51C}" type="pres">
      <dgm:prSet presAssocID="{6C1CED35-E825-4EBE-91A6-52B779EEE0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97C9321-9C32-449F-B0AC-5F6E39DA8A63}" type="pres">
      <dgm:prSet presAssocID="{B39EC967-20E8-4EE9-A31B-D983F431EF2A}" presName="hierRoot1" presStyleCnt="0"/>
      <dgm:spPr/>
    </dgm:pt>
    <dgm:pt modelId="{6E931540-1920-4A50-9F7C-5D34F4C848AE}" type="pres">
      <dgm:prSet presAssocID="{B39EC967-20E8-4EE9-A31B-D983F431EF2A}" presName="composite" presStyleCnt="0"/>
      <dgm:spPr/>
    </dgm:pt>
    <dgm:pt modelId="{40F80EF1-3331-4E4A-820E-2F37A3169478}" type="pres">
      <dgm:prSet presAssocID="{B39EC967-20E8-4EE9-A31B-D983F431EF2A}" presName="background" presStyleLbl="node0" presStyleIdx="0" presStyleCnt="1"/>
      <dgm:spPr/>
    </dgm:pt>
    <dgm:pt modelId="{DA0C3621-9EDF-4A76-A45E-A42AB1AE3005}" type="pres">
      <dgm:prSet presAssocID="{B39EC967-20E8-4EE9-A31B-D983F431EF2A}" presName="text" presStyleLbl="fgAcc0" presStyleIdx="0" presStyleCnt="1" custScaleX="2000000" custScaleY="348102" custLinFactX="25601" custLinFactY="-273808" custLinFactNeighborX="100000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3E0028-47E3-45AE-9143-56533DABC580}" type="pres">
      <dgm:prSet presAssocID="{B39EC967-20E8-4EE9-A31B-D983F431EF2A}" presName="hierChild2" presStyleCnt="0"/>
      <dgm:spPr/>
    </dgm:pt>
    <dgm:pt modelId="{B5A14DFD-55E1-48E2-833E-40E8C40BA5BC}" type="pres">
      <dgm:prSet presAssocID="{311A7CBA-1AF5-4930-95E8-6AA774448602}" presName="Name10" presStyleLbl="parChTrans1D2" presStyleIdx="0" presStyleCnt="4"/>
      <dgm:spPr/>
    </dgm:pt>
    <dgm:pt modelId="{8B931E39-BFDC-4557-9C81-E4BE8F80BF97}" type="pres">
      <dgm:prSet presAssocID="{72CEA9B2-73CE-41BE-A2F1-B41FE081D96A}" presName="hierRoot2" presStyleCnt="0"/>
      <dgm:spPr/>
    </dgm:pt>
    <dgm:pt modelId="{EA834392-91AA-4F25-862A-15BE75B63776}" type="pres">
      <dgm:prSet presAssocID="{72CEA9B2-73CE-41BE-A2F1-B41FE081D96A}" presName="composite2" presStyleCnt="0"/>
      <dgm:spPr/>
    </dgm:pt>
    <dgm:pt modelId="{B79E17B0-D8FF-403E-AE59-EDA94A41427D}" type="pres">
      <dgm:prSet presAssocID="{72CEA9B2-73CE-41BE-A2F1-B41FE081D96A}" presName="background2" presStyleLbl="node2" presStyleIdx="0" presStyleCnt="4"/>
      <dgm:spPr/>
    </dgm:pt>
    <dgm:pt modelId="{48C76E2C-9580-4B5B-8D5A-B791B4A6FAE5}" type="pres">
      <dgm:prSet presAssocID="{72CEA9B2-73CE-41BE-A2F1-B41FE081D96A}" presName="text2" presStyleLbl="fgAcc2" presStyleIdx="0" presStyleCnt="4" custScaleX="734811" custScaleY="2000000" custLinFactNeighborX="-37859" custLinFactNeighborY="-49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1875A3-4A9B-40A5-B5C2-88556AB094EA}" type="pres">
      <dgm:prSet presAssocID="{72CEA9B2-73CE-41BE-A2F1-B41FE081D96A}" presName="hierChild3" presStyleCnt="0"/>
      <dgm:spPr/>
    </dgm:pt>
    <dgm:pt modelId="{ED19EDE4-0604-466B-87EB-29C0E6E77272}" type="pres">
      <dgm:prSet presAssocID="{8CB046DC-8867-4765-B076-4EB202E4FE7D}" presName="Name10" presStyleLbl="parChTrans1D2" presStyleIdx="1" presStyleCnt="4"/>
      <dgm:spPr/>
    </dgm:pt>
    <dgm:pt modelId="{80E37EA2-92A2-41F2-A7A1-E2566F213C38}" type="pres">
      <dgm:prSet presAssocID="{3E6F5450-3FBD-4236-B319-A14829E9C541}" presName="hierRoot2" presStyleCnt="0"/>
      <dgm:spPr/>
    </dgm:pt>
    <dgm:pt modelId="{787724BC-F740-44D3-89FC-11E2FE02590A}" type="pres">
      <dgm:prSet presAssocID="{3E6F5450-3FBD-4236-B319-A14829E9C541}" presName="composite2" presStyleCnt="0"/>
      <dgm:spPr/>
    </dgm:pt>
    <dgm:pt modelId="{6209EE51-8A32-48BC-8B87-19A009722B17}" type="pres">
      <dgm:prSet presAssocID="{3E6F5450-3FBD-4236-B319-A14829E9C541}" presName="background2" presStyleLbl="node2" presStyleIdx="1" presStyleCnt="4"/>
      <dgm:spPr/>
    </dgm:pt>
    <dgm:pt modelId="{3A6B450D-7467-4D28-B91B-EEA56E9D2333}" type="pres">
      <dgm:prSet presAssocID="{3E6F5450-3FBD-4236-B319-A14829E9C541}" presName="text2" presStyleLbl="fgAcc2" presStyleIdx="1" presStyleCnt="4" custScaleX="729959" custScaleY="1956643" custLinFactNeighborX="-19267" custLinFactNeighborY="-49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1BE2A0-FEC1-40CB-BD5B-E2ECE4E5CA4A}" type="pres">
      <dgm:prSet presAssocID="{3E6F5450-3FBD-4236-B319-A14829E9C541}" presName="hierChild3" presStyleCnt="0"/>
      <dgm:spPr/>
    </dgm:pt>
    <dgm:pt modelId="{6BFC7264-C38A-440C-8336-CA2691430095}" type="pres">
      <dgm:prSet presAssocID="{DE9E552D-15A1-4C2A-848F-AC6F05E36479}" presName="Name10" presStyleLbl="parChTrans1D2" presStyleIdx="2" presStyleCnt="4"/>
      <dgm:spPr/>
    </dgm:pt>
    <dgm:pt modelId="{6211B223-7A1A-4993-A7B7-0B9AB0D6AD65}" type="pres">
      <dgm:prSet presAssocID="{D236DBEB-B546-4D28-9788-B144DFF8B6BE}" presName="hierRoot2" presStyleCnt="0"/>
      <dgm:spPr/>
    </dgm:pt>
    <dgm:pt modelId="{66AE3253-CD3E-417E-9AD3-807F1F92B373}" type="pres">
      <dgm:prSet presAssocID="{D236DBEB-B546-4D28-9788-B144DFF8B6BE}" presName="composite2" presStyleCnt="0"/>
      <dgm:spPr/>
    </dgm:pt>
    <dgm:pt modelId="{DEF58E42-868F-4714-9070-DD24A5AD83EF}" type="pres">
      <dgm:prSet presAssocID="{D236DBEB-B546-4D28-9788-B144DFF8B6BE}" presName="background2" presStyleLbl="node2" presStyleIdx="2" presStyleCnt="4"/>
      <dgm:spPr/>
    </dgm:pt>
    <dgm:pt modelId="{35ADFE0F-AA8A-4BF9-A5C5-9F6ACC2A477D}" type="pres">
      <dgm:prSet presAssocID="{D236DBEB-B546-4D28-9788-B144DFF8B6BE}" presName="text2" presStyleLbl="fgAcc2" presStyleIdx="2" presStyleCnt="4" custScaleX="701142" custScaleY="2000000" custLinFactNeighborX="47304" custLinFactNeighborY="-270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9FA481-A855-4BE2-9E1A-572EFEE429B6}" type="pres">
      <dgm:prSet presAssocID="{D236DBEB-B546-4D28-9788-B144DFF8B6BE}" presName="hierChild3" presStyleCnt="0"/>
      <dgm:spPr/>
    </dgm:pt>
    <dgm:pt modelId="{B436AE1C-1233-420A-A6A9-D6A0B565A65E}" type="pres">
      <dgm:prSet presAssocID="{EE0441B4-66E4-4DBB-90F3-B81BA5E9657C}" presName="Name10" presStyleLbl="parChTrans1D2" presStyleIdx="3" presStyleCnt="4"/>
      <dgm:spPr/>
    </dgm:pt>
    <dgm:pt modelId="{839E6E24-11D0-4375-95EE-6897DCD23A1A}" type="pres">
      <dgm:prSet presAssocID="{68E1952C-2EF8-4513-8504-B3453FD355DA}" presName="hierRoot2" presStyleCnt="0"/>
      <dgm:spPr/>
    </dgm:pt>
    <dgm:pt modelId="{2F550682-0A20-4CC7-AEA7-F0F9854ADED5}" type="pres">
      <dgm:prSet presAssocID="{68E1952C-2EF8-4513-8504-B3453FD355DA}" presName="composite2" presStyleCnt="0"/>
      <dgm:spPr/>
    </dgm:pt>
    <dgm:pt modelId="{C784A1BA-94FD-4B27-98F3-51F30C773B2A}" type="pres">
      <dgm:prSet presAssocID="{68E1952C-2EF8-4513-8504-B3453FD355DA}" presName="background2" presStyleLbl="node2" presStyleIdx="3" presStyleCnt="4"/>
      <dgm:spPr/>
    </dgm:pt>
    <dgm:pt modelId="{223EFEE3-4CF6-40F1-86C0-9D32790EE316}" type="pres">
      <dgm:prSet presAssocID="{68E1952C-2EF8-4513-8504-B3453FD355DA}" presName="text2" presStyleLbl="fgAcc2" presStyleIdx="3" presStyleCnt="4" custScaleX="768285" custScaleY="2000000" custLinFactNeighborX="84178" custLinFactNeighborY="157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7C9EEC-DB7F-40EC-AD58-B77D1F3358EC}" type="pres">
      <dgm:prSet presAssocID="{68E1952C-2EF8-4513-8504-B3453FD355DA}" presName="hierChild3" presStyleCnt="0"/>
      <dgm:spPr/>
    </dgm:pt>
  </dgm:ptLst>
  <dgm:cxnLst>
    <dgm:cxn modelId="{A25CD41E-0F64-43BB-9119-84B99DD7222A}" srcId="{B39EC967-20E8-4EE9-A31B-D983F431EF2A}" destId="{68E1952C-2EF8-4513-8504-B3453FD355DA}" srcOrd="3" destOrd="0" parTransId="{EE0441B4-66E4-4DBB-90F3-B81BA5E9657C}" sibTransId="{F0A31D50-7853-4484-9AA0-B5D1BC8E8124}"/>
    <dgm:cxn modelId="{3934E8C0-C8AA-4D9F-81B3-5A3A287321DF}" type="presOf" srcId="{DE9E552D-15A1-4C2A-848F-AC6F05E36479}" destId="{6BFC7264-C38A-440C-8336-CA2691430095}" srcOrd="0" destOrd="0" presId="urn:microsoft.com/office/officeart/2005/8/layout/hierarchy1"/>
    <dgm:cxn modelId="{C1AA1AA6-6279-4298-AE74-4342401912EF}" type="presOf" srcId="{3E6F5450-3FBD-4236-B319-A14829E9C541}" destId="{3A6B450D-7467-4D28-B91B-EEA56E9D2333}" srcOrd="0" destOrd="0" presId="urn:microsoft.com/office/officeart/2005/8/layout/hierarchy1"/>
    <dgm:cxn modelId="{24E88F25-C91B-4AAF-B006-ABAECCCEED04}" type="presOf" srcId="{68E1952C-2EF8-4513-8504-B3453FD355DA}" destId="{223EFEE3-4CF6-40F1-86C0-9D32790EE316}" srcOrd="0" destOrd="0" presId="urn:microsoft.com/office/officeart/2005/8/layout/hierarchy1"/>
    <dgm:cxn modelId="{CD25D041-21BB-4878-9E2A-33B3B13D04A5}" type="presOf" srcId="{311A7CBA-1AF5-4930-95E8-6AA774448602}" destId="{B5A14DFD-55E1-48E2-833E-40E8C40BA5BC}" srcOrd="0" destOrd="0" presId="urn:microsoft.com/office/officeart/2005/8/layout/hierarchy1"/>
    <dgm:cxn modelId="{10244607-79E8-45B3-9346-FD3DFA05B0BA}" srcId="{B39EC967-20E8-4EE9-A31B-D983F431EF2A}" destId="{72CEA9B2-73CE-41BE-A2F1-B41FE081D96A}" srcOrd="0" destOrd="0" parTransId="{311A7CBA-1AF5-4930-95E8-6AA774448602}" sibTransId="{FC6962DC-E399-47AF-B648-1835D5F25B2D}"/>
    <dgm:cxn modelId="{ADA4BE31-01D5-484F-ABE2-C286C3F6D86F}" srcId="{6C1CED35-E825-4EBE-91A6-52B779EEE0C4}" destId="{B39EC967-20E8-4EE9-A31B-D983F431EF2A}" srcOrd="0" destOrd="0" parTransId="{B873CE50-A7A8-44F3-AA17-A59AA7D1C321}" sibTransId="{760E47BC-898E-42BF-B2D6-0601351F4119}"/>
    <dgm:cxn modelId="{76E2DCE6-06F5-48DB-89B0-8918397DC287}" type="presOf" srcId="{B39EC967-20E8-4EE9-A31B-D983F431EF2A}" destId="{DA0C3621-9EDF-4A76-A45E-A42AB1AE3005}" srcOrd="0" destOrd="0" presId="urn:microsoft.com/office/officeart/2005/8/layout/hierarchy1"/>
    <dgm:cxn modelId="{A9268241-199A-4F4D-A362-2221D40EE3E1}" type="presOf" srcId="{8CB046DC-8867-4765-B076-4EB202E4FE7D}" destId="{ED19EDE4-0604-466B-87EB-29C0E6E77272}" srcOrd="0" destOrd="0" presId="urn:microsoft.com/office/officeart/2005/8/layout/hierarchy1"/>
    <dgm:cxn modelId="{B395ABD1-C2D8-474E-8916-D779F275D045}" srcId="{B39EC967-20E8-4EE9-A31B-D983F431EF2A}" destId="{3E6F5450-3FBD-4236-B319-A14829E9C541}" srcOrd="1" destOrd="0" parTransId="{8CB046DC-8867-4765-B076-4EB202E4FE7D}" sibTransId="{249482E9-A372-4512-85E6-48E1D25A6440}"/>
    <dgm:cxn modelId="{EFAF0861-C5D3-45F8-AE1B-4EFD3BE11CEF}" type="presOf" srcId="{6C1CED35-E825-4EBE-91A6-52B779EEE0C4}" destId="{7496CADA-868A-4A85-A234-3A9009E6C51C}" srcOrd="0" destOrd="0" presId="urn:microsoft.com/office/officeart/2005/8/layout/hierarchy1"/>
    <dgm:cxn modelId="{9E60C05A-EA33-4DD9-8A17-3345F28E95C7}" type="presOf" srcId="{72CEA9B2-73CE-41BE-A2F1-B41FE081D96A}" destId="{48C76E2C-9580-4B5B-8D5A-B791B4A6FAE5}" srcOrd="0" destOrd="0" presId="urn:microsoft.com/office/officeart/2005/8/layout/hierarchy1"/>
    <dgm:cxn modelId="{E37AE674-8F23-425B-9B81-DE6DF85D616C}" type="presOf" srcId="{D236DBEB-B546-4D28-9788-B144DFF8B6BE}" destId="{35ADFE0F-AA8A-4BF9-A5C5-9F6ACC2A477D}" srcOrd="0" destOrd="0" presId="urn:microsoft.com/office/officeart/2005/8/layout/hierarchy1"/>
    <dgm:cxn modelId="{B7951984-6C68-471A-B800-6721CAAB16F7}" type="presOf" srcId="{EE0441B4-66E4-4DBB-90F3-B81BA5E9657C}" destId="{B436AE1C-1233-420A-A6A9-D6A0B565A65E}" srcOrd="0" destOrd="0" presId="urn:microsoft.com/office/officeart/2005/8/layout/hierarchy1"/>
    <dgm:cxn modelId="{92208BA4-15CD-4BAA-B348-34FF688DE6F1}" srcId="{B39EC967-20E8-4EE9-A31B-D983F431EF2A}" destId="{D236DBEB-B546-4D28-9788-B144DFF8B6BE}" srcOrd="2" destOrd="0" parTransId="{DE9E552D-15A1-4C2A-848F-AC6F05E36479}" sibTransId="{15FD0A23-A07F-4403-89E6-22DD7C8B9D16}"/>
    <dgm:cxn modelId="{882D4805-3F9B-4470-A9EF-0242CDBB0EFE}" type="presParOf" srcId="{7496CADA-868A-4A85-A234-3A9009E6C51C}" destId="{697C9321-9C32-449F-B0AC-5F6E39DA8A63}" srcOrd="0" destOrd="0" presId="urn:microsoft.com/office/officeart/2005/8/layout/hierarchy1"/>
    <dgm:cxn modelId="{54969ABB-260E-4152-BEBD-F50D9E0F201A}" type="presParOf" srcId="{697C9321-9C32-449F-B0AC-5F6E39DA8A63}" destId="{6E931540-1920-4A50-9F7C-5D34F4C848AE}" srcOrd="0" destOrd="0" presId="urn:microsoft.com/office/officeart/2005/8/layout/hierarchy1"/>
    <dgm:cxn modelId="{C92D49B1-D947-46AE-A4D0-ADCB77BD3006}" type="presParOf" srcId="{6E931540-1920-4A50-9F7C-5D34F4C848AE}" destId="{40F80EF1-3331-4E4A-820E-2F37A3169478}" srcOrd="0" destOrd="0" presId="urn:microsoft.com/office/officeart/2005/8/layout/hierarchy1"/>
    <dgm:cxn modelId="{13A35A5D-41B1-44A9-B528-77EE2AEE3BE9}" type="presParOf" srcId="{6E931540-1920-4A50-9F7C-5D34F4C848AE}" destId="{DA0C3621-9EDF-4A76-A45E-A42AB1AE3005}" srcOrd="1" destOrd="0" presId="urn:microsoft.com/office/officeart/2005/8/layout/hierarchy1"/>
    <dgm:cxn modelId="{10BC1541-BB6E-4E24-8875-BA31FBE5236C}" type="presParOf" srcId="{697C9321-9C32-449F-B0AC-5F6E39DA8A63}" destId="{5F3E0028-47E3-45AE-9143-56533DABC580}" srcOrd="1" destOrd="0" presId="urn:microsoft.com/office/officeart/2005/8/layout/hierarchy1"/>
    <dgm:cxn modelId="{FDA46F43-37FE-436F-AD1C-2E62666C1FC9}" type="presParOf" srcId="{5F3E0028-47E3-45AE-9143-56533DABC580}" destId="{B5A14DFD-55E1-48E2-833E-40E8C40BA5BC}" srcOrd="0" destOrd="0" presId="urn:microsoft.com/office/officeart/2005/8/layout/hierarchy1"/>
    <dgm:cxn modelId="{99295F64-A173-4402-B1F5-577433489A87}" type="presParOf" srcId="{5F3E0028-47E3-45AE-9143-56533DABC580}" destId="{8B931E39-BFDC-4557-9C81-E4BE8F80BF97}" srcOrd="1" destOrd="0" presId="urn:microsoft.com/office/officeart/2005/8/layout/hierarchy1"/>
    <dgm:cxn modelId="{E416363B-4920-4D0A-9F23-6D9EAF52F9AC}" type="presParOf" srcId="{8B931E39-BFDC-4557-9C81-E4BE8F80BF97}" destId="{EA834392-91AA-4F25-862A-15BE75B63776}" srcOrd="0" destOrd="0" presId="urn:microsoft.com/office/officeart/2005/8/layout/hierarchy1"/>
    <dgm:cxn modelId="{96234F3E-7F2B-4D2D-9388-CF0ADE4C7706}" type="presParOf" srcId="{EA834392-91AA-4F25-862A-15BE75B63776}" destId="{B79E17B0-D8FF-403E-AE59-EDA94A41427D}" srcOrd="0" destOrd="0" presId="urn:microsoft.com/office/officeart/2005/8/layout/hierarchy1"/>
    <dgm:cxn modelId="{F16DC5B4-8260-4478-8A1B-EBBC04AB31F9}" type="presParOf" srcId="{EA834392-91AA-4F25-862A-15BE75B63776}" destId="{48C76E2C-9580-4B5B-8D5A-B791B4A6FAE5}" srcOrd="1" destOrd="0" presId="urn:microsoft.com/office/officeart/2005/8/layout/hierarchy1"/>
    <dgm:cxn modelId="{48FBE8CD-9E80-47CF-B923-0F5C9CB3EE30}" type="presParOf" srcId="{8B931E39-BFDC-4557-9C81-E4BE8F80BF97}" destId="{001875A3-4A9B-40A5-B5C2-88556AB094EA}" srcOrd="1" destOrd="0" presId="urn:microsoft.com/office/officeart/2005/8/layout/hierarchy1"/>
    <dgm:cxn modelId="{74E5119F-61F6-4437-8231-CDBAE2CF75EE}" type="presParOf" srcId="{5F3E0028-47E3-45AE-9143-56533DABC580}" destId="{ED19EDE4-0604-466B-87EB-29C0E6E77272}" srcOrd="2" destOrd="0" presId="urn:microsoft.com/office/officeart/2005/8/layout/hierarchy1"/>
    <dgm:cxn modelId="{B998BAF5-81D3-49AD-9E1D-0BCC9EAA678A}" type="presParOf" srcId="{5F3E0028-47E3-45AE-9143-56533DABC580}" destId="{80E37EA2-92A2-41F2-A7A1-E2566F213C38}" srcOrd="3" destOrd="0" presId="urn:microsoft.com/office/officeart/2005/8/layout/hierarchy1"/>
    <dgm:cxn modelId="{48060E2F-B660-46D8-83A2-01FDD95917DC}" type="presParOf" srcId="{80E37EA2-92A2-41F2-A7A1-E2566F213C38}" destId="{787724BC-F740-44D3-89FC-11E2FE02590A}" srcOrd="0" destOrd="0" presId="urn:microsoft.com/office/officeart/2005/8/layout/hierarchy1"/>
    <dgm:cxn modelId="{936766F5-2417-470A-AB0D-687EF4099F0B}" type="presParOf" srcId="{787724BC-F740-44D3-89FC-11E2FE02590A}" destId="{6209EE51-8A32-48BC-8B87-19A009722B17}" srcOrd="0" destOrd="0" presId="urn:microsoft.com/office/officeart/2005/8/layout/hierarchy1"/>
    <dgm:cxn modelId="{36ECC978-E405-45EF-B354-F65A6F42E411}" type="presParOf" srcId="{787724BC-F740-44D3-89FC-11E2FE02590A}" destId="{3A6B450D-7467-4D28-B91B-EEA56E9D2333}" srcOrd="1" destOrd="0" presId="urn:microsoft.com/office/officeart/2005/8/layout/hierarchy1"/>
    <dgm:cxn modelId="{A5511E6C-283D-4EA2-A096-FF22DBD463A3}" type="presParOf" srcId="{80E37EA2-92A2-41F2-A7A1-E2566F213C38}" destId="{591BE2A0-FEC1-40CB-BD5B-E2ECE4E5CA4A}" srcOrd="1" destOrd="0" presId="urn:microsoft.com/office/officeart/2005/8/layout/hierarchy1"/>
    <dgm:cxn modelId="{5EF04D6D-29A0-4388-BA2F-922067E996AB}" type="presParOf" srcId="{5F3E0028-47E3-45AE-9143-56533DABC580}" destId="{6BFC7264-C38A-440C-8336-CA2691430095}" srcOrd="4" destOrd="0" presId="urn:microsoft.com/office/officeart/2005/8/layout/hierarchy1"/>
    <dgm:cxn modelId="{7629BD3F-348C-427E-BD5C-3CECC6B79A4F}" type="presParOf" srcId="{5F3E0028-47E3-45AE-9143-56533DABC580}" destId="{6211B223-7A1A-4993-A7B7-0B9AB0D6AD65}" srcOrd="5" destOrd="0" presId="urn:microsoft.com/office/officeart/2005/8/layout/hierarchy1"/>
    <dgm:cxn modelId="{34DDCA06-FFF6-4EE5-BAF0-B8FDB410713E}" type="presParOf" srcId="{6211B223-7A1A-4993-A7B7-0B9AB0D6AD65}" destId="{66AE3253-CD3E-417E-9AD3-807F1F92B373}" srcOrd="0" destOrd="0" presId="urn:microsoft.com/office/officeart/2005/8/layout/hierarchy1"/>
    <dgm:cxn modelId="{596F0886-2513-4E82-B04E-8704DC195936}" type="presParOf" srcId="{66AE3253-CD3E-417E-9AD3-807F1F92B373}" destId="{DEF58E42-868F-4714-9070-DD24A5AD83EF}" srcOrd="0" destOrd="0" presId="urn:microsoft.com/office/officeart/2005/8/layout/hierarchy1"/>
    <dgm:cxn modelId="{4A3D1760-E896-43E4-B8DD-6393F99E1DE5}" type="presParOf" srcId="{66AE3253-CD3E-417E-9AD3-807F1F92B373}" destId="{35ADFE0F-AA8A-4BF9-A5C5-9F6ACC2A477D}" srcOrd="1" destOrd="0" presId="urn:microsoft.com/office/officeart/2005/8/layout/hierarchy1"/>
    <dgm:cxn modelId="{96B08ECF-717C-4350-BACB-21CD62A98039}" type="presParOf" srcId="{6211B223-7A1A-4993-A7B7-0B9AB0D6AD65}" destId="{399FA481-A855-4BE2-9E1A-572EFEE429B6}" srcOrd="1" destOrd="0" presId="urn:microsoft.com/office/officeart/2005/8/layout/hierarchy1"/>
    <dgm:cxn modelId="{CFC74C6C-BB9A-41D5-AC7C-1844FB223DCE}" type="presParOf" srcId="{5F3E0028-47E3-45AE-9143-56533DABC580}" destId="{B436AE1C-1233-420A-A6A9-D6A0B565A65E}" srcOrd="6" destOrd="0" presId="urn:microsoft.com/office/officeart/2005/8/layout/hierarchy1"/>
    <dgm:cxn modelId="{D2E1FA5B-6EEB-42EC-8AC6-9F4D3F3BB3B3}" type="presParOf" srcId="{5F3E0028-47E3-45AE-9143-56533DABC580}" destId="{839E6E24-11D0-4375-95EE-6897DCD23A1A}" srcOrd="7" destOrd="0" presId="urn:microsoft.com/office/officeart/2005/8/layout/hierarchy1"/>
    <dgm:cxn modelId="{4C906D9B-D331-444E-AA7F-5B317E3736C4}" type="presParOf" srcId="{839E6E24-11D0-4375-95EE-6897DCD23A1A}" destId="{2F550682-0A20-4CC7-AEA7-F0F9854ADED5}" srcOrd="0" destOrd="0" presId="urn:microsoft.com/office/officeart/2005/8/layout/hierarchy1"/>
    <dgm:cxn modelId="{7842E3DC-DB9D-4B3C-A429-BEB5B4A6DD4C}" type="presParOf" srcId="{2F550682-0A20-4CC7-AEA7-F0F9854ADED5}" destId="{C784A1BA-94FD-4B27-98F3-51F30C773B2A}" srcOrd="0" destOrd="0" presId="urn:microsoft.com/office/officeart/2005/8/layout/hierarchy1"/>
    <dgm:cxn modelId="{3C3484F3-75EA-4307-99D8-C5D1EE2DD907}" type="presParOf" srcId="{2F550682-0A20-4CC7-AEA7-F0F9854ADED5}" destId="{223EFEE3-4CF6-40F1-86C0-9D32790EE316}" srcOrd="1" destOrd="0" presId="urn:microsoft.com/office/officeart/2005/8/layout/hierarchy1"/>
    <dgm:cxn modelId="{1B09E2DA-2D22-4D38-926E-CE1588BAAC3B}" type="presParOf" srcId="{839E6E24-11D0-4375-95EE-6897DCD23A1A}" destId="{FC7C9EEC-DB7F-40EC-AD58-B77D1F3358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ADDB64-0F6A-4FFA-8FAC-CD21FDAD9F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C9AEC10-D3AC-42F8-A092-4E8DECE39C10}">
      <dgm:prSet/>
      <dgm:spPr/>
      <dgm:t>
        <a:bodyPr/>
        <a:lstStyle/>
        <a:p>
          <a:pPr rtl="0"/>
          <a:r>
            <a:rPr lang="uk-UA" b="1" i="0" noProof="0" dirty="0" smtClean="0"/>
            <a:t>Країнознавство – напрям географії, що займається комплексним</a:t>
          </a:r>
        </a:p>
        <a:p>
          <a:r>
            <a:rPr lang="uk-UA" b="1" i="0" noProof="0" dirty="0" smtClean="0"/>
            <a:t>вивченням країн, систематизує і узагальнює різнорідні дані про їх</a:t>
          </a:r>
        </a:p>
        <a:p>
          <a:r>
            <a:rPr lang="uk-UA" b="1" i="0" noProof="0" dirty="0" smtClean="0"/>
            <a:t>природу, населення, господарство, культуру і суспільну організацію.</a:t>
          </a:r>
          <a:endParaRPr lang="uk-UA" noProof="0" dirty="0"/>
        </a:p>
      </dgm:t>
    </dgm:pt>
    <dgm:pt modelId="{F6078EB8-C258-4E0C-A9C3-344BF2869654}" type="parTrans" cxnId="{F7D68416-C69F-4674-BBC5-7CD09AC264A9}">
      <dgm:prSet/>
      <dgm:spPr/>
      <dgm:t>
        <a:bodyPr/>
        <a:lstStyle/>
        <a:p>
          <a:endParaRPr lang="uk-UA"/>
        </a:p>
      </dgm:t>
    </dgm:pt>
    <dgm:pt modelId="{49E7B3AC-3E25-45AE-820E-E3A5E4CBFA8B}" type="sibTrans" cxnId="{F7D68416-C69F-4674-BBC5-7CD09AC264A9}">
      <dgm:prSet/>
      <dgm:spPr/>
      <dgm:t>
        <a:bodyPr/>
        <a:lstStyle/>
        <a:p>
          <a:endParaRPr lang="uk-UA"/>
        </a:p>
      </dgm:t>
    </dgm:pt>
    <dgm:pt modelId="{E0A8A5DB-5531-4E70-9DE4-BEDBBD316F5C}" type="pres">
      <dgm:prSet presAssocID="{11ADDB64-0F6A-4FFA-8FAC-CD21FDAD9F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F990441-65AA-4706-A12E-1C36591B9363}" type="pres">
      <dgm:prSet presAssocID="{6C9AEC10-D3AC-42F8-A092-4E8DECE39C1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7D68416-C69F-4674-BBC5-7CD09AC264A9}" srcId="{11ADDB64-0F6A-4FFA-8FAC-CD21FDAD9F88}" destId="{6C9AEC10-D3AC-42F8-A092-4E8DECE39C10}" srcOrd="0" destOrd="0" parTransId="{F6078EB8-C258-4E0C-A9C3-344BF2869654}" sibTransId="{49E7B3AC-3E25-45AE-820E-E3A5E4CBFA8B}"/>
    <dgm:cxn modelId="{D1491502-0426-4B9C-8E42-3C65D10D109A}" type="presOf" srcId="{6C9AEC10-D3AC-42F8-A092-4E8DECE39C10}" destId="{9F990441-65AA-4706-A12E-1C36591B9363}" srcOrd="0" destOrd="0" presId="urn:microsoft.com/office/officeart/2005/8/layout/vList2"/>
    <dgm:cxn modelId="{E96F7CC4-B41F-4C8A-8B9D-8D8121C51E5A}" type="presOf" srcId="{11ADDB64-0F6A-4FFA-8FAC-CD21FDAD9F88}" destId="{E0A8A5DB-5531-4E70-9DE4-BEDBBD316F5C}" srcOrd="0" destOrd="0" presId="urn:microsoft.com/office/officeart/2005/8/layout/vList2"/>
    <dgm:cxn modelId="{1BAB4854-7F37-4D74-BF7F-0F0A2D75DD29}" type="presParOf" srcId="{E0A8A5DB-5531-4E70-9DE4-BEDBBD316F5C}" destId="{9F990441-65AA-4706-A12E-1C36591B93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DEA13B-93D2-4371-9469-375B90EB583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75F985E-4672-41DF-B792-AE74AB17C8AA}">
      <dgm:prSet/>
      <dgm:spPr/>
      <dgm:t>
        <a:bodyPr/>
        <a:lstStyle/>
        <a:p>
          <a:pPr rtl="0"/>
          <a:r>
            <a:rPr lang="uk-UA" b="1" smtClean="0"/>
            <a:t>Під туризмом прийнято розуміти:</a:t>
          </a:r>
          <a:endParaRPr lang="uk-UA"/>
        </a:p>
      </dgm:t>
    </dgm:pt>
    <dgm:pt modelId="{4B27EA0F-47F9-48E9-8328-B87B689373A3}" type="parTrans" cxnId="{B38C13CA-73C2-463D-A7CE-E42DBE0DCE78}">
      <dgm:prSet/>
      <dgm:spPr/>
      <dgm:t>
        <a:bodyPr/>
        <a:lstStyle/>
        <a:p>
          <a:endParaRPr lang="uk-UA"/>
        </a:p>
      </dgm:t>
    </dgm:pt>
    <dgm:pt modelId="{41B5BA9C-AADC-48F4-9ECE-352E676298B5}" type="sibTrans" cxnId="{B38C13CA-73C2-463D-A7CE-E42DBE0DCE78}">
      <dgm:prSet/>
      <dgm:spPr/>
      <dgm:t>
        <a:bodyPr/>
        <a:lstStyle/>
        <a:p>
          <a:endParaRPr lang="uk-UA"/>
        </a:p>
      </dgm:t>
    </dgm:pt>
    <dgm:pt modelId="{3814195D-B1BE-4A8C-8182-F26E7887AB22}">
      <dgm:prSet custT="1"/>
      <dgm:spPr/>
      <dgm:t>
        <a:bodyPr/>
        <a:lstStyle/>
        <a:p>
          <a:pPr algn="just" rtl="0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Одну з форм міграції населення, що характеризується тимчасовим його переміщенням з одного району країни до іншого, або з однієї країни до іншої; 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48B5EE29-5325-4106-9F09-160E2BFE714D}" type="parTrans" cxnId="{B7898E9C-41B2-482E-97D6-2E11447F0011}">
      <dgm:prSet/>
      <dgm:spPr/>
      <dgm:t>
        <a:bodyPr/>
        <a:lstStyle/>
        <a:p>
          <a:endParaRPr lang="uk-UA"/>
        </a:p>
      </dgm:t>
    </dgm:pt>
    <dgm:pt modelId="{1436C856-D21F-480A-96D8-D25C70F3E017}" type="sibTrans" cxnId="{B7898E9C-41B2-482E-97D6-2E11447F0011}">
      <dgm:prSet/>
      <dgm:spPr/>
      <dgm:t>
        <a:bodyPr/>
        <a:lstStyle/>
        <a:p>
          <a:endParaRPr lang="uk-UA"/>
        </a:p>
      </dgm:t>
    </dgm:pt>
    <dgm:pt modelId="{F5147112-CCF0-45FC-93C8-0F15C6D39DA8}">
      <dgm:prSet custT="1"/>
      <dgm:spPr/>
      <dgm:t>
        <a:bodyPr/>
        <a:lstStyle/>
        <a:p>
          <a:pPr algn="just" rtl="0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Систему подорожей, що здійснюється на підставі міжнародних угод з урахуванням діючих міжнародних звичаїв.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27DADDF1-4A25-43FE-8036-38BE46A18C8F}" type="parTrans" cxnId="{5351CEDE-70AC-41BF-8524-0469DF62F7FF}">
      <dgm:prSet/>
      <dgm:spPr/>
      <dgm:t>
        <a:bodyPr/>
        <a:lstStyle/>
        <a:p>
          <a:endParaRPr lang="uk-UA"/>
        </a:p>
      </dgm:t>
    </dgm:pt>
    <dgm:pt modelId="{7917CE7F-8A50-4E45-9A60-3E0F4CB7E2E4}" type="sibTrans" cxnId="{5351CEDE-70AC-41BF-8524-0469DF62F7FF}">
      <dgm:prSet/>
      <dgm:spPr/>
      <dgm:t>
        <a:bodyPr/>
        <a:lstStyle/>
        <a:p>
          <a:endParaRPr lang="uk-UA"/>
        </a:p>
      </dgm:t>
    </dgm:pt>
    <dgm:pt modelId="{29840A9E-85F8-4D49-A646-C8CDFB5ED729}">
      <dgm:prSet custT="1"/>
      <dgm:spPr/>
      <dgm:t>
        <a:bodyPr/>
        <a:lstStyle/>
        <a:p>
          <a:pPr algn="just" rtl="0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Форму розумового та фізичного виховання; 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B49F58F2-D3A4-4830-A4AA-7B7BCAE9CCF3}" type="parTrans" cxnId="{E1561613-7104-4C05-81AC-E288007CEE25}">
      <dgm:prSet/>
      <dgm:spPr/>
      <dgm:t>
        <a:bodyPr/>
        <a:lstStyle/>
        <a:p>
          <a:endParaRPr lang="uk-UA"/>
        </a:p>
      </dgm:t>
    </dgm:pt>
    <dgm:pt modelId="{C438A978-8B3B-4823-A2C4-7D31C0210BE0}" type="sibTrans" cxnId="{E1561613-7104-4C05-81AC-E288007CEE25}">
      <dgm:prSet/>
      <dgm:spPr/>
      <dgm:t>
        <a:bodyPr/>
        <a:lstStyle/>
        <a:p>
          <a:endParaRPr lang="uk-UA"/>
        </a:p>
      </dgm:t>
    </dgm:pt>
    <dgm:pt modelId="{0979A17F-AD94-47E0-811C-7C28F8B57A58}">
      <dgm:prSet custT="1"/>
      <dgm:spPr/>
      <dgm:t>
        <a:bodyPr/>
        <a:lstStyle/>
        <a:p>
          <a:pPr algn="just" rtl="0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Форму організації відпочинку, проведення          дозвілля.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E8DA4B48-FAAD-4961-A073-7459DB8DC4E7}" type="parTrans" cxnId="{BB575882-37CA-4B0C-ACE2-F8472B33F5B6}">
      <dgm:prSet/>
      <dgm:spPr/>
      <dgm:t>
        <a:bodyPr/>
        <a:lstStyle/>
        <a:p>
          <a:endParaRPr lang="uk-UA"/>
        </a:p>
      </dgm:t>
    </dgm:pt>
    <dgm:pt modelId="{8F7BD4CC-9E2B-43E2-AC51-931CBB6CBCED}" type="sibTrans" cxnId="{BB575882-37CA-4B0C-ACE2-F8472B33F5B6}">
      <dgm:prSet/>
      <dgm:spPr/>
      <dgm:t>
        <a:bodyPr/>
        <a:lstStyle/>
        <a:p>
          <a:endParaRPr lang="uk-UA"/>
        </a:p>
      </dgm:t>
    </dgm:pt>
    <dgm:pt modelId="{BDF77E48-46F0-4300-BB2C-B6C08C864790}">
      <dgm:prSet custT="1"/>
      <dgm:spPr/>
      <dgm:t>
        <a:bodyPr/>
        <a:lstStyle/>
        <a:p>
          <a:pPr algn="just" rtl="0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Систему та форму використання вільного часу, ефективний        засіб пізнання, підвищення культурного рівня особистості;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8D970866-6121-438B-9DB4-512EEAD4E42D}" type="parTrans" cxnId="{8442416A-243D-4CE9-A482-3F7C3A19C02A}">
      <dgm:prSet/>
      <dgm:spPr/>
      <dgm:t>
        <a:bodyPr/>
        <a:lstStyle/>
        <a:p>
          <a:endParaRPr lang="uk-UA"/>
        </a:p>
      </dgm:t>
    </dgm:pt>
    <dgm:pt modelId="{D3F06F3C-F1D3-481D-8F45-3CFA03E797B2}" type="sibTrans" cxnId="{8442416A-243D-4CE9-A482-3F7C3A19C02A}">
      <dgm:prSet/>
      <dgm:spPr/>
      <dgm:t>
        <a:bodyPr/>
        <a:lstStyle/>
        <a:p>
          <a:endParaRPr lang="uk-UA"/>
        </a:p>
      </dgm:t>
    </dgm:pt>
    <dgm:pt modelId="{374FF715-66CF-449C-889C-2448872C9410}">
      <dgm:prSet custT="1"/>
      <dgm:spPr/>
      <dgm:t>
        <a:bodyPr/>
        <a:lstStyle/>
        <a:p>
          <a:pPr algn="just" rtl="0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Вид активного відпочинку, що являє собою подорож, яка здійснюється з метою пізнання тих чи інших районів, нових країн і поєднується в ряді країн з елементами спорту (Манільська  декларація, 1980).  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2AE0DB10-00AF-4FD0-9830-E470998A0AE9}" type="parTrans" cxnId="{DB1E0507-1D5E-4F52-9C0D-35CD3F07DD5E}">
      <dgm:prSet/>
      <dgm:spPr/>
      <dgm:t>
        <a:bodyPr/>
        <a:lstStyle/>
        <a:p>
          <a:endParaRPr lang="uk-UA"/>
        </a:p>
      </dgm:t>
    </dgm:pt>
    <dgm:pt modelId="{7E4C1D86-9A08-4708-B0B1-7581437645FD}" type="sibTrans" cxnId="{DB1E0507-1D5E-4F52-9C0D-35CD3F07DD5E}">
      <dgm:prSet/>
      <dgm:spPr/>
      <dgm:t>
        <a:bodyPr/>
        <a:lstStyle/>
        <a:p>
          <a:endParaRPr lang="uk-UA"/>
        </a:p>
      </dgm:t>
    </dgm:pt>
    <dgm:pt modelId="{1B6ECC1C-1A07-4AC3-9949-FAF3CD176CD2}">
      <dgm:prSet custT="1"/>
      <dgm:spPr/>
      <dgm:t>
        <a:bodyPr/>
        <a:lstStyle/>
        <a:p>
          <a:pPr algn="just" rtl="0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Діяльність осіб, які подорожують та перебувають в місцях, що знаходяться поза межами їх звичайного середовища, протягом періоду не більше одного повного року, з метою відпочинку, діловими та іншими цілями;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E5026510-F56F-41B1-89CE-21219B139C12}" type="parTrans" cxnId="{35BFFD67-1AE6-413B-9B79-352727B91E24}">
      <dgm:prSet/>
      <dgm:spPr/>
      <dgm:t>
        <a:bodyPr/>
        <a:lstStyle/>
        <a:p>
          <a:endParaRPr lang="uk-UA"/>
        </a:p>
      </dgm:t>
    </dgm:pt>
    <dgm:pt modelId="{1C391E33-4EEE-4938-BBE3-2E346883CB01}" type="sibTrans" cxnId="{35BFFD67-1AE6-413B-9B79-352727B91E24}">
      <dgm:prSet/>
      <dgm:spPr/>
      <dgm:t>
        <a:bodyPr/>
        <a:lstStyle/>
        <a:p>
          <a:endParaRPr lang="uk-UA"/>
        </a:p>
      </dgm:t>
    </dgm:pt>
    <dgm:pt modelId="{F9C45B98-2081-455A-8CD7-4F958C6B6296}">
      <dgm:prSet custT="1"/>
      <dgm:spPr/>
      <dgm:t>
        <a:bodyPr/>
        <a:lstStyle/>
        <a:p>
          <a:pPr algn="just" rtl="0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Активний відпочинок, що впливає на зміцнення здоров'я, фізичний розвиток людини, пов'язаний з її пересуванням за межами постійного місця проживання;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42DB68FE-5EAD-4E52-AD2F-3C57AED688AB}" type="parTrans" cxnId="{2FD2EA06-120B-4D97-A14D-B9FA6BE1AB12}">
      <dgm:prSet/>
      <dgm:spPr/>
      <dgm:t>
        <a:bodyPr/>
        <a:lstStyle/>
        <a:p>
          <a:endParaRPr lang="uk-UA"/>
        </a:p>
      </dgm:t>
    </dgm:pt>
    <dgm:pt modelId="{68041B6A-485E-4C99-9DA1-404695367508}" type="sibTrans" cxnId="{2FD2EA06-120B-4D97-A14D-B9FA6BE1AB12}">
      <dgm:prSet/>
      <dgm:spPr/>
      <dgm:t>
        <a:bodyPr/>
        <a:lstStyle/>
        <a:p>
          <a:endParaRPr lang="uk-UA"/>
        </a:p>
      </dgm:t>
    </dgm:pt>
    <dgm:pt modelId="{4A2CE0AD-31A9-49AA-9E39-2FEFB84E71B9}">
      <dgm:prSet custT="1"/>
      <dgm:spPr/>
      <dgm:t>
        <a:bodyPr/>
        <a:lstStyle/>
        <a:p>
          <a:pPr algn="just" rtl="0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Галузь економіки нематеріальної сфери (індустрія туризму) по обслуговуванню людей, що знаходяться поза місцем постійного проживання; 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CAB4A0BF-10D9-47F9-A6AA-D1C9D1FA09D5}" type="parTrans" cxnId="{AAF340F0-AE1E-404B-BDA8-9D309D38E3AE}">
      <dgm:prSet/>
      <dgm:spPr/>
      <dgm:t>
        <a:bodyPr/>
        <a:lstStyle/>
        <a:p>
          <a:endParaRPr lang="uk-UA"/>
        </a:p>
      </dgm:t>
    </dgm:pt>
    <dgm:pt modelId="{B0444412-7CBA-44DA-B511-54E92378136C}" type="sibTrans" cxnId="{AAF340F0-AE1E-404B-BDA8-9D309D38E3AE}">
      <dgm:prSet/>
      <dgm:spPr/>
      <dgm:t>
        <a:bodyPr/>
        <a:lstStyle/>
        <a:p>
          <a:endParaRPr lang="uk-UA"/>
        </a:p>
      </dgm:t>
    </dgm:pt>
    <dgm:pt modelId="{7139CFD9-2525-4653-A54B-0DE010D1DF6D}">
      <dgm:prSet custT="1"/>
      <dgm:spPr/>
      <dgm:t>
        <a:bodyPr/>
        <a:lstStyle/>
        <a:p>
          <a:pPr algn="just" rtl="0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Діяльність осіб, які подорожують і перебувають у місцях, що знаходяться за межами їхнього звичайного середовища протягом періоду, що не перевищує одного року підряд, з метою відпочинку, діловими та іншими цілями.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8A2A8257-84E3-4970-B631-BA5D19D5A738}" type="parTrans" cxnId="{F2E39288-F8A0-4BEC-9E0E-9FB7EBF058DB}">
      <dgm:prSet/>
      <dgm:spPr/>
      <dgm:t>
        <a:bodyPr/>
        <a:lstStyle/>
        <a:p>
          <a:endParaRPr lang="uk-UA"/>
        </a:p>
      </dgm:t>
    </dgm:pt>
    <dgm:pt modelId="{733896F5-5D1E-484A-A45D-E1C67EB62E5E}" type="sibTrans" cxnId="{F2E39288-F8A0-4BEC-9E0E-9FB7EBF058DB}">
      <dgm:prSet/>
      <dgm:spPr/>
      <dgm:t>
        <a:bodyPr/>
        <a:lstStyle/>
        <a:p>
          <a:endParaRPr lang="uk-UA"/>
        </a:p>
      </dgm:t>
    </dgm:pt>
    <dgm:pt modelId="{555CE23E-A4B3-4687-9210-E5F1229A56E7}" type="pres">
      <dgm:prSet presAssocID="{0EDEA13B-93D2-4371-9469-375B90EB58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063E22E-49D8-4BDC-9A3A-88041E2EA72E}" type="pres">
      <dgm:prSet presAssocID="{275F985E-4672-41DF-B792-AE74AB17C8AA}" presName="linNode" presStyleCnt="0"/>
      <dgm:spPr/>
    </dgm:pt>
    <dgm:pt modelId="{23A22F83-E90F-466D-A11B-86E6642D70A7}" type="pres">
      <dgm:prSet presAssocID="{275F985E-4672-41DF-B792-AE74AB17C8A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63E138-83D8-486C-9075-FA415DF05061}" type="pres">
      <dgm:prSet presAssocID="{275F985E-4672-41DF-B792-AE74AB17C8AA}" presName="descendantText" presStyleLbl="alignAccFollowNode1" presStyleIdx="0" presStyleCnt="1" custScaleY="1251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442416A-243D-4CE9-A482-3F7C3A19C02A}" srcId="{275F985E-4672-41DF-B792-AE74AB17C8AA}" destId="{BDF77E48-46F0-4300-BB2C-B6C08C864790}" srcOrd="4" destOrd="0" parTransId="{8D970866-6121-438B-9DB4-512EEAD4E42D}" sibTransId="{D3F06F3C-F1D3-481D-8F45-3CFA03E797B2}"/>
    <dgm:cxn modelId="{55E2F58B-A9D6-499F-8C4D-CC7B6D239D10}" type="presOf" srcId="{0979A17F-AD94-47E0-811C-7C28F8B57A58}" destId="{5063E138-83D8-486C-9075-FA415DF05061}" srcOrd="0" destOrd="3" presId="urn:microsoft.com/office/officeart/2005/8/layout/vList5"/>
    <dgm:cxn modelId="{2FD2EA06-120B-4D97-A14D-B9FA6BE1AB12}" srcId="{275F985E-4672-41DF-B792-AE74AB17C8AA}" destId="{F9C45B98-2081-455A-8CD7-4F958C6B6296}" srcOrd="7" destOrd="0" parTransId="{42DB68FE-5EAD-4E52-AD2F-3C57AED688AB}" sibTransId="{68041B6A-485E-4C99-9DA1-404695367508}"/>
    <dgm:cxn modelId="{821E918B-8CA6-4FC2-83CD-BB6D9695F9EE}" type="presOf" srcId="{BDF77E48-46F0-4300-BB2C-B6C08C864790}" destId="{5063E138-83D8-486C-9075-FA415DF05061}" srcOrd="0" destOrd="4" presId="urn:microsoft.com/office/officeart/2005/8/layout/vList5"/>
    <dgm:cxn modelId="{49ED9316-42D1-407E-A2F4-5D46829408D5}" type="presOf" srcId="{7139CFD9-2525-4653-A54B-0DE010D1DF6D}" destId="{5063E138-83D8-486C-9075-FA415DF05061}" srcOrd="0" destOrd="9" presId="urn:microsoft.com/office/officeart/2005/8/layout/vList5"/>
    <dgm:cxn modelId="{BB575882-37CA-4B0C-ACE2-F8472B33F5B6}" srcId="{275F985E-4672-41DF-B792-AE74AB17C8AA}" destId="{0979A17F-AD94-47E0-811C-7C28F8B57A58}" srcOrd="3" destOrd="0" parTransId="{E8DA4B48-FAAD-4961-A073-7459DB8DC4E7}" sibTransId="{8F7BD4CC-9E2B-43E2-AC51-931CBB6CBCED}"/>
    <dgm:cxn modelId="{78BB066B-975B-443F-911F-AA448F3CEA65}" type="presOf" srcId="{275F985E-4672-41DF-B792-AE74AB17C8AA}" destId="{23A22F83-E90F-466D-A11B-86E6642D70A7}" srcOrd="0" destOrd="0" presId="urn:microsoft.com/office/officeart/2005/8/layout/vList5"/>
    <dgm:cxn modelId="{249B327F-288F-46D9-BEE1-9338EA819826}" type="presOf" srcId="{F9C45B98-2081-455A-8CD7-4F958C6B6296}" destId="{5063E138-83D8-486C-9075-FA415DF05061}" srcOrd="0" destOrd="7" presId="urn:microsoft.com/office/officeart/2005/8/layout/vList5"/>
    <dgm:cxn modelId="{BAA8E2D1-1290-49F3-BB8B-49D137F3928F}" type="presOf" srcId="{4A2CE0AD-31A9-49AA-9E39-2FEFB84E71B9}" destId="{5063E138-83D8-486C-9075-FA415DF05061}" srcOrd="0" destOrd="8" presId="urn:microsoft.com/office/officeart/2005/8/layout/vList5"/>
    <dgm:cxn modelId="{C6E7FD17-4758-407B-89A8-458D531F2548}" type="presOf" srcId="{1B6ECC1C-1A07-4AC3-9949-FAF3CD176CD2}" destId="{5063E138-83D8-486C-9075-FA415DF05061}" srcOrd="0" destOrd="6" presId="urn:microsoft.com/office/officeart/2005/8/layout/vList5"/>
    <dgm:cxn modelId="{F2E39288-F8A0-4BEC-9E0E-9FB7EBF058DB}" srcId="{275F985E-4672-41DF-B792-AE74AB17C8AA}" destId="{7139CFD9-2525-4653-A54B-0DE010D1DF6D}" srcOrd="9" destOrd="0" parTransId="{8A2A8257-84E3-4970-B631-BA5D19D5A738}" sibTransId="{733896F5-5D1E-484A-A45D-E1C67EB62E5E}"/>
    <dgm:cxn modelId="{04005DC5-6FDF-4143-B5AE-97360E04FCE4}" type="presOf" srcId="{0EDEA13B-93D2-4371-9469-375B90EB583D}" destId="{555CE23E-A4B3-4687-9210-E5F1229A56E7}" srcOrd="0" destOrd="0" presId="urn:microsoft.com/office/officeart/2005/8/layout/vList5"/>
    <dgm:cxn modelId="{35BFFD67-1AE6-413B-9B79-352727B91E24}" srcId="{275F985E-4672-41DF-B792-AE74AB17C8AA}" destId="{1B6ECC1C-1A07-4AC3-9949-FAF3CD176CD2}" srcOrd="6" destOrd="0" parTransId="{E5026510-F56F-41B1-89CE-21219B139C12}" sibTransId="{1C391E33-4EEE-4938-BBE3-2E346883CB01}"/>
    <dgm:cxn modelId="{B38C13CA-73C2-463D-A7CE-E42DBE0DCE78}" srcId="{0EDEA13B-93D2-4371-9469-375B90EB583D}" destId="{275F985E-4672-41DF-B792-AE74AB17C8AA}" srcOrd="0" destOrd="0" parTransId="{4B27EA0F-47F9-48E9-8328-B87B689373A3}" sibTransId="{41B5BA9C-AADC-48F4-9ECE-352E676298B5}"/>
    <dgm:cxn modelId="{E1561613-7104-4C05-81AC-E288007CEE25}" srcId="{275F985E-4672-41DF-B792-AE74AB17C8AA}" destId="{29840A9E-85F8-4D49-A646-C8CDFB5ED729}" srcOrd="2" destOrd="0" parTransId="{B49F58F2-D3A4-4830-A4AA-7B7BCAE9CCF3}" sibTransId="{C438A978-8B3B-4823-A2C4-7D31C0210BE0}"/>
    <dgm:cxn modelId="{D7CA67EF-7A9A-49EA-8C67-8FE979978FD8}" type="presOf" srcId="{374FF715-66CF-449C-889C-2448872C9410}" destId="{5063E138-83D8-486C-9075-FA415DF05061}" srcOrd="0" destOrd="5" presId="urn:microsoft.com/office/officeart/2005/8/layout/vList5"/>
    <dgm:cxn modelId="{DBC65ADA-5EFC-4576-9408-FB156A8C7156}" type="presOf" srcId="{3814195D-B1BE-4A8C-8182-F26E7887AB22}" destId="{5063E138-83D8-486C-9075-FA415DF05061}" srcOrd="0" destOrd="0" presId="urn:microsoft.com/office/officeart/2005/8/layout/vList5"/>
    <dgm:cxn modelId="{AAF340F0-AE1E-404B-BDA8-9D309D38E3AE}" srcId="{275F985E-4672-41DF-B792-AE74AB17C8AA}" destId="{4A2CE0AD-31A9-49AA-9E39-2FEFB84E71B9}" srcOrd="8" destOrd="0" parTransId="{CAB4A0BF-10D9-47F9-A6AA-D1C9D1FA09D5}" sibTransId="{B0444412-7CBA-44DA-B511-54E92378136C}"/>
    <dgm:cxn modelId="{3799989E-2945-4AAF-B09E-5F9B42BC2BAD}" type="presOf" srcId="{29840A9E-85F8-4D49-A646-C8CDFB5ED729}" destId="{5063E138-83D8-486C-9075-FA415DF05061}" srcOrd="0" destOrd="2" presId="urn:microsoft.com/office/officeart/2005/8/layout/vList5"/>
    <dgm:cxn modelId="{5351CEDE-70AC-41BF-8524-0469DF62F7FF}" srcId="{275F985E-4672-41DF-B792-AE74AB17C8AA}" destId="{F5147112-CCF0-45FC-93C8-0F15C6D39DA8}" srcOrd="1" destOrd="0" parTransId="{27DADDF1-4A25-43FE-8036-38BE46A18C8F}" sibTransId="{7917CE7F-8A50-4E45-9A60-3E0F4CB7E2E4}"/>
    <dgm:cxn modelId="{B7898E9C-41B2-482E-97D6-2E11447F0011}" srcId="{275F985E-4672-41DF-B792-AE74AB17C8AA}" destId="{3814195D-B1BE-4A8C-8182-F26E7887AB22}" srcOrd="0" destOrd="0" parTransId="{48B5EE29-5325-4106-9F09-160E2BFE714D}" sibTransId="{1436C856-D21F-480A-96D8-D25C70F3E017}"/>
    <dgm:cxn modelId="{DB1E0507-1D5E-4F52-9C0D-35CD3F07DD5E}" srcId="{275F985E-4672-41DF-B792-AE74AB17C8AA}" destId="{374FF715-66CF-449C-889C-2448872C9410}" srcOrd="5" destOrd="0" parTransId="{2AE0DB10-00AF-4FD0-9830-E470998A0AE9}" sibTransId="{7E4C1D86-9A08-4708-B0B1-7581437645FD}"/>
    <dgm:cxn modelId="{927C1ED7-7CD9-4259-8E52-E6F9CA2FF3D2}" type="presOf" srcId="{F5147112-CCF0-45FC-93C8-0F15C6D39DA8}" destId="{5063E138-83D8-486C-9075-FA415DF05061}" srcOrd="0" destOrd="1" presId="urn:microsoft.com/office/officeart/2005/8/layout/vList5"/>
    <dgm:cxn modelId="{95560873-C6F9-410F-A43B-D0431DF5CCD2}" type="presParOf" srcId="{555CE23E-A4B3-4687-9210-E5F1229A56E7}" destId="{C063E22E-49D8-4BDC-9A3A-88041E2EA72E}" srcOrd="0" destOrd="0" presId="urn:microsoft.com/office/officeart/2005/8/layout/vList5"/>
    <dgm:cxn modelId="{4E4345E1-7891-486B-A357-1FFE48759D15}" type="presParOf" srcId="{C063E22E-49D8-4BDC-9A3A-88041E2EA72E}" destId="{23A22F83-E90F-466D-A11B-86E6642D70A7}" srcOrd="0" destOrd="0" presId="urn:microsoft.com/office/officeart/2005/8/layout/vList5"/>
    <dgm:cxn modelId="{6EEE9964-8465-46C6-BD5B-C5C5201DA012}" type="presParOf" srcId="{C063E22E-49D8-4BDC-9A3A-88041E2EA72E}" destId="{5063E138-83D8-486C-9075-FA415DF0506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EA9020-D7F2-41D1-A351-AAB6B6C7E9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CAFC939-6C9B-44B2-916B-ADB998668FAD}">
      <dgm:prSet custT="1"/>
      <dgm:spPr/>
      <dgm:t>
        <a:bodyPr/>
        <a:lstStyle/>
        <a:p>
          <a:pPr rtl="0"/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1.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Європейський туристичний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макрорегіон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C599511B-3301-4320-A545-0ED774802FF5}" type="parTrans" cxnId="{34BC8418-C7D8-4A6F-80CB-216724B5B6AE}">
      <dgm:prSet/>
      <dgm:spPr/>
      <dgm:t>
        <a:bodyPr/>
        <a:lstStyle/>
        <a:p>
          <a:endParaRPr lang="uk-UA"/>
        </a:p>
      </dgm:t>
    </dgm:pt>
    <dgm:pt modelId="{162D99B9-920B-4A5D-B79E-AAE8DC4E932C}" type="sibTrans" cxnId="{34BC8418-C7D8-4A6F-80CB-216724B5B6AE}">
      <dgm:prSet/>
      <dgm:spPr/>
      <dgm:t>
        <a:bodyPr/>
        <a:lstStyle/>
        <a:p>
          <a:endParaRPr lang="uk-UA"/>
        </a:p>
      </dgm:t>
    </dgm:pt>
    <dgm:pt modelId="{63BD9DD7-FAE6-4643-B7E0-CAB5707D1217}">
      <dgm:prSet custT="1"/>
      <dgm:spPr/>
      <dgm:t>
        <a:bodyPr/>
        <a:lstStyle/>
        <a:p>
          <a:pPr rtl="0"/>
          <a:r>
            <a:rPr lang="uk-UA" sz="2400" smtClean="0">
              <a:latin typeface="Times New Roman" pitchFamily="18" charset="0"/>
              <a:cs typeface="Times New Roman" pitchFamily="18" charset="0"/>
            </a:rPr>
            <a:t>2. Американський туристичний макрорегіон</a:t>
          </a:r>
          <a:endParaRPr lang="uk-UA" sz="2400">
            <a:latin typeface="Times New Roman" pitchFamily="18" charset="0"/>
            <a:cs typeface="Times New Roman" pitchFamily="18" charset="0"/>
          </a:endParaRPr>
        </a:p>
      </dgm:t>
    </dgm:pt>
    <dgm:pt modelId="{14486260-AC15-445F-9509-574C91858D56}" type="parTrans" cxnId="{B37E5849-911B-44C3-AA58-ABF6D451486D}">
      <dgm:prSet/>
      <dgm:spPr/>
      <dgm:t>
        <a:bodyPr/>
        <a:lstStyle/>
        <a:p>
          <a:endParaRPr lang="uk-UA"/>
        </a:p>
      </dgm:t>
    </dgm:pt>
    <dgm:pt modelId="{82494BEC-F3F6-4EDC-8085-DBEA737C6642}" type="sibTrans" cxnId="{B37E5849-911B-44C3-AA58-ABF6D451486D}">
      <dgm:prSet/>
      <dgm:spPr/>
      <dgm:t>
        <a:bodyPr/>
        <a:lstStyle/>
        <a:p>
          <a:endParaRPr lang="uk-UA"/>
        </a:p>
      </dgm:t>
    </dgm:pt>
    <dgm:pt modelId="{8BD27A93-3EB0-445A-B56F-47A452381B03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uk-UA" sz="2400" noProof="0" dirty="0" smtClean="0">
              <a:latin typeface="Times New Roman" pitchFamily="18" charset="0"/>
              <a:cs typeface="Times New Roman" pitchFamily="18" charset="0"/>
            </a:rPr>
            <a:t>Південно-Азійський  та  </a:t>
          </a:r>
          <a:r>
            <a:rPr lang="uk-UA" sz="2400" noProof="0" dirty="0" err="1" smtClean="0">
              <a:latin typeface="Times New Roman" pitchFamily="18" charset="0"/>
              <a:cs typeface="Times New Roman" pitchFamily="18" charset="0"/>
            </a:rPr>
            <a:t>Азійсько</a:t>
          </a:r>
          <a:r>
            <a:rPr lang="uk-UA" sz="2400" noProof="0" dirty="0" smtClean="0">
              <a:latin typeface="Times New Roman" pitchFamily="18" charset="0"/>
              <a:cs typeface="Times New Roman" pitchFamily="18" charset="0"/>
            </a:rPr>
            <a:t>-Тихо-океанський  туристичні </a:t>
          </a:r>
          <a:r>
            <a:rPr lang="uk-UA" sz="2400" noProof="0" dirty="0" err="1" smtClean="0">
              <a:latin typeface="Times New Roman" pitchFamily="18" charset="0"/>
              <a:cs typeface="Times New Roman" pitchFamily="18" charset="0"/>
            </a:rPr>
            <a:t>макрорегіони</a:t>
          </a:r>
          <a:r>
            <a:rPr lang="uk-UA" sz="2400" noProof="0" dirty="0" smtClean="0">
              <a:latin typeface="Times New Roman" pitchFamily="18" charset="0"/>
              <a:cs typeface="Times New Roman" pitchFamily="18" charset="0"/>
            </a:rPr>
            <a:t> 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216B3118-E80E-404C-B2E1-59279451C4E7}" type="parTrans" cxnId="{922FB14D-9820-4117-A54C-05C8B04BE65A}">
      <dgm:prSet/>
      <dgm:spPr/>
      <dgm:t>
        <a:bodyPr/>
        <a:lstStyle/>
        <a:p>
          <a:endParaRPr lang="uk-UA"/>
        </a:p>
      </dgm:t>
    </dgm:pt>
    <dgm:pt modelId="{02D49355-F873-44CF-8C8A-EAA3ED0A09AE}" type="sibTrans" cxnId="{922FB14D-9820-4117-A54C-05C8B04BE65A}">
      <dgm:prSet/>
      <dgm:spPr/>
      <dgm:t>
        <a:bodyPr/>
        <a:lstStyle/>
        <a:p>
          <a:endParaRPr lang="uk-UA"/>
        </a:p>
      </dgm:t>
    </dgm:pt>
    <dgm:pt modelId="{8635C265-A3B6-4DE2-9DAF-D2DB5A31D1E5}">
      <dgm:prSet custT="1"/>
      <dgm:spPr/>
      <dgm:t>
        <a:bodyPr/>
        <a:lstStyle/>
        <a:p>
          <a:pPr rtl="0"/>
          <a:r>
            <a:rPr lang="uk-UA" sz="2400" smtClean="0">
              <a:latin typeface="Times New Roman" pitchFamily="18" charset="0"/>
              <a:cs typeface="Times New Roman" pitchFamily="18" charset="0"/>
            </a:rPr>
            <a:t>4. Близькосхідний туристичний макрорегіон </a:t>
          </a:r>
          <a:endParaRPr lang="uk-UA" sz="2400">
            <a:latin typeface="Times New Roman" pitchFamily="18" charset="0"/>
            <a:cs typeface="Times New Roman" pitchFamily="18" charset="0"/>
          </a:endParaRPr>
        </a:p>
      </dgm:t>
    </dgm:pt>
    <dgm:pt modelId="{15A1E9F3-7289-4A1D-BE8D-1E548BEA45F5}" type="parTrans" cxnId="{DDC9AC88-69EB-4852-A844-461B445463A0}">
      <dgm:prSet/>
      <dgm:spPr/>
      <dgm:t>
        <a:bodyPr/>
        <a:lstStyle/>
        <a:p>
          <a:endParaRPr lang="uk-UA"/>
        </a:p>
      </dgm:t>
    </dgm:pt>
    <dgm:pt modelId="{0EE1805A-134A-434A-B527-E8751484A265}" type="sibTrans" cxnId="{DDC9AC88-69EB-4852-A844-461B445463A0}">
      <dgm:prSet/>
      <dgm:spPr/>
      <dgm:t>
        <a:bodyPr/>
        <a:lstStyle/>
        <a:p>
          <a:endParaRPr lang="uk-UA"/>
        </a:p>
      </dgm:t>
    </dgm:pt>
    <dgm:pt modelId="{3BAAC164-8307-4F00-9C50-7FBAF88FFCE5}">
      <dgm:prSet custT="1"/>
      <dgm:spPr/>
      <dgm:t>
        <a:bodyPr/>
        <a:lstStyle/>
        <a:p>
          <a:pPr rtl="0"/>
          <a:r>
            <a:rPr lang="uk-UA" sz="2400" smtClean="0">
              <a:latin typeface="Times New Roman" pitchFamily="18" charset="0"/>
              <a:cs typeface="Times New Roman" pitchFamily="18" charset="0"/>
            </a:rPr>
            <a:t>5. Африканський туристичний макрорегіон </a:t>
          </a:r>
          <a:endParaRPr lang="uk-UA" sz="2400">
            <a:latin typeface="Times New Roman" pitchFamily="18" charset="0"/>
            <a:cs typeface="Times New Roman" pitchFamily="18" charset="0"/>
          </a:endParaRPr>
        </a:p>
      </dgm:t>
    </dgm:pt>
    <dgm:pt modelId="{77EA11D2-5909-4C16-93D7-4C958F1ECCE2}" type="parTrans" cxnId="{0B6CF9B3-B343-46E9-BA8C-957AB6C867C5}">
      <dgm:prSet/>
      <dgm:spPr/>
      <dgm:t>
        <a:bodyPr/>
        <a:lstStyle/>
        <a:p>
          <a:endParaRPr lang="uk-UA"/>
        </a:p>
      </dgm:t>
    </dgm:pt>
    <dgm:pt modelId="{6A938DBB-06B9-42B3-ACB9-51A3D1778D22}" type="sibTrans" cxnId="{0B6CF9B3-B343-46E9-BA8C-957AB6C867C5}">
      <dgm:prSet/>
      <dgm:spPr/>
      <dgm:t>
        <a:bodyPr/>
        <a:lstStyle/>
        <a:p>
          <a:endParaRPr lang="uk-UA"/>
        </a:p>
      </dgm:t>
    </dgm:pt>
    <dgm:pt modelId="{42A0687B-68F1-4567-9E79-3E7E36188642}" type="pres">
      <dgm:prSet presAssocID="{D7EA9020-D7F2-41D1-A351-AAB6B6C7E9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84A4E9C-9928-4C3B-BD9D-198E6E7BDC98}" type="pres">
      <dgm:prSet presAssocID="{ACAFC939-6C9B-44B2-916B-ADB998668FAD}" presName="parentText" presStyleLbl="node1" presStyleIdx="0" presStyleCnt="5" custLinFactNeighborX="-11111" custLinFactNeighborY="-4824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F933F7-415D-4703-A0BC-E47B3E2A3D54}" type="pres">
      <dgm:prSet presAssocID="{162D99B9-920B-4A5D-B79E-AAE8DC4E932C}" presName="spacer" presStyleCnt="0"/>
      <dgm:spPr/>
    </dgm:pt>
    <dgm:pt modelId="{904CC6C5-12B5-4315-996A-EABCB6B4CC6A}" type="pres">
      <dgm:prSet presAssocID="{63BD9DD7-FAE6-4643-B7E0-CAB5707D121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D24973-B6EC-4B52-87F0-DAEF21E0E511}" type="pres">
      <dgm:prSet presAssocID="{82494BEC-F3F6-4EDC-8085-DBEA737C6642}" presName="spacer" presStyleCnt="0"/>
      <dgm:spPr/>
    </dgm:pt>
    <dgm:pt modelId="{F1E78C67-D43A-4F1C-B5D6-365387A7E87B}" type="pres">
      <dgm:prSet presAssocID="{8BD27A93-3EB0-445A-B56F-47A452381B0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B3582EC-05E8-426B-B22F-F0C001BB6C76}" type="pres">
      <dgm:prSet presAssocID="{02D49355-F873-44CF-8C8A-EAA3ED0A09AE}" presName="spacer" presStyleCnt="0"/>
      <dgm:spPr/>
    </dgm:pt>
    <dgm:pt modelId="{E7534A3C-676B-4398-B67B-12836AD1CDDF}" type="pres">
      <dgm:prSet presAssocID="{8635C265-A3B6-4DE2-9DAF-D2DB5A31D1E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1CB43F-9E97-4311-92DA-4D6E62D62E3C}" type="pres">
      <dgm:prSet presAssocID="{0EE1805A-134A-434A-B527-E8751484A265}" presName="spacer" presStyleCnt="0"/>
      <dgm:spPr/>
    </dgm:pt>
    <dgm:pt modelId="{63364BAE-8210-4924-AB24-BFFADD0BE74D}" type="pres">
      <dgm:prSet presAssocID="{3BAAC164-8307-4F00-9C50-7FBAF88FFCE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4BC8418-C7D8-4A6F-80CB-216724B5B6AE}" srcId="{D7EA9020-D7F2-41D1-A351-AAB6B6C7E903}" destId="{ACAFC939-6C9B-44B2-916B-ADB998668FAD}" srcOrd="0" destOrd="0" parTransId="{C599511B-3301-4320-A545-0ED774802FF5}" sibTransId="{162D99B9-920B-4A5D-B79E-AAE8DC4E932C}"/>
    <dgm:cxn modelId="{D6932C68-A5BE-4C90-8C58-5F63075B46B7}" type="presOf" srcId="{8BD27A93-3EB0-445A-B56F-47A452381B03}" destId="{F1E78C67-D43A-4F1C-B5D6-365387A7E87B}" srcOrd="0" destOrd="0" presId="urn:microsoft.com/office/officeart/2005/8/layout/vList2"/>
    <dgm:cxn modelId="{922FB14D-9820-4117-A54C-05C8B04BE65A}" srcId="{D7EA9020-D7F2-41D1-A351-AAB6B6C7E903}" destId="{8BD27A93-3EB0-445A-B56F-47A452381B03}" srcOrd="2" destOrd="0" parTransId="{216B3118-E80E-404C-B2E1-59279451C4E7}" sibTransId="{02D49355-F873-44CF-8C8A-EAA3ED0A09AE}"/>
    <dgm:cxn modelId="{B37E5849-911B-44C3-AA58-ABF6D451486D}" srcId="{D7EA9020-D7F2-41D1-A351-AAB6B6C7E903}" destId="{63BD9DD7-FAE6-4643-B7E0-CAB5707D1217}" srcOrd="1" destOrd="0" parTransId="{14486260-AC15-445F-9509-574C91858D56}" sibTransId="{82494BEC-F3F6-4EDC-8085-DBEA737C6642}"/>
    <dgm:cxn modelId="{F8901125-C842-4C4C-B4C0-DA35C983DC99}" type="presOf" srcId="{63BD9DD7-FAE6-4643-B7E0-CAB5707D1217}" destId="{904CC6C5-12B5-4315-996A-EABCB6B4CC6A}" srcOrd="0" destOrd="0" presId="urn:microsoft.com/office/officeart/2005/8/layout/vList2"/>
    <dgm:cxn modelId="{1E0A5729-12C1-443C-84CE-1362DA62DE8F}" type="presOf" srcId="{D7EA9020-D7F2-41D1-A351-AAB6B6C7E903}" destId="{42A0687B-68F1-4567-9E79-3E7E36188642}" srcOrd="0" destOrd="0" presId="urn:microsoft.com/office/officeart/2005/8/layout/vList2"/>
    <dgm:cxn modelId="{DDC9AC88-69EB-4852-A844-461B445463A0}" srcId="{D7EA9020-D7F2-41D1-A351-AAB6B6C7E903}" destId="{8635C265-A3B6-4DE2-9DAF-D2DB5A31D1E5}" srcOrd="3" destOrd="0" parTransId="{15A1E9F3-7289-4A1D-BE8D-1E548BEA45F5}" sibTransId="{0EE1805A-134A-434A-B527-E8751484A265}"/>
    <dgm:cxn modelId="{A0401725-C083-4DDF-B93A-E14D968B5320}" type="presOf" srcId="{3BAAC164-8307-4F00-9C50-7FBAF88FFCE5}" destId="{63364BAE-8210-4924-AB24-BFFADD0BE74D}" srcOrd="0" destOrd="0" presId="urn:microsoft.com/office/officeart/2005/8/layout/vList2"/>
    <dgm:cxn modelId="{770836B6-5202-43A8-942D-4E844AFB84F6}" type="presOf" srcId="{ACAFC939-6C9B-44B2-916B-ADB998668FAD}" destId="{284A4E9C-9928-4C3B-BD9D-198E6E7BDC98}" srcOrd="0" destOrd="0" presId="urn:microsoft.com/office/officeart/2005/8/layout/vList2"/>
    <dgm:cxn modelId="{00507A1D-3E20-4A02-A7A0-EBE48FEBACD6}" type="presOf" srcId="{8635C265-A3B6-4DE2-9DAF-D2DB5A31D1E5}" destId="{E7534A3C-676B-4398-B67B-12836AD1CDDF}" srcOrd="0" destOrd="0" presId="urn:microsoft.com/office/officeart/2005/8/layout/vList2"/>
    <dgm:cxn modelId="{0B6CF9B3-B343-46E9-BA8C-957AB6C867C5}" srcId="{D7EA9020-D7F2-41D1-A351-AAB6B6C7E903}" destId="{3BAAC164-8307-4F00-9C50-7FBAF88FFCE5}" srcOrd="4" destOrd="0" parTransId="{77EA11D2-5909-4C16-93D7-4C958F1ECCE2}" sibTransId="{6A938DBB-06B9-42B3-ACB9-51A3D1778D22}"/>
    <dgm:cxn modelId="{0010D802-D098-4884-B274-50B808B34868}" type="presParOf" srcId="{42A0687B-68F1-4567-9E79-3E7E36188642}" destId="{284A4E9C-9928-4C3B-BD9D-198E6E7BDC98}" srcOrd="0" destOrd="0" presId="urn:microsoft.com/office/officeart/2005/8/layout/vList2"/>
    <dgm:cxn modelId="{EF50DF3C-4792-4915-9712-EA62256F31AB}" type="presParOf" srcId="{42A0687B-68F1-4567-9E79-3E7E36188642}" destId="{23F933F7-415D-4703-A0BC-E47B3E2A3D54}" srcOrd="1" destOrd="0" presId="urn:microsoft.com/office/officeart/2005/8/layout/vList2"/>
    <dgm:cxn modelId="{261EEBFC-B6E7-459B-A19C-2408AD84F870}" type="presParOf" srcId="{42A0687B-68F1-4567-9E79-3E7E36188642}" destId="{904CC6C5-12B5-4315-996A-EABCB6B4CC6A}" srcOrd="2" destOrd="0" presId="urn:microsoft.com/office/officeart/2005/8/layout/vList2"/>
    <dgm:cxn modelId="{E7069EED-4D71-41CA-A43F-9743A311A57F}" type="presParOf" srcId="{42A0687B-68F1-4567-9E79-3E7E36188642}" destId="{D4D24973-B6EC-4B52-87F0-DAEF21E0E511}" srcOrd="3" destOrd="0" presId="urn:microsoft.com/office/officeart/2005/8/layout/vList2"/>
    <dgm:cxn modelId="{F1F98E7A-245A-4D80-98B3-AAC739EC40CB}" type="presParOf" srcId="{42A0687B-68F1-4567-9E79-3E7E36188642}" destId="{F1E78C67-D43A-4F1C-B5D6-365387A7E87B}" srcOrd="4" destOrd="0" presId="urn:microsoft.com/office/officeart/2005/8/layout/vList2"/>
    <dgm:cxn modelId="{349ABBFA-8D7D-4EA6-BED2-50A949EFFF6B}" type="presParOf" srcId="{42A0687B-68F1-4567-9E79-3E7E36188642}" destId="{0B3582EC-05E8-426B-B22F-F0C001BB6C76}" srcOrd="5" destOrd="0" presId="urn:microsoft.com/office/officeart/2005/8/layout/vList2"/>
    <dgm:cxn modelId="{7E582B71-09EF-4BB7-B24E-2BA944985884}" type="presParOf" srcId="{42A0687B-68F1-4567-9E79-3E7E36188642}" destId="{E7534A3C-676B-4398-B67B-12836AD1CDDF}" srcOrd="6" destOrd="0" presId="urn:microsoft.com/office/officeart/2005/8/layout/vList2"/>
    <dgm:cxn modelId="{3A2794C1-7EF0-40AC-B3D1-0928D8CA4001}" type="presParOf" srcId="{42A0687B-68F1-4567-9E79-3E7E36188642}" destId="{A11CB43F-9E97-4311-92DA-4D6E62D62E3C}" srcOrd="7" destOrd="0" presId="urn:microsoft.com/office/officeart/2005/8/layout/vList2"/>
    <dgm:cxn modelId="{2E98E42F-B86A-412C-BCBF-8972D96BC5FF}" type="presParOf" srcId="{42A0687B-68F1-4567-9E79-3E7E36188642}" destId="{63364BAE-8210-4924-AB24-BFFADD0BE74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2A4A65-FAF3-45FF-8560-FE0BB280DDB7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6AD29D-16FB-44C4-AE56-ED2C7518468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noProof="0" dirty="0" smtClean="0"/>
            <a:t>Високий рівень сформованості туристичного середовища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384DD655-1E53-4479-B351-E5D84E1B97F0}" type="parTrans" cxnId="{E9C5BACD-722E-4CEB-8FCD-2D82A92AC929}">
      <dgm:prSet/>
      <dgm:spPr/>
      <dgm:t>
        <a:bodyPr/>
        <a:lstStyle/>
        <a:p>
          <a:endParaRPr lang="ru-RU"/>
        </a:p>
      </dgm:t>
    </dgm:pt>
    <dgm:pt modelId="{BF9D81F3-EF1F-4EFB-88D5-3220FE23FD58}" type="sibTrans" cxnId="{E9C5BACD-722E-4CEB-8FCD-2D82A92AC929}">
      <dgm:prSet/>
      <dgm:spPr/>
      <dgm:t>
        <a:bodyPr/>
        <a:lstStyle/>
        <a:p>
          <a:endParaRPr lang="ru-RU"/>
        </a:p>
      </dgm:t>
    </dgm:pt>
    <dgm:pt modelId="{26AC171D-CA23-4AE1-A30C-C6D809BBB346}">
      <dgm:prSet phldrT="[Текст]" custT="1"/>
      <dgm:spPr/>
      <dgm:t>
        <a:bodyPr/>
        <a:lstStyle/>
        <a:p>
          <a:pPr algn="ctr"/>
          <a:r>
            <a:rPr lang="uk-UA" sz="1800" b="1" dirty="0" smtClean="0"/>
            <a:t>Природне середовище: </a:t>
          </a:r>
          <a:r>
            <a:rPr lang="uk-UA" sz="1800" noProof="0" dirty="0" smtClean="0"/>
            <a:t>комфортні погодно-кліматичні характеристики; ландшафтна мозаїчність; якісні і різноманітні природно-лікувальні ресурси; сприятлива екологічна ситуація</a:t>
          </a:r>
          <a:endParaRPr lang="uk-UA" sz="1800" noProof="0" dirty="0"/>
        </a:p>
      </dgm:t>
    </dgm:pt>
    <dgm:pt modelId="{83E46B47-E054-41C6-963E-2229BD7BF62C}" type="parTrans" cxnId="{2691D1BB-EB18-4EB2-BD93-8F37CDDB47AF}">
      <dgm:prSet/>
      <dgm:spPr/>
      <dgm:t>
        <a:bodyPr/>
        <a:lstStyle/>
        <a:p>
          <a:endParaRPr lang="ru-RU"/>
        </a:p>
      </dgm:t>
    </dgm:pt>
    <dgm:pt modelId="{8C14083F-E2BA-493A-8981-621FB113E617}" type="sibTrans" cxnId="{2691D1BB-EB18-4EB2-BD93-8F37CDDB47AF}">
      <dgm:prSet/>
      <dgm:spPr/>
      <dgm:t>
        <a:bodyPr/>
        <a:lstStyle/>
        <a:p>
          <a:endParaRPr lang="ru-RU"/>
        </a:p>
      </dgm:t>
    </dgm:pt>
    <dgm:pt modelId="{9DAACD21-4468-49E1-B3A6-619ECC14D2D1}">
      <dgm:prSet phldrT="[Текст]" custT="1"/>
      <dgm:spPr/>
      <dgm:t>
        <a:bodyPr/>
        <a:lstStyle/>
        <a:p>
          <a:r>
            <a:rPr lang="uk-UA" sz="1800" b="1" dirty="0" smtClean="0"/>
            <a:t>Культурне середовище:</a:t>
          </a:r>
        </a:p>
        <a:p>
          <a:r>
            <a:rPr lang="uk-UA" sz="1800" dirty="0" smtClean="0"/>
            <a:t>політична стабільність, демократичне суспільство ; релігійна й етнічна толерантність; високий рівень соціально-економічного розвитку; багата культурна спадщина світового рівня</a:t>
          </a:r>
          <a:endParaRPr lang="ru-RU" sz="1800" dirty="0"/>
        </a:p>
      </dgm:t>
    </dgm:pt>
    <dgm:pt modelId="{0D7C36F2-9815-4FF4-AF79-D2233540766F}" type="parTrans" cxnId="{E39E5910-2E19-4D50-8A1B-297D16044748}">
      <dgm:prSet/>
      <dgm:spPr/>
      <dgm:t>
        <a:bodyPr/>
        <a:lstStyle/>
        <a:p>
          <a:endParaRPr lang="ru-RU"/>
        </a:p>
      </dgm:t>
    </dgm:pt>
    <dgm:pt modelId="{6E7125CE-DAFB-4863-80E4-7B8475F8DFDF}" type="sibTrans" cxnId="{E39E5910-2E19-4D50-8A1B-297D16044748}">
      <dgm:prSet/>
      <dgm:spPr/>
      <dgm:t>
        <a:bodyPr/>
        <a:lstStyle/>
        <a:p>
          <a:endParaRPr lang="ru-RU"/>
        </a:p>
      </dgm:t>
    </dgm:pt>
    <dgm:pt modelId="{A826D204-0D3B-452A-A42F-4B570A8F3D24}" type="pres">
      <dgm:prSet presAssocID="{6F2A4A65-FAF3-45FF-8560-FE0BB280DD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C2F0E38-F692-4D4C-9A56-83F034677E9C}" type="pres">
      <dgm:prSet presAssocID="{CA6AD29D-16FB-44C4-AE56-ED2C7518468A}" presName="hierRoot1" presStyleCnt="0"/>
      <dgm:spPr/>
    </dgm:pt>
    <dgm:pt modelId="{008360BE-E6AF-41ED-B115-43ED3F85944E}" type="pres">
      <dgm:prSet presAssocID="{CA6AD29D-16FB-44C4-AE56-ED2C7518468A}" presName="composite" presStyleCnt="0"/>
      <dgm:spPr/>
    </dgm:pt>
    <dgm:pt modelId="{0D1D2ADF-47C7-4133-9BEB-D9C604E5473A}" type="pres">
      <dgm:prSet presAssocID="{CA6AD29D-16FB-44C4-AE56-ED2C7518468A}" presName="background" presStyleLbl="node0" presStyleIdx="0" presStyleCnt="1"/>
      <dgm:spPr/>
    </dgm:pt>
    <dgm:pt modelId="{A515DD86-B4BB-495B-AE06-70DB79CF68CC}" type="pres">
      <dgm:prSet presAssocID="{CA6AD29D-16FB-44C4-AE56-ED2C7518468A}" presName="text" presStyleLbl="fgAcc0" presStyleIdx="0" presStyleCnt="1" custScaleX="179066" custScaleY="58795" custLinFactNeighborX="2387" custLinFactNeighborY="965">
        <dgm:presLayoutVars>
          <dgm:chPref val="3"/>
        </dgm:presLayoutVars>
      </dgm:prSet>
      <dgm:spPr/>
    </dgm:pt>
    <dgm:pt modelId="{C7155902-3814-40F7-88C5-9D7B61FE31E1}" type="pres">
      <dgm:prSet presAssocID="{CA6AD29D-16FB-44C4-AE56-ED2C7518468A}" presName="hierChild2" presStyleCnt="0"/>
      <dgm:spPr/>
    </dgm:pt>
    <dgm:pt modelId="{27557F98-5F4E-4734-82AB-D58C0A404D1C}" type="pres">
      <dgm:prSet presAssocID="{83E46B47-E054-41C6-963E-2229BD7BF62C}" presName="Name10" presStyleLbl="parChTrans1D2" presStyleIdx="0" presStyleCnt="2"/>
      <dgm:spPr/>
    </dgm:pt>
    <dgm:pt modelId="{9E46E1CF-DAA4-4306-9459-293BE27BE868}" type="pres">
      <dgm:prSet presAssocID="{26AC171D-CA23-4AE1-A30C-C6D809BBB346}" presName="hierRoot2" presStyleCnt="0"/>
      <dgm:spPr/>
    </dgm:pt>
    <dgm:pt modelId="{18F58B91-F749-4D88-BAEA-C8DED3FF03C4}" type="pres">
      <dgm:prSet presAssocID="{26AC171D-CA23-4AE1-A30C-C6D809BBB346}" presName="composite2" presStyleCnt="0"/>
      <dgm:spPr/>
    </dgm:pt>
    <dgm:pt modelId="{D7500978-4B37-4C44-B4A3-4EA764FC3BDC}" type="pres">
      <dgm:prSet presAssocID="{26AC171D-CA23-4AE1-A30C-C6D809BBB346}" presName="background2" presStyleLbl="node2" presStyleIdx="0" presStyleCnt="2"/>
      <dgm:spPr/>
    </dgm:pt>
    <dgm:pt modelId="{79D9F941-F442-405E-976C-2EFE48BD5DFF}" type="pres">
      <dgm:prSet presAssocID="{26AC171D-CA23-4AE1-A30C-C6D809BBB34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471B5F-606E-4ECF-B820-8DB53952D46F}" type="pres">
      <dgm:prSet presAssocID="{26AC171D-CA23-4AE1-A30C-C6D809BBB346}" presName="hierChild3" presStyleCnt="0"/>
      <dgm:spPr/>
    </dgm:pt>
    <dgm:pt modelId="{A6FD2788-3C4C-44B1-BB4A-C883FB97D5A1}" type="pres">
      <dgm:prSet presAssocID="{0D7C36F2-9815-4FF4-AF79-D2233540766F}" presName="Name10" presStyleLbl="parChTrans1D2" presStyleIdx="1" presStyleCnt="2"/>
      <dgm:spPr/>
    </dgm:pt>
    <dgm:pt modelId="{26E1C3CD-96D5-42AD-A3C4-A9F65B3B4E88}" type="pres">
      <dgm:prSet presAssocID="{9DAACD21-4468-49E1-B3A6-619ECC14D2D1}" presName="hierRoot2" presStyleCnt="0"/>
      <dgm:spPr/>
    </dgm:pt>
    <dgm:pt modelId="{C448674B-BC03-4C52-9024-84DA6AA1CB55}" type="pres">
      <dgm:prSet presAssocID="{9DAACD21-4468-49E1-B3A6-619ECC14D2D1}" presName="composite2" presStyleCnt="0"/>
      <dgm:spPr/>
    </dgm:pt>
    <dgm:pt modelId="{836881B4-BC36-4B0A-A963-BCEDF113A383}" type="pres">
      <dgm:prSet presAssocID="{9DAACD21-4468-49E1-B3A6-619ECC14D2D1}" presName="background2" presStyleLbl="node2" presStyleIdx="1" presStyleCnt="2"/>
      <dgm:spPr/>
    </dgm:pt>
    <dgm:pt modelId="{9E738C2C-CE6B-46C6-AA50-C0BAE635F4C1}" type="pres">
      <dgm:prSet presAssocID="{9DAACD21-4468-49E1-B3A6-619ECC14D2D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AA19D5-CCDD-4EF9-BF89-DCB94E3AF6D5}" type="pres">
      <dgm:prSet presAssocID="{9DAACD21-4468-49E1-B3A6-619ECC14D2D1}" presName="hierChild3" presStyleCnt="0"/>
      <dgm:spPr/>
    </dgm:pt>
  </dgm:ptLst>
  <dgm:cxnLst>
    <dgm:cxn modelId="{3F35FC38-8F46-438E-8EF1-E83D9342834A}" type="presOf" srcId="{6F2A4A65-FAF3-45FF-8560-FE0BB280DDB7}" destId="{A826D204-0D3B-452A-A42F-4B570A8F3D24}" srcOrd="0" destOrd="0" presId="urn:microsoft.com/office/officeart/2005/8/layout/hierarchy1"/>
    <dgm:cxn modelId="{E39E5910-2E19-4D50-8A1B-297D16044748}" srcId="{CA6AD29D-16FB-44C4-AE56-ED2C7518468A}" destId="{9DAACD21-4468-49E1-B3A6-619ECC14D2D1}" srcOrd="1" destOrd="0" parTransId="{0D7C36F2-9815-4FF4-AF79-D2233540766F}" sibTransId="{6E7125CE-DAFB-4863-80E4-7B8475F8DFDF}"/>
    <dgm:cxn modelId="{792B282E-C396-4BCD-9113-CA9631D0277D}" type="presOf" srcId="{26AC171D-CA23-4AE1-A30C-C6D809BBB346}" destId="{79D9F941-F442-405E-976C-2EFE48BD5DFF}" srcOrd="0" destOrd="0" presId="urn:microsoft.com/office/officeart/2005/8/layout/hierarchy1"/>
    <dgm:cxn modelId="{E9C5BACD-722E-4CEB-8FCD-2D82A92AC929}" srcId="{6F2A4A65-FAF3-45FF-8560-FE0BB280DDB7}" destId="{CA6AD29D-16FB-44C4-AE56-ED2C7518468A}" srcOrd="0" destOrd="0" parTransId="{384DD655-1E53-4479-B351-E5D84E1B97F0}" sibTransId="{BF9D81F3-EF1F-4EFB-88D5-3220FE23FD58}"/>
    <dgm:cxn modelId="{21C846FA-65E8-4252-8062-582D2D7BDDF7}" type="presOf" srcId="{0D7C36F2-9815-4FF4-AF79-D2233540766F}" destId="{A6FD2788-3C4C-44B1-BB4A-C883FB97D5A1}" srcOrd="0" destOrd="0" presId="urn:microsoft.com/office/officeart/2005/8/layout/hierarchy1"/>
    <dgm:cxn modelId="{ED0502A8-E110-47C4-9CCB-B018144FE22F}" type="presOf" srcId="{9DAACD21-4468-49E1-B3A6-619ECC14D2D1}" destId="{9E738C2C-CE6B-46C6-AA50-C0BAE635F4C1}" srcOrd="0" destOrd="0" presId="urn:microsoft.com/office/officeart/2005/8/layout/hierarchy1"/>
    <dgm:cxn modelId="{2691D1BB-EB18-4EB2-BD93-8F37CDDB47AF}" srcId="{CA6AD29D-16FB-44C4-AE56-ED2C7518468A}" destId="{26AC171D-CA23-4AE1-A30C-C6D809BBB346}" srcOrd="0" destOrd="0" parTransId="{83E46B47-E054-41C6-963E-2229BD7BF62C}" sibTransId="{8C14083F-E2BA-493A-8981-621FB113E617}"/>
    <dgm:cxn modelId="{6C7FB329-B4DA-457F-AD76-D3FFA91B0787}" type="presOf" srcId="{83E46B47-E054-41C6-963E-2229BD7BF62C}" destId="{27557F98-5F4E-4734-82AB-D58C0A404D1C}" srcOrd="0" destOrd="0" presId="urn:microsoft.com/office/officeart/2005/8/layout/hierarchy1"/>
    <dgm:cxn modelId="{126F1CE1-909D-4FD6-BCCA-B913B2BF3F55}" type="presOf" srcId="{CA6AD29D-16FB-44C4-AE56-ED2C7518468A}" destId="{A515DD86-B4BB-495B-AE06-70DB79CF68CC}" srcOrd="0" destOrd="0" presId="urn:microsoft.com/office/officeart/2005/8/layout/hierarchy1"/>
    <dgm:cxn modelId="{C52C2D2F-9E6E-462C-AB54-D6DA2CEF3F77}" type="presParOf" srcId="{A826D204-0D3B-452A-A42F-4B570A8F3D24}" destId="{CC2F0E38-F692-4D4C-9A56-83F034677E9C}" srcOrd="0" destOrd="0" presId="urn:microsoft.com/office/officeart/2005/8/layout/hierarchy1"/>
    <dgm:cxn modelId="{A1837D45-745C-482F-98EF-7EBC5FDFD4B0}" type="presParOf" srcId="{CC2F0E38-F692-4D4C-9A56-83F034677E9C}" destId="{008360BE-E6AF-41ED-B115-43ED3F85944E}" srcOrd="0" destOrd="0" presId="urn:microsoft.com/office/officeart/2005/8/layout/hierarchy1"/>
    <dgm:cxn modelId="{9ADD60E5-B828-4985-BE15-922A6CD5E01F}" type="presParOf" srcId="{008360BE-E6AF-41ED-B115-43ED3F85944E}" destId="{0D1D2ADF-47C7-4133-9BEB-D9C604E5473A}" srcOrd="0" destOrd="0" presId="urn:microsoft.com/office/officeart/2005/8/layout/hierarchy1"/>
    <dgm:cxn modelId="{0A7A169D-2049-4AFB-A918-699E605F2895}" type="presParOf" srcId="{008360BE-E6AF-41ED-B115-43ED3F85944E}" destId="{A515DD86-B4BB-495B-AE06-70DB79CF68CC}" srcOrd="1" destOrd="0" presId="urn:microsoft.com/office/officeart/2005/8/layout/hierarchy1"/>
    <dgm:cxn modelId="{DC5330A9-02E8-4D7C-BFFC-608CAF4F8AA1}" type="presParOf" srcId="{CC2F0E38-F692-4D4C-9A56-83F034677E9C}" destId="{C7155902-3814-40F7-88C5-9D7B61FE31E1}" srcOrd="1" destOrd="0" presId="urn:microsoft.com/office/officeart/2005/8/layout/hierarchy1"/>
    <dgm:cxn modelId="{D6779471-23CA-45C5-B466-DFF7D8A0D750}" type="presParOf" srcId="{C7155902-3814-40F7-88C5-9D7B61FE31E1}" destId="{27557F98-5F4E-4734-82AB-D58C0A404D1C}" srcOrd="0" destOrd="0" presId="urn:microsoft.com/office/officeart/2005/8/layout/hierarchy1"/>
    <dgm:cxn modelId="{2376F875-DEE0-45ED-A4EB-4D66384B23B4}" type="presParOf" srcId="{C7155902-3814-40F7-88C5-9D7B61FE31E1}" destId="{9E46E1CF-DAA4-4306-9459-293BE27BE868}" srcOrd="1" destOrd="0" presId="urn:microsoft.com/office/officeart/2005/8/layout/hierarchy1"/>
    <dgm:cxn modelId="{6B6FCFBE-61FE-472A-8936-907772B869E3}" type="presParOf" srcId="{9E46E1CF-DAA4-4306-9459-293BE27BE868}" destId="{18F58B91-F749-4D88-BAEA-C8DED3FF03C4}" srcOrd="0" destOrd="0" presId="urn:microsoft.com/office/officeart/2005/8/layout/hierarchy1"/>
    <dgm:cxn modelId="{257ECEE3-2F07-4A0E-8179-9190D74291DE}" type="presParOf" srcId="{18F58B91-F749-4D88-BAEA-C8DED3FF03C4}" destId="{D7500978-4B37-4C44-B4A3-4EA764FC3BDC}" srcOrd="0" destOrd="0" presId="urn:microsoft.com/office/officeart/2005/8/layout/hierarchy1"/>
    <dgm:cxn modelId="{E2AFF6F3-FD31-4104-A7BB-25AA87659763}" type="presParOf" srcId="{18F58B91-F749-4D88-BAEA-C8DED3FF03C4}" destId="{79D9F941-F442-405E-976C-2EFE48BD5DFF}" srcOrd="1" destOrd="0" presId="urn:microsoft.com/office/officeart/2005/8/layout/hierarchy1"/>
    <dgm:cxn modelId="{B6638359-82D9-4165-A189-FEAD8388E6F2}" type="presParOf" srcId="{9E46E1CF-DAA4-4306-9459-293BE27BE868}" destId="{CA471B5F-606E-4ECF-B820-8DB53952D46F}" srcOrd="1" destOrd="0" presId="urn:microsoft.com/office/officeart/2005/8/layout/hierarchy1"/>
    <dgm:cxn modelId="{C022D86A-C470-4A49-934E-F16C649C56B6}" type="presParOf" srcId="{C7155902-3814-40F7-88C5-9D7B61FE31E1}" destId="{A6FD2788-3C4C-44B1-BB4A-C883FB97D5A1}" srcOrd="2" destOrd="0" presId="urn:microsoft.com/office/officeart/2005/8/layout/hierarchy1"/>
    <dgm:cxn modelId="{24C6AE56-9F74-454A-8438-9415524C2712}" type="presParOf" srcId="{C7155902-3814-40F7-88C5-9D7B61FE31E1}" destId="{26E1C3CD-96D5-42AD-A3C4-A9F65B3B4E88}" srcOrd="3" destOrd="0" presId="urn:microsoft.com/office/officeart/2005/8/layout/hierarchy1"/>
    <dgm:cxn modelId="{A86A8AEC-973C-44E2-B69D-1756D1296DE3}" type="presParOf" srcId="{26E1C3CD-96D5-42AD-A3C4-A9F65B3B4E88}" destId="{C448674B-BC03-4C52-9024-84DA6AA1CB55}" srcOrd="0" destOrd="0" presId="urn:microsoft.com/office/officeart/2005/8/layout/hierarchy1"/>
    <dgm:cxn modelId="{2A0DD427-C59C-43E3-BDBC-38E85BDFB8F7}" type="presParOf" srcId="{C448674B-BC03-4C52-9024-84DA6AA1CB55}" destId="{836881B4-BC36-4B0A-A963-BCEDF113A383}" srcOrd="0" destOrd="0" presId="urn:microsoft.com/office/officeart/2005/8/layout/hierarchy1"/>
    <dgm:cxn modelId="{5B530BDA-E2DB-4922-BEBC-2BC50EE3A683}" type="presParOf" srcId="{C448674B-BC03-4C52-9024-84DA6AA1CB55}" destId="{9E738C2C-CE6B-46C6-AA50-C0BAE635F4C1}" srcOrd="1" destOrd="0" presId="urn:microsoft.com/office/officeart/2005/8/layout/hierarchy1"/>
    <dgm:cxn modelId="{72AF8D51-08B5-4D5D-81D3-1BC3D9E5056A}" type="presParOf" srcId="{26E1C3CD-96D5-42AD-A3C4-A9F65B3B4E88}" destId="{CFAA19D5-CCDD-4EF9-BF89-DCB94E3AF6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2A4A65-FAF3-45FF-8560-FE0BB280DDB7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6AD29D-16FB-44C4-AE56-ED2C7518468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noProof="0" dirty="0" smtClean="0"/>
            <a:t>Середній рівень сформованості туристичного середовища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384DD655-1E53-4479-B351-E5D84E1B97F0}" type="parTrans" cxnId="{E9C5BACD-722E-4CEB-8FCD-2D82A92AC929}">
      <dgm:prSet/>
      <dgm:spPr/>
      <dgm:t>
        <a:bodyPr/>
        <a:lstStyle/>
        <a:p>
          <a:endParaRPr lang="ru-RU"/>
        </a:p>
      </dgm:t>
    </dgm:pt>
    <dgm:pt modelId="{BF9D81F3-EF1F-4EFB-88D5-3220FE23FD58}" type="sibTrans" cxnId="{E9C5BACD-722E-4CEB-8FCD-2D82A92AC929}">
      <dgm:prSet/>
      <dgm:spPr/>
      <dgm:t>
        <a:bodyPr/>
        <a:lstStyle/>
        <a:p>
          <a:endParaRPr lang="ru-RU"/>
        </a:p>
      </dgm:t>
    </dgm:pt>
    <dgm:pt modelId="{26AC171D-CA23-4AE1-A30C-C6D809BBB346}">
      <dgm:prSet phldrT="[Текст]" custT="1"/>
      <dgm:spPr/>
      <dgm:t>
        <a:bodyPr/>
        <a:lstStyle/>
        <a:p>
          <a:pPr algn="ctr"/>
          <a:r>
            <a:rPr lang="uk-UA" sz="1800" b="1" dirty="0" smtClean="0"/>
            <a:t>Природне середовище: </a:t>
          </a:r>
          <a:r>
            <a:rPr lang="uk-UA" sz="1800" noProof="0" dirty="0" smtClean="0"/>
            <a:t>комфортні і субкомфортні погодно-кліматичні характеристики; ландшафтна мозаїчність; окремі види якісних природно-лікувальних ресурсів; сприятлива екологічна ситуація на більшості території</a:t>
          </a:r>
          <a:endParaRPr lang="uk-UA" sz="1800" noProof="0" dirty="0"/>
        </a:p>
      </dgm:t>
    </dgm:pt>
    <dgm:pt modelId="{83E46B47-E054-41C6-963E-2229BD7BF62C}" type="parTrans" cxnId="{2691D1BB-EB18-4EB2-BD93-8F37CDDB47AF}">
      <dgm:prSet/>
      <dgm:spPr/>
      <dgm:t>
        <a:bodyPr/>
        <a:lstStyle/>
        <a:p>
          <a:endParaRPr lang="ru-RU"/>
        </a:p>
      </dgm:t>
    </dgm:pt>
    <dgm:pt modelId="{8C14083F-E2BA-493A-8981-621FB113E617}" type="sibTrans" cxnId="{2691D1BB-EB18-4EB2-BD93-8F37CDDB47AF}">
      <dgm:prSet/>
      <dgm:spPr/>
      <dgm:t>
        <a:bodyPr/>
        <a:lstStyle/>
        <a:p>
          <a:endParaRPr lang="ru-RU"/>
        </a:p>
      </dgm:t>
    </dgm:pt>
    <dgm:pt modelId="{9DAACD21-4468-49E1-B3A6-619ECC14D2D1}">
      <dgm:prSet phldrT="[Текст]" custT="1"/>
      <dgm:spPr/>
      <dgm:t>
        <a:bodyPr/>
        <a:lstStyle/>
        <a:p>
          <a:r>
            <a:rPr lang="uk-UA" sz="1800" b="1" dirty="0" smtClean="0"/>
            <a:t>Культурне середовище:</a:t>
          </a:r>
        </a:p>
        <a:p>
          <a:r>
            <a:rPr lang="uk-UA" sz="1800" dirty="0" smtClean="0"/>
            <a:t>політична стабільність, демократичне суспільство; окремі прояви релігійної й етнічної нетерпимості; середній рівень соціально-економічного розвитку; багата культурна спадщина світового рівня</a:t>
          </a:r>
          <a:endParaRPr lang="ru-RU" sz="1800" dirty="0"/>
        </a:p>
      </dgm:t>
    </dgm:pt>
    <dgm:pt modelId="{0D7C36F2-9815-4FF4-AF79-D2233540766F}" type="parTrans" cxnId="{E39E5910-2E19-4D50-8A1B-297D16044748}">
      <dgm:prSet/>
      <dgm:spPr/>
      <dgm:t>
        <a:bodyPr/>
        <a:lstStyle/>
        <a:p>
          <a:endParaRPr lang="ru-RU"/>
        </a:p>
      </dgm:t>
    </dgm:pt>
    <dgm:pt modelId="{6E7125CE-DAFB-4863-80E4-7B8475F8DFDF}" type="sibTrans" cxnId="{E39E5910-2E19-4D50-8A1B-297D16044748}">
      <dgm:prSet/>
      <dgm:spPr/>
      <dgm:t>
        <a:bodyPr/>
        <a:lstStyle/>
        <a:p>
          <a:endParaRPr lang="ru-RU"/>
        </a:p>
      </dgm:t>
    </dgm:pt>
    <dgm:pt modelId="{A826D204-0D3B-452A-A42F-4B570A8F3D24}" type="pres">
      <dgm:prSet presAssocID="{6F2A4A65-FAF3-45FF-8560-FE0BB280DD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C2F0E38-F692-4D4C-9A56-83F034677E9C}" type="pres">
      <dgm:prSet presAssocID="{CA6AD29D-16FB-44C4-AE56-ED2C7518468A}" presName="hierRoot1" presStyleCnt="0"/>
      <dgm:spPr/>
    </dgm:pt>
    <dgm:pt modelId="{008360BE-E6AF-41ED-B115-43ED3F85944E}" type="pres">
      <dgm:prSet presAssocID="{CA6AD29D-16FB-44C4-AE56-ED2C7518468A}" presName="composite" presStyleCnt="0"/>
      <dgm:spPr/>
    </dgm:pt>
    <dgm:pt modelId="{0D1D2ADF-47C7-4133-9BEB-D9C604E5473A}" type="pres">
      <dgm:prSet presAssocID="{CA6AD29D-16FB-44C4-AE56-ED2C7518468A}" presName="background" presStyleLbl="node0" presStyleIdx="0" presStyleCnt="1"/>
      <dgm:spPr/>
    </dgm:pt>
    <dgm:pt modelId="{A515DD86-B4BB-495B-AE06-70DB79CF68CC}" type="pres">
      <dgm:prSet presAssocID="{CA6AD29D-16FB-44C4-AE56-ED2C7518468A}" presName="text" presStyleLbl="fgAcc0" presStyleIdx="0" presStyleCnt="1" custScaleX="179066" custScaleY="58795" custLinFactNeighborX="2387" custLinFactNeighborY="9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155902-3814-40F7-88C5-9D7B61FE31E1}" type="pres">
      <dgm:prSet presAssocID="{CA6AD29D-16FB-44C4-AE56-ED2C7518468A}" presName="hierChild2" presStyleCnt="0"/>
      <dgm:spPr/>
    </dgm:pt>
    <dgm:pt modelId="{27557F98-5F4E-4734-82AB-D58C0A404D1C}" type="pres">
      <dgm:prSet presAssocID="{83E46B47-E054-41C6-963E-2229BD7BF62C}" presName="Name10" presStyleLbl="parChTrans1D2" presStyleIdx="0" presStyleCnt="2"/>
      <dgm:spPr/>
    </dgm:pt>
    <dgm:pt modelId="{9E46E1CF-DAA4-4306-9459-293BE27BE868}" type="pres">
      <dgm:prSet presAssocID="{26AC171D-CA23-4AE1-A30C-C6D809BBB346}" presName="hierRoot2" presStyleCnt="0"/>
      <dgm:spPr/>
    </dgm:pt>
    <dgm:pt modelId="{18F58B91-F749-4D88-BAEA-C8DED3FF03C4}" type="pres">
      <dgm:prSet presAssocID="{26AC171D-CA23-4AE1-A30C-C6D809BBB346}" presName="composite2" presStyleCnt="0"/>
      <dgm:spPr/>
    </dgm:pt>
    <dgm:pt modelId="{D7500978-4B37-4C44-B4A3-4EA764FC3BDC}" type="pres">
      <dgm:prSet presAssocID="{26AC171D-CA23-4AE1-A30C-C6D809BBB346}" presName="background2" presStyleLbl="node2" presStyleIdx="0" presStyleCnt="2"/>
      <dgm:spPr/>
    </dgm:pt>
    <dgm:pt modelId="{79D9F941-F442-405E-976C-2EFE48BD5DFF}" type="pres">
      <dgm:prSet presAssocID="{26AC171D-CA23-4AE1-A30C-C6D809BBB346}" presName="text2" presStyleLbl="fgAcc2" presStyleIdx="0" presStyleCnt="2" custScaleY="1360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471B5F-606E-4ECF-B820-8DB53952D46F}" type="pres">
      <dgm:prSet presAssocID="{26AC171D-CA23-4AE1-A30C-C6D809BBB346}" presName="hierChild3" presStyleCnt="0"/>
      <dgm:spPr/>
    </dgm:pt>
    <dgm:pt modelId="{A6FD2788-3C4C-44B1-BB4A-C883FB97D5A1}" type="pres">
      <dgm:prSet presAssocID="{0D7C36F2-9815-4FF4-AF79-D2233540766F}" presName="Name10" presStyleLbl="parChTrans1D2" presStyleIdx="1" presStyleCnt="2"/>
      <dgm:spPr/>
    </dgm:pt>
    <dgm:pt modelId="{26E1C3CD-96D5-42AD-A3C4-A9F65B3B4E88}" type="pres">
      <dgm:prSet presAssocID="{9DAACD21-4468-49E1-B3A6-619ECC14D2D1}" presName="hierRoot2" presStyleCnt="0"/>
      <dgm:spPr/>
    </dgm:pt>
    <dgm:pt modelId="{C448674B-BC03-4C52-9024-84DA6AA1CB55}" type="pres">
      <dgm:prSet presAssocID="{9DAACD21-4468-49E1-B3A6-619ECC14D2D1}" presName="composite2" presStyleCnt="0"/>
      <dgm:spPr/>
    </dgm:pt>
    <dgm:pt modelId="{836881B4-BC36-4B0A-A963-BCEDF113A383}" type="pres">
      <dgm:prSet presAssocID="{9DAACD21-4468-49E1-B3A6-619ECC14D2D1}" presName="background2" presStyleLbl="node2" presStyleIdx="1" presStyleCnt="2"/>
      <dgm:spPr/>
    </dgm:pt>
    <dgm:pt modelId="{9E738C2C-CE6B-46C6-AA50-C0BAE635F4C1}" type="pres">
      <dgm:prSet presAssocID="{9DAACD21-4468-49E1-B3A6-619ECC14D2D1}" presName="text2" presStyleLbl="fgAcc2" presStyleIdx="1" presStyleCnt="2" custScaleY="1311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AA19D5-CCDD-4EF9-BF89-DCB94E3AF6D5}" type="pres">
      <dgm:prSet presAssocID="{9DAACD21-4468-49E1-B3A6-619ECC14D2D1}" presName="hierChild3" presStyleCnt="0"/>
      <dgm:spPr/>
    </dgm:pt>
  </dgm:ptLst>
  <dgm:cxnLst>
    <dgm:cxn modelId="{04232C6E-1AD8-49D6-B3F9-39C42949DEED}" type="presOf" srcId="{CA6AD29D-16FB-44C4-AE56-ED2C7518468A}" destId="{A515DD86-B4BB-495B-AE06-70DB79CF68CC}" srcOrd="0" destOrd="0" presId="urn:microsoft.com/office/officeart/2005/8/layout/hierarchy1"/>
    <dgm:cxn modelId="{2691D1BB-EB18-4EB2-BD93-8F37CDDB47AF}" srcId="{CA6AD29D-16FB-44C4-AE56-ED2C7518468A}" destId="{26AC171D-CA23-4AE1-A30C-C6D809BBB346}" srcOrd="0" destOrd="0" parTransId="{83E46B47-E054-41C6-963E-2229BD7BF62C}" sibTransId="{8C14083F-E2BA-493A-8981-621FB113E617}"/>
    <dgm:cxn modelId="{E9C5BACD-722E-4CEB-8FCD-2D82A92AC929}" srcId="{6F2A4A65-FAF3-45FF-8560-FE0BB280DDB7}" destId="{CA6AD29D-16FB-44C4-AE56-ED2C7518468A}" srcOrd="0" destOrd="0" parTransId="{384DD655-1E53-4479-B351-E5D84E1B97F0}" sibTransId="{BF9D81F3-EF1F-4EFB-88D5-3220FE23FD58}"/>
    <dgm:cxn modelId="{6B2B093F-57FD-4D75-85B4-3AEEBC9D35F3}" type="presOf" srcId="{26AC171D-CA23-4AE1-A30C-C6D809BBB346}" destId="{79D9F941-F442-405E-976C-2EFE48BD5DFF}" srcOrd="0" destOrd="0" presId="urn:microsoft.com/office/officeart/2005/8/layout/hierarchy1"/>
    <dgm:cxn modelId="{13BBCFD7-C7D4-474F-AB5B-3022DC1CBB7C}" type="presOf" srcId="{83E46B47-E054-41C6-963E-2229BD7BF62C}" destId="{27557F98-5F4E-4734-82AB-D58C0A404D1C}" srcOrd="0" destOrd="0" presId="urn:microsoft.com/office/officeart/2005/8/layout/hierarchy1"/>
    <dgm:cxn modelId="{DA0A4151-16CB-429B-BF6B-33982A584420}" type="presOf" srcId="{0D7C36F2-9815-4FF4-AF79-D2233540766F}" destId="{A6FD2788-3C4C-44B1-BB4A-C883FB97D5A1}" srcOrd="0" destOrd="0" presId="urn:microsoft.com/office/officeart/2005/8/layout/hierarchy1"/>
    <dgm:cxn modelId="{E39E5910-2E19-4D50-8A1B-297D16044748}" srcId="{CA6AD29D-16FB-44C4-AE56-ED2C7518468A}" destId="{9DAACD21-4468-49E1-B3A6-619ECC14D2D1}" srcOrd="1" destOrd="0" parTransId="{0D7C36F2-9815-4FF4-AF79-D2233540766F}" sibTransId="{6E7125CE-DAFB-4863-80E4-7B8475F8DFDF}"/>
    <dgm:cxn modelId="{438BC2B7-8B66-41AF-974F-4C2BA314F93E}" type="presOf" srcId="{9DAACD21-4468-49E1-B3A6-619ECC14D2D1}" destId="{9E738C2C-CE6B-46C6-AA50-C0BAE635F4C1}" srcOrd="0" destOrd="0" presId="urn:microsoft.com/office/officeart/2005/8/layout/hierarchy1"/>
    <dgm:cxn modelId="{74D559C8-AEC4-4695-8D8D-F86F46889C6D}" type="presOf" srcId="{6F2A4A65-FAF3-45FF-8560-FE0BB280DDB7}" destId="{A826D204-0D3B-452A-A42F-4B570A8F3D24}" srcOrd="0" destOrd="0" presId="urn:microsoft.com/office/officeart/2005/8/layout/hierarchy1"/>
    <dgm:cxn modelId="{4296BF00-4C4D-45CC-9CE2-A2CF6710EAC1}" type="presParOf" srcId="{A826D204-0D3B-452A-A42F-4B570A8F3D24}" destId="{CC2F0E38-F692-4D4C-9A56-83F034677E9C}" srcOrd="0" destOrd="0" presId="urn:microsoft.com/office/officeart/2005/8/layout/hierarchy1"/>
    <dgm:cxn modelId="{FDD20E1F-3937-42CC-86EE-DDEB422E95BC}" type="presParOf" srcId="{CC2F0E38-F692-4D4C-9A56-83F034677E9C}" destId="{008360BE-E6AF-41ED-B115-43ED3F85944E}" srcOrd="0" destOrd="0" presId="urn:microsoft.com/office/officeart/2005/8/layout/hierarchy1"/>
    <dgm:cxn modelId="{9F14EEF9-B673-47ED-A7A1-5007C2F38C87}" type="presParOf" srcId="{008360BE-E6AF-41ED-B115-43ED3F85944E}" destId="{0D1D2ADF-47C7-4133-9BEB-D9C604E5473A}" srcOrd="0" destOrd="0" presId="urn:microsoft.com/office/officeart/2005/8/layout/hierarchy1"/>
    <dgm:cxn modelId="{270F284A-2B43-4A66-8CCD-D077D35BE50F}" type="presParOf" srcId="{008360BE-E6AF-41ED-B115-43ED3F85944E}" destId="{A515DD86-B4BB-495B-AE06-70DB79CF68CC}" srcOrd="1" destOrd="0" presId="urn:microsoft.com/office/officeart/2005/8/layout/hierarchy1"/>
    <dgm:cxn modelId="{ABC87F1F-2B33-4636-8CF3-B9C384945A64}" type="presParOf" srcId="{CC2F0E38-F692-4D4C-9A56-83F034677E9C}" destId="{C7155902-3814-40F7-88C5-9D7B61FE31E1}" srcOrd="1" destOrd="0" presId="urn:microsoft.com/office/officeart/2005/8/layout/hierarchy1"/>
    <dgm:cxn modelId="{B41371A6-166A-48D5-9E83-6F9AE36313DB}" type="presParOf" srcId="{C7155902-3814-40F7-88C5-9D7B61FE31E1}" destId="{27557F98-5F4E-4734-82AB-D58C0A404D1C}" srcOrd="0" destOrd="0" presId="urn:microsoft.com/office/officeart/2005/8/layout/hierarchy1"/>
    <dgm:cxn modelId="{6A67AEE6-0ED4-484C-BE91-9BA97FDE943A}" type="presParOf" srcId="{C7155902-3814-40F7-88C5-9D7B61FE31E1}" destId="{9E46E1CF-DAA4-4306-9459-293BE27BE868}" srcOrd="1" destOrd="0" presId="urn:microsoft.com/office/officeart/2005/8/layout/hierarchy1"/>
    <dgm:cxn modelId="{BED48BCF-E7E7-42D3-84E8-ECAE204D54FC}" type="presParOf" srcId="{9E46E1CF-DAA4-4306-9459-293BE27BE868}" destId="{18F58B91-F749-4D88-BAEA-C8DED3FF03C4}" srcOrd="0" destOrd="0" presId="urn:microsoft.com/office/officeart/2005/8/layout/hierarchy1"/>
    <dgm:cxn modelId="{27EE2057-163D-4352-A021-CD2EC8486D9B}" type="presParOf" srcId="{18F58B91-F749-4D88-BAEA-C8DED3FF03C4}" destId="{D7500978-4B37-4C44-B4A3-4EA764FC3BDC}" srcOrd="0" destOrd="0" presId="urn:microsoft.com/office/officeart/2005/8/layout/hierarchy1"/>
    <dgm:cxn modelId="{98561F8B-16BD-467D-A9B2-705EE8235D75}" type="presParOf" srcId="{18F58B91-F749-4D88-BAEA-C8DED3FF03C4}" destId="{79D9F941-F442-405E-976C-2EFE48BD5DFF}" srcOrd="1" destOrd="0" presId="urn:microsoft.com/office/officeart/2005/8/layout/hierarchy1"/>
    <dgm:cxn modelId="{30B078B5-86B5-4C7B-978B-CDCBA6B5EECA}" type="presParOf" srcId="{9E46E1CF-DAA4-4306-9459-293BE27BE868}" destId="{CA471B5F-606E-4ECF-B820-8DB53952D46F}" srcOrd="1" destOrd="0" presId="urn:microsoft.com/office/officeart/2005/8/layout/hierarchy1"/>
    <dgm:cxn modelId="{D8F3A36F-2D52-4EB8-B5F9-1C45684F3D59}" type="presParOf" srcId="{C7155902-3814-40F7-88C5-9D7B61FE31E1}" destId="{A6FD2788-3C4C-44B1-BB4A-C883FB97D5A1}" srcOrd="2" destOrd="0" presId="urn:microsoft.com/office/officeart/2005/8/layout/hierarchy1"/>
    <dgm:cxn modelId="{6155BC9F-FAEB-4F50-96BE-C630636522F2}" type="presParOf" srcId="{C7155902-3814-40F7-88C5-9D7B61FE31E1}" destId="{26E1C3CD-96D5-42AD-A3C4-A9F65B3B4E88}" srcOrd="3" destOrd="0" presId="urn:microsoft.com/office/officeart/2005/8/layout/hierarchy1"/>
    <dgm:cxn modelId="{8EACBC6B-7C6A-4041-BBA4-0C69F9D452BF}" type="presParOf" srcId="{26E1C3CD-96D5-42AD-A3C4-A9F65B3B4E88}" destId="{C448674B-BC03-4C52-9024-84DA6AA1CB55}" srcOrd="0" destOrd="0" presId="urn:microsoft.com/office/officeart/2005/8/layout/hierarchy1"/>
    <dgm:cxn modelId="{92FD212D-9890-4254-B258-186070F25DAB}" type="presParOf" srcId="{C448674B-BC03-4C52-9024-84DA6AA1CB55}" destId="{836881B4-BC36-4B0A-A963-BCEDF113A383}" srcOrd="0" destOrd="0" presId="urn:microsoft.com/office/officeart/2005/8/layout/hierarchy1"/>
    <dgm:cxn modelId="{32041CF1-5140-42D1-AC91-FBC6C7E06480}" type="presParOf" srcId="{C448674B-BC03-4C52-9024-84DA6AA1CB55}" destId="{9E738C2C-CE6B-46C6-AA50-C0BAE635F4C1}" srcOrd="1" destOrd="0" presId="urn:microsoft.com/office/officeart/2005/8/layout/hierarchy1"/>
    <dgm:cxn modelId="{A146710A-7436-4AF3-9390-B02A506A341D}" type="presParOf" srcId="{26E1C3CD-96D5-42AD-A3C4-A9F65B3B4E88}" destId="{CFAA19D5-CCDD-4EF9-BF89-DCB94E3AF6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2A4A65-FAF3-45FF-8560-FE0BB280DDB7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6AD29D-16FB-44C4-AE56-ED2C7518468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noProof="0" dirty="0" smtClean="0"/>
            <a:t>Низький рівень сформованості туристичного середовища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384DD655-1E53-4479-B351-E5D84E1B97F0}" type="parTrans" cxnId="{E9C5BACD-722E-4CEB-8FCD-2D82A92AC929}">
      <dgm:prSet/>
      <dgm:spPr/>
      <dgm:t>
        <a:bodyPr/>
        <a:lstStyle/>
        <a:p>
          <a:endParaRPr lang="ru-RU"/>
        </a:p>
      </dgm:t>
    </dgm:pt>
    <dgm:pt modelId="{BF9D81F3-EF1F-4EFB-88D5-3220FE23FD58}" type="sibTrans" cxnId="{E9C5BACD-722E-4CEB-8FCD-2D82A92AC929}">
      <dgm:prSet/>
      <dgm:spPr/>
      <dgm:t>
        <a:bodyPr/>
        <a:lstStyle/>
        <a:p>
          <a:endParaRPr lang="ru-RU"/>
        </a:p>
      </dgm:t>
    </dgm:pt>
    <dgm:pt modelId="{26AC171D-CA23-4AE1-A30C-C6D809BBB346}">
      <dgm:prSet phldrT="[Текст]" custT="1"/>
      <dgm:spPr/>
      <dgm:t>
        <a:bodyPr/>
        <a:lstStyle/>
        <a:p>
          <a:pPr algn="ctr"/>
          <a:r>
            <a:rPr lang="uk-UA" sz="1800" b="1" dirty="0" smtClean="0"/>
            <a:t>Природне середовище: </a:t>
          </a:r>
          <a:r>
            <a:rPr lang="uk-UA" sz="1800" noProof="0" dirty="0" smtClean="0"/>
            <a:t>субкомфортні погодно-кліматичні характеристики; ландшафтна одноманітність; окремі види природно-лікувальних ресурсів</a:t>
          </a:r>
        </a:p>
      </dgm:t>
    </dgm:pt>
    <dgm:pt modelId="{83E46B47-E054-41C6-963E-2229BD7BF62C}" type="parTrans" cxnId="{2691D1BB-EB18-4EB2-BD93-8F37CDDB47AF}">
      <dgm:prSet/>
      <dgm:spPr/>
      <dgm:t>
        <a:bodyPr/>
        <a:lstStyle/>
        <a:p>
          <a:endParaRPr lang="ru-RU"/>
        </a:p>
      </dgm:t>
    </dgm:pt>
    <dgm:pt modelId="{8C14083F-E2BA-493A-8981-621FB113E617}" type="sibTrans" cxnId="{2691D1BB-EB18-4EB2-BD93-8F37CDDB47AF}">
      <dgm:prSet/>
      <dgm:spPr/>
      <dgm:t>
        <a:bodyPr/>
        <a:lstStyle/>
        <a:p>
          <a:endParaRPr lang="ru-RU"/>
        </a:p>
      </dgm:t>
    </dgm:pt>
    <dgm:pt modelId="{9DAACD21-4468-49E1-B3A6-619ECC14D2D1}">
      <dgm:prSet phldrT="[Текст]" custT="1"/>
      <dgm:spPr/>
      <dgm:t>
        <a:bodyPr/>
        <a:lstStyle/>
        <a:p>
          <a:r>
            <a:rPr lang="uk-UA" sz="1800" b="1" dirty="0" smtClean="0"/>
            <a:t>Культурне середовище:</a:t>
          </a:r>
        </a:p>
        <a:p>
          <a:r>
            <a:rPr lang="uk-UA" sz="1800" dirty="0" smtClean="0"/>
            <a:t>політична стабільність, тоталітарне суспільство; прояви релігійної й етнічної нетерпимості; середній або низький рівень соціально-економічного розвитку; культурна спадщина регіонального рівня</a:t>
          </a:r>
          <a:endParaRPr lang="ru-RU" sz="1800" dirty="0"/>
        </a:p>
      </dgm:t>
    </dgm:pt>
    <dgm:pt modelId="{0D7C36F2-9815-4FF4-AF79-D2233540766F}" type="parTrans" cxnId="{E39E5910-2E19-4D50-8A1B-297D16044748}">
      <dgm:prSet/>
      <dgm:spPr/>
      <dgm:t>
        <a:bodyPr/>
        <a:lstStyle/>
        <a:p>
          <a:endParaRPr lang="ru-RU"/>
        </a:p>
      </dgm:t>
    </dgm:pt>
    <dgm:pt modelId="{6E7125CE-DAFB-4863-80E4-7B8475F8DFDF}" type="sibTrans" cxnId="{E39E5910-2E19-4D50-8A1B-297D16044748}">
      <dgm:prSet/>
      <dgm:spPr/>
      <dgm:t>
        <a:bodyPr/>
        <a:lstStyle/>
        <a:p>
          <a:endParaRPr lang="ru-RU"/>
        </a:p>
      </dgm:t>
    </dgm:pt>
    <dgm:pt modelId="{A826D204-0D3B-452A-A42F-4B570A8F3D24}" type="pres">
      <dgm:prSet presAssocID="{6F2A4A65-FAF3-45FF-8560-FE0BB280DD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C2F0E38-F692-4D4C-9A56-83F034677E9C}" type="pres">
      <dgm:prSet presAssocID="{CA6AD29D-16FB-44C4-AE56-ED2C7518468A}" presName="hierRoot1" presStyleCnt="0"/>
      <dgm:spPr/>
    </dgm:pt>
    <dgm:pt modelId="{008360BE-E6AF-41ED-B115-43ED3F85944E}" type="pres">
      <dgm:prSet presAssocID="{CA6AD29D-16FB-44C4-AE56-ED2C7518468A}" presName="composite" presStyleCnt="0"/>
      <dgm:spPr/>
    </dgm:pt>
    <dgm:pt modelId="{0D1D2ADF-47C7-4133-9BEB-D9C604E5473A}" type="pres">
      <dgm:prSet presAssocID="{CA6AD29D-16FB-44C4-AE56-ED2C7518468A}" presName="background" presStyleLbl="node0" presStyleIdx="0" presStyleCnt="1"/>
      <dgm:spPr/>
    </dgm:pt>
    <dgm:pt modelId="{A515DD86-B4BB-495B-AE06-70DB79CF68CC}" type="pres">
      <dgm:prSet presAssocID="{CA6AD29D-16FB-44C4-AE56-ED2C7518468A}" presName="text" presStyleLbl="fgAcc0" presStyleIdx="0" presStyleCnt="1" custScaleX="179066" custScaleY="58795" custLinFactNeighborX="2387" custLinFactNeighborY="9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155902-3814-40F7-88C5-9D7B61FE31E1}" type="pres">
      <dgm:prSet presAssocID="{CA6AD29D-16FB-44C4-AE56-ED2C7518468A}" presName="hierChild2" presStyleCnt="0"/>
      <dgm:spPr/>
    </dgm:pt>
    <dgm:pt modelId="{27557F98-5F4E-4734-82AB-D58C0A404D1C}" type="pres">
      <dgm:prSet presAssocID="{83E46B47-E054-41C6-963E-2229BD7BF62C}" presName="Name10" presStyleLbl="parChTrans1D2" presStyleIdx="0" presStyleCnt="2"/>
      <dgm:spPr/>
    </dgm:pt>
    <dgm:pt modelId="{9E46E1CF-DAA4-4306-9459-293BE27BE868}" type="pres">
      <dgm:prSet presAssocID="{26AC171D-CA23-4AE1-A30C-C6D809BBB346}" presName="hierRoot2" presStyleCnt="0"/>
      <dgm:spPr/>
    </dgm:pt>
    <dgm:pt modelId="{18F58B91-F749-4D88-BAEA-C8DED3FF03C4}" type="pres">
      <dgm:prSet presAssocID="{26AC171D-CA23-4AE1-A30C-C6D809BBB346}" presName="composite2" presStyleCnt="0"/>
      <dgm:spPr/>
    </dgm:pt>
    <dgm:pt modelId="{D7500978-4B37-4C44-B4A3-4EA764FC3BDC}" type="pres">
      <dgm:prSet presAssocID="{26AC171D-CA23-4AE1-A30C-C6D809BBB346}" presName="background2" presStyleLbl="node2" presStyleIdx="0" presStyleCnt="2"/>
      <dgm:spPr/>
    </dgm:pt>
    <dgm:pt modelId="{79D9F941-F442-405E-976C-2EFE48BD5DFF}" type="pres">
      <dgm:prSet presAssocID="{26AC171D-CA23-4AE1-A30C-C6D809BBB346}" presName="text2" presStyleLbl="fgAcc2" presStyleIdx="0" presStyleCnt="2" custScaleY="1360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471B5F-606E-4ECF-B820-8DB53952D46F}" type="pres">
      <dgm:prSet presAssocID="{26AC171D-CA23-4AE1-A30C-C6D809BBB346}" presName="hierChild3" presStyleCnt="0"/>
      <dgm:spPr/>
    </dgm:pt>
    <dgm:pt modelId="{A6FD2788-3C4C-44B1-BB4A-C883FB97D5A1}" type="pres">
      <dgm:prSet presAssocID="{0D7C36F2-9815-4FF4-AF79-D2233540766F}" presName="Name10" presStyleLbl="parChTrans1D2" presStyleIdx="1" presStyleCnt="2"/>
      <dgm:spPr/>
    </dgm:pt>
    <dgm:pt modelId="{26E1C3CD-96D5-42AD-A3C4-A9F65B3B4E88}" type="pres">
      <dgm:prSet presAssocID="{9DAACD21-4468-49E1-B3A6-619ECC14D2D1}" presName="hierRoot2" presStyleCnt="0"/>
      <dgm:spPr/>
    </dgm:pt>
    <dgm:pt modelId="{C448674B-BC03-4C52-9024-84DA6AA1CB55}" type="pres">
      <dgm:prSet presAssocID="{9DAACD21-4468-49E1-B3A6-619ECC14D2D1}" presName="composite2" presStyleCnt="0"/>
      <dgm:spPr/>
    </dgm:pt>
    <dgm:pt modelId="{836881B4-BC36-4B0A-A963-BCEDF113A383}" type="pres">
      <dgm:prSet presAssocID="{9DAACD21-4468-49E1-B3A6-619ECC14D2D1}" presName="background2" presStyleLbl="node2" presStyleIdx="1" presStyleCnt="2"/>
      <dgm:spPr/>
    </dgm:pt>
    <dgm:pt modelId="{9E738C2C-CE6B-46C6-AA50-C0BAE635F4C1}" type="pres">
      <dgm:prSet presAssocID="{9DAACD21-4468-49E1-B3A6-619ECC14D2D1}" presName="text2" presStyleLbl="fgAcc2" presStyleIdx="1" presStyleCnt="2" custScaleY="1311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AA19D5-CCDD-4EF9-BF89-DCB94E3AF6D5}" type="pres">
      <dgm:prSet presAssocID="{9DAACD21-4468-49E1-B3A6-619ECC14D2D1}" presName="hierChild3" presStyleCnt="0"/>
      <dgm:spPr/>
    </dgm:pt>
  </dgm:ptLst>
  <dgm:cxnLst>
    <dgm:cxn modelId="{2691D1BB-EB18-4EB2-BD93-8F37CDDB47AF}" srcId="{CA6AD29D-16FB-44C4-AE56-ED2C7518468A}" destId="{26AC171D-CA23-4AE1-A30C-C6D809BBB346}" srcOrd="0" destOrd="0" parTransId="{83E46B47-E054-41C6-963E-2229BD7BF62C}" sibTransId="{8C14083F-E2BA-493A-8981-621FB113E617}"/>
    <dgm:cxn modelId="{E9C5BACD-722E-4CEB-8FCD-2D82A92AC929}" srcId="{6F2A4A65-FAF3-45FF-8560-FE0BB280DDB7}" destId="{CA6AD29D-16FB-44C4-AE56-ED2C7518468A}" srcOrd="0" destOrd="0" parTransId="{384DD655-1E53-4479-B351-E5D84E1B97F0}" sibTransId="{BF9D81F3-EF1F-4EFB-88D5-3220FE23FD58}"/>
    <dgm:cxn modelId="{0A963F82-4A6F-4614-A8A8-06C1CE4227AE}" type="presOf" srcId="{6F2A4A65-FAF3-45FF-8560-FE0BB280DDB7}" destId="{A826D204-0D3B-452A-A42F-4B570A8F3D24}" srcOrd="0" destOrd="0" presId="urn:microsoft.com/office/officeart/2005/8/layout/hierarchy1"/>
    <dgm:cxn modelId="{7238B39A-6F63-45FC-9316-E2C2599E03B8}" type="presOf" srcId="{0D7C36F2-9815-4FF4-AF79-D2233540766F}" destId="{A6FD2788-3C4C-44B1-BB4A-C883FB97D5A1}" srcOrd="0" destOrd="0" presId="urn:microsoft.com/office/officeart/2005/8/layout/hierarchy1"/>
    <dgm:cxn modelId="{AD630648-4652-49B2-9CDF-F1AAF8E5588F}" type="presOf" srcId="{83E46B47-E054-41C6-963E-2229BD7BF62C}" destId="{27557F98-5F4E-4734-82AB-D58C0A404D1C}" srcOrd="0" destOrd="0" presId="urn:microsoft.com/office/officeart/2005/8/layout/hierarchy1"/>
    <dgm:cxn modelId="{11DA5BCC-7118-4661-9CF6-3D50DAA15BBC}" type="presOf" srcId="{9DAACD21-4468-49E1-B3A6-619ECC14D2D1}" destId="{9E738C2C-CE6B-46C6-AA50-C0BAE635F4C1}" srcOrd="0" destOrd="0" presId="urn:microsoft.com/office/officeart/2005/8/layout/hierarchy1"/>
    <dgm:cxn modelId="{EA326159-6E46-4196-AC3C-6199AFF604C9}" type="presOf" srcId="{CA6AD29D-16FB-44C4-AE56-ED2C7518468A}" destId="{A515DD86-B4BB-495B-AE06-70DB79CF68CC}" srcOrd="0" destOrd="0" presId="urn:microsoft.com/office/officeart/2005/8/layout/hierarchy1"/>
    <dgm:cxn modelId="{E39E5910-2E19-4D50-8A1B-297D16044748}" srcId="{CA6AD29D-16FB-44C4-AE56-ED2C7518468A}" destId="{9DAACD21-4468-49E1-B3A6-619ECC14D2D1}" srcOrd="1" destOrd="0" parTransId="{0D7C36F2-9815-4FF4-AF79-D2233540766F}" sibTransId="{6E7125CE-DAFB-4863-80E4-7B8475F8DFDF}"/>
    <dgm:cxn modelId="{320DAA54-15AB-483B-9A62-44ABE568844D}" type="presOf" srcId="{26AC171D-CA23-4AE1-A30C-C6D809BBB346}" destId="{79D9F941-F442-405E-976C-2EFE48BD5DFF}" srcOrd="0" destOrd="0" presId="urn:microsoft.com/office/officeart/2005/8/layout/hierarchy1"/>
    <dgm:cxn modelId="{06300FF5-24CD-4428-9169-91AD507B646A}" type="presParOf" srcId="{A826D204-0D3B-452A-A42F-4B570A8F3D24}" destId="{CC2F0E38-F692-4D4C-9A56-83F034677E9C}" srcOrd="0" destOrd="0" presId="urn:microsoft.com/office/officeart/2005/8/layout/hierarchy1"/>
    <dgm:cxn modelId="{6BBFA938-9FDB-429B-AFFC-34EBFD510B6A}" type="presParOf" srcId="{CC2F0E38-F692-4D4C-9A56-83F034677E9C}" destId="{008360BE-E6AF-41ED-B115-43ED3F85944E}" srcOrd="0" destOrd="0" presId="urn:microsoft.com/office/officeart/2005/8/layout/hierarchy1"/>
    <dgm:cxn modelId="{A30248E9-E7F0-4A19-9339-87749C0DEDF0}" type="presParOf" srcId="{008360BE-E6AF-41ED-B115-43ED3F85944E}" destId="{0D1D2ADF-47C7-4133-9BEB-D9C604E5473A}" srcOrd="0" destOrd="0" presId="urn:microsoft.com/office/officeart/2005/8/layout/hierarchy1"/>
    <dgm:cxn modelId="{B636048D-04DF-4FF2-9E6A-760F3A2897B3}" type="presParOf" srcId="{008360BE-E6AF-41ED-B115-43ED3F85944E}" destId="{A515DD86-B4BB-495B-AE06-70DB79CF68CC}" srcOrd="1" destOrd="0" presId="urn:microsoft.com/office/officeart/2005/8/layout/hierarchy1"/>
    <dgm:cxn modelId="{F152EB83-A904-4656-B677-853D00BAD8CC}" type="presParOf" srcId="{CC2F0E38-F692-4D4C-9A56-83F034677E9C}" destId="{C7155902-3814-40F7-88C5-9D7B61FE31E1}" srcOrd="1" destOrd="0" presId="urn:microsoft.com/office/officeart/2005/8/layout/hierarchy1"/>
    <dgm:cxn modelId="{FDE513C7-2258-4F5A-8CB5-2835DBD5F876}" type="presParOf" srcId="{C7155902-3814-40F7-88C5-9D7B61FE31E1}" destId="{27557F98-5F4E-4734-82AB-D58C0A404D1C}" srcOrd="0" destOrd="0" presId="urn:microsoft.com/office/officeart/2005/8/layout/hierarchy1"/>
    <dgm:cxn modelId="{340B4846-AE55-42ED-9A85-D8698586C054}" type="presParOf" srcId="{C7155902-3814-40F7-88C5-9D7B61FE31E1}" destId="{9E46E1CF-DAA4-4306-9459-293BE27BE868}" srcOrd="1" destOrd="0" presId="urn:microsoft.com/office/officeart/2005/8/layout/hierarchy1"/>
    <dgm:cxn modelId="{7CC846E4-4E93-4748-9117-2CAA7E226043}" type="presParOf" srcId="{9E46E1CF-DAA4-4306-9459-293BE27BE868}" destId="{18F58B91-F749-4D88-BAEA-C8DED3FF03C4}" srcOrd="0" destOrd="0" presId="urn:microsoft.com/office/officeart/2005/8/layout/hierarchy1"/>
    <dgm:cxn modelId="{E2D3253B-6349-4A0F-98B7-D383470ADCE7}" type="presParOf" srcId="{18F58B91-F749-4D88-BAEA-C8DED3FF03C4}" destId="{D7500978-4B37-4C44-B4A3-4EA764FC3BDC}" srcOrd="0" destOrd="0" presId="urn:microsoft.com/office/officeart/2005/8/layout/hierarchy1"/>
    <dgm:cxn modelId="{07962262-4716-4CC9-9B9E-3B361BD1761B}" type="presParOf" srcId="{18F58B91-F749-4D88-BAEA-C8DED3FF03C4}" destId="{79D9F941-F442-405E-976C-2EFE48BD5DFF}" srcOrd="1" destOrd="0" presId="urn:microsoft.com/office/officeart/2005/8/layout/hierarchy1"/>
    <dgm:cxn modelId="{727330E8-D58E-455E-8BDB-5F38DE8C30B8}" type="presParOf" srcId="{9E46E1CF-DAA4-4306-9459-293BE27BE868}" destId="{CA471B5F-606E-4ECF-B820-8DB53952D46F}" srcOrd="1" destOrd="0" presId="urn:microsoft.com/office/officeart/2005/8/layout/hierarchy1"/>
    <dgm:cxn modelId="{ED02B77D-C174-4DF7-988A-43F27959CAF5}" type="presParOf" srcId="{C7155902-3814-40F7-88C5-9D7B61FE31E1}" destId="{A6FD2788-3C4C-44B1-BB4A-C883FB97D5A1}" srcOrd="2" destOrd="0" presId="urn:microsoft.com/office/officeart/2005/8/layout/hierarchy1"/>
    <dgm:cxn modelId="{CC29352A-DD89-4DC1-801C-60E156E3681B}" type="presParOf" srcId="{C7155902-3814-40F7-88C5-9D7B61FE31E1}" destId="{26E1C3CD-96D5-42AD-A3C4-A9F65B3B4E88}" srcOrd="3" destOrd="0" presId="urn:microsoft.com/office/officeart/2005/8/layout/hierarchy1"/>
    <dgm:cxn modelId="{E31DCCF8-61FE-4D8A-BA63-B875D5EEB95D}" type="presParOf" srcId="{26E1C3CD-96D5-42AD-A3C4-A9F65B3B4E88}" destId="{C448674B-BC03-4C52-9024-84DA6AA1CB55}" srcOrd="0" destOrd="0" presId="urn:microsoft.com/office/officeart/2005/8/layout/hierarchy1"/>
    <dgm:cxn modelId="{4F03228B-0E9A-46B8-A692-96E58357EA36}" type="presParOf" srcId="{C448674B-BC03-4C52-9024-84DA6AA1CB55}" destId="{836881B4-BC36-4B0A-A963-BCEDF113A383}" srcOrd="0" destOrd="0" presId="urn:microsoft.com/office/officeart/2005/8/layout/hierarchy1"/>
    <dgm:cxn modelId="{D806DDD0-BBCC-4CBB-AF3F-37E4454C7BC3}" type="presParOf" srcId="{C448674B-BC03-4C52-9024-84DA6AA1CB55}" destId="{9E738C2C-CE6B-46C6-AA50-C0BAE635F4C1}" srcOrd="1" destOrd="0" presId="urn:microsoft.com/office/officeart/2005/8/layout/hierarchy1"/>
    <dgm:cxn modelId="{44BB02D0-C2A3-4240-BE70-9CFC53959665}" type="presParOf" srcId="{26E1C3CD-96D5-42AD-A3C4-A9F65B3B4E88}" destId="{CFAA19D5-CCDD-4EF9-BF89-DCB94E3AF6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2A4A65-FAF3-45FF-8560-FE0BB280DDB7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6AD29D-16FB-44C4-AE56-ED2C7518468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noProof="0" dirty="0" smtClean="0"/>
            <a:t>Несформоване туристичне середовище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384DD655-1E53-4479-B351-E5D84E1B97F0}" type="parTrans" cxnId="{E9C5BACD-722E-4CEB-8FCD-2D82A92AC929}">
      <dgm:prSet/>
      <dgm:spPr/>
      <dgm:t>
        <a:bodyPr/>
        <a:lstStyle/>
        <a:p>
          <a:endParaRPr lang="ru-RU"/>
        </a:p>
      </dgm:t>
    </dgm:pt>
    <dgm:pt modelId="{BF9D81F3-EF1F-4EFB-88D5-3220FE23FD58}" type="sibTrans" cxnId="{E9C5BACD-722E-4CEB-8FCD-2D82A92AC929}">
      <dgm:prSet/>
      <dgm:spPr/>
      <dgm:t>
        <a:bodyPr/>
        <a:lstStyle/>
        <a:p>
          <a:endParaRPr lang="ru-RU"/>
        </a:p>
      </dgm:t>
    </dgm:pt>
    <dgm:pt modelId="{26AC171D-CA23-4AE1-A30C-C6D809BBB346}">
      <dgm:prSet phldrT="[Текст]" custT="1"/>
      <dgm:spPr/>
      <dgm:t>
        <a:bodyPr/>
        <a:lstStyle/>
        <a:p>
          <a:pPr algn="ctr"/>
          <a:r>
            <a:rPr lang="uk-UA" sz="1800" b="1" dirty="0" smtClean="0"/>
            <a:t>Природне середовище: </a:t>
          </a:r>
          <a:r>
            <a:rPr lang="uk-UA" sz="1800" b="0" dirty="0" err="1" smtClean="0"/>
            <a:t>дис</a:t>
          </a:r>
          <a:r>
            <a:rPr lang="uk-UA" sz="1800" noProof="0" dirty="0" smtClean="0"/>
            <a:t>комфортні погодно-кліматичні характеристики; ландшафтна одноманітність; відсутність природно-лікувальних ресурсів</a:t>
          </a:r>
        </a:p>
      </dgm:t>
    </dgm:pt>
    <dgm:pt modelId="{83E46B47-E054-41C6-963E-2229BD7BF62C}" type="parTrans" cxnId="{2691D1BB-EB18-4EB2-BD93-8F37CDDB47AF}">
      <dgm:prSet/>
      <dgm:spPr/>
      <dgm:t>
        <a:bodyPr/>
        <a:lstStyle/>
        <a:p>
          <a:endParaRPr lang="ru-RU"/>
        </a:p>
      </dgm:t>
    </dgm:pt>
    <dgm:pt modelId="{8C14083F-E2BA-493A-8981-621FB113E617}" type="sibTrans" cxnId="{2691D1BB-EB18-4EB2-BD93-8F37CDDB47AF}">
      <dgm:prSet/>
      <dgm:spPr/>
      <dgm:t>
        <a:bodyPr/>
        <a:lstStyle/>
        <a:p>
          <a:endParaRPr lang="ru-RU"/>
        </a:p>
      </dgm:t>
    </dgm:pt>
    <dgm:pt modelId="{9DAACD21-4468-49E1-B3A6-619ECC14D2D1}">
      <dgm:prSet phldrT="[Текст]" custT="1"/>
      <dgm:spPr/>
      <dgm:t>
        <a:bodyPr/>
        <a:lstStyle/>
        <a:p>
          <a:r>
            <a:rPr lang="uk-UA" sz="1800" b="1" dirty="0" smtClean="0"/>
            <a:t>Культурне середовище:</a:t>
          </a:r>
        </a:p>
        <a:p>
          <a:r>
            <a:rPr lang="uk-UA" sz="1800" dirty="0" smtClean="0"/>
            <a:t>політична нестабільність, тоталітарне суспільство; масові прояви расової і релігійної нетерпимості;  низький рівень соціально-економічного розвитку; культурна спадщина регіонального рівня</a:t>
          </a:r>
          <a:endParaRPr lang="ru-RU" sz="1800" dirty="0"/>
        </a:p>
      </dgm:t>
    </dgm:pt>
    <dgm:pt modelId="{0D7C36F2-9815-4FF4-AF79-D2233540766F}" type="parTrans" cxnId="{E39E5910-2E19-4D50-8A1B-297D16044748}">
      <dgm:prSet/>
      <dgm:spPr/>
      <dgm:t>
        <a:bodyPr/>
        <a:lstStyle/>
        <a:p>
          <a:endParaRPr lang="ru-RU"/>
        </a:p>
      </dgm:t>
    </dgm:pt>
    <dgm:pt modelId="{6E7125CE-DAFB-4863-80E4-7B8475F8DFDF}" type="sibTrans" cxnId="{E39E5910-2E19-4D50-8A1B-297D16044748}">
      <dgm:prSet/>
      <dgm:spPr/>
      <dgm:t>
        <a:bodyPr/>
        <a:lstStyle/>
        <a:p>
          <a:endParaRPr lang="ru-RU"/>
        </a:p>
      </dgm:t>
    </dgm:pt>
    <dgm:pt modelId="{A826D204-0D3B-452A-A42F-4B570A8F3D24}" type="pres">
      <dgm:prSet presAssocID="{6F2A4A65-FAF3-45FF-8560-FE0BB280DD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C2F0E38-F692-4D4C-9A56-83F034677E9C}" type="pres">
      <dgm:prSet presAssocID="{CA6AD29D-16FB-44C4-AE56-ED2C7518468A}" presName="hierRoot1" presStyleCnt="0"/>
      <dgm:spPr/>
    </dgm:pt>
    <dgm:pt modelId="{008360BE-E6AF-41ED-B115-43ED3F85944E}" type="pres">
      <dgm:prSet presAssocID="{CA6AD29D-16FB-44C4-AE56-ED2C7518468A}" presName="composite" presStyleCnt="0"/>
      <dgm:spPr/>
    </dgm:pt>
    <dgm:pt modelId="{0D1D2ADF-47C7-4133-9BEB-D9C604E5473A}" type="pres">
      <dgm:prSet presAssocID="{CA6AD29D-16FB-44C4-AE56-ED2C7518468A}" presName="background" presStyleLbl="node0" presStyleIdx="0" presStyleCnt="1"/>
      <dgm:spPr/>
    </dgm:pt>
    <dgm:pt modelId="{A515DD86-B4BB-495B-AE06-70DB79CF68CC}" type="pres">
      <dgm:prSet presAssocID="{CA6AD29D-16FB-44C4-AE56-ED2C7518468A}" presName="text" presStyleLbl="fgAcc0" presStyleIdx="0" presStyleCnt="1" custScaleX="179066" custScaleY="58795" custLinFactNeighborX="2387" custLinFactNeighborY="9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155902-3814-40F7-88C5-9D7B61FE31E1}" type="pres">
      <dgm:prSet presAssocID="{CA6AD29D-16FB-44C4-AE56-ED2C7518468A}" presName="hierChild2" presStyleCnt="0"/>
      <dgm:spPr/>
    </dgm:pt>
    <dgm:pt modelId="{27557F98-5F4E-4734-82AB-D58C0A404D1C}" type="pres">
      <dgm:prSet presAssocID="{83E46B47-E054-41C6-963E-2229BD7BF62C}" presName="Name10" presStyleLbl="parChTrans1D2" presStyleIdx="0" presStyleCnt="2"/>
      <dgm:spPr/>
    </dgm:pt>
    <dgm:pt modelId="{9E46E1CF-DAA4-4306-9459-293BE27BE868}" type="pres">
      <dgm:prSet presAssocID="{26AC171D-CA23-4AE1-A30C-C6D809BBB346}" presName="hierRoot2" presStyleCnt="0"/>
      <dgm:spPr/>
    </dgm:pt>
    <dgm:pt modelId="{18F58B91-F749-4D88-BAEA-C8DED3FF03C4}" type="pres">
      <dgm:prSet presAssocID="{26AC171D-CA23-4AE1-A30C-C6D809BBB346}" presName="composite2" presStyleCnt="0"/>
      <dgm:spPr/>
    </dgm:pt>
    <dgm:pt modelId="{D7500978-4B37-4C44-B4A3-4EA764FC3BDC}" type="pres">
      <dgm:prSet presAssocID="{26AC171D-CA23-4AE1-A30C-C6D809BBB346}" presName="background2" presStyleLbl="node2" presStyleIdx="0" presStyleCnt="2"/>
      <dgm:spPr/>
    </dgm:pt>
    <dgm:pt modelId="{79D9F941-F442-405E-976C-2EFE48BD5DFF}" type="pres">
      <dgm:prSet presAssocID="{26AC171D-CA23-4AE1-A30C-C6D809BBB346}" presName="text2" presStyleLbl="fgAcc2" presStyleIdx="0" presStyleCnt="2" custScaleY="1360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471B5F-606E-4ECF-B820-8DB53952D46F}" type="pres">
      <dgm:prSet presAssocID="{26AC171D-CA23-4AE1-A30C-C6D809BBB346}" presName="hierChild3" presStyleCnt="0"/>
      <dgm:spPr/>
    </dgm:pt>
    <dgm:pt modelId="{A6FD2788-3C4C-44B1-BB4A-C883FB97D5A1}" type="pres">
      <dgm:prSet presAssocID="{0D7C36F2-9815-4FF4-AF79-D2233540766F}" presName="Name10" presStyleLbl="parChTrans1D2" presStyleIdx="1" presStyleCnt="2"/>
      <dgm:spPr/>
    </dgm:pt>
    <dgm:pt modelId="{26E1C3CD-96D5-42AD-A3C4-A9F65B3B4E88}" type="pres">
      <dgm:prSet presAssocID="{9DAACD21-4468-49E1-B3A6-619ECC14D2D1}" presName="hierRoot2" presStyleCnt="0"/>
      <dgm:spPr/>
    </dgm:pt>
    <dgm:pt modelId="{C448674B-BC03-4C52-9024-84DA6AA1CB55}" type="pres">
      <dgm:prSet presAssocID="{9DAACD21-4468-49E1-B3A6-619ECC14D2D1}" presName="composite2" presStyleCnt="0"/>
      <dgm:spPr/>
    </dgm:pt>
    <dgm:pt modelId="{836881B4-BC36-4B0A-A963-BCEDF113A383}" type="pres">
      <dgm:prSet presAssocID="{9DAACD21-4468-49E1-B3A6-619ECC14D2D1}" presName="background2" presStyleLbl="node2" presStyleIdx="1" presStyleCnt="2"/>
      <dgm:spPr/>
    </dgm:pt>
    <dgm:pt modelId="{9E738C2C-CE6B-46C6-AA50-C0BAE635F4C1}" type="pres">
      <dgm:prSet presAssocID="{9DAACD21-4468-49E1-B3A6-619ECC14D2D1}" presName="text2" presStyleLbl="fgAcc2" presStyleIdx="1" presStyleCnt="2" custScaleY="1311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AA19D5-CCDD-4EF9-BF89-DCB94E3AF6D5}" type="pres">
      <dgm:prSet presAssocID="{9DAACD21-4468-49E1-B3A6-619ECC14D2D1}" presName="hierChild3" presStyleCnt="0"/>
      <dgm:spPr/>
    </dgm:pt>
  </dgm:ptLst>
  <dgm:cxnLst>
    <dgm:cxn modelId="{2691D1BB-EB18-4EB2-BD93-8F37CDDB47AF}" srcId="{CA6AD29D-16FB-44C4-AE56-ED2C7518468A}" destId="{26AC171D-CA23-4AE1-A30C-C6D809BBB346}" srcOrd="0" destOrd="0" parTransId="{83E46B47-E054-41C6-963E-2229BD7BF62C}" sibTransId="{8C14083F-E2BA-493A-8981-621FB113E617}"/>
    <dgm:cxn modelId="{E9C5BACD-722E-4CEB-8FCD-2D82A92AC929}" srcId="{6F2A4A65-FAF3-45FF-8560-FE0BB280DDB7}" destId="{CA6AD29D-16FB-44C4-AE56-ED2C7518468A}" srcOrd="0" destOrd="0" parTransId="{384DD655-1E53-4479-B351-E5D84E1B97F0}" sibTransId="{BF9D81F3-EF1F-4EFB-88D5-3220FE23FD58}"/>
    <dgm:cxn modelId="{536FE3FC-B868-4609-9A2C-BF3978A158DE}" type="presOf" srcId="{83E46B47-E054-41C6-963E-2229BD7BF62C}" destId="{27557F98-5F4E-4734-82AB-D58C0A404D1C}" srcOrd="0" destOrd="0" presId="urn:microsoft.com/office/officeart/2005/8/layout/hierarchy1"/>
    <dgm:cxn modelId="{52BA507E-B16E-437B-BFEB-D7092E71AB8B}" type="presOf" srcId="{6F2A4A65-FAF3-45FF-8560-FE0BB280DDB7}" destId="{A826D204-0D3B-452A-A42F-4B570A8F3D24}" srcOrd="0" destOrd="0" presId="urn:microsoft.com/office/officeart/2005/8/layout/hierarchy1"/>
    <dgm:cxn modelId="{0FB2FB90-7363-48FE-A1C3-B914EE1DD906}" type="presOf" srcId="{9DAACD21-4468-49E1-B3A6-619ECC14D2D1}" destId="{9E738C2C-CE6B-46C6-AA50-C0BAE635F4C1}" srcOrd="0" destOrd="0" presId="urn:microsoft.com/office/officeart/2005/8/layout/hierarchy1"/>
    <dgm:cxn modelId="{0F839BBE-2029-4E3C-B65C-CCBFA9AF64E0}" type="presOf" srcId="{0D7C36F2-9815-4FF4-AF79-D2233540766F}" destId="{A6FD2788-3C4C-44B1-BB4A-C883FB97D5A1}" srcOrd="0" destOrd="0" presId="urn:microsoft.com/office/officeart/2005/8/layout/hierarchy1"/>
    <dgm:cxn modelId="{D79418AD-9C88-44B1-B130-CB59CB0D638B}" type="presOf" srcId="{CA6AD29D-16FB-44C4-AE56-ED2C7518468A}" destId="{A515DD86-B4BB-495B-AE06-70DB79CF68CC}" srcOrd="0" destOrd="0" presId="urn:microsoft.com/office/officeart/2005/8/layout/hierarchy1"/>
    <dgm:cxn modelId="{E39E5910-2E19-4D50-8A1B-297D16044748}" srcId="{CA6AD29D-16FB-44C4-AE56-ED2C7518468A}" destId="{9DAACD21-4468-49E1-B3A6-619ECC14D2D1}" srcOrd="1" destOrd="0" parTransId="{0D7C36F2-9815-4FF4-AF79-D2233540766F}" sibTransId="{6E7125CE-DAFB-4863-80E4-7B8475F8DFDF}"/>
    <dgm:cxn modelId="{2A785391-D0AC-4DD6-9E62-F671FFD8DCBF}" type="presOf" srcId="{26AC171D-CA23-4AE1-A30C-C6D809BBB346}" destId="{79D9F941-F442-405E-976C-2EFE48BD5DFF}" srcOrd="0" destOrd="0" presId="urn:microsoft.com/office/officeart/2005/8/layout/hierarchy1"/>
    <dgm:cxn modelId="{2490F349-C5E2-4784-B7AD-42BFB8A203AC}" type="presParOf" srcId="{A826D204-0D3B-452A-A42F-4B570A8F3D24}" destId="{CC2F0E38-F692-4D4C-9A56-83F034677E9C}" srcOrd="0" destOrd="0" presId="urn:microsoft.com/office/officeart/2005/8/layout/hierarchy1"/>
    <dgm:cxn modelId="{A5D004AE-884F-4FD1-8DC3-C1ABAA56CA31}" type="presParOf" srcId="{CC2F0E38-F692-4D4C-9A56-83F034677E9C}" destId="{008360BE-E6AF-41ED-B115-43ED3F85944E}" srcOrd="0" destOrd="0" presId="urn:microsoft.com/office/officeart/2005/8/layout/hierarchy1"/>
    <dgm:cxn modelId="{97F11D7A-837C-4C48-86AA-7F82F33A2068}" type="presParOf" srcId="{008360BE-E6AF-41ED-B115-43ED3F85944E}" destId="{0D1D2ADF-47C7-4133-9BEB-D9C604E5473A}" srcOrd="0" destOrd="0" presId="urn:microsoft.com/office/officeart/2005/8/layout/hierarchy1"/>
    <dgm:cxn modelId="{2EB23B89-6552-4E19-A63B-E84A212670E4}" type="presParOf" srcId="{008360BE-E6AF-41ED-B115-43ED3F85944E}" destId="{A515DD86-B4BB-495B-AE06-70DB79CF68CC}" srcOrd="1" destOrd="0" presId="urn:microsoft.com/office/officeart/2005/8/layout/hierarchy1"/>
    <dgm:cxn modelId="{1A2BB9DF-2218-4F48-AC7B-409754BBD200}" type="presParOf" srcId="{CC2F0E38-F692-4D4C-9A56-83F034677E9C}" destId="{C7155902-3814-40F7-88C5-9D7B61FE31E1}" srcOrd="1" destOrd="0" presId="urn:microsoft.com/office/officeart/2005/8/layout/hierarchy1"/>
    <dgm:cxn modelId="{8AB3382C-B150-47EC-86AA-F2DBB9E9C880}" type="presParOf" srcId="{C7155902-3814-40F7-88C5-9D7B61FE31E1}" destId="{27557F98-5F4E-4734-82AB-D58C0A404D1C}" srcOrd="0" destOrd="0" presId="urn:microsoft.com/office/officeart/2005/8/layout/hierarchy1"/>
    <dgm:cxn modelId="{16052DB0-7011-4A75-89F6-6E6E653A725A}" type="presParOf" srcId="{C7155902-3814-40F7-88C5-9D7B61FE31E1}" destId="{9E46E1CF-DAA4-4306-9459-293BE27BE868}" srcOrd="1" destOrd="0" presId="urn:microsoft.com/office/officeart/2005/8/layout/hierarchy1"/>
    <dgm:cxn modelId="{E136F29A-918B-4850-94CC-73F51A16D965}" type="presParOf" srcId="{9E46E1CF-DAA4-4306-9459-293BE27BE868}" destId="{18F58B91-F749-4D88-BAEA-C8DED3FF03C4}" srcOrd="0" destOrd="0" presId="urn:microsoft.com/office/officeart/2005/8/layout/hierarchy1"/>
    <dgm:cxn modelId="{729099E4-69A4-4E7A-93CB-BD4F9D479D62}" type="presParOf" srcId="{18F58B91-F749-4D88-BAEA-C8DED3FF03C4}" destId="{D7500978-4B37-4C44-B4A3-4EA764FC3BDC}" srcOrd="0" destOrd="0" presId="urn:microsoft.com/office/officeart/2005/8/layout/hierarchy1"/>
    <dgm:cxn modelId="{7152FB94-9336-4CB3-9527-59A6ED0A3BA0}" type="presParOf" srcId="{18F58B91-F749-4D88-BAEA-C8DED3FF03C4}" destId="{79D9F941-F442-405E-976C-2EFE48BD5DFF}" srcOrd="1" destOrd="0" presId="urn:microsoft.com/office/officeart/2005/8/layout/hierarchy1"/>
    <dgm:cxn modelId="{12154EB8-2F54-4B34-B0F8-59CCA26E44F0}" type="presParOf" srcId="{9E46E1CF-DAA4-4306-9459-293BE27BE868}" destId="{CA471B5F-606E-4ECF-B820-8DB53952D46F}" srcOrd="1" destOrd="0" presId="urn:microsoft.com/office/officeart/2005/8/layout/hierarchy1"/>
    <dgm:cxn modelId="{C2816641-D99D-4DEC-A01B-A8793D9FA374}" type="presParOf" srcId="{C7155902-3814-40F7-88C5-9D7B61FE31E1}" destId="{A6FD2788-3C4C-44B1-BB4A-C883FB97D5A1}" srcOrd="2" destOrd="0" presId="urn:microsoft.com/office/officeart/2005/8/layout/hierarchy1"/>
    <dgm:cxn modelId="{84F06B6A-386E-47D8-B3CE-4A35DD0C5B85}" type="presParOf" srcId="{C7155902-3814-40F7-88C5-9D7B61FE31E1}" destId="{26E1C3CD-96D5-42AD-A3C4-A9F65B3B4E88}" srcOrd="3" destOrd="0" presId="urn:microsoft.com/office/officeart/2005/8/layout/hierarchy1"/>
    <dgm:cxn modelId="{5748C5E7-2934-4E0B-877A-0E5EABFBA093}" type="presParOf" srcId="{26E1C3CD-96D5-42AD-A3C4-A9F65B3B4E88}" destId="{C448674B-BC03-4C52-9024-84DA6AA1CB55}" srcOrd="0" destOrd="0" presId="urn:microsoft.com/office/officeart/2005/8/layout/hierarchy1"/>
    <dgm:cxn modelId="{6D2EB53C-AEB4-4EC5-8B15-3E196E4D6851}" type="presParOf" srcId="{C448674B-BC03-4C52-9024-84DA6AA1CB55}" destId="{836881B4-BC36-4B0A-A963-BCEDF113A383}" srcOrd="0" destOrd="0" presId="urn:microsoft.com/office/officeart/2005/8/layout/hierarchy1"/>
    <dgm:cxn modelId="{1DCF957F-8A98-43CA-9F89-A12CAD41BD3D}" type="presParOf" srcId="{C448674B-BC03-4C52-9024-84DA6AA1CB55}" destId="{9E738C2C-CE6B-46C6-AA50-C0BAE635F4C1}" srcOrd="1" destOrd="0" presId="urn:microsoft.com/office/officeart/2005/8/layout/hierarchy1"/>
    <dgm:cxn modelId="{906C761E-72DA-4D21-BD30-25F23482E591}" type="presParOf" srcId="{26E1C3CD-96D5-42AD-A3C4-A9F65B3B4E88}" destId="{CFAA19D5-CCDD-4EF9-BF89-DCB94E3AF6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967CCF4-C288-4DA1-84E5-A3729156B28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E9A798F-067A-4090-8D83-E42A274E0223}">
      <dgm:prSet custT="1"/>
      <dgm:spPr/>
      <dgm:t>
        <a:bodyPr/>
        <a:lstStyle/>
        <a:p>
          <a:pPr rtl="0"/>
          <a:r>
            <a:rPr lang="uk-UA" sz="1800" noProof="0" dirty="0" smtClean="0">
              <a:latin typeface="Times New Roman" pitchFamily="18" charset="0"/>
              <a:cs typeface="Times New Roman" pitchFamily="18" charset="0"/>
            </a:rPr>
            <a:t>Туристські  атракції  (туристські  принади)  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68C4343F-6486-4333-A51F-76D0A175BDDF}" type="parTrans" cxnId="{FF8BB899-820E-4F84-9A96-C7CF78FE9F88}">
      <dgm:prSet/>
      <dgm:spPr/>
      <dgm:t>
        <a:bodyPr/>
        <a:lstStyle/>
        <a:p>
          <a:endParaRPr lang="uk-UA"/>
        </a:p>
      </dgm:t>
    </dgm:pt>
    <dgm:pt modelId="{336D93F4-E100-4009-A543-BF0471FE0038}" type="sibTrans" cxnId="{FF8BB899-820E-4F84-9A96-C7CF78FE9F88}">
      <dgm:prSet/>
      <dgm:spPr/>
      <dgm:t>
        <a:bodyPr/>
        <a:lstStyle/>
        <a:p>
          <a:endParaRPr lang="uk-UA"/>
        </a:p>
      </dgm:t>
    </dgm:pt>
    <dgm:pt modelId="{549592B8-B380-4762-BA25-7811C3C165E8}">
      <dgm:prSet custT="1"/>
      <dgm:spPr/>
      <dgm:t>
        <a:bodyPr/>
        <a:lstStyle/>
        <a:p>
          <a:pPr rtl="0"/>
          <a:r>
            <a:rPr lang="uk-UA" sz="1800" noProof="0" dirty="0" smtClean="0">
              <a:latin typeface="Times New Roman" pitchFamily="18" charset="0"/>
              <a:cs typeface="Times New Roman" pitchFamily="18" charset="0"/>
            </a:rPr>
            <a:t>Туристична  інфраструктура 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A89B15C9-1C28-4DD8-8BBE-1558FF66C1C9}" type="parTrans" cxnId="{46F661BE-420E-424B-B880-65C17ADFC279}">
      <dgm:prSet/>
      <dgm:spPr/>
      <dgm:t>
        <a:bodyPr/>
        <a:lstStyle/>
        <a:p>
          <a:endParaRPr lang="uk-UA"/>
        </a:p>
      </dgm:t>
    </dgm:pt>
    <dgm:pt modelId="{AA0AFB73-ABB6-471F-B73C-95E882B8FCD3}" type="sibTrans" cxnId="{46F661BE-420E-424B-B880-65C17ADFC279}">
      <dgm:prSet/>
      <dgm:spPr/>
      <dgm:t>
        <a:bodyPr/>
        <a:lstStyle/>
        <a:p>
          <a:endParaRPr lang="uk-UA"/>
        </a:p>
      </dgm:t>
    </dgm:pt>
    <dgm:pt modelId="{F9EEDC29-2E00-4711-9EA4-55D20F5EC41B}">
      <dgm:prSet custT="1"/>
      <dgm:spPr/>
      <dgm:t>
        <a:bodyPr/>
        <a:lstStyle/>
        <a:p>
          <a:pPr rtl="0"/>
          <a:r>
            <a:rPr lang="uk-UA" sz="1800" noProof="0" dirty="0" smtClean="0">
              <a:latin typeface="Times New Roman" pitchFamily="18" charset="0"/>
              <a:cs typeface="Times New Roman" pitchFamily="18" charset="0"/>
            </a:rPr>
            <a:t>Туристичні умови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66AF389E-846A-4D1D-BA0D-FE4FB9A87D17}" type="parTrans" cxnId="{40830850-5C43-4106-852E-8F0B979C6C74}">
      <dgm:prSet/>
      <dgm:spPr/>
      <dgm:t>
        <a:bodyPr/>
        <a:lstStyle/>
        <a:p>
          <a:endParaRPr lang="uk-UA"/>
        </a:p>
      </dgm:t>
    </dgm:pt>
    <dgm:pt modelId="{9E0D7F6E-70E5-4DB3-963B-63CDF8B92AD8}" type="sibTrans" cxnId="{40830850-5C43-4106-852E-8F0B979C6C74}">
      <dgm:prSet/>
      <dgm:spPr/>
      <dgm:t>
        <a:bodyPr/>
        <a:lstStyle/>
        <a:p>
          <a:endParaRPr lang="uk-UA"/>
        </a:p>
      </dgm:t>
    </dgm:pt>
    <dgm:pt modelId="{D95DE3B5-AB50-4B30-A438-D7292B391B34}">
      <dgm:prSet custT="1"/>
      <dgm:spPr/>
      <dgm:t>
        <a:bodyPr/>
        <a:lstStyle/>
        <a:p>
          <a:pPr rtl="0"/>
          <a:r>
            <a:rPr lang="uk-UA" sz="1800" noProof="0" dirty="0" smtClean="0">
              <a:latin typeface="Times New Roman" pitchFamily="18" charset="0"/>
              <a:cs typeface="Times New Roman" pitchFamily="18" charset="0"/>
            </a:rPr>
            <a:t>Туристичні інститути 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39D9BE74-0E91-427E-9A4C-2FF7690022B9}" type="parTrans" cxnId="{81FD998F-D1EB-41DF-BB65-A83D93D045D0}">
      <dgm:prSet/>
      <dgm:spPr/>
      <dgm:t>
        <a:bodyPr/>
        <a:lstStyle/>
        <a:p>
          <a:endParaRPr lang="uk-UA"/>
        </a:p>
      </dgm:t>
    </dgm:pt>
    <dgm:pt modelId="{0EFA95C5-9F4A-4502-98FB-C90C0A6DF748}" type="sibTrans" cxnId="{81FD998F-D1EB-41DF-BB65-A83D93D045D0}">
      <dgm:prSet/>
      <dgm:spPr/>
      <dgm:t>
        <a:bodyPr/>
        <a:lstStyle/>
        <a:p>
          <a:endParaRPr lang="uk-UA"/>
        </a:p>
      </dgm:t>
    </dgm:pt>
    <dgm:pt modelId="{E59441A3-4045-4C5C-90B8-C432D348F265}">
      <dgm:prSet custT="1"/>
      <dgm:spPr/>
      <dgm:t>
        <a:bodyPr/>
        <a:lstStyle/>
        <a:p>
          <a:pPr rtl="0"/>
          <a:r>
            <a:rPr lang="uk-UA" sz="1800" noProof="0" dirty="0" smtClean="0">
              <a:latin typeface="Times New Roman" pitchFamily="18" charset="0"/>
              <a:cs typeface="Times New Roman" pitchFamily="18" charset="0"/>
            </a:rPr>
            <a:t>Туристична інформація 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5EE6D58D-7DD1-4AC3-AE00-C3151D578A65}" type="parTrans" cxnId="{54ACE469-5804-4AF7-9674-027E2DC92FA5}">
      <dgm:prSet/>
      <dgm:spPr/>
      <dgm:t>
        <a:bodyPr/>
        <a:lstStyle/>
        <a:p>
          <a:endParaRPr lang="uk-UA"/>
        </a:p>
      </dgm:t>
    </dgm:pt>
    <dgm:pt modelId="{04EDA046-C845-42F6-9454-EE58B1C59BA8}" type="sibTrans" cxnId="{54ACE469-5804-4AF7-9674-027E2DC92FA5}">
      <dgm:prSet/>
      <dgm:spPr/>
      <dgm:t>
        <a:bodyPr/>
        <a:lstStyle/>
        <a:p>
          <a:endParaRPr lang="uk-UA"/>
        </a:p>
      </dgm:t>
    </dgm:pt>
    <dgm:pt modelId="{701A92A5-6E21-4919-A998-F759C804710D}" type="pres">
      <dgm:prSet presAssocID="{B967CCF4-C288-4DA1-84E5-A3729156B28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1583F97-BDCF-40B8-AD50-8AD4F4DB11B1}" type="pres">
      <dgm:prSet presAssocID="{BE9A798F-067A-4090-8D83-E42A274E0223}" presName="node" presStyleLbl="node1" presStyleIdx="0" presStyleCnt="5" custScaleX="12184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1DAAFB-658E-4881-BB04-3EC6404B070D}" type="pres">
      <dgm:prSet presAssocID="{336D93F4-E100-4009-A543-BF0471FE0038}" presName="sibTrans" presStyleLbl="sibTrans2D1" presStyleIdx="0" presStyleCnt="5"/>
      <dgm:spPr/>
      <dgm:t>
        <a:bodyPr/>
        <a:lstStyle/>
        <a:p>
          <a:endParaRPr lang="uk-UA"/>
        </a:p>
      </dgm:t>
    </dgm:pt>
    <dgm:pt modelId="{C86B6B3A-475A-4D51-A9C5-C15F5C67161A}" type="pres">
      <dgm:prSet presAssocID="{336D93F4-E100-4009-A543-BF0471FE0038}" presName="connectorText" presStyleLbl="sibTrans2D1" presStyleIdx="0" presStyleCnt="5"/>
      <dgm:spPr/>
      <dgm:t>
        <a:bodyPr/>
        <a:lstStyle/>
        <a:p>
          <a:endParaRPr lang="uk-UA"/>
        </a:p>
      </dgm:t>
    </dgm:pt>
    <dgm:pt modelId="{0DB89CAF-377E-458C-A615-4EC9B7C2D915}" type="pres">
      <dgm:prSet presAssocID="{549592B8-B380-4762-BA25-7811C3C165E8}" presName="node" presStyleLbl="node1" presStyleIdx="1" presStyleCnt="5" custScaleX="15026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3C5796-CF43-4AE7-8578-AAA20C0860BD}" type="pres">
      <dgm:prSet presAssocID="{AA0AFB73-ABB6-471F-B73C-95E882B8FCD3}" presName="sibTrans" presStyleLbl="sibTrans2D1" presStyleIdx="1" presStyleCnt="5"/>
      <dgm:spPr/>
      <dgm:t>
        <a:bodyPr/>
        <a:lstStyle/>
        <a:p>
          <a:endParaRPr lang="uk-UA"/>
        </a:p>
      </dgm:t>
    </dgm:pt>
    <dgm:pt modelId="{7AC74AEE-DB02-409E-BC73-333DB91512FD}" type="pres">
      <dgm:prSet presAssocID="{AA0AFB73-ABB6-471F-B73C-95E882B8FCD3}" presName="connectorText" presStyleLbl="sibTrans2D1" presStyleIdx="1" presStyleCnt="5"/>
      <dgm:spPr/>
      <dgm:t>
        <a:bodyPr/>
        <a:lstStyle/>
        <a:p>
          <a:endParaRPr lang="uk-UA"/>
        </a:p>
      </dgm:t>
    </dgm:pt>
    <dgm:pt modelId="{1D586537-1FAC-4D33-98CA-7E524A4D7F73}" type="pres">
      <dgm:prSet presAssocID="{F9EEDC29-2E00-4711-9EA4-55D20F5EC41B}" presName="node" presStyleLbl="node1" presStyleIdx="2" presStyleCnt="5" custScaleX="1296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A551C8-A20E-4A23-8F1C-6844BF94EFCA}" type="pres">
      <dgm:prSet presAssocID="{9E0D7F6E-70E5-4DB3-963B-63CDF8B92AD8}" presName="sibTrans" presStyleLbl="sibTrans2D1" presStyleIdx="2" presStyleCnt="5"/>
      <dgm:spPr/>
      <dgm:t>
        <a:bodyPr/>
        <a:lstStyle/>
        <a:p>
          <a:endParaRPr lang="uk-UA"/>
        </a:p>
      </dgm:t>
    </dgm:pt>
    <dgm:pt modelId="{52835754-F7B8-4D11-9FCB-87551F680826}" type="pres">
      <dgm:prSet presAssocID="{9E0D7F6E-70E5-4DB3-963B-63CDF8B92AD8}" presName="connectorText" presStyleLbl="sibTrans2D1" presStyleIdx="2" presStyleCnt="5"/>
      <dgm:spPr/>
      <dgm:t>
        <a:bodyPr/>
        <a:lstStyle/>
        <a:p>
          <a:endParaRPr lang="uk-UA"/>
        </a:p>
      </dgm:t>
    </dgm:pt>
    <dgm:pt modelId="{16754132-695C-4D85-B6AC-2E22B757017D}" type="pres">
      <dgm:prSet presAssocID="{D95DE3B5-AB50-4B30-A438-D7292B391B34}" presName="node" presStyleLbl="node1" presStyleIdx="3" presStyleCnt="5" custScaleX="13594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CE8A2E-69A3-4B2B-A9DC-5846CCAF01E6}" type="pres">
      <dgm:prSet presAssocID="{0EFA95C5-9F4A-4502-98FB-C90C0A6DF748}" presName="sibTrans" presStyleLbl="sibTrans2D1" presStyleIdx="3" presStyleCnt="5"/>
      <dgm:spPr/>
      <dgm:t>
        <a:bodyPr/>
        <a:lstStyle/>
        <a:p>
          <a:endParaRPr lang="uk-UA"/>
        </a:p>
      </dgm:t>
    </dgm:pt>
    <dgm:pt modelId="{0DA25844-9CA3-4EC9-A58A-610BBB172563}" type="pres">
      <dgm:prSet presAssocID="{0EFA95C5-9F4A-4502-98FB-C90C0A6DF748}" presName="connectorText" presStyleLbl="sibTrans2D1" presStyleIdx="3" presStyleCnt="5"/>
      <dgm:spPr/>
      <dgm:t>
        <a:bodyPr/>
        <a:lstStyle/>
        <a:p>
          <a:endParaRPr lang="uk-UA"/>
        </a:p>
      </dgm:t>
    </dgm:pt>
    <dgm:pt modelId="{64507653-C506-4624-9B41-F7A37B81083A}" type="pres">
      <dgm:prSet presAssocID="{E59441A3-4045-4C5C-90B8-C432D348F265}" presName="node" presStyleLbl="node1" presStyleIdx="4" presStyleCnt="5" custScaleX="1615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43BFF5-D16B-4B91-BE63-5346A9BCC5BE}" type="pres">
      <dgm:prSet presAssocID="{04EDA046-C845-42F6-9454-EE58B1C59BA8}" presName="sibTrans" presStyleLbl="sibTrans2D1" presStyleIdx="4" presStyleCnt="5"/>
      <dgm:spPr/>
      <dgm:t>
        <a:bodyPr/>
        <a:lstStyle/>
        <a:p>
          <a:endParaRPr lang="uk-UA"/>
        </a:p>
      </dgm:t>
    </dgm:pt>
    <dgm:pt modelId="{0A927D8D-4A64-4D95-9B48-D99E9576419C}" type="pres">
      <dgm:prSet presAssocID="{04EDA046-C845-42F6-9454-EE58B1C59BA8}" presName="connectorText" presStyleLbl="sibTrans2D1" presStyleIdx="4" presStyleCnt="5"/>
      <dgm:spPr/>
      <dgm:t>
        <a:bodyPr/>
        <a:lstStyle/>
        <a:p>
          <a:endParaRPr lang="uk-UA"/>
        </a:p>
      </dgm:t>
    </dgm:pt>
  </dgm:ptLst>
  <dgm:cxnLst>
    <dgm:cxn modelId="{21A57A14-A499-4589-A4E2-B2F3E026FF1D}" type="presOf" srcId="{9E0D7F6E-70E5-4DB3-963B-63CDF8B92AD8}" destId="{B8A551C8-A20E-4A23-8F1C-6844BF94EFCA}" srcOrd="0" destOrd="0" presId="urn:microsoft.com/office/officeart/2005/8/layout/cycle2"/>
    <dgm:cxn modelId="{FC2C5449-3510-46CB-A5FD-A22D7F98F31B}" type="presOf" srcId="{0EFA95C5-9F4A-4502-98FB-C90C0A6DF748}" destId="{0DA25844-9CA3-4EC9-A58A-610BBB172563}" srcOrd="1" destOrd="0" presId="urn:microsoft.com/office/officeart/2005/8/layout/cycle2"/>
    <dgm:cxn modelId="{2A850CAD-8E89-4265-ABCF-5D47516E4AAF}" type="presOf" srcId="{9E0D7F6E-70E5-4DB3-963B-63CDF8B92AD8}" destId="{52835754-F7B8-4D11-9FCB-87551F680826}" srcOrd="1" destOrd="0" presId="urn:microsoft.com/office/officeart/2005/8/layout/cycle2"/>
    <dgm:cxn modelId="{54ACE469-5804-4AF7-9674-027E2DC92FA5}" srcId="{B967CCF4-C288-4DA1-84E5-A3729156B286}" destId="{E59441A3-4045-4C5C-90B8-C432D348F265}" srcOrd="4" destOrd="0" parTransId="{5EE6D58D-7DD1-4AC3-AE00-C3151D578A65}" sibTransId="{04EDA046-C845-42F6-9454-EE58B1C59BA8}"/>
    <dgm:cxn modelId="{84576CA3-3F71-4285-ABC8-0B7DF0612129}" type="presOf" srcId="{549592B8-B380-4762-BA25-7811C3C165E8}" destId="{0DB89CAF-377E-458C-A615-4EC9B7C2D915}" srcOrd="0" destOrd="0" presId="urn:microsoft.com/office/officeart/2005/8/layout/cycle2"/>
    <dgm:cxn modelId="{DAF05596-69B2-4439-B59D-F97FE7809272}" type="presOf" srcId="{04EDA046-C845-42F6-9454-EE58B1C59BA8}" destId="{A143BFF5-D16B-4B91-BE63-5346A9BCC5BE}" srcOrd="0" destOrd="0" presId="urn:microsoft.com/office/officeart/2005/8/layout/cycle2"/>
    <dgm:cxn modelId="{59CCCDC1-9B9A-46B2-A834-2212AEA2E8F8}" type="presOf" srcId="{336D93F4-E100-4009-A543-BF0471FE0038}" destId="{C86B6B3A-475A-4D51-A9C5-C15F5C67161A}" srcOrd="1" destOrd="0" presId="urn:microsoft.com/office/officeart/2005/8/layout/cycle2"/>
    <dgm:cxn modelId="{7F831524-83B2-43D3-A984-97971602CCEB}" type="presOf" srcId="{D95DE3B5-AB50-4B30-A438-D7292B391B34}" destId="{16754132-695C-4D85-B6AC-2E22B757017D}" srcOrd="0" destOrd="0" presId="urn:microsoft.com/office/officeart/2005/8/layout/cycle2"/>
    <dgm:cxn modelId="{FF8BB899-820E-4F84-9A96-C7CF78FE9F88}" srcId="{B967CCF4-C288-4DA1-84E5-A3729156B286}" destId="{BE9A798F-067A-4090-8D83-E42A274E0223}" srcOrd="0" destOrd="0" parTransId="{68C4343F-6486-4333-A51F-76D0A175BDDF}" sibTransId="{336D93F4-E100-4009-A543-BF0471FE0038}"/>
    <dgm:cxn modelId="{A703866E-ABC6-401B-B5FC-9AD1CA27912A}" type="presOf" srcId="{336D93F4-E100-4009-A543-BF0471FE0038}" destId="{C71DAAFB-658E-4881-BB04-3EC6404B070D}" srcOrd="0" destOrd="0" presId="urn:microsoft.com/office/officeart/2005/8/layout/cycle2"/>
    <dgm:cxn modelId="{A08FD14C-76F1-4B91-AEFF-103993C8E2B2}" type="presOf" srcId="{04EDA046-C845-42F6-9454-EE58B1C59BA8}" destId="{0A927D8D-4A64-4D95-9B48-D99E9576419C}" srcOrd="1" destOrd="0" presId="urn:microsoft.com/office/officeart/2005/8/layout/cycle2"/>
    <dgm:cxn modelId="{7663150D-31B3-48F6-ADEE-D3CA41E6B68E}" type="presOf" srcId="{B967CCF4-C288-4DA1-84E5-A3729156B286}" destId="{701A92A5-6E21-4919-A998-F759C804710D}" srcOrd="0" destOrd="0" presId="urn:microsoft.com/office/officeart/2005/8/layout/cycle2"/>
    <dgm:cxn modelId="{94206782-B352-478C-A697-D29D36F4120A}" type="presOf" srcId="{AA0AFB73-ABB6-471F-B73C-95E882B8FCD3}" destId="{9F3C5796-CF43-4AE7-8578-AAA20C0860BD}" srcOrd="0" destOrd="0" presId="urn:microsoft.com/office/officeart/2005/8/layout/cycle2"/>
    <dgm:cxn modelId="{81FD998F-D1EB-41DF-BB65-A83D93D045D0}" srcId="{B967CCF4-C288-4DA1-84E5-A3729156B286}" destId="{D95DE3B5-AB50-4B30-A438-D7292B391B34}" srcOrd="3" destOrd="0" parTransId="{39D9BE74-0E91-427E-9A4C-2FF7690022B9}" sibTransId="{0EFA95C5-9F4A-4502-98FB-C90C0A6DF748}"/>
    <dgm:cxn modelId="{46F661BE-420E-424B-B880-65C17ADFC279}" srcId="{B967CCF4-C288-4DA1-84E5-A3729156B286}" destId="{549592B8-B380-4762-BA25-7811C3C165E8}" srcOrd="1" destOrd="0" parTransId="{A89B15C9-1C28-4DD8-8BBE-1558FF66C1C9}" sibTransId="{AA0AFB73-ABB6-471F-B73C-95E882B8FCD3}"/>
    <dgm:cxn modelId="{49BB9801-D5B9-4216-A6F3-195E811EA4A0}" type="presOf" srcId="{E59441A3-4045-4C5C-90B8-C432D348F265}" destId="{64507653-C506-4624-9B41-F7A37B81083A}" srcOrd="0" destOrd="0" presId="urn:microsoft.com/office/officeart/2005/8/layout/cycle2"/>
    <dgm:cxn modelId="{40830850-5C43-4106-852E-8F0B979C6C74}" srcId="{B967CCF4-C288-4DA1-84E5-A3729156B286}" destId="{F9EEDC29-2E00-4711-9EA4-55D20F5EC41B}" srcOrd="2" destOrd="0" parTransId="{66AF389E-846A-4D1D-BA0D-FE4FB9A87D17}" sibTransId="{9E0D7F6E-70E5-4DB3-963B-63CDF8B92AD8}"/>
    <dgm:cxn modelId="{148218EF-B5CE-430F-AE96-FEE97C5625CC}" type="presOf" srcId="{F9EEDC29-2E00-4711-9EA4-55D20F5EC41B}" destId="{1D586537-1FAC-4D33-98CA-7E524A4D7F73}" srcOrd="0" destOrd="0" presId="urn:microsoft.com/office/officeart/2005/8/layout/cycle2"/>
    <dgm:cxn modelId="{CA51CEEB-4F21-4897-8A41-AF0D8C38A5A8}" type="presOf" srcId="{BE9A798F-067A-4090-8D83-E42A274E0223}" destId="{61583F97-BDCF-40B8-AD50-8AD4F4DB11B1}" srcOrd="0" destOrd="0" presId="urn:microsoft.com/office/officeart/2005/8/layout/cycle2"/>
    <dgm:cxn modelId="{287C7435-2187-4ECD-9AD2-E3C4A4196227}" type="presOf" srcId="{AA0AFB73-ABB6-471F-B73C-95E882B8FCD3}" destId="{7AC74AEE-DB02-409E-BC73-333DB91512FD}" srcOrd="1" destOrd="0" presId="urn:microsoft.com/office/officeart/2005/8/layout/cycle2"/>
    <dgm:cxn modelId="{8809940C-7301-4E89-853D-AD147D1E9AC5}" type="presOf" srcId="{0EFA95C5-9F4A-4502-98FB-C90C0A6DF748}" destId="{41CE8A2E-69A3-4B2B-A9DC-5846CCAF01E6}" srcOrd="0" destOrd="0" presId="urn:microsoft.com/office/officeart/2005/8/layout/cycle2"/>
    <dgm:cxn modelId="{1090E7FF-4CB0-48A0-9C88-19E3232FFA15}" type="presParOf" srcId="{701A92A5-6E21-4919-A998-F759C804710D}" destId="{61583F97-BDCF-40B8-AD50-8AD4F4DB11B1}" srcOrd="0" destOrd="0" presId="urn:microsoft.com/office/officeart/2005/8/layout/cycle2"/>
    <dgm:cxn modelId="{12A4FF61-46C4-405C-BEDF-220C6D7D08E4}" type="presParOf" srcId="{701A92A5-6E21-4919-A998-F759C804710D}" destId="{C71DAAFB-658E-4881-BB04-3EC6404B070D}" srcOrd="1" destOrd="0" presId="urn:microsoft.com/office/officeart/2005/8/layout/cycle2"/>
    <dgm:cxn modelId="{400F556E-D775-448C-9D53-9E29FE0E6191}" type="presParOf" srcId="{C71DAAFB-658E-4881-BB04-3EC6404B070D}" destId="{C86B6B3A-475A-4D51-A9C5-C15F5C67161A}" srcOrd="0" destOrd="0" presId="urn:microsoft.com/office/officeart/2005/8/layout/cycle2"/>
    <dgm:cxn modelId="{E8DFDA97-8411-418E-A1F2-F0E63403D515}" type="presParOf" srcId="{701A92A5-6E21-4919-A998-F759C804710D}" destId="{0DB89CAF-377E-458C-A615-4EC9B7C2D915}" srcOrd="2" destOrd="0" presId="urn:microsoft.com/office/officeart/2005/8/layout/cycle2"/>
    <dgm:cxn modelId="{85F4BF94-3C8E-4EC2-9592-0194B7022CFB}" type="presParOf" srcId="{701A92A5-6E21-4919-A998-F759C804710D}" destId="{9F3C5796-CF43-4AE7-8578-AAA20C0860BD}" srcOrd="3" destOrd="0" presId="urn:microsoft.com/office/officeart/2005/8/layout/cycle2"/>
    <dgm:cxn modelId="{B194568B-E773-40CC-9782-C33EE29BDB39}" type="presParOf" srcId="{9F3C5796-CF43-4AE7-8578-AAA20C0860BD}" destId="{7AC74AEE-DB02-409E-BC73-333DB91512FD}" srcOrd="0" destOrd="0" presId="urn:microsoft.com/office/officeart/2005/8/layout/cycle2"/>
    <dgm:cxn modelId="{4543CECB-0404-4C1C-A2F5-320E4868DE99}" type="presParOf" srcId="{701A92A5-6E21-4919-A998-F759C804710D}" destId="{1D586537-1FAC-4D33-98CA-7E524A4D7F73}" srcOrd="4" destOrd="0" presId="urn:microsoft.com/office/officeart/2005/8/layout/cycle2"/>
    <dgm:cxn modelId="{608F5055-D20A-444A-AAAD-3B237D7AF1E9}" type="presParOf" srcId="{701A92A5-6E21-4919-A998-F759C804710D}" destId="{B8A551C8-A20E-4A23-8F1C-6844BF94EFCA}" srcOrd="5" destOrd="0" presId="urn:microsoft.com/office/officeart/2005/8/layout/cycle2"/>
    <dgm:cxn modelId="{76383618-B40D-40CC-835C-BC8C103E3444}" type="presParOf" srcId="{B8A551C8-A20E-4A23-8F1C-6844BF94EFCA}" destId="{52835754-F7B8-4D11-9FCB-87551F680826}" srcOrd="0" destOrd="0" presId="urn:microsoft.com/office/officeart/2005/8/layout/cycle2"/>
    <dgm:cxn modelId="{3127D850-943F-477F-8CEC-2BCE8C6598EA}" type="presParOf" srcId="{701A92A5-6E21-4919-A998-F759C804710D}" destId="{16754132-695C-4D85-B6AC-2E22B757017D}" srcOrd="6" destOrd="0" presId="urn:microsoft.com/office/officeart/2005/8/layout/cycle2"/>
    <dgm:cxn modelId="{5A768450-4A3B-4FF2-AE5E-F6E8C1F37BAE}" type="presParOf" srcId="{701A92A5-6E21-4919-A998-F759C804710D}" destId="{41CE8A2E-69A3-4B2B-A9DC-5846CCAF01E6}" srcOrd="7" destOrd="0" presId="urn:microsoft.com/office/officeart/2005/8/layout/cycle2"/>
    <dgm:cxn modelId="{55C629B0-E719-4F60-BC0A-EB09E5AD7D5B}" type="presParOf" srcId="{41CE8A2E-69A3-4B2B-A9DC-5846CCAF01E6}" destId="{0DA25844-9CA3-4EC9-A58A-610BBB172563}" srcOrd="0" destOrd="0" presId="urn:microsoft.com/office/officeart/2005/8/layout/cycle2"/>
    <dgm:cxn modelId="{2A794489-3001-4927-A1C1-AD021AEDFEEB}" type="presParOf" srcId="{701A92A5-6E21-4919-A998-F759C804710D}" destId="{64507653-C506-4624-9B41-F7A37B81083A}" srcOrd="8" destOrd="0" presId="urn:microsoft.com/office/officeart/2005/8/layout/cycle2"/>
    <dgm:cxn modelId="{C73A0C90-8ED6-463F-9E3F-81BE87B12BDF}" type="presParOf" srcId="{701A92A5-6E21-4919-A998-F759C804710D}" destId="{A143BFF5-D16B-4B91-BE63-5346A9BCC5BE}" srcOrd="9" destOrd="0" presId="urn:microsoft.com/office/officeart/2005/8/layout/cycle2"/>
    <dgm:cxn modelId="{B86FF98C-C7AB-4E0B-81A9-52B031B3EE73}" type="presParOf" srcId="{A143BFF5-D16B-4B91-BE63-5346A9BCC5BE}" destId="{0A927D8D-4A64-4D95-9B48-D99E9576419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23FB1-2729-489E-AEBC-1213470E50BB}">
      <dsp:nvSpPr>
        <dsp:cNvPr id="0" name=""/>
        <dsp:cNvSpPr/>
      </dsp:nvSpPr>
      <dsp:spPr>
        <a:xfrm>
          <a:off x="0" y="969234"/>
          <a:ext cx="8064895" cy="503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1. </a:t>
          </a:r>
          <a:r>
            <a:rPr lang="uk-UA" sz="2100" b="1" kern="1200" noProof="0" dirty="0" smtClean="0"/>
            <a:t>Уявлення про країнознавство як наукову дисципліну</a:t>
          </a:r>
          <a:endParaRPr lang="uk-UA" sz="2100" kern="1200" noProof="0" dirty="0"/>
        </a:p>
      </dsp:txBody>
      <dsp:txXfrm>
        <a:off x="24588" y="993822"/>
        <a:ext cx="8015719" cy="454508"/>
      </dsp:txXfrm>
    </dsp:sp>
    <dsp:sp modelId="{777BC154-66A2-4A42-9C50-14DB2E5A7F4E}">
      <dsp:nvSpPr>
        <dsp:cNvPr id="0" name=""/>
        <dsp:cNvSpPr/>
      </dsp:nvSpPr>
      <dsp:spPr>
        <a:xfrm>
          <a:off x="0" y="1533399"/>
          <a:ext cx="8064895" cy="503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2. </a:t>
          </a:r>
          <a:r>
            <a:rPr lang="uk-UA" sz="2100" b="1" kern="1200" dirty="0" smtClean="0"/>
            <a:t>Об'єкт і предмет туристичного країнознавства</a:t>
          </a:r>
          <a:endParaRPr lang="uk-UA" sz="2100" kern="1200" noProof="0" dirty="0"/>
        </a:p>
      </dsp:txBody>
      <dsp:txXfrm>
        <a:off x="24588" y="1557987"/>
        <a:ext cx="8015719" cy="454508"/>
      </dsp:txXfrm>
    </dsp:sp>
    <dsp:sp modelId="{D6AC2FF0-B6AE-4C14-A739-CF01596AA5FC}">
      <dsp:nvSpPr>
        <dsp:cNvPr id="0" name=""/>
        <dsp:cNvSpPr/>
      </dsp:nvSpPr>
      <dsp:spPr>
        <a:xfrm>
          <a:off x="0" y="2097564"/>
          <a:ext cx="8064895" cy="503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3. </a:t>
          </a:r>
          <a:r>
            <a:rPr lang="uk-UA" sz="2100" b="1" kern="1200" noProof="0" dirty="0" smtClean="0"/>
            <a:t>Поняття туристичного середовища</a:t>
          </a:r>
          <a:endParaRPr lang="uk-UA" sz="2100" kern="1200" noProof="0" dirty="0"/>
        </a:p>
      </dsp:txBody>
      <dsp:txXfrm>
        <a:off x="24588" y="2122152"/>
        <a:ext cx="8015719" cy="454508"/>
      </dsp:txXfrm>
    </dsp:sp>
    <dsp:sp modelId="{7B580819-9002-4AE2-90E3-36ECECE5891E}">
      <dsp:nvSpPr>
        <dsp:cNvPr id="0" name=""/>
        <dsp:cNvSpPr/>
      </dsp:nvSpPr>
      <dsp:spPr>
        <a:xfrm>
          <a:off x="0" y="2661729"/>
          <a:ext cx="8064895" cy="503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4</a:t>
          </a:r>
          <a:r>
            <a:rPr lang="ru-RU" sz="2100" b="1" kern="1200" dirty="0" smtClean="0">
              <a:solidFill>
                <a:schemeClr val="tx1"/>
              </a:solidFill>
            </a:rPr>
            <a:t>. </a:t>
          </a:r>
          <a:r>
            <a:rPr lang="uk-UA" sz="2100" b="1" kern="1200" noProof="0" dirty="0" smtClean="0">
              <a:solidFill>
                <a:schemeClr val="tx1"/>
              </a:solidFill>
            </a:rPr>
            <a:t>Теоретичні підвалини сучасного країнознавства </a:t>
          </a:r>
          <a:endParaRPr lang="uk-UA" sz="2100" kern="1200" noProof="0" dirty="0">
            <a:solidFill>
              <a:schemeClr val="tx1"/>
            </a:solidFill>
          </a:endParaRPr>
        </a:p>
      </dsp:txBody>
      <dsp:txXfrm>
        <a:off x="24588" y="2686317"/>
        <a:ext cx="8015719" cy="454508"/>
      </dsp:txXfrm>
    </dsp:sp>
    <dsp:sp modelId="{0CFDDA19-0D27-4781-B997-A966474B5B87}">
      <dsp:nvSpPr>
        <dsp:cNvPr id="0" name=""/>
        <dsp:cNvSpPr/>
      </dsp:nvSpPr>
      <dsp:spPr>
        <a:xfrm>
          <a:off x="0" y="3225894"/>
          <a:ext cx="8064895" cy="503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5</a:t>
          </a:r>
          <a:r>
            <a:rPr lang="ru-RU" sz="2100" b="1" kern="1200" dirty="0" smtClean="0">
              <a:solidFill>
                <a:schemeClr val="tx1"/>
              </a:solidFill>
            </a:rPr>
            <a:t>. </a:t>
          </a:r>
          <a:r>
            <a:rPr lang="uk-UA" sz="2100" b="1" kern="1200" noProof="0" dirty="0" smtClean="0">
              <a:solidFill>
                <a:schemeClr val="tx1"/>
              </a:solidFill>
            </a:rPr>
            <a:t>Методологічні особливості туристичного країнознавства</a:t>
          </a:r>
        </a:p>
      </dsp:txBody>
      <dsp:txXfrm>
        <a:off x="24588" y="3250482"/>
        <a:ext cx="8015719" cy="454508"/>
      </dsp:txXfrm>
    </dsp:sp>
    <dsp:sp modelId="{A2C9E631-73E5-4FEE-8B66-49B57A763EBD}">
      <dsp:nvSpPr>
        <dsp:cNvPr id="0" name=""/>
        <dsp:cNvSpPr/>
      </dsp:nvSpPr>
      <dsp:spPr>
        <a:xfrm>
          <a:off x="0" y="3790059"/>
          <a:ext cx="8064895" cy="503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6</a:t>
          </a:r>
          <a:r>
            <a:rPr lang="ru-RU" sz="2100" b="1" kern="1200" dirty="0" smtClean="0"/>
            <a:t>. </a:t>
          </a:r>
          <a:r>
            <a:rPr lang="uk-UA" sz="2100" b="1" kern="1200" noProof="0" dirty="0" smtClean="0"/>
            <a:t>Зв'язки туристичного країнознавства з іншими дисциплінами</a:t>
          </a:r>
          <a:r>
            <a:rPr lang="uk-UA" sz="2100" kern="1200" noProof="0" dirty="0" smtClean="0"/>
            <a:t> </a:t>
          </a:r>
          <a:endParaRPr lang="uk-UA" sz="2100" kern="1200" noProof="0" dirty="0"/>
        </a:p>
      </dsp:txBody>
      <dsp:txXfrm>
        <a:off x="24588" y="3814647"/>
        <a:ext cx="8015719" cy="45450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6AE1C-1233-420A-A6A9-D6A0B565A65E}">
      <dsp:nvSpPr>
        <dsp:cNvPr id="0" name=""/>
        <dsp:cNvSpPr/>
      </dsp:nvSpPr>
      <dsp:spPr>
        <a:xfrm>
          <a:off x="4494835" y="558237"/>
          <a:ext cx="2809841" cy="109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038"/>
              </a:lnTo>
              <a:lnTo>
                <a:pt x="2809841" y="85038"/>
              </a:lnTo>
              <a:lnTo>
                <a:pt x="2809841" y="10960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C7264-C38A-440C-8336-CA2691430095}">
      <dsp:nvSpPr>
        <dsp:cNvPr id="0" name=""/>
        <dsp:cNvSpPr/>
      </dsp:nvSpPr>
      <dsp:spPr>
        <a:xfrm>
          <a:off x="4494835" y="512517"/>
          <a:ext cx="7453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2992"/>
              </a:lnTo>
              <a:lnTo>
                <a:pt x="745388" y="82992"/>
              </a:lnTo>
              <a:lnTo>
                <a:pt x="745388" y="10756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9EDE4-0604-466B-87EB-29C0E6E77272}">
      <dsp:nvSpPr>
        <dsp:cNvPr id="0" name=""/>
        <dsp:cNvSpPr/>
      </dsp:nvSpPr>
      <dsp:spPr>
        <a:xfrm>
          <a:off x="3107028" y="512517"/>
          <a:ext cx="1387807" cy="91440"/>
        </a:xfrm>
        <a:custGeom>
          <a:avLst/>
          <a:gdLst/>
          <a:ahLst/>
          <a:cxnLst/>
          <a:rect l="0" t="0" r="0" b="0"/>
          <a:pathLst>
            <a:path>
              <a:moveTo>
                <a:pt x="1387807" y="45720"/>
              </a:moveTo>
              <a:lnTo>
                <a:pt x="0" y="45720"/>
              </a:lnTo>
              <a:lnTo>
                <a:pt x="0" y="6974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14DFD-55E1-48E2-833E-40E8C40BA5BC}">
      <dsp:nvSpPr>
        <dsp:cNvPr id="0" name=""/>
        <dsp:cNvSpPr/>
      </dsp:nvSpPr>
      <dsp:spPr>
        <a:xfrm>
          <a:off x="1056430" y="512517"/>
          <a:ext cx="3438405" cy="91440"/>
        </a:xfrm>
        <a:custGeom>
          <a:avLst/>
          <a:gdLst/>
          <a:ahLst/>
          <a:cxnLst/>
          <a:rect l="0" t="0" r="0" b="0"/>
          <a:pathLst>
            <a:path>
              <a:moveTo>
                <a:pt x="3438405" y="45720"/>
              </a:moveTo>
              <a:lnTo>
                <a:pt x="0" y="45720"/>
              </a:lnTo>
              <a:lnTo>
                <a:pt x="0" y="6974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80EF1-3331-4E4A-820E-2F37A3169478}">
      <dsp:nvSpPr>
        <dsp:cNvPr id="0" name=""/>
        <dsp:cNvSpPr/>
      </dsp:nvSpPr>
      <dsp:spPr>
        <a:xfrm>
          <a:off x="1842740" y="-27994"/>
          <a:ext cx="5304190" cy="586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A0C3621-9EDF-4A76-A45E-A42AB1AE3005}">
      <dsp:nvSpPr>
        <dsp:cNvPr id="0" name=""/>
        <dsp:cNvSpPr/>
      </dsp:nvSpPr>
      <dsp:spPr>
        <a:xfrm>
          <a:off x="1872208" y="0"/>
          <a:ext cx="5304190" cy="5862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Туристичне країнознавство                 </a:t>
          </a:r>
          <a:endParaRPr lang="ru-RU" sz="2400" kern="1200" dirty="0"/>
        </a:p>
      </dsp:txBody>
      <dsp:txXfrm>
        <a:off x="1889378" y="17170"/>
        <a:ext cx="5269850" cy="551891"/>
      </dsp:txXfrm>
    </dsp:sp>
    <dsp:sp modelId="{B79E17B0-D8FF-403E-AE59-EDA94A41427D}">
      <dsp:nvSpPr>
        <dsp:cNvPr id="0" name=""/>
        <dsp:cNvSpPr/>
      </dsp:nvSpPr>
      <dsp:spPr>
        <a:xfrm>
          <a:off x="82036" y="582260"/>
          <a:ext cx="1948788" cy="33681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8C76E2C-9580-4B5B-8D5A-B791B4A6FAE5}">
      <dsp:nvSpPr>
        <dsp:cNvPr id="0" name=""/>
        <dsp:cNvSpPr/>
      </dsp:nvSpPr>
      <dsp:spPr>
        <a:xfrm>
          <a:off x="111503" y="610254"/>
          <a:ext cx="1948788" cy="3368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uk-UA" sz="1800" b="1" kern="1200" noProof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800" b="1" kern="1200" noProof="0" dirty="0" smtClean="0"/>
            <a:t>Географічні, природничі науки: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800" b="1" kern="1200" noProof="0" dirty="0" smtClean="0"/>
            <a:t> -</a:t>
          </a:r>
          <a:r>
            <a:rPr lang="uk-UA" sz="1800" kern="1200" noProof="0" dirty="0" smtClean="0"/>
            <a:t>географії:  економічна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noProof="0" dirty="0" smtClean="0"/>
            <a:t>фізична, політична, країн світу, світового господарства, населення, культури;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noProof="0" dirty="0" smtClean="0"/>
            <a:t>-екологія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168581" y="667332"/>
        <a:ext cx="1834632" cy="3254005"/>
      </dsp:txXfrm>
    </dsp:sp>
    <dsp:sp modelId="{6209EE51-8A32-48BC-8B87-19A009722B17}">
      <dsp:nvSpPr>
        <dsp:cNvPr id="0" name=""/>
        <dsp:cNvSpPr/>
      </dsp:nvSpPr>
      <dsp:spPr>
        <a:xfrm>
          <a:off x="2139068" y="582260"/>
          <a:ext cx="1935920" cy="32951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A6B450D-7467-4D28-B91B-EEA56E9D2333}">
      <dsp:nvSpPr>
        <dsp:cNvPr id="0" name=""/>
        <dsp:cNvSpPr/>
      </dsp:nvSpPr>
      <dsp:spPr>
        <a:xfrm>
          <a:off x="2168535" y="610254"/>
          <a:ext cx="1935920" cy="3295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kern="1200" dirty="0" smtClean="0"/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kern="1200" dirty="0" smtClean="0"/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kern="1200" dirty="0" smtClean="0"/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kern="1200" noProof="0" dirty="0" smtClean="0"/>
            <a:t>Соціальні науки:</a:t>
          </a:r>
        </a:p>
        <a:p>
          <a:pPr marL="0" marR="0" lvl="0" indent="0" algn="just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noProof="0" dirty="0" smtClean="0"/>
            <a:t>-філософія;</a:t>
          </a:r>
        </a:p>
        <a:p>
          <a:pPr marL="0" marR="0" lvl="0" indent="0" algn="just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noProof="0" dirty="0" smtClean="0"/>
            <a:t>-соціологія;</a:t>
          </a:r>
        </a:p>
        <a:p>
          <a:pPr marL="0" marR="0" lvl="0" indent="0" algn="just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noProof="0" dirty="0" smtClean="0"/>
            <a:t>-демографія;</a:t>
          </a:r>
        </a:p>
        <a:p>
          <a:pPr marL="0" marR="0" lvl="0" indent="0" algn="just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noProof="0" dirty="0" smtClean="0"/>
            <a:t>-релігієзнавство;</a:t>
          </a:r>
        </a:p>
        <a:p>
          <a:pPr marL="0" marR="0" lvl="0" indent="0" algn="just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noProof="0" dirty="0" smtClean="0"/>
            <a:t>-культурологія</a:t>
          </a:r>
        </a:p>
        <a:p>
          <a:pPr marL="0" marR="0" lvl="0" indent="0" algn="just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noProof="0" dirty="0" smtClean="0"/>
            <a:t>-історія;</a:t>
          </a:r>
        </a:p>
        <a:p>
          <a:pPr marL="0" marR="0" lvl="0" indent="0" algn="just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noProof="0" dirty="0" smtClean="0"/>
            <a:t>-етнографія</a:t>
          </a:r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kern="1200" dirty="0" smtClean="0"/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900" kern="1200" dirty="0" smtClean="0"/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900" kern="1200" dirty="0" smtClean="0"/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900" kern="1200" dirty="0" smtClean="0"/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900" kern="1200" dirty="0" smtClean="0"/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900" kern="1200" dirty="0" smtClean="0"/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900" kern="1200" dirty="0" smtClean="0"/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9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2225236" y="666955"/>
        <a:ext cx="1822518" cy="3181742"/>
      </dsp:txXfrm>
    </dsp:sp>
    <dsp:sp modelId="{DEF58E42-868F-4714-9070-DD24A5AD83EF}">
      <dsp:nvSpPr>
        <dsp:cNvPr id="0" name=""/>
        <dsp:cNvSpPr/>
      </dsp:nvSpPr>
      <dsp:spPr>
        <a:xfrm>
          <a:off x="4310477" y="620078"/>
          <a:ext cx="1859495" cy="33681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5ADFE0F-AA8A-4BF9-A5C5-9F6ACC2A477D}">
      <dsp:nvSpPr>
        <dsp:cNvPr id="0" name=""/>
        <dsp:cNvSpPr/>
      </dsp:nvSpPr>
      <dsp:spPr>
        <a:xfrm>
          <a:off x="4339944" y="648072"/>
          <a:ext cx="1859495" cy="3368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kern="1200" noProof="0" dirty="0" smtClean="0"/>
            <a:t>Економічні науки: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noProof="0" dirty="0" smtClean="0"/>
            <a:t>-економічна теорія;</a:t>
          </a:r>
        </a:p>
        <a:p>
          <a:pPr lvl="0" algn="just">
            <a:spcBef>
              <a:spcPct val="0"/>
            </a:spcBef>
          </a:pPr>
          <a:r>
            <a:rPr lang="uk-UA" sz="1800" kern="1200" noProof="0" dirty="0" smtClean="0"/>
            <a:t>-економіки: міжнародна, галузева,</a:t>
          </a:r>
        </a:p>
        <a:p>
          <a:pPr lvl="0" algn="just">
            <a:spcBef>
              <a:spcPct val="0"/>
            </a:spcBef>
          </a:pPr>
          <a:r>
            <a:rPr lang="uk-UA" sz="1800" kern="1200" noProof="0" dirty="0" smtClean="0"/>
            <a:t>туризму; зарубіжних країн,</a:t>
          </a:r>
        </a:p>
        <a:p>
          <a:pPr lvl="0" algn="just">
            <a:spcBef>
              <a:spcPct val="0"/>
            </a:spcBef>
          </a:pPr>
          <a:r>
            <a:rPr lang="uk-UA" sz="1800" kern="1200" noProof="0" dirty="0" smtClean="0"/>
            <a:t>регіональна;</a:t>
          </a:r>
        </a:p>
        <a:p>
          <a:pPr lvl="0" algn="just">
            <a:spcBef>
              <a:spcPct val="0"/>
            </a:spcBef>
          </a:pPr>
          <a:r>
            <a:rPr lang="uk-UA" sz="1800" kern="1200" noProof="0" dirty="0" smtClean="0"/>
            <a:t>-статистика</a:t>
          </a:r>
        </a:p>
        <a:p>
          <a:pPr lvl="0" algn="ctr">
            <a:spcBef>
              <a:spcPct val="0"/>
            </a:spcBef>
          </a:pPr>
          <a:endParaRPr lang="ru-RU" sz="18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4394407" y="702535"/>
        <a:ext cx="1750569" cy="3259235"/>
      </dsp:txXfrm>
    </dsp:sp>
    <dsp:sp modelId="{C784A1BA-94FD-4B27-98F3-51F30C773B2A}">
      <dsp:nvSpPr>
        <dsp:cNvPr id="0" name=""/>
        <dsp:cNvSpPr/>
      </dsp:nvSpPr>
      <dsp:spPr>
        <a:xfrm>
          <a:off x="6285895" y="667844"/>
          <a:ext cx="2037565" cy="33681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3EFEE3-4CF6-40F1-86C0-9D32790EE316}">
      <dsp:nvSpPr>
        <dsp:cNvPr id="0" name=""/>
        <dsp:cNvSpPr/>
      </dsp:nvSpPr>
      <dsp:spPr>
        <a:xfrm>
          <a:off x="6315362" y="695838"/>
          <a:ext cx="2037565" cy="3368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Політичні науки: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-політологія;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-міжнародне право;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-міжнародні відносини;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-геополітика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6375040" y="755516"/>
        <a:ext cx="1918209" cy="32488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90441-65AA-4706-A12E-1C36591B9363}">
      <dsp:nvSpPr>
        <dsp:cNvPr id="0" name=""/>
        <dsp:cNvSpPr/>
      </dsp:nvSpPr>
      <dsp:spPr>
        <a:xfrm>
          <a:off x="0" y="428799"/>
          <a:ext cx="7408862" cy="3783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b="1" i="0" kern="1200" noProof="0" dirty="0" smtClean="0"/>
            <a:t>Країнознавство – напрям географії, що займається комплексним</a:t>
          </a:r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b="1" i="0" kern="1200" noProof="0" dirty="0" smtClean="0"/>
            <a:t>вивченням країн, систематизує і узагальнює різнорідні дані про їх</a:t>
          </a:r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b="1" i="0" kern="1200" noProof="0" dirty="0" smtClean="0"/>
            <a:t>природу, населення, господарство, культуру і суспільну організацію.</a:t>
          </a:r>
          <a:endParaRPr lang="uk-UA" sz="3300" kern="1200" noProof="0" dirty="0"/>
        </a:p>
      </dsp:txBody>
      <dsp:txXfrm>
        <a:off x="184709" y="613508"/>
        <a:ext cx="7039444" cy="34143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3E138-83D8-486C-9075-FA415DF05061}">
      <dsp:nvSpPr>
        <dsp:cNvPr id="0" name=""/>
        <dsp:cNvSpPr/>
      </dsp:nvSpPr>
      <dsp:spPr>
        <a:xfrm rot="5400000">
          <a:off x="2665103" y="369030"/>
          <a:ext cx="6124744" cy="53866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Одну з форм міграції населення, що характеризується тимчасовим його переміщенням з одного району країни до іншого, або з однієї країни до іншої; 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Систему подорожей, що здійснюється на підставі міжнародних угод з урахуванням діючих міжнародних звичаїв.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Форму розумового та фізичного виховання; 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Форму організації відпочинку, проведення          дозвілля.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Систему та форму використання вільного часу, ефективний        засіб пізнання, підвищення культурного рівня особистості;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Вид активного відпочинку, що являє собою подорож, яка здійснюється з метою пізнання тих чи інших районів, нових країн і поєднується в ряді країн з елементами спорту (Манільська  декларація, 1980).  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Діяльність осіб, які подорожують та перебувають в місцях, що знаходяться поза межами їх звичайного середовища, протягом періоду не більше одного повного року, з метою відпочинку, діловими та іншими цілями;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Активний відпочинок, що впливає на зміцнення здоров'я, фізичний розвиток людини, пов'язаний з її пересуванням за межами постійного місця проживання;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Галузь економіки нематеріальної сфери (індустрія туризму) по обслуговуванню людей, що знаходяться поза місцем постійного проживання; 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Діяльність осіб, які подорожують і перебувають у місцях, що знаходяться за межами їхнього звичайного середовища протягом періоду, що не перевищує одного року підряд, з метою відпочинку, діловими та іншими цілями.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034129" y="262962"/>
        <a:ext cx="5123736" cy="5598830"/>
      </dsp:txXfrm>
    </dsp:sp>
    <dsp:sp modelId="{23A22F83-E90F-466D-A11B-86E6642D70A7}">
      <dsp:nvSpPr>
        <dsp:cNvPr id="0" name=""/>
        <dsp:cNvSpPr/>
      </dsp:nvSpPr>
      <dsp:spPr>
        <a:xfrm>
          <a:off x="4113" y="2990"/>
          <a:ext cx="3030015" cy="6118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b="1" kern="1200" smtClean="0"/>
            <a:t>Під туризмом прийнято розуміти:</a:t>
          </a:r>
          <a:endParaRPr lang="uk-UA" sz="4300" kern="1200"/>
        </a:p>
      </dsp:txBody>
      <dsp:txXfrm>
        <a:off x="152026" y="150903"/>
        <a:ext cx="2734189" cy="58229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4A4E9C-9928-4C3B-BD9D-198E6E7BDC98}">
      <dsp:nvSpPr>
        <dsp:cNvPr id="0" name=""/>
        <dsp:cNvSpPr/>
      </dsp:nvSpPr>
      <dsp:spPr>
        <a:xfrm>
          <a:off x="0" y="0"/>
          <a:ext cx="7776864" cy="6782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1.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Європейський туристичний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макрорегіон</a:t>
          </a:r>
          <a:endParaRPr lang="uk-U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108" y="33108"/>
        <a:ext cx="7710648" cy="611995"/>
      </dsp:txXfrm>
    </dsp:sp>
    <dsp:sp modelId="{904CC6C5-12B5-4315-996A-EABCB6B4CC6A}">
      <dsp:nvSpPr>
        <dsp:cNvPr id="0" name=""/>
        <dsp:cNvSpPr/>
      </dsp:nvSpPr>
      <dsp:spPr>
        <a:xfrm>
          <a:off x="0" y="688949"/>
          <a:ext cx="7776864" cy="6782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>
              <a:latin typeface="Times New Roman" pitchFamily="18" charset="0"/>
              <a:cs typeface="Times New Roman" pitchFamily="18" charset="0"/>
            </a:rPr>
            <a:t>2. Американський туристичний макрорегіон</a:t>
          </a:r>
          <a:endParaRPr lang="uk-UA" sz="2400" kern="1200">
            <a:latin typeface="Times New Roman" pitchFamily="18" charset="0"/>
            <a:cs typeface="Times New Roman" pitchFamily="18" charset="0"/>
          </a:endParaRPr>
        </a:p>
      </dsp:txBody>
      <dsp:txXfrm>
        <a:off x="33108" y="722057"/>
        <a:ext cx="7710648" cy="611995"/>
      </dsp:txXfrm>
    </dsp:sp>
    <dsp:sp modelId="{F1E78C67-D43A-4F1C-B5D6-365387A7E87B}">
      <dsp:nvSpPr>
        <dsp:cNvPr id="0" name=""/>
        <dsp:cNvSpPr/>
      </dsp:nvSpPr>
      <dsp:spPr>
        <a:xfrm>
          <a:off x="0" y="1377862"/>
          <a:ext cx="7776864" cy="6782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uk-UA" sz="2400" kern="1200" noProof="0" dirty="0" smtClean="0">
              <a:latin typeface="Times New Roman" pitchFamily="18" charset="0"/>
              <a:cs typeface="Times New Roman" pitchFamily="18" charset="0"/>
            </a:rPr>
            <a:t>Південно-Азійський  та  </a:t>
          </a:r>
          <a:r>
            <a:rPr lang="uk-UA" sz="2400" kern="1200" noProof="0" dirty="0" err="1" smtClean="0">
              <a:latin typeface="Times New Roman" pitchFamily="18" charset="0"/>
              <a:cs typeface="Times New Roman" pitchFamily="18" charset="0"/>
            </a:rPr>
            <a:t>Азійсько</a:t>
          </a:r>
          <a:r>
            <a:rPr lang="uk-UA" sz="2400" kern="1200" noProof="0" dirty="0" smtClean="0">
              <a:latin typeface="Times New Roman" pitchFamily="18" charset="0"/>
              <a:cs typeface="Times New Roman" pitchFamily="18" charset="0"/>
            </a:rPr>
            <a:t>-Тихо-океанський  туристичні </a:t>
          </a:r>
          <a:r>
            <a:rPr lang="uk-UA" sz="2400" kern="1200" noProof="0" dirty="0" err="1" smtClean="0">
              <a:latin typeface="Times New Roman" pitchFamily="18" charset="0"/>
              <a:cs typeface="Times New Roman" pitchFamily="18" charset="0"/>
            </a:rPr>
            <a:t>макрорегіони</a:t>
          </a:r>
          <a:r>
            <a:rPr lang="uk-UA" sz="2400" kern="1200" noProof="0" dirty="0" smtClean="0">
              <a:latin typeface="Times New Roman" pitchFamily="18" charset="0"/>
              <a:cs typeface="Times New Roman" pitchFamily="18" charset="0"/>
            </a:rPr>
            <a:t> 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33108" y="1410970"/>
        <a:ext cx="7710648" cy="611995"/>
      </dsp:txXfrm>
    </dsp:sp>
    <dsp:sp modelId="{E7534A3C-676B-4398-B67B-12836AD1CDDF}">
      <dsp:nvSpPr>
        <dsp:cNvPr id="0" name=""/>
        <dsp:cNvSpPr/>
      </dsp:nvSpPr>
      <dsp:spPr>
        <a:xfrm>
          <a:off x="0" y="2066775"/>
          <a:ext cx="7776864" cy="6782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>
              <a:latin typeface="Times New Roman" pitchFamily="18" charset="0"/>
              <a:cs typeface="Times New Roman" pitchFamily="18" charset="0"/>
            </a:rPr>
            <a:t>4. Близькосхідний туристичний макрорегіон </a:t>
          </a:r>
          <a:endParaRPr lang="uk-UA" sz="2400" kern="1200">
            <a:latin typeface="Times New Roman" pitchFamily="18" charset="0"/>
            <a:cs typeface="Times New Roman" pitchFamily="18" charset="0"/>
          </a:endParaRPr>
        </a:p>
      </dsp:txBody>
      <dsp:txXfrm>
        <a:off x="33108" y="2099883"/>
        <a:ext cx="7710648" cy="611995"/>
      </dsp:txXfrm>
    </dsp:sp>
    <dsp:sp modelId="{63364BAE-8210-4924-AB24-BFFADD0BE74D}">
      <dsp:nvSpPr>
        <dsp:cNvPr id="0" name=""/>
        <dsp:cNvSpPr/>
      </dsp:nvSpPr>
      <dsp:spPr>
        <a:xfrm>
          <a:off x="0" y="2755688"/>
          <a:ext cx="7776864" cy="6782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>
              <a:latin typeface="Times New Roman" pitchFamily="18" charset="0"/>
              <a:cs typeface="Times New Roman" pitchFamily="18" charset="0"/>
            </a:rPr>
            <a:t>5. Африканський туристичний макрорегіон </a:t>
          </a:r>
          <a:endParaRPr lang="uk-UA" sz="2400" kern="1200">
            <a:latin typeface="Times New Roman" pitchFamily="18" charset="0"/>
            <a:cs typeface="Times New Roman" pitchFamily="18" charset="0"/>
          </a:endParaRPr>
        </a:p>
      </dsp:txBody>
      <dsp:txXfrm>
        <a:off x="33108" y="2788796"/>
        <a:ext cx="7710648" cy="6119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D2788-3C4C-44B1-BB4A-C883FB97D5A1}">
      <dsp:nvSpPr>
        <dsp:cNvPr id="0" name=""/>
        <dsp:cNvSpPr/>
      </dsp:nvSpPr>
      <dsp:spPr>
        <a:xfrm>
          <a:off x="3805873" y="1473816"/>
          <a:ext cx="1968670" cy="954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3885"/>
              </a:lnTo>
              <a:lnTo>
                <a:pt x="1968670" y="643885"/>
              </a:lnTo>
              <a:lnTo>
                <a:pt x="1968670" y="95444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57F98-5F4E-4734-82AB-D58C0A404D1C}">
      <dsp:nvSpPr>
        <dsp:cNvPr id="0" name=""/>
        <dsp:cNvSpPr/>
      </dsp:nvSpPr>
      <dsp:spPr>
        <a:xfrm>
          <a:off x="1677158" y="1473816"/>
          <a:ext cx="2128714" cy="954448"/>
        </a:xfrm>
        <a:custGeom>
          <a:avLst/>
          <a:gdLst/>
          <a:ahLst/>
          <a:cxnLst/>
          <a:rect l="0" t="0" r="0" b="0"/>
          <a:pathLst>
            <a:path>
              <a:moveTo>
                <a:pt x="2128714" y="0"/>
              </a:moveTo>
              <a:lnTo>
                <a:pt x="2128714" y="643885"/>
              </a:lnTo>
              <a:lnTo>
                <a:pt x="0" y="643885"/>
              </a:lnTo>
              <a:lnTo>
                <a:pt x="0" y="95444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D2ADF-47C7-4133-9BEB-D9C604E5473A}">
      <dsp:nvSpPr>
        <dsp:cNvPr id="0" name=""/>
        <dsp:cNvSpPr/>
      </dsp:nvSpPr>
      <dsp:spPr>
        <a:xfrm>
          <a:off x="804363" y="222201"/>
          <a:ext cx="6003020" cy="1251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15DD86-B4BB-495B-AE06-70DB79CF68CC}">
      <dsp:nvSpPr>
        <dsp:cNvPr id="0" name=""/>
        <dsp:cNvSpPr/>
      </dsp:nvSpPr>
      <dsp:spPr>
        <a:xfrm>
          <a:off x="1176852" y="576066"/>
          <a:ext cx="6003020" cy="1251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noProof="0" dirty="0" smtClean="0"/>
            <a:t>Високий рівень сформованості туристичного середовища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1213511" y="612725"/>
        <a:ext cx="5929702" cy="1178297"/>
      </dsp:txXfrm>
    </dsp:sp>
    <dsp:sp modelId="{D7500978-4B37-4C44-B4A3-4EA764FC3BDC}">
      <dsp:nvSpPr>
        <dsp:cNvPr id="0" name=""/>
        <dsp:cNvSpPr/>
      </dsp:nvSpPr>
      <dsp:spPr>
        <a:xfrm>
          <a:off x="955" y="2428265"/>
          <a:ext cx="3352406" cy="21287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D9F941-F442-405E-976C-2EFE48BD5DFF}">
      <dsp:nvSpPr>
        <dsp:cNvPr id="0" name=""/>
        <dsp:cNvSpPr/>
      </dsp:nvSpPr>
      <dsp:spPr>
        <a:xfrm>
          <a:off x="373444" y="2782130"/>
          <a:ext cx="3352406" cy="2128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Природне середовище: </a:t>
          </a:r>
          <a:r>
            <a:rPr lang="uk-UA" sz="1800" kern="1200" noProof="0" dirty="0" smtClean="0"/>
            <a:t>комфортні погодно-кліматичні характеристики; ландшафтна мозаїчність; якісні і різноманітні природно-лікувальні ресурси; сприятлива екологічна ситуація</a:t>
          </a:r>
          <a:endParaRPr lang="uk-UA" sz="1800" kern="1200" noProof="0" dirty="0"/>
        </a:p>
      </dsp:txBody>
      <dsp:txXfrm>
        <a:off x="435794" y="2844480"/>
        <a:ext cx="3227706" cy="2004078"/>
      </dsp:txXfrm>
    </dsp:sp>
    <dsp:sp modelId="{836881B4-BC36-4B0A-A963-BCEDF113A383}">
      <dsp:nvSpPr>
        <dsp:cNvPr id="0" name=""/>
        <dsp:cNvSpPr/>
      </dsp:nvSpPr>
      <dsp:spPr>
        <a:xfrm>
          <a:off x="4098340" y="2428265"/>
          <a:ext cx="3352406" cy="21287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738C2C-CE6B-46C6-AA50-C0BAE635F4C1}">
      <dsp:nvSpPr>
        <dsp:cNvPr id="0" name=""/>
        <dsp:cNvSpPr/>
      </dsp:nvSpPr>
      <dsp:spPr>
        <a:xfrm>
          <a:off x="4470830" y="2782130"/>
          <a:ext cx="3352406" cy="2128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Культурне середовище: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політична стабільність, демократичне суспільство ; релігійна й етнічна толерантність; високий рівень соціально-економічного розвитку; багата культурна спадщина світового рівня</a:t>
          </a:r>
          <a:endParaRPr lang="ru-RU" sz="1800" kern="1200" dirty="0"/>
        </a:p>
      </dsp:txBody>
      <dsp:txXfrm>
        <a:off x="4533180" y="2844480"/>
        <a:ext cx="3227706" cy="20040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D2788-3C4C-44B1-BB4A-C883FB97D5A1}">
      <dsp:nvSpPr>
        <dsp:cNvPr id="0" name=""/>
        <dsp:cNvSpPr/>
      </dsp:nvSpPr>
      <dsp:spPr>
        <a:xfrm>
          <a:off x="3812954" y="1187382"/>
          <a:ext cx="1837426" cy="890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0959"/>
              </a:lnTo>
              <a:lnTo>
                <a:pt x="1837426" y="600959"/>
              </a:lnTo>
              <a:lnTo>
                <a:pt x="1837426" y="8908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57F98-5F4E-4734-82AB-D58C0A404D1C}">
      <dsp:nvSpPr>
        <dsp:cNvPr id="0" name=""/>
        <dsp:cNvSpPr/>
      </dsp:nvSpPr>
      <dsp:spPr>
        <a:xfrm>
          <a:off x="1826154" y="1187382"/>
          <a:ext cx="1986800" cy="890818"/>
        </a:xfrm>
        <a:custGeom>
          <a:avLst/>
          <a:gdLst/>
          <a:ahLst/>
          <a:cxnLst/>
          <a:rect l="0" t="0" r="0" b="0"/>
          <a:pathLst>
            <a:path>
              <a:moveTo>
                <a:pt x="1986800" y="0"/>
              </a:moveTo>
              <a:lnTo>
                <a:pt x="1986800" y="600959"/>
              </a:lnTo>
              <a:lnTo>
                <a:pt x="0" y="600959"/>
              </a:lnTo>
              <a:lnTo>
                <a:pt x="0" y="8908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D2ADF-47C7-4133-9BEB-D9C604E5473A}">
      <dsp:nvSpPr>
        <dsp:cNvPr id="0" name=""/>
        <dsp:cNvSpPr/>
      </dsp:nvSpPr>
      <dsp:spPr>
        <a:xfrm>
          <a:off x="1011545" y="19208"/>
          <a:ext cx="5602818" cy="11681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15DD86-B4BB-495B-AE06-70DB79CF68CC}">
      <dsp:nvSpPr>
        <dsp:cNvPr id="0" name=""/>
        <dsp:cNvSpPr/>
      </dsp:nvSpPr>
      <dsp:spPr>
        <a:xfrm>
          <a:off x="1359202" y="349483"/>
          <a:ext cx="5602818" cy="1168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noProof="0" dirty="0" smtClean="0"/>
            <a:t>Середній рівень сформованості туристичного середовища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1393417" y="383698"/>
        <a:ext cx="5534388" cy="1099744"/>
      </dsp:txXfrm>
    </dsp:sp>
    <dsp:sp modelId="{D7500978-4B37-4C44-B4A3-4EA764FC3BDC}">
      <dsp:nvSpPr>
        <dsp:cNvPr id="0" name=""/>
        <dsp:cNvSpPr/>
      </dsp:nvSpPr>
      <dsp:spPr>
        <a:xfrm>
          <a:off x="261697" y="2078201"/>
          <a:ext cx="3128912" cy="27040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D9F941-F442-405E-976C-2EFE48BD5DFF}">
      <dsp:nvSpPr>
        <dsp:cNvPr id="0" name=""/>
        <dsp:cNvSpPr/>
      </dsp:nvSpPr>
      <dsp:spPr>
        <a:xfrm>
          <a:off x="609354" y="2408476"/>
          <a:ext cx="3128912" cy="2704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Природне середовище: </a:t>
          </a:r>
          <a:r>
            <a:rPr lang="uk-UA" sz="1800" kern="1200" noProof="0" dirty="0" smtClean="0"/>
            <a:t>комфортні і субкомфортні погодно-кліматичні характеристики; ландшафтна мозаїчність; окремі види якісних природно-лікувальних ресурсів; сприятлива екологічна ситуація на більшості території</a:t>
          </a:r>
          <a:endParaRPr lang="uk-UA" sz="1800" kern="1200" noProof="0" dirty="0"/>
        </a:p>
      </dsp:txBody>
      <dsp:txXfrm>
        <a:off x="688553" y="2487675"/>
        <a:ext cx="2970514" cy="2545658"/>
      </dsp:txXfrm>
    </dsp:sp>
    <dsp:sp modelId="{836881B4-BC36-4B0A-A963-BCEDF113A383}">
      <dsp:nvSpPr>
        <dsp:cNvPr id="0" name=""/>
        <dsp:cNvSpPr/>
      </dsp:nvSpPr>
      <dsp:spPr>
        <a:xfrm>
          <a:off x="4085924" y="2078201"/>
          <a:ext cx="3128912" cy="26053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738C2C-CE6B-46C6-AA50-C0BAE635F4C1}">
      <dsp:nvSpPr>
        <dsp:cNvPr id="0" name=""/>
        <dsp:cNvSpPr/>
      </dsp:nvSpPr>
      <dsp:spPr>
        <a:xfrm>
          <a:off x="4433581" y="2408476"/>
          <a:ext cx="3128912" cy="2605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Культурне середовище: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політична стабільність, демократичне суспільство; окремі прояви релігійної й етнічної нетерпимості; середній рівень соціально-економічного розвитку; багата культурна спадщина світового рівня</a:t>
          </a:r>
          <a:endParaRPr lang="ru-RU" sz="1800" kern="1200" dirty="0"/>
        </a:p>
      </dsp:txBody>
      <dsp:txXfrm>
        <a:off x="4509888" y="2484783"/>
        <a:ext cx="2976298" cy="24526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D2788-3C4C-44B1-BB4A-C883FB97D5A1}">
      <dsp:nvSpPr>
        <dsp:cNvPr id="0" name=""/>
        <dsp:cNvSpPr/>
      </dsp:nvSpPr>
      <dsp:spPr>
        <a:xfrm>
          <a:off x="3812954" y="1187382"/>
          <a:ext cx="1837426" cy="890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0959"/>
              </a:lnTo>
              <a:lnTo>
                <a:pt x="1837426" y="600959"/>
              </a:lnTo>
              <a:lnTo>
                <a:pt x="1837426" y="8908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57F98-5F4E-4734-82AB-D58C0A404D1C}">
      <dsp:nvSpPr>
        <dsp:cNvPr id="0" name=""/>
        <dsp:cNvSpPr/>
      </dsp:nvSpPr>
      <dsp:spPr>
        <a:xfrm>
          <a:off x="1826154" y="1187382"/>
          <a:ext cx="1986800" cy="890818"/>
        </a:xfrm>
        <a:custGeom>
          <a:avLst/>
          <a:gdLst/>
          <a:ahLst/>
          <a:cxnLst/>
          <a:rect l="0" t="0" r="0" b="0"/>
          <a:pathLst>
            <a:path>
              <a:moveTo>
                <a:pt x="1986800" y="0"/>
              </a:moveTo>
              <a:lnTo>
                <a:pt x="1986800" y="600959"/>
              </a:lnTo>
              <a:lnTo>
                <a:pt x="0" y="600959"/>
              </a:lnTo>
              <a:lnTo>
                <a:pt x="0" y="8908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D2ADF-47C7-4133-9BEB-D9C604E5473A}">
      <dsp:nvSpPr>
        <dsp:cNvPr id="0" name=""/>
        <dsp:cNvSpPr/>
      </dsp:nvSpPr>
      <dsp:spPr>
        <a:xfrm>
          <a:off x="1011545" y="19208"/>
          <a:ext cx="5602818" cy="11681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15DD86-B4BB-495B-AE06-70DB79CF68CC}">
      <dsp:nvSpPr>
        <dsp:cNvPr id="0" name=""/>
        <dsp:cNvSpPr/>
      </dsp:nvSpPr>
      <dsp:spPr>
        <a:xfrm>
          <a:off x="1359202" y="349483"/>
          <a:ext cx="5602818" cy="1168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noProof="0" dirty="0" smtClean="0"/>
            <a:t>Низький рівень сформованості туристичного середовища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1393417" y="383698"/>
        <a:ext cx="5534388" cy="1099744"/>
      </dsp:txXfrm>
    </dsp:sp>
    <dsp:sp modelId="{D7500978-4B37-4C44-B4A3-4EA764FC3BDC}">
      <dsp:nvSpPr>
        <dsp:cNvPr id="0" name=""/>
        <dsp:cNvSpPr/>
      </dsp:nvSpPr>
      <dsp:spPr>
        <a:xfrm>
          <a:off x="261697" y="2078201"/>
          <a:ext cx="3128912" cy="27040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D9F941-F442-405E-976C-2EFE48BD5DFF}">
      <dsp:nvSpPr>
        <dsp:cNvPr id="0" name=""/>
        <dsp:cNvSpPr/>
      </dsp:nvSpPr>
      <dsp:spPr>
        <a:xfrm>
          <a:off x="609354" y="2408476"/>
          <a:ext cx="3128912" cy="2704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Природне середовище: </a:t>
          </a:r>
          <a:r>
            <a:rPr lang="uk-UA" sz="1800" kern="1200" noProof="0" dirty="0" smtClean="0"/>
            <a:t>субкомфортні погодно-кліматичні характеристики; ландшафтна одноманітність; окремі види природно-лікувальних ресурсів</a:t>
          </a:r>
        </a:p>
      </dsp:txBody>
      <dsp:txXfrm>
        <a:off x="688553" y="2487675"/>
        <a:ext cx="2970514" cy="2545658"/>
      </dsp:txXfrm>
    </dsp:sp>
    <dsp:sp modelId="{836881B4-BC36-4B0A-A963-BCEDF113A383}">
      <dsp:nvSpPr>
        <dsp:cNvPr id="0" name=""/>
        <dsp:cNvSpPr/>
      </dsp:nvSpPr>
      <dsp:spPr>
        <a:xfrm>
          <a:off x="4085924" y="2078201"/>
          <a:ext cx="3128912" cy="26053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738C2C-CE6B-46C6-AA50-C0BAE635F4C1}">
      <dsp:nvSpPr>
        <dsp:cNvPr id="0" name=""/>
        <dsp:cNvSpPr/>
      </dsp:nvSpPr>
      <dsp:spPr>
        <a:xfrm>
          <a:off x="4433581" y="2408476"/>
          <a:ext cx="3128912" cy="2605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Культурне середовище: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політична стабільність, тоталітарне суспільство; прояви релігійної й етнічної нетерпимості; середній або низький рівень соціально-економічного розвитку; культурна спадщина регіонального рівня</a:t>
          </a:r>
          <a:endParaRPr lang="ru-RU" sz="1800" kern="1200" dirty="0"/>
        </a:p>
      </dsp:txBody>
      <dsp:txXfrm>
        <a:off x="4509888" y="2484783"/>
        <a:ext cx="2976298" cy="24526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D2788-3C4C-44B1-BB4A-C883FB97D5A1}">
      <dsp:nvSpPr>
        <dsp:cNvPr id="0" name=""/>
        <dsp:cNvSpPr/>
      </dsp:nvSpPr>
      <dsp:spPr>
        <a:xfrm>
          <a:off x="3812954" y="1187382"/>
          <a:ext cx="1837426" cy="890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0959"/>
              </a:lnTo>
              <a:lnTo>
                <a:pt x="1837426" y="600959"/>
              </a:lnTo>
              <a:lnTo>
                <a:pt x="1837426" y="8908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57F98-5F4E-4734-82AB-D58C0A404D1C}">
      <dsp:nvSpPr>
        <dsp:cNvPr id="0" name=""/>
        <dsp:cNvSpPr/>
      </dsp:nvSpPr>
      <dsp:spPr>
        <a:xfrm>
          <a:off x="1826154" y="1187382"/>
          <a:ext cx="1986800" cy="890818"/>
        </a:xfrm>
        <a:custGeom>
          <a:avLst/>
          <a:gdLst/>
          <a:ahLst/>
          <a:cxnLst/>
          <a:rect l="0" t="0" r="0" b="0"/>
          <a:pathLst>
            <a:path>
              <a:moveTo>
                <a:pt x="1986800" y="0"/>
              </a:moveTo>
              <a:lnTo>
                <a:pt x="1986800" y="600959"/>
              </a:lnTo>
              <a:lnTo>
                <a:pt x="0" y="600959"/>
              </a:lnTo>
              <a:lnTo>
                <a:pt x="0" y="8908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D2ADF-47C7-4133-9BEB-D9C604E5473A}">
      <dsp:nvSpPr>
        <dsp:cNvPr id="0" name=""/>
        <dsp:cNvSpPr/>
      </dsp:nvSpPr>
      <dsp:spPr>
        <a:xfrm>
          <a:off x="1011545" y="19208"/>
          <a:ext cx="5602818" cy="11681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15DD86-B4BB-495B-AE06-70DB79CF68CC}">
      <dsp:nvSpPr>
        <dsp:cNvPr id="0" name=""/>
        <dsp:cNvSpPr/>
      </dsp:nvSpPr>
      <dsp:spPr>
        <a:xfrm>
          <a:off x="1359202" y="349483"/>
          <a:ext cx="5602818" cy="1168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noProof="0" dirty="0" smtClean="0"/>
            <a:t>Несформоване туристичне середовище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1393417" y="383698"/>
        <a:ext cx="5534388" cy="1099744"/>
      </dsp:txXfrm>
    </dsp:sp>
    <dsp:sp modelId="{D7500978-4B37-4C44-B4A3-4EA764FC3BDC}">
      <dsp:nvSpPr>
        <dsp:cNvPr id="0" name=""/>
        <dsp:cNvSpPr/>
      </dsp:nvSpPr>
      <dsp:spPr>
        <a:xfrm>
          <a:off x="261697" y="2078201"/>
          <a:ext cx="3128912" cy="27040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D9F941-F442-405E-976C-2EFE48BD5DFF}">
      <dsp:nvSpPr>
        <dsp:cNvPr id="0" name=""/>
        <dsp:cNvSpPr/>
      </dsp:nvSpPr>
      <dsp:spPr>
        <a:xfrm>
          <a:off x="609354" y="2408476"/>
          <a:ext cx="3128912" cy="2704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Природне середовище: </a:t>
          </a:r>
          <a:r>
            <a:rPr lang="uk-UA" sz="1800" b="0" kern="1200" dirty="0" err="1" smtClean="0"/>
            <a:t>дис</a:t>
          </a:r>
          <a:r>
            <a:rPr lang="uk-UA" sz="1800" kern="1200" noProof="0" dirty="0" smtClean="0"/>
            <a:t>комфортні погодно-кліматичні характеристики; ландшафтна одноманітність; відсутність природно-лікувальних ресурсів</a:t>
          </a:r>
        </a:p>
      </dsp:txBody>
      <dsp:txXfrm>
        <a:off x="688553" y="2487675"/>
        <a:ext cx="2970514" cy="2545658"/>
      </dsp:txXfrm>
    </dsp:sp>
    <dsp:sp modelId="{836881B4-BC36-4B0A-A963-BCEDF113A383}">
      <dsp:nvSpPr>
        <dsp:cNvPr id="0" name=""/>
        <dsp:cNvSpPr/>
      </dsp:nvSpPr>
      <dsp:spPr>
        <a:xfrm>
          <a:off x="4085924" y="2078201"/>
          <a:ext cx="3128912" cy="26053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738C2C-CE6B-46C6-AA50-C0BAE635F4C1}">
      <dsp:nvSpPr>
        <dsp:cNvPr id="0" name=""/>
        <dsp:cNvSpPr/>
      </dsp:nvSpPr>
      <dsp:spPr>
        <a:xfrm>
          <a:off x="4433581" y="2408476"/>
          <a:ext cx="3128912" cy="2605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Культурне середовище: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політична нестабільність, тоталітарне суспільство; масові прояви расової і релігійної нетерпимості;  низький рівень соціально-економічного розвитку; культурна спадщина регіонального рівня</a:t>
          </a:r>
          <a:endParaRPr lang="ru-RU" sz="1800" kern="1200" dirty="0"/>
        </a:p>
      </dsp:txBody>
      <dsp:txXfrm>
        <a:off x="4509888" y="2484783"/>
        <a:ext cx="2976298" cy="24526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83F97-BDCF-40B8-AD50-8AD4F4DB11B1}">
      <dsp:nvSpPr>
        <dsp:cNvPr id="0" name=""/>
        <dsp:cNvSpPr/>
      </dsp:nvSpPr>
      <dsp:spPr>
        <a:xfrm>
          <a:off x="3617269" y="365"/>
          <a:ext cx="2002038" cy="1643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latin typeface="Times New Roman" pitchFamily="18" charset="0"/>
              <a:cs typeface="Times New Roman" pitchFamily="18" charset="0"/>
            </a:rPr>
            <a:t>Туристські  атракції  (туристські  принади)  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3910461" y="240986"/>
        <a:ext cx="1415654" cy="1161820"/>
      </dsp:txXfrm>
    </dsp:sp>
    <dsp:sp modelId="{C71DAAFB-658E-4881-BB04-3EC6404B070D}">
      <dsp:nvSpPr>
        <dsp:cNvPr id="0" name=""/>
        <dsp:cNvSpPr/>
      </dsp:nvSpPr>
      <dsp:spPr>
        <a:xfrm rot="2160000">
          <a:off x="5433173" y="1235491"/>
          <a:ext cx="272008" cy="5545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300" kern="1200"/>
        </a:p>
      </dsp:txBody>
      <dsp:txXfrm>
        <a:off x="5440965" y="1322416"/>
        <a:ext cx="190406" cy="332719"/>
      </dsp:txXfrm>
    </dsp:sp>
    <dsp:sp modelId="{0DB89CAF-377E-458C-A615-4EC9B7C2D915}">
      <dsp:nvSpPr>
        <dsp:cNvPr id="0" name=""/>
        <dsp:cNvSpPr/>
      </dsp:nvSpPr>
      <dsp:spPr>
        <a:xfrm>
          <a:off x="5382378" y="1452382"/>
          <a:ext cx="2468882" cy="1643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latin typeface="Times New Roman" pitchFamily="18" charset="0"/>
              <a:cs typeface="Times New Roman" pitchFamily="18" charset="0"/>
            </a:rPr>
            <a:t>Туристична  інфраструктура 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5743937" y="1693003"/>
        <a:ext cx="1745764" cy="1161820"/>
      </dsp:txXfrm>
    </dsp:sp>
    <dsp:sp modelId="{9F3C5796-CF43-4AE7-8578-AAA20C0860BD}">
      <dsp:nvSpPr>
        <dsp:cNvPr id="0" name=""/>
        <dsp:cNvSpPr/>
      </dsp:nvSpPr>
      <dsp:spPr>
        <a:xfrm rot="6480000">
          <a:off x="6028950" y="3163146"/>
          <a:ext cx="417699" cy="5545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300" kern="1200"/>
        </a:p>
      </dsp:txBody>
      <dsp:txXfrm rot="10800000">
        <a:off x="6110966" y="3214465"/>
        <a:ext cx="292389" cy="332719"/>
      </dsp:txXfrm>
    </dsp:sp>
    <dsp:sp modelId="{1D586537-1FAC-4D33-98CA-7E524A4D7F73}">
      <dsp:nvSpPr>
        <dsp:cNvPr id="0" name=""/>
        <dsp:cNvSpPr/>
      </dsp:nvSpPr>
      <dsp:spPr>
        <a:xfrm>
          <a:off x="4788021" y="3801795"/>
          <a:ext cx="2130854" cy="1643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latin typeface="Times New Roman" pitchFamily="18" charset="0"/>
              <a:cs typeface="Times New Roman" pitchFamily="18" charset="0"/>
            </a:rPr>
            <a:t>Туристичні умови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5100077" y="4042416"/>
        <a:ext cx="1506742" cy="1161820"/>
      </dsp:txXfrm>
    </dsp:sp>
    <dsp:sp modelId="{B8A551C8-A20E-4A23-8F1C-6844BF94EFCA}">
      <dsp:nvSpPr>
        <dsp:cNvPr id="0" name=""/>
        <dsp:cNvSpPr/>
      </dsp:nvSpPr>
      <dsp:spPr>
        <a:xfrm rot="10800000">
          <a:off x="4572000" y="4346060"/>
          <a:ext cx="152654" cy="5545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300" kern="1200"/>
        </a:p>
      </dsp:txBody>
      <dsp:txXfrm rot="10800000">
        <a:off x="4617796" y="4456967"/>
        <a:ext cx="106858" cy="332719"/>
      </dsp:txXfrm>
    </dsp:sp>
    <dsp:sp modelId="{16754132-695C-4D85-B6AC-2E22B757017D}">
      <dsp:nvSpPr>
        <dsp:cNvPr id="0" name=""/>
        <dsp:cNvSpPr/>
      </dsp:nvSpPr>
      <dsp:spPr>
        <a:xfrm>
          <a:off x="2266266" y="3801795"/>
          <a:ext cx="2233727" cy="1643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latin typeface="Times New Roman" pitchFamily="18" charset="0"/>
              <a:cs typeface="Times New Roman" pitchFamily="18" charset="0"/>
            </a:rPr>
            <a:t>Туристичні інститути 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2593388" y="4042416"/>
        <a:ext cx="1579483" cy="1161820"/>
      </dsp:txXfrm>
    </dsp:sp>
    <dsp:sp modelId="{41CE8A2E-69A3-4B2B-A9DC-5846CCAF01E6}">
      <dsp:nvSpPr>
        <dsp:cNvPr id="0" name=""/>
        <dsp:cNvSpPr/>
      </dsp:nvSpPr>
      <dsp:spPr>
        <a:xfrm rot="15120000">
          <a:off x="2798529" y="3185714"/>
          <a:ext cx="415162" cy="5545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300" kern="1200"/>
        </a:p>
      </dsp:txBody>
      <dsp:txXfrm rot="10800000">
        <a:off x="2880047" y="3355848"/>
        <a:ext cx="290613" cy="332719"/>
      </dsp:txXfrm>
    </dsp:sp>
    <dsp:sp modelId="{64507653-C506-4624-9B41-F7A37B81083A}">
      <dsp:nvSpPr>
        <dsp:cNvPr id="0" name=""/>
        <dsp:cNvSpPr/>
      </dsp:nvSpPr>
      <dsp:spPr>
        <a:xfrm>
          <a:off x="1292739" y="1452382"/>
          <a:ext cx="2654038" cy="1643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latin typeface="Times New Roman" pitchFamily="18" charset="0"/>
              <a:cs typeface="Times New Roman" pitchFamily="18" charset="0"/>
            </a:rPr>
            <a:t>Туристична інформація 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681414" y="1693003"/>
        <a:ext cx="1876688" cy="1161820"/>
      </dsp:txXfrm>
    </dsp:sp>
    <dsp:sp modelId="{A143BFF5-D16B-4B91-BE63-5346A9BCC5BE}">
      <dsp:nvSpPr>
        <dsp:cNvPr id="0" name=""/>
        <dsp:cNvSpPr/>
      </dsp:nvSpPr>
      <dsp:spPr>
        <a:xfrm rot="19440000">
          <a:off x="3541568" y="1234492"/>
          <a:ext cx="254413" cy="5545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300" kern="1200"/>
        </a:p>
      </dsp:txBody>
      <dsp:txXfrm>
        <a:off x="3548856" y="1367830"/>
        <a:ext cx="178089" cy="332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C9265-F3C3-4906-BA21-FE77AD913D62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457A8-DFA3-49A1-B687-4545DD237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60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457A8-DFA3-49A1-B687-4545DD23723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05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43716F3-74CE-4267-AB9A-1D223218FEC6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FCC51C0-FD69-4BA4-828F-BA8F35F47107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9750" cy="657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686049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+mn-lt"/>
                <a:cs typeface="Times New Roman" pitchFamily="18" charset="0"/>
              </a:rPr>
              <a:t>Лекція</a:t>
            </a:r>
            <a:r>
              <a:rPr lang="ru-RU" dirty="0" smtClean="0">
                <a:latin typeface="+mn-lt"/>
                <a:cs typeface="Times New Roman" pitchFamily="18" charset="0"/>
              </a:rPr>
              <a:t> </a:t>
            </a:r>
            <a:r>
              <a:rPr lang="ru-RU" dirty="0" smtClean="0">
                <a:latin typeface="+mn-lt"/>
                <a:cs typeface="Times New Roman" pitchFamily="18" charset="0"/>
              </a:rPr>
              <a:t>1. </a:t>
            </a:r>
            <a:r>
              <a:rPr lang="ru-RU" sz="3600" b="1" dirty="0"/>
              <a:t>ТУРИСТИЧНЕ КРАЇНОЗНАВСТВО ЯК</a:t>
            </a:r>
            <a:br>
              <a:rPr lang="ru-RU" sz="3600" b="1" dirty="0"/>
            </a:br>
            <a:r>
              <a:rPr lang="ru-RU" sz="3600" b="1" dirty="0"/>
              <a:t>НАВЧАЛЬНА ДИСЦИПЛІНА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47664" y="5638799"/>
            <a:ext cx="6224736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462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Туристичні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макрорегіони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UNWTO</a:t>
            </a:r>
            <a:r>
              <a:rPr lang="en-US" sz="4000" b="1" dirty="0" smtClean="0"/>
              <a:t>)</a:t>
            </a:r>
            <a:endParaRPr lang="uk-UA" sz="4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54630780"/>
              </p:ext>
            </p:extLst>
          </p:nvPr>
        </p:nvGraphicFramePr>
        <p:xfrm>
          <a:off x="683568" y="2132856"/>
          <a:ext cx="7776864" cy="3433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148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>
                <a:solidFill>
                  <a:prstClr val="black"/>
                </a:solidFill>
                <a:ea typeface="+mn-ea"/>
                <a:cs typeface="+mn-cs"/>
              </a:rPr>
              <a:t>Туристичне </a:t>
            </a:r>
            <a:r>
              <a:rPr lang="uk-UA" sz="4800" b="1" dirty="0">
                <a:solidFill>
                  <a:prstClr val="black"/>
                </a:solidFill>
                <a:ea typeface="+mn-ea"/>
                <a:cs typeface="+mn-cs"/>
              </a:rPr>
              <a:t>середовище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/>
              <a:t>Культурне середовище – </a:t>
            </a:r>
            <a:r>
              <a:rPr lang="uk-UA" dirty="0" smtClean="0"/>
              <a:t>територіально організована сукупність матеріальних і духовних надбань суспільства, які відображають історично досягнутий рівень розвитку та втілюються у результатах суспільної діяльності. 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uk-UA" b="1" dirty="0" smtClean="0"/>
              <a:t>Географічне середовище – </a:t>
            </a:r>
            <a:r>
              <a:rPr lang="uk-UA" dirty="0" smtClean="0"/>
              <a:t>частина географічної оболонки Землі, яка безпосередньо пов’язана із</a:t>
            </a:r>
          </a:p>
          <a:p>
            <a:r>
              <a:rPr lang="uk-UA" dirty="0" smtClean="0"/>
              <a:t>життєдіяльністю людини і є необхідною матеріальною основою розвитку суспільства.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217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05342"/>
            <a:ext cx="82809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Головними завданнями туристичного країнознавства як навчальної дисципліни є: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/>
              <a:t>складати спеціальну характеристику кожного з компонентів навколишнього середовища на території будь-якого регіону, країни або її частини;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/>
              <a:t>розкривати особливості її складу, виявляючи специфічні риси, що сприяють розвитку туризму або гальмують його;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/>
              <a:t> використовувати комплексний </a:t>
            </a:r>
            <a:r>
              <a:rPr lang="uk-UA" sz="2400" dirty="0" err="1" smtClean="0"/>
              <a:t>туризмознавчий</a:t>
            </a:r>
            <a:r>
              <a:rPr lang="uk-UA" sz="2400" dirty="0" smtClean="0"/>
              <a:t> підхід до характеристики туристичного середовища країн (рівні сформованості туристичного середовища)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5306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08881940"/>
              </p:ext>
            </p:extLst>
          </p:nvPr>
        </p:nvGraphicFramePr>
        <p:xfrm>
          <a:off x="827584" y="1340768"/>
          <a:ext cx="78241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Двойная стрелка влево/вправо 2"/>
          <p:cNvSpPr/>
          <p:nvPr/>
        </p:nvSpPr>
        <p:spPr>
          <a:xfrm>
            <a:off x="4283968" y="4895452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9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85255095"/>
              </p:ext>
            </p:extLst>
          </p:nvPr>
        </p:nvGraphicFramePr>
        <p:xfrm>
          <a:off x="827584" y="1340768"/>
          <a:ext cx="78241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Двойная стрелка влево/вправо 1"/>
          <p:cNvSpPr/>
          <p:nvPr/>
        </p:nvSpPr>
        <p:spPr>
          <a:xfrm>
            <a:off x="4283968" y="4842868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75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58709105"/>
              </p:ext>
            </p:extLst>
          </p:nvPr>
        </p:nvGraphicFramePr>
        <p:xfrm>
          <a:off x="827584" y="1340768"/>
          <a:ext cx="78241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Двойная стрелка влево/вправо 2"/>
          <p:cNvSpPr/>
          <p:nvPr/>
        </p:nvSpPr>
        <p:spPr>
          <a:xfrm>
            <a:off x="4283968" y="5015432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5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98589602"/>
              </p:ext>
            </p:extLst>
          </p:nvPr>
        </p:nvGraphicFramePr>
        <p:xfrm>
          <a:off x="827584" y="1340768"/>
          <a:ext cx="78241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Двойная стрелка влево/вправо 2"/>
          <p:cNvSpPr/>
          <p:nvPr/>
        </p:nvSpPr>
        <p:spPr>
          <a:xfrm>
            <a:off x="4283968" y="4914876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5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Туристичний потенціал території та загальна характеристика його складових елементів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458428384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86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44451809"/>
              </p:ext>
            </p:extLst>
          </p:nvPr>
        </p:nvGraphicFramePr>
        <p:xfrm>
          <a:off x="395536" y="1628800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169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87086815"/>
              </p:ext>
            </p:extLst>
          </p:nvPr>
        </p:nvGraphicFramePr>
        <p:xfrm>
          <a:off x="611560" y="982176"/>
          <a:ext cx="8064896" cy="5262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82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126367"/>
              </p:ext>
            </p:extLst>
          </p:nvPr>
        </p:nvGraphicFramePr>
        <p:xfrm>
          <a:off x="871538" y="1484784"/>
          <a:ext cx="7408862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52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940580" y="2419771"/>
            <a:ext cx="324036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КРАЇНОЗНАВСТВО</a:t>
            </a:r>
          </a:p>
          <a:p>
            <a:pPr algn="ctr"/>
            <a:r>
              <a:rPr lang="ru-RU" sz="2000" dirty="0"/>
              <a:t>ОБ’ЄКТ ДОСЛІДЖЕННЯ -</a:t>
            </a:r>
          </a:p>
          <a:p>
            <a:pPr algn="ctr"/>
            <a:r>
              <a:rPr lang="ru-RU" sz="2000" dirty="0"/>
              <a:t>КРАЇНИ, ВЕЛИКІ РЕГІОНИ</a:t>
            </a:r>
          </a:p>
        </p:txBody>
      </p:sp>
      <p:sp>
        <p:nvSpPr>
          <p:cNvPr id="15" name="Овал 14"/>
          <p:cNvSpPr/>
          <p:nvPr/>
        </p:nvSpPr>
        <p:spPr>
          <a:xfrm>
            <a:off x="2899187" y="548680"/>
            <a:ext cx="3175853" cy="105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ГЕОГРАФІЧНЕ</a:t>
            </a:r>
          </a:p>
          <a:p>
            <a:pPr algn="ctr"/>
            <a:r>
              <a:rPr lang="ru-RU" dirty="0"/>
              <a:t>КРАЇНОЗНАВСТВО</a:t>
            </a:r>
          </a:p>
        </p:txBody>
      </p:sp>
      <p:sp>
        <p:nvSpPr>
          <p:cNvPr id="16" name="Овал 15"/>
          <p:cNvSpPr/>
          <p:nvPr/>
        </p:nvSpPr>
        <p:spPr>
          <a:xfrm>
            <a:off x="162883" y="1086253"/>
            <a:ext cx="3054810" cy="10981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ЛІНГВІСТИЧНЕ</a:t>
            </a:r>
          </a:p>
          <a:p>
            <a:pPr algn="ctr"/>
            <a:r>
              <a:rPr lang="ru-RU" dirty="0"/>
              <a:t>КРАЇНОЗНАВСТВО</a:t>
            </a:r>
          </a:p>
        </p:txBody>
      </p:sp>
      <p:sp>
        <p:nvSpPr>
          <p:cNvPr id="17" name="Овал 16"/>
          <p:cNvSpPr/>
          <p:nvPr/>
        </p:nvSpPr>
        <p:spPr>
          <a:xfrm>
            <a:off x="6003420" y="908720"/>
            <a:ext cx="3053323" cy="1124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ВІЙСЬКОВЕ</a:t>
            </a:r>
          </a:p>
          <a:p>
            <a:pPr algn="ctr"/>
            <a:r>
              <a:rPr lang="ru-RU" dirty="0"/>
              <a:t>КРАЇНОЗНАВСТВО</a:t>
            </a:r>
          </a:p>
        </p:txBody>
      </p:sp>
      <p:sp>
        <p:nvSpPr>
          <p:cNvPr id="18" name="Овал 17"/>
          <p:cNvSpPr/>
          <p:nvPr/>
        </p:nvSpPr>
        <p:spPr>
          <a:xfrm>
            <a:off x="34106" y="2184388"/>
            <a:ext cx="294058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ІСТОРИЧНЕ</a:t>
            </a:r>
          </a:p>
          <a:p>
            <a:pPr algn="ctr"/>
            <a:r>
              <a:rPr lang="ru-RU" dirty="0"/>
              <a:t>КРАЇНОЗНАВСТВО</a:t>
            </a:r>
          </a:p>
        </p:txBody>
      </p:sp>
      <p:sp>
        <p:nvSpPr>
          <p:cNvPr id="21" name="Овал 20"/>
          <p:cNvSpPr/>
          <p:nvPr/>
        </p:nvSpPr>
        <p:spPr>
          <a:xfrm>
            <a:off x="6121672" y="2110301"/>
            <a:ext cx="3065516" cy="1209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КУЛЬТУРОЛОГІЧНЕ</a:t>
            </a:r>
          </a:p>
          <a:p>
            <a:pPr algn="ctr"/>
            <a:r>
              <a:rPr lang="ru-RU" dirty="0"/>
              <a:t>КРАЇНОЗНАВСТВО</a:t>
            </a:r>
          </a:p>
        </p:txBody>
      </p:sp>
      <p:sp>
        <p:nvSpPr>
          <p:cNvPr id="22" name="Овал 21"/>
          <p:cNvSpPr/>
          <p:nvPr/>
        </p:nvSpPr>
        <p:spPr>
          <a:xfrm>
            <a:off x="6224128" y="3522442"/>
            <a:ext cx="2952328" cy="1108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МЕДИЧНЕ</a:t>
            </a:r>
          </a:p>
          <a:p>
            <a:pPr algn="ctr"/>
            <a:r>
              <a:rPr lang="ru-RU" dirty="0"/>
              <a:t>КРАЇНОЗНАВСТВО</a:t>
            </a:r>
          </a:p>
        </p:txBody>
      </p:sp>
      <p:sp>
        <p:nvSpPr>
          <p:cNvPr id="23" name="Овал 22"/>
          <p:cNvSpPr/>
          <p:nvPr/>
        </p:nvSpPr>
        <p:spPr>
          <a:xfrm>
            <a:off x="60186" y="3575026"/>
            <a:ext cx="3273618" cy="10572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ЕКОЛОГІЧНЕ</a:t>
            </a:r>
          </a:p>
          <a:p>
            <a:pPr algn="ctr"/>
            <a:r>
              <a:rPr lang="ru-RU" dirty="0"/>
              <a:t>КРАЇНОЗНАВСТВО</a:t>
            </a:r>
          </a:p>
        </p:txBody>
      </p:sp>
      <p:sp>
        <p:nvSpPr>
          <p:cNvPr id="24" name="Овал 23"/>
          <p:cNvSpPr/>
          <p:nvPr/>
        </p:nvSpPr>
        <p:spPr>
          <a:xfrm>
            <a:off x="4860032" y="4703851"/>
            <a:ext cx="3168352" cy="11736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ЕТНОКОНФЕСІЙНЕ</a:t>
            </a:r>
          </a:p>
          <a:p>
            <a:pPr algn="ctr"/>
            <a:r>
              <a:rPr lang="ru-RU" dirty="0"/>
              <a:t>КРАЇНОЗНАВСТВО</a:t>
            </a:r>
          </a:p>
        </p:txBody>
      </p:sp>
      <p:sp>
        <p:nvSpPr>
          <p:cNvPr id="25" name="Овал 24"/>
          <p:cNvSpPr/>
          <p:nvPr/>
        </p:nvSpPr>
        <p:spPr>
          <a:xfrm>
            <a:off x="1187624" y="4652577"/>
            <a:ext cx="3021590" cy="122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ТУРИСТИЧНЕ</a:t>
            </a:r>
          </a:p>
          <a:p>
            <a:pPr algn="ctr"/>
            <a:r>
              <a:rPr lang="ru-RU" dirty="0"/>
              <a:t>КРАЇНОЗНАВСТВО</a:t>
            </a:r>
          </a:p>
        </p:txBody>
      </p:sp>
      <p:cxnSp>
        <p:nvCxnSpPr>
          <p:cNvPr id="27" name="Прямая соединительная линия 26"/>
          <p:cNvCxnSpPr>
            <a:stCxn id="15" idx="4"/>
          </p:cNvCxnSpPr>
          <p:nvPr/>
        </p:nvCxnSpPr>
        <p:spPr>
          <a:xfrm>
            <a:off x="4487114" y="1603795"/>
            <a:ext cx="147766" cy="815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6" idx="7"/>
            <a:endCxn id="17" idx="3"/>
          </p:cNvCxnSpPr>
          <p:nvPr/>
        </p:nvCxnSpPr>
        <p:spPr>
          <a:xfrm flipV="1">
            <a:off x="5706400" y="1868374"/>
            <a:ext cx="744169" cy="815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21" idx="2"/>
          </p:cNvCxnSpPr>
          <p:nvPr/>
        </p:nvCxnSpPr>
        <p:spPr>
          <a:xfrm flipH="1" flipV="1">
            <a:off x="6121672" y="2715086"/>
            <a:ext cx="102456" cy="81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единительная линия 1024"/>
          <p:cNvCxnSpPr/>
          <p:nvPr/>
        </p:nvCxnSpPr>
        <p:spPr>
          <a:xfrm>
            <a:off x="5868144" y="3861048"/>
            <a:ext cx="31279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Прямая соединительная линия 1027"/>
          <p:cNvCxnSpPr/>
          <p:nvPr/>
        </p:nvCxnSpPr>
        <p:spPr>
          <a:xfrm>
            <a:off x="5004048" y="4219971"/>
            <a:ext cx="648072" cy="865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Прямая соединительная линия 1029"/>
          <p:cNvCxnSpPr/>
          <p:nvPr/>
        </p:nvCxnSpPr>
        <p:spPr>
          <a:xfrm flipH="1">
            <a:off x="3707904" y="4219971"/>
            <a:ext cx="288032" cy="69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Прямая соединительная линия 1031"/>
          <p:cNvCxnSpPr/>
          <p:nvPr/>
        </p:nvCxnSpPr>
        <p:spPr>
          <a:xfrm flipV="1">
            <a:off x="2799490" y="3673368"/>
            <a:ext cx="299092" cy="375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Прямая соединительная линия 1033"/>
          <p:cNvCxnSpPr>
            <a:stCxn id="18" idx="6"/>
          </p:cNvCxnSpPr>
          <p:nvPr/>
        </p:nvCxnSpPr>
        <p:spPr>
          <a:xfrm>
            <a:off x="2974686" y="2688444"/>
            <a:ext cx="158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единительная линия 1037"/>
          <p:cNvCxnSpPr/>
          <p:nvPr/>
        </p:nvCxnSpPr>
        <p:spPr>
          <a:xfrm>
            <a:off x="2799490" y="1868374"/>
            <a:ext cx="836406" cy="752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Текст 1040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864096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pPr algn="ctr"/>
            <a:r>
              <a:rPr lang="uk-UA" sz="2800" dirty="0" smtClean="0"/>
              <a:t>Структура країнознавства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5918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40714323"/>
              </p:ext>
            </p:extLst>
          </p:nvPr>
        </p:nvGraphicFramePr>
        <p:xfrm>
          <a:off x="395536" y="335846"/>
          <a:ext cx="8424936" cy="6124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16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88640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600" b="1" dirty="0" smtClean="0">
                <a:latin typeface="+mj-lt"/>
              </a:rPr>
              <a:t>Туристичне країнознавство</a:t>
            </a:r>
            <a:r>
              <a:rPr lang="uk-UA" sz="3600" dirty="0" smtClean="0">
                <a:latin typeface="+mj-lt"/>
              </a:rPr>
              <a:t>– науковий напрям, що займається вивченням природи, населення в цілому і окремих народів країни, її історії і культури, особливостей політики, господарства і навколишнього середовища, тобто всіх компонентів країни, що становлять умови і передумови для організації і розвитку туризму на її території.</a:t>
            </a:r>
            <a:endParaRPr lang="uk-UA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8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843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Туристичне країнознавство </a:t>
            </a:r>
            <a:r>
              <a:rPr lang="uk-UA" sz="2800" dirty="0" smtClean="0"/>
              <a:t>– навчальна дисципліна, яка спрямована на комплексне вивчення країн і регіонів світу, дослідження, систематизацію і узагальнення досвіду про їхню природу, населення, внутрішні просторові відмінності, особливості розвитку туризму, наявність його об’єктів у країні, чи регіоні. Тобто, на відміну від інших наук, ця дисципліна інтегрує в собі універсальні знання про країни, їхні туристичні об’єкти та про динаміку</a:t>
            </a:r>
          </a:p>
          <a:p>
            <a:pPr algn="just"/>
            <a:r>
              <a:rPr lang="uk-UA" sz="2800" dirty="0" smtClean="0"/>
              <a:t>їхнього розвитку у сучасних геополітичних та  геоекономічних процесах.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94022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20840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000" b="1" i="1" dirty="0" smtClean="0">
                <a:latin typeface="+mj-lt"/>
              </a:rPr>
              <a:t>Об’єкт вивчення туристичного країнознавства </a:t>
            </a:r>
            <a:r>
              <a:rPr lang="uk-UA" sz="3000" dirty="0" smtClean="0">
                <a:latin typeface="+mj-lt"/>
              </a:rPr>
              <a:t>– це країни як основні одиниці сучасної соціально-політичної організації світу, а також регіони країн, стан, ресурси та рівень розвитку туризму в країнах та регіонах світу.</a:t>
            </a:r>
          </a:p>
          <a:p>
            <a:pPr algn="just"/>
            <a:r>
              <a:rPr lang="uk-UA" sz="3000" b="1" i="1" dirty="0" smtClean="0">
                <a:latin typeface="+mj-lt"/>
              </a:rPr>
              <a:t>Предмет туристичного країнознавства</a:t>
            </a:r>
            <a:r>
              <a:rPr lang="uk-UA" sz="3000" dirty="0" smtClean="0">
                <a:latin typeface="+mj-lt"/>
              </a:rPr>
              <a:t>: різноманітна інформація про сучасні процеси у світі та про конкретні країни (регіони), їхні туристичні ресурси та туристичну привабливість.</a:t>
            </a:r>
            <a:endParaRPr lang="uk-UA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84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997839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+mj-lt"/>
              </a:rPr>
              <a:t>Предметом туристичного країнознавства </a:t>
            </a:r>
            <a:r>
              <a:rPr lang="uk-UA" sz="2800" dirty="0" smtClean="0">
                <a:latin typeface="+mj-lt"/>
              </a:rPr>
              <a:t>як навчальної дисципліни є туристичне середовище окремих країн або історико-географічних регіонів – результат взаємодії географічного і культурного середовища внаслідок рекреаційно-туристичного освоєння.</a:t>
            </a:r>
          </a:p>
          <a:p>
            <a:pPr algn="just"/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33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1131</TotalTime>
  <Words>979</Words>
  <Application>Microsoft Office PowerPoint</Application>
  <PresentationFormat>Экран (4:3)</PresentationFormat>
  <Paragraphs>125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Лекція 1. ТУРИСТИЧНЕ КРАЇНОЗНАВСТВО ЯК НАВЧАЛЬНА ДИСЦИПЛІНА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Туристичні макрорегіони (UNWTO)</vt:lpstr>
      <vt:lpstr>Туристичне середовище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Туристичний потенціал території та загальна характеристика його складових елементів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Географія туризму як наукова дисципліна</dc:title>
  <dc:creator>User</dc:creator>
  <cp:lastModifiedBy>Пользователь Windows</cp:lastModifiedBy>
  <cp:revision>61</cp:revision>
  <dcterms:created xsi:type="dcterms:W3CDTF">2017-09-11T11:46:17Z</dcterms:created>
  <dcterms:modified xsi:type="dcterms:W3CDTF">2021-02-11T23:13:12Z</dcterms:modified>
</cp:coreProperties>
</file>