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1060" y="-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bis-nbuv.gov.ua/cgi-bin/irbis_nbuv/cgiirbis_64.exe?Z21ID=&amp;I21DBN=UJRN&amp;P21DBN=UJRN&amp;S21STN=1&amp;S21REF=10&amp;S21FMT=JUU_all&amp;C21COM=S&amp;S21CNR=20&amp;S21P01=0&amp;S21P02=0&amp;S21P03=IJ=&amp;S21COLORTERMS=1&amp;S21STR=%D0%9624982" TargetMode="External"/><Relationship Id="rId2" Type="http://schemas.openxmlformats.org/officeDocument/2006/relationships/hyperlink" Target="http://www.nbuv.gov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bis-nbuv.gov.ua/cgi-bin/irbis_nbuv/cgiirbis_64.exe?I21DBN=LINK&amp;P21DBN=UJRN&amp;Z21ID=&amp;S21REF=10&amp;S21CNR=20&amp;S21STN=1&amp;S21FMT=ASP_meta&amp;C21COM=S&amp;2_S21P03=FILA=&amp;2_S21STR=Mir_2016_1_2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106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ПРЕЗЕНТАЦІЯ КУРСУ</a:t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481068"/>
            <a:ext cx="9144000" cy="7727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1912513" y="1053472"/>
            <a:ext cx="531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ДІЛОВИЙ ІМІДЖ МЕНЕДЖЕРА </a:t>
            </a: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ЗАКЛАДУ ОСВІТИ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1455313" y="1221512"/>
            <a:ext cx="7412193" cy="386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1800" dirty="0" smtClean="0">
                <a:latin typeface="Arial" pitchFamily="34" charset="0"/>
                <a:cs typeface="Arial" pitchFamily="34" charset="0"/>
              </a:rPr>
              <a:t>Національна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бібліотека України імені В. І. Вернадського.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URL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uk-UA" sz="1800" u="sng" dirty="0">
                <a:latin typeface="Arial" pitchFamily="34" charset="0"/>
                <a:cs typeface="Arial" pitchFamily="34" charset="0"/>
                <a:hlinkClick r:id="rId2"/>
              </a:rPr>
              <a:t>http://www.nbuv.gov.ua/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Дрозденко Н. М., Дрозденко В. М. Психолого-педагогічні аспекти формування іміджу сучасного вчителя.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Вісник Чернігівського національного педагогічного університету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. Серія: Педагогічні науки. 2014. № 120. С. 112–115.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Волошко Л. Особистісно-професійний імідж майбутніх фахівців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соціономічної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сфери як наукова категорія професійної педагогіки. </a:t>
            </a:r>
            <a:r>
              <a:rPr lang="uk-UA" sz="1800" i="1" u="sng" dirty="0">
                <a:latin typeface="Arial" pitchFamily="34" charset="0"/>
                <a:cs typeface="Arial" pitchFamily="34" charset="0"/>
                <a:hlinkClick r:id="rId3" tooltip="Періодичне видання"/>
              </a:rPr>
              <a:t>Молодь і ринок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. 2016. № 1. С. 103–107.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URL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: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 </a:t>
            </a:r>
            <a:r>
              <a:rPr lang="uk-UA" sz="1800" u="sng" dirty="0" err="1">
                <a:latin typeface="Arial" pitchFamily="34" charset="0"/>
                <a:cs typeface="Arial" pitchFamily="34" charset="0"/>
                <a:hlinkClick r:id="rId4"/>
              </a:rPr>
              <a:t>htt</a:t>
            </a:r>
            <a:r>
              <a:rPr lang="uk-UA" sz="1800" u="sng" dirty="0">
                <a:latin typeface="Arial" pitchFamily="34" charset="0"/>
                <a:cs typeface="Arial" pitchFamily="34" charset="0"/>
                <a:hlinkClick r:id="rId4"/>
              </a:rPr>
              <a:t>p://nbuv.gov.ua/UJRN/Mir_2016_1_22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Фадеева М. В. Технологія формування позитивного іміджу.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URL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: http://vuzlib.com/content/view/1044/94/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4"/>
            <a:ext cx="8360804" cy="101291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Arial" pitchFamily="34" charset="0"/>
                <a:cs typeface="Arial" pitchFamily="34" charset="0"/>
              </a:rPr>
              <a:t>Інформаційні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ресурси: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7285" y="90152"/>
            <a:ext cx="8360804" cy="242231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До зустрічі на заняттях!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199" name="Picture 7" descr="Influence Without Authority | Workplace Conflict Calga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30" y="3406811"/>
            <a:ext cx="5227793" cy="29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" r="11155" b="3825"/>
          <a:stretch/>
        </p:blipFill>
        <p:spPr bwMode="auto">
          <a:xfrm>
            <a:off x="2009104" y="635954"/>
            <a:ext cx="5267460" cy="605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68817" y="3663264"/>
            <a:ext cx="3814563" cy="1012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Дякую за увагу!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00"/>
            <a:ext cx="9144000" cy="3912827"/>
          </a:xfrm>
        </p:spPr>
        <p:txBody>
          <a:bodyPr>
            <a:normAutofit/>
          </a:bodyPr>
          <a:lstStyle/>
          <a:p>
            <a:pPr algn="ctr"/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1" t="13732" r="4873"/>
          <a:stretch/>
        </p:blipFill>
        <p:spPr bwMode="auto">
          <a:xfrm>
            <a:off x="2115733" y="4199574"/>
            <a:ext cx="3878408" cy="25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427405" y="333286"/>
            <a:ext cx="7418231" cy="3614871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Метою</a:t>
            </a:r>
            <a:r>
              <a:rPr lang="uk-UA" dirty="0">
                <a:latin typeface="Arial" pitchFamily="34" charset="0"/>
                <a:cs typeface="Arial" pitchFamily="34" charset="0"/>
              </a:rPr>
              <a:t> навчальної дисципліни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«Діловий імідж менеджера закладу освіти»</a:t>
            </a:r>
            <a:r>
              <a:rPr lang="uk-UA" dirty="0">
                <a:latin typeface="Arial" pitchFamily="34" charset="0"/>
                <a:cs typeface="Arial" pitchFamily="34" charset="0"/>
              </a:rPr>
              <a:t> є набуття здобувачами вищої освіти знань про теоретичні основи, механізми і технології формування, розвитку та корекції позитивного ділового іміджу майбутнього керівника у закладах освіти різного типу, його роль у педагогічній діяльності, а також умінь і навичок ефективного використання ділового іміджу для успішного здійснення професійних завдань відповідно до постійно змінюваних вимог до фахівця-менеджера з боку суспільства.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46186"/>
            <a:ext cx="8757633" cy="742456"/>
          </a:xfrm>
        </p:spPr>
        <p:txBody>
          <a:bodyPr>
            <a:normAutofit/>
          </a:bodyPr>
          <a:lstStyle/>
          <a:p>
            <a:pPr algn="ctr"/>
            <a:r>
              <a:rPr lang="uk-UA" sz="1800" dirty="0">
                <a:latin typeface="Arial" pitchFamily="34" charset="0"/>
                <a:cs typeface="Arial" pitchFamily="34" charset="0"/>
              </a:rPr>
              <a:t>Основними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завданнями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вивчення навчальної дисципліни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«Діловий імідж менеджера закладу освіти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» є:</a:t>
            </a:r>
            <a:endParaRPr lang="uk-UA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139" y="991673"/>
            <a:ext cx="7418231" cy="328977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–</a:t>
            </a:r>
            <a:r>
              <a:rPr lang="uk-UA" dirty="0"/>
              <a:t> набуття майбутніми фахівцями </a:t>
            </a:r>
            <a:r>
              <a:rPr lang="uk-UA" dirty="0" err="1"/>
              <a:t>компетентностей</a:t>
            </a:r>
            <a:r>
              <a:rPr lang="uk-UA" dirty="0"/>
              <a:t>, необхідних для створення, розвитку та корекції позитивного професійного іміджу менеджера закладу освіти різного типу; </a:t>
            </a:r>
            <a:endParaRPr lang="ru-RU" dirty="0"/>
          </a:p>
          <a:p>
            <a:r>
              <a:rPr lang="uk-UA" dirty="0"/>
              <a:t>– оволодіння здобувачами вищої освіти уміннями презентації створеного ділового образу сучасного менеджера цільовій аудиторії (вихованцям, їх батькам, колегам, громадськості); </a:t>
            </a:r>
            <a:endParaRPr lang="ru-RU" dirty="0"/>
          </a:p>
          <a:p>
            <a:r>
              <a:rPr lang="uk-UA" dirty="0"/>
              <a:t>– опанування знаннями, удосконалення вмінь та навичок вирішувати професійні завдання з урахуванням вимог до особистості майбутнього керівника закладу освіти; </a:t>
            </a:r>
            <a:endParaRPr lang="ru-RU" dirty="0"/>
          </a:p>
          <a:p>
            <a:r>
              <a:rPr lang="uk-UA" dirty="0"/>
              <a:t>– формування мотивації щодо постійного самовдосконалення і саморозвитку професіонала, здатного грамотно будувати позитивний діловий образ майбутнього керівника закладу освіти.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69076" y="4971246"/>
            <a:ext cx="7418231" cy="77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89" y="4426721"/>
            <a:ext cx="3678478" cy="21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262093"/>
            <a:ext cx="8744755" cy="5497772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У результаті вивчення навчальної дисципліни «Діловий імідж менеджера закладу освіти» здобувачі вищої освіти повинні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знати:</a:t>
            </a:r>
            <a:br>
              <a:rPr lang="uk-UA" sz="20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 сутність, види, типи та функції ділового іміджу керівника;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специфіку, місце і роль використання інструментальних засобів (іміджевих атрибутів) у педагогічній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іміджелогії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психологічні основи професійного іміджу;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соціокультурні чинники розвитку ділового іміджу та етичної культури менеджера закладу освіти;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принципи, норми і правила професійно-педагогічної поведінки;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технології побудови власного позитивного іміджу;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основні вимоги, що висуваються суспільством до особистості сучасного менеджера закладу освіти;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основні типи ділового іміджу керівника, його функції, структурні компоненти, технології створення, розвитку та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корекції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uk-UA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90539" y="1298620"/>
            <a:ext cx="7418231" cy="118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Вміти: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58430" y="760577"/>
            <a:ext cx="7418231" cy="5050564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створювати програми впровадження й реалізації іміджевих атрибутів освітнього менеджера, образ сучасного закладу освіти, діловий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самоімідж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підтримувати корпоративний імідж, моделювати професійно-педагогічну поведінку на рефлексивній основі;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аналізувати та оцінювати власний діловий імідж з огляду на сучасні вимоги суспільства до сучасного керівника освіти;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володіти різними формами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самопрезентації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підсилювати та гармонізувати зовнішні (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габітарні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вербальні, кінетичні, предметні й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середовищні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елементи), внутрішні (знання, уміння, здібності, цінності, установки, самооцінка, Я-концепція та ін.) і процесуальні (стиль спілкування, поведінка) прояви власного іміджу керівника-професіонала;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розробляти й застосовувати конструктивні комунікативні сценарії взаємодії, брати участь у створенні ефективної комунікації з освітніми закладами, громадськими організаціями, комерційними структурами, засобами масової інформації з метою популяризації власного передового досвіду, кар’єрного зростання, привернення уваги суспільства до актуальних проблем в освіті;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реалізувати набуті знання в галузі педагогічної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іміджелогії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у сфері професійної діяльності.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1600" dirty="0">
                <a:latin typeface="Arial" pitchFamily="34" charset="0"/>
                <a:cs typeface="Arial" pitchFamily="34" charset="0"/>
              </a:rPr>
              <a:t>Згідно з вимогами освітньо-професійних програм «Дошкільна освіта», «Початкова освіта» здобувачі вищої освіти повинні досягти таких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компетентностей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:</a:t>
            </a:r>
            <a:endParaRPr lang="uk-UA" sz="1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74625" y="2965392"/>
            <a:ext cx="7418231" cy="3512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75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uk-UA" sz="1750" dirty="0">
                <a:latin typeface="Arial" pitchFamily="34" charset="0"/>
                <a:cs typeface="Arial" pitchFamily="34" charset="0"/>
              </a:rPr>
              <a:t> здатність до усвідомлення своєї ролі як менеджера закладу освіти, а також системи цінностей, мети і завдань професійної діяльності;</a:t>
            </a:r>
            <a:endParaRPr lang="ru-RU" sz="1750" dirty="0">
              <a:latin typeface="Arial" pitchFamily="34" charset="0"/>
              <a:cs typeface="Arial" pitchFamily="34" charset="0"/>
            </a:endParaRPr>
          </a:p>
          <a:p>
            <a:r>
              <a:rPr lang="uk-UA" sz="1750" dirty="0">
                <a:latin typeface="Arial" pitchFamily="34" charset="0"/>
                <a:cs typeface="Arial" pitchFamily="34" charset="0"/>
              </a:rPr>
              <a:t>– здатність комплексно застосовувати отримані знання в галузі теорії і практики презентаційної діяльності при вирішенні конкретних професійно-педагогічних завдань;</a:t>
            </a:r>
            <a:endParaRPr lang="ru-RU" sz="1750" dirty="0">
              <a:latin typeface="Arial" pitchFamily="34" charset="0"/>
              <a:cs typeface="Arial" pitchFamily="34" charset="0"/>
            </a:endParaRPr>
          </a:p>
          <a:p>
            <a:r>
              <a:rPr lang="uk-UA" sz="1750" dirty="0">
                <a:latin typeface="Arial" pitchFamily="34" charset="0"/>
                <a:cs typeface="Arial" pitchFamily="34" charset="0"/>
              </a:rPr>
              <a:t>– здатність і готовність до професійного самовдосконалення, конкурентоспроможності; розвитку власного інтелектуального і загальнокультурного рівня; володіння культурою спілкування державною та однією із іноземних мов, застосовуючи правила мовленнєвого етикету; оволодіння новими знаннями і методами </a:t>
            </a:r>
            <a:r>
              <a:rPr lang="uk-UA" sz="1750" dirty="0" err="1">
                <a:latin typeface="Arial" pitchFamily="34" charset="0"/>
                <a:cs typeface="Arial" pitchFamily="34" charset="0"/>
              </a:rPr>
              <a:t>самопрезентації</a:t>
            </a:r>
            <a:r>
              <a:rPr lang="uk-UA" sz="1750" dirty="0">
                <a:latin typeface="Arial" pitchFamily="34" charset="0"/>
                <a:cs typeface="Arial" pitchFamily="34" charset="0"/>
              </a:rPr>
              <a:t> на основі самоосвіти та використання сучасних освітніх технологій.</a:t>
            </a:r>
            <a:endParaRPr lang="ru-RU" sz="17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4" y="1021278"/>
            <a:ext cx="5147795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Міждисциплінарні зв</a:t>
            </a:r>
            <a:r>
              <a:rPr lang="uk-UA" sz="3200" b="1" dirty="0" smtClean="0"/>
              <a:t>’</a:t>
            </a:r>
            <a:r>
              <a:rPr lang="uk-UA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язки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74624" y="1026010"/>
            <a:ext cx="7418231" cy="2717048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Проблематика курсу «Діловий імідж менеджера закладу освіти» пов’язана з курсами «Вступ до педагогічної професії», «Основи педагогічної майстерності», «Педагогічна психологія».</a:t>
            </a:r>
            <a:endParaRPr lang="uk-UA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Desktop\2 сессия\4_Організація управ. діяльності\Задание\Сним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75" y="3839006"/>
            <a:ext cx="3785904" cy="21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Arial" pitchFamily="34" charset="0"/>
                <a:cs typeface="Arial" pitchFamily="34" charset="0"/>
              </a:rPr>
              <a:t>Рекомендована література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47687" y="1026009"/>
            <a:ext cx="7645170" cy="3349437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 smtClean="0"/>
              <a:t>                                             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Основна:</a:t>
            </a:r>
          </a:p>
          <a:p>
            <a:pPr marL="0" indent="0">
              <a:buNone/>
            </a:pPr>
            <a:endParaRPr lang="uk-UA" sz="20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000" dirty="0" smtClean="0">
                <a:latin typeface="Arial" pitchFamily="34" charset="0"/>
                <a:cs typeface="Arial" pitchFamily="34" charset="0"/>
              </a:rPr>
              <a:t>Барна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Н.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В.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Уланова С. І. Естетика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іміджмейкінгу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 : монографія. Київ : Слово, 2012. 176 с.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000" dirty="0">
                <a:latin typeface="Arial" pitchFamily="34" charset="0"/>
                <a:cs typeface="Arial" pitchFamily="34" charset="0"/>
              </a:rPr>
              <a:t>Дяченко Т. О., Скібицька Л. І. Організаційна культура та корпоративний імідж підприємства :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навч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посіб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для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студ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вищ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навч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закл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реком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МОНУ. Київ : Освіта України, 2011. 248 с.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5933"/>
          <a:stretch/>
        </p:blipFill>
        <p:spPr bwMode="auto">
          <a:xfrm>
            <a:off x="1847663" y="4375447"/>
            <a:ext cx="5168094" cy="2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1444975" y="1674976"/>
            <a:ext cx="7066635" cy="466600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Бондаренко І. С.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Іміджологія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: імідж особистості : навчально-методичний посібник для студентів освітньо-кваліфікаційного рівня «бакалавр» напряму підготовки «Реклама і зв’язки з громадськістю». Запоріжжя : ЗНУ, 2014. 126 с.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Бондаренко І. С.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Іміджологія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у системі гуманітарних знань: культурно-освітні стратегії : монографія. Запоріжжя : ЗНУ, 2016. 304 с.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Бондаренко І. С.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Іміджологія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 : психологія іміджу : навчально-методичний посібник для студентів освітньо-кваліфікаційного рівня «бакалавр» напряму підготовки «Реклама і зв’язки з громадськістю». Запоріжжя : ЗНУ, 2014. 124 с.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Корнієнко В. О., Денисюк С. Г. Імідж політичного лідера: проблеми формування та практичної реалізації : монографія. Вінниця :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УНІВЕРСУМ-Вінниця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, 2009. 144 с.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Хомуленко Т. Б., Падафет Ю. Г., Скориніна О. В. Теоретичні та практичні аспекти дослідження іміджу : монографія. Харків : ВД «ІНЖЕК», 2005. 272 с.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31"/>
          <a:stretch/>
        </p:blipFill>
        <p:spPr bwMode="auto">
          <a:xfrm>
            <a:off x="6200127" y="172896"/>
            <a:ext cx="2434106" cy="13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4"/>
            <a:ext cx="8360804" cy="101291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Arial" pitchFamily="34" charset="0"/>
                <a:cs typeface="Arial" pitchFamily="34" charset="0"/>
              </a:rPr>
              <a:t>Додаткова: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D:\Desktop\2 сессия\4_Організація управ. діяльності\Задание\png-transparent-sunglasses-cartoon-green-black-cartoon-sunglasses-cartoon-character-blue-oth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9" b="544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0663" r="19540" b="52678"/>
          <a:stretch/>
        </p:blipFill>
        <p:spPr bwMode="auto">
          <a:xfrm rot="20675416">
            <a:off x="7023823" y="507296"/>
            <a:ext cx="697512" cy="2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103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ПРЕЗЕНТАЦІЯ КУРСУ </vt:lpstr>
      <vt:lpstr>Презентация PowerPoint</vt:lpstr>
      <vt:lpstr>Основними завданнями вивчення навчальної дисципліни «Діловий імідж менеджера закладу освіти» є:</vt:lpstr>
      <vt:lpstr>           У результаті вивчення навчальної дисципліни «Діловий імідж менеджера закладу освіти» здобувачі вищої освіти повинні                                                     знати:   – сутність, види, типи та функції ділового іміджу керівника;  – специфіку, місце і роль використання інструментальних засобів (іміджевих атрибутів) у педагогічній іміджелогії;  – психологічні основи професійного іміджу;  – соціокультурні чинники розвитку ділового іміджу та етичної культури менеджера закладу освіти;  – принципи, норми і правила професійно-педагогічної поведінки; – технології побудови власного позитивного іміджу; – основні вимоги, що висуваються суспільством до особистості сучасного менеджера закладу освіти;  – основні типи ділового іміджу керівника, його функції, структурні компоненти, технології створення, розвитку та корекції </vt:lpstr>
      <vt:lpstr>Вміти:</vt:lpstr>
      <vt:lpstr>Згідно з вимогами освітньо-професійних програм «Дошкільна освіта», «Початкова освіта» здобувачі вищої освіти повинні досягти таких компетентностей:</vt:lpstr>
      <vt:lpstr>Міждисциплінарні зв’язки</vt:lpstr>
      <vt:lpstr>Рекомендована література</vt:lpstr>
      <vt:lpstr>Додаткова:</vt:lpstr>
      <vt:lpstr>Інформаційні ресурси:</vt:lpstr>
      <vt:lpstr>До зустрічі на заняттях!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Larisa</cp:lastModifiedBy>
  <cp:revision>111</cp:revision>
  <dcterms:created xsi:type="dcterms:W3CDTF">2014-11-21T11:00:06Z</dcterms:created>
  <dcterms:modified xsi:type="dcterms:W3CDTF">2020-09-05T06:53:40Z</dcterms:modified>
</cp:coreProperties>
</file>