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sldIdLst>
    <p:sldId id="499" r:id="rId2"/>
    <p:sldId id="413" r:id="rId3"/>
    <p:sldId id="419" r:id="rId4"/>
    <p:sldId id="420" r:id="rId5"/>
    <p:sldId id="421" r:id="rId6"/>
    <p:sldId id="422" r:id="rId7"/>
    <p:sldId id="414" r:id="rId8"/>
    <p:sldId id="423" r:id="rId9"/>
    <p:sldId id="500" r:id="rId10"/>
    <p:sldId id="415" r:id="rId11"/>
    <p:sldId id="424" r:id="rId12"/>
    <p:sldId id="425" r:id="rId13"/>
    <p:sldId id="427" r:id="rId14"/>
    <p:sldId id="501" r:id="rId15"/>
    <p:sldId id="502" r:id="rId16"/>
    <p:sldId id="429" r:id="rId17"/>
    <p:sldId id="430" r:id="rId18"/>
    <p:sldId id="431" r:id="rId19"/>
    <p:sldId id="432" r:id="rId20"/>
    <p:sldId id="433" r:id="rId21"/>
    <p:sldId id="339" r:id="rId22"/>
    <p:sldId id="503" r:id="rId23"/>
    <p:sldId id="436" r:id="rId24"/>
    <p:sldId id="442" r:id="rId25"/>
    <p:sldId id="443" r:id="rId26"/>
    <p:sldId id="438" r:id="rId27"/>
    <p:sldId id="508" r:id="rId28"/>
    <p:sldId id="440" r:id="rId29"/>
    <p:sldId id="510" r:id="rId30"/>
    <p:sldId id="444" r:id="rId31"/>
    <p:sldId id="445" r:id="rId32"/>
    <p:sldId id="504" r:id="rId33"/>
    <p:sldId id="539" r:id="rId34"/>
    <p:sldId id="447" r:id="rId35"/>
    <p:sldId id="448" r:id="rId36"/>
    <p:sldId id="449" r:id="rId37"/>
    <p:sldId id="450" r:id="rId38"/>
    <p:sldId id="451" r:id="rId39"/>
    <p:sldId id="505" r:id="rId40"/>
    <p:sldId id="506" r:id="rId41"/>
    <p:sldId id="498" r:id="rId42"/>
    <p:sldId id="507" r:id="rId43"/>
    <p:sldId id="455" r:id="rId44"/>
    <p:sldId id="456" r:id="rId45"/>
    <p:sldId id="511" r:id="rId46"/>
    <p:sldId id="512" r:id="rId47"/>
    <p:sldId id="513" r:id="rId48"/>
    <p:sldId id="514" r:id="rId49"/>
    <p:sldId id="515" r:id="rId50"/>
    <p:sldId id="516" r:id="rId51"/>
    <p:sldId id="517" r:id="rId52"/>
    <p:sldId id="518" r:id="rId53"/>
    <p:sldId id="519" r:id="rId54"/>
    <p:sldId id="520" r:id="rId55"/>
    <p:sldId id="521" r:id="rId56"/>
    <p:sldId id="522" r:id="rId57"/>
    <p:sldId id="523" r:id="rId58"/>
    <p:sldId id="524" r:id="rId59"/>
    <p:sldId id="525" r:id="rId60"/>
    <p:sldId id="526" r:id="rId61"/>
    <p:sldId id="527" r:id="rId62"/>
    <p:sldId id="528" r:id="rId63"/>
    <p:sldId id="529" r:id="rId64"/>
    <p:sldId id="530" r:id="rId65"/>
    <p:sldId id="531" r:id="rId66"/>
    <p:sldId id="532" r:id="rId67"/>
    <p:sldId id="533" r:id="rId68"/>
    <p:sldId id="534" r:id="rId69"/>
    <p:sldId id="535" r:id="rId70"/>
    <p:sldId id="536" r:id="rId71"/>
    <p:sldId id="537" r:id="rId72"/>
    <p:sldId id="538" r:id="rId7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Средний стиль 3 — акцент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82" autoAdjust="0"/>
    <p:restoredTop sz="94434" autoAdjust="0"/>
  </p:normalViewPr>
  <p:slideViewPr>
    <p:cSldViewPr snapToGrid="0">
      <p:cViewPr varScale="1">
        <p:scale>
          <a:sx n="86" d="100"/>
          <a:sy n="86" d="100"/>
        </p:scale>
        <p:origin x="696"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_rels/data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hyperlink" Target="&#1059;&#1095;&#1077;&#1073;&#1085;&#1072;&#1103;%20&#1087;&#1088;&#1086;&#1075;&#1088;&#1072;&#1084;&#1084;&#1072;_&#1056;&#1091;&#1089;&#1089;&#1082;&#1080;&#1081;%20&#1103;&#1079;&#1099;&#1082;%20&#1071;1_2-4%20&#1082;&#1083;&#1072;&#1089;&#1089;.docx" TargetMode="External"/></Relationships>
</file>

<file path=ppt/diagrams/_rels/drawing1.xml.rels><?xml version="1.0" encoding="UTF-8" standalone="yes"?>
<Relationships xmlns="http://schemas.openxmlformats.org/package/2006/relationships"><Relationship Id="rId1" Type="http://schemas.openxmlformats.org/officeDocument/2006/relationships/image" Target="../media/image11.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9A64B0-5BD0-4902-84F6-5B9FF704DFB8}" type="doc">
      <dgm:prSet loTypeId="urn:microsoft.com/office/officeart/2005/8/layout/radial2" loCatId="relationship" qsTypeId="urn:microsoft.com/office/officeart/2005/8/quickstyle/simple1" qsCatId="simple" csTypeId="urn:microsoft.com/office/officeart/2005/8/colors/colorful5" csCatId="colorful" phldr="1"/>
      <dgm:spPr/>
      <dgm:t>
        <a:bodyPr/>
        <a:lstStyle/>
        <a:p>
          <a:endParaRPr lang="ru-RU"/>
        </a:p>
      </dgm:t>
    </dgm:pt>
    <dgm:pt modelId="{EBD9CDC9-180E-44BD-A117-999340E56054}">
      <dgm:prSet phldrT="[Текст]" custT="1"/>
      <dgm:spPr>
        <a:solidFill>
          <a:schemeClr val="accent1">
            <a:lumMod val="40000"/>
            <a:lumOff val="60000"/>
          </a:schemeClr>
        </a:solidFill>
      </dgm:spPr>
      <dgm:t>
        <a:bodyPr/>
        <a:lstStyle/>
        <a:p>
          <a:r>
            <a:rPr lang="en-US" sz="1800" dirty="0" smtClean="0">
              <a:solidFill>
                <a:schemeClr val="tx1"/>
              </a:solidFill>
              <a:latin typeface="Arial Narrow" panose="020B0606020202030204" pitchFamily="34" charset="0"/>
            </a:rPr>
            <a:t>Assessment criteria</a:t>
          </a:r>
          <a:endParaRPr lang="ru-RU" sz="1800" dirty="0" smtClean="0">
            <a:solidFill>
              <a:schemeClr val="tx1"/>
            </a:solidFill>
            <a:latin typeface="Arial Narrow" panose="020B0606020202030204" pitchFamily="34" charset="0"/>
          </a:endParaRPr>
        </a:p>
        <a:p>
          <a:r>
            <a:rPr lang="en-US" sz="1800" dirty="0" smtClean="0">
              <a:solidFill>
                <a:schemeClr val="tx1"/>
              </a:solidFill>
              <a:latin typeface="Arial Narrow" panose="020B0606020202030204" pitchFamily="34" charset="0"/>
            </a:rPr>
            <a:t>(e.g. Bloom’s Taxonomy)</a:t>
          </a:r>
          <a:endParaRPr lang="ru-RU" sz="1800" dirty="0">
            <a:solidFill>
              <a:schemeClr val="tx1"/>
            </a:solidFill>
            <a:latin typeface="Arial Narrow" panose="020B0606020202030204" pitchFamily="34" charset="0"/>
          </a:endParaRPr>
        </a:p>
      </dgm:t>
    </dgm:pt>
    <dgm:pt modelId="{71ECD667-5BAF-45CD-B625-E20023D0928C}" type="parTrans" cxnId="{0F7003A8-04FB-44B6-A599-4A96049A5954}">
      <dgm:prSet/>
      <dgm:spPr/>
      <dgm:t>
        <a:bodyPr/>
        <a:lstStyle/>
        <a:p>
          <a:endParaRPr lang="ru-RU"/>
        </a:p>
      </dgm:t>
    </dgm:pt>
    <dgm:pt modelId="{D3A781E7-30CD-409A-9094-E73640140AF8}" type="sibTrans" cxnId="{0F7003A8-04FB-44B6-A599-4A96049A5954}">
      <dgm:prSet/>
      <dgm:spPr/>
      <dgm:t>
        <a:bodyPr/>
        <a:lstStyle/>
        <a:p>
          <a:endParaRPr lang="ru-RU"/>
        </a:p>
      </dgm:t>
    </dgm:pt>
    <dgm:pt modelId="{25217020-AF47-4182-89BA-4CC6BC091335}">
      <dgm:prSet phldrT="[Текст]" custT="1"/>
      <dgm:spPr>
        <a:solidFill>
          <a:schemeClr val="accent1">
            <a:lumMod val="40000"/>
            <a:lumOff val="60000"/>
          </a:schemeClr>
        </a:solidFill>
      </dgm:spPr>
      <dgm:t>
        <a:bodyPr/>
        <a:lstStyle/>
        <a:p>
          <a:r>
            <a:rPr lang="en-US" sz="1800" dirty="0" smtClean="0">
              <a:solidFill>
                <a:schemeClr val="tx1"/>
              </a:solidFill>
              <a:latin typeface="Arial Narrow" panose="020B0606020202030204" pitchFamily="34" charset="0"/>
            </a:rPr>
            <a:t>Descriptors</a:t>
          </a:r>
          <a:endParaRPr lang="ru-RU" sz="1800" dirty="0">
            <a:solidFill>
              <a:schemeClr val="tx1"/>
            </a:solidFill>
            <a:latin typeface="Arial Narrow" panose="020B0606020202030204" pitchFamily="34" charset="0"/>
          </a:endParaRPr>
        </a:p>
      </dgm:t>
    </dgm:pt>
    <dgm:pt modelId="{2C2859C2-42A4-4F08-A2B2-7733D20B60CA}" type="parTrans" cxnId="{1D3F41BB-6169-415E-859D-12C25EFDDD01}">
      <dgm:prSet/>
      <dgm:spPr/>
      <dgm:t>
        <a:bodyPr/>
        <a:lstStyle/>
        <a:p>
          <a:endParaRPr lang="ru-RU"/>
        </a:p>
      </dgm:t>
    </dgm:pt>
    <dgm:pt modelId="{30376EDF-BBF3-4D1B-A7E0-966FAEBE6EE7}" type="sibTrans" cxnId="{1D3F41BB-6169-415E-859D-12C25EFDDD01}">
      <dgm:prSet/>
      <dgm:spPr/>
      <dgm:t>
        <a:bodyPr/>
        <a:lstStyle/>
        <a:p>
          <a:endParaRPr lang="ru-RU"/>
        </a:p>
      </dgm:t>
    </dgm:pt>
    <dgm:pt modelId="{B44213E9-60ED-409A-82E9-5DD286B965B5}">
      <dgm:prSet phldrT="[Текст]" custT="1"/>
      <dgm:spPr>
        <a:solidFill>
          <a:schemeClr val="accent1">
            <a:lumMod val="40000"/>
            <a:lumOff val="60000"/>
          </a:schemeClr>
        </a:solidFill>
      </dgm:spPr>
      <dgm:t>
        <a:bodyPr/>
        <a:lstStyle/>
        <a:p>
          <a:r>
            <a:rPr lang="en-US" sz="1800" dirty="0" smtClean="0">
              <a:solidFill>
                <a:schemeClr val="tx1"/>
              </a:solidFill>
              <a:latin typeface="Arial Narrow" panose="020B0606020202030204" pitchFamily="34" charset="0"/>
            </a:rPr>
            <a:t>Learning objectives</a:t>
          </a:r>
        </a:p>
        <a:p>
          <a:r>
            <a:rPr lang="en-US" sz="1800" dirty="0" smtClean="0">
              <a:solidFill>
                <a:schemeClr val="tx1"/>
              </a:solidFill>
              <a:latin typeface="Arial Narrow" panose="020B0606020202030204" pitchFamily="34" charset="0"/>
            </a:rPr>
            <a:t>(from curriculum)</a:t>
          </a:r>
          <a:endParaRPr lang="ru-RU" sz="1800" dirty="0" smtClean="0">
            <a:solidFill>
              <a:schemeClr val="tx1"/>
            </a:solidFill>
            <a:latin typeface="Arial Narrow" panose="020B0606020202030204" pitchFamily="34" charset="0"/>
          </a:endParaRPr>
        </a:p>
      </dgm:t>
      <dgm:extLst>
        <a:ext uri="{E40237B7-FDA0-4F09-8148-C483321AD2D9}">
          <dgm14:cNvPr xmlns:dgm14="http://schemas.microsoft.com/office/drawing/2010/diagram" id="0" name="">
            <a:hlinkClick xmlns:r="http://schemas.openxmlformats.org/officeDocument/2006/relationships" r:id="rId1" action="ppaction://hlinkfile"/>
          </dgm14:cNvPr>
        </a:ext>
      </dgm:extLst>
    </dgm:pt>
    <dgm:pt modelId="{3378688B-B90B-4294-8047-DBDB4E216836}" type="parTrans" cxnId="{0AD89BC8-1DB4-4168-B446-8D34C0475583}">
      <dgm:prSet/>
      <dgm:spPr/>
      <dgm:t>
        <a:bodyPr/>
        <a:lstStyle/>
        <a:p>
          <a:endParaRPr lang="ru-RU"/>
        </a:p>
      </dgm:t>
    </dgm:pt>
    <dgm:pt modelId="{5DFBA2AD-AFEF-4AD8-80FE-187D1FFB33E3}" type="sibTrans" cxnId="{0AD89BC8-1DB4-4168-B446-8D34C0475583}">
      <dgm:prSet/>
      <dgm:spPr/>
      <dgm:t>
        <a:bodyPr/>
        <a:lstStyle/>
        <a:p>
          <a:endParaRPr lang="ru-RU"/>
        </a:p>
      </dgm:t>
    </dgm:pt>
    <dgm:pt modelId="{2EE7EF09-2F4B-462F-8F56-B5742024E5CC}">
      <dgm:prSet custT="1"/>
      <dgm:spPr>
        <a:solidFill>
          <a:schemeClr val="accent1">
            <a:lumMod val="40000"/>
            <a:lumOff val="60000"/>
          </a:schemeClr>
        </a:solidFill>
      </dgm:spPr>
      <dgm:t>
        <a:bodyPr/>
        <a:lstStyle/>
        <a:p>
          <a:r>
            <a:rPr lang="en-US" sz="1800" dirty="0" smtClean="0">
              <a:solidFill>
                <a:schemeClr val="tx1"/>
              </a:solidFill>
              <a:latin typeface="Arial Narrow" panose="020B0606020202030204" pitchFamily="34" charset="0"/>
            </a:rPr>
            <a:t>Tasks</a:t>
          </a:r>
          <a:endParaRPr lang="ru-RU" sz="1800" dirty="0">
            <a:solidFill>
              <a:schemeClr val="tx1"/>
            </a:solidFill>
            <a:latin typeface="Arial Narrow" panose="020B0606020202030204" pitchFamily="34" charset="0"/>
          </a:endParaRPr>
        </a:p>
      </dgm:t>
    </dgm:pt>
    <dgm:pt modelId="{19FE2EB6-9A19-484C-9D9C-33A3C36AB8F6}" type="parTrans" cxnId="{8E667AB5-89FF-432A-86F4-5601ABBF3D2E}">
      <dgm:prSet/>
      <dgm:spPr/>
      <dgm:t>
        <a:bodyPr/>
        <a:lstStyle/>
        <a:p>
          <a:endParaRPr lang="ru-RU"/>
        </a:p>
      </dgm:t>
    </dgm:pt>
    <dgm:pt modelId="{163E0A49-F070-4727-B8FB-58366B7BAE75}" type="sibTrans" cxnId="{8E667AB5-89FF-432A-86F4-5601ABBF3D2E}">
      <dgm:prSet/>
      <dgm:spPr/>
      <dgm:t>
        <a:bodyPr/>
        <a:lstStyle/>
        <a:p>
          <a:endParaRPr lang="ru-RU"/>
        </a:p>
      </dgm:t>
    </dgm:pt>
    <dgm:pt modelId="{306F0E9B-4A74-4A33-8949-1809F9292BFB}">
      <dgm:prSet phldrT="[Текст]" custT="1"/>
      <dgm:spPr>
        <a:solidFill>
          <a:schemeClr val="accent1">
            <a:lumMod val="40000"/>
            <a:lumOff val="60000"/>
          </a:schemeClr>
        </a:solidFill>
      </dgm:spPr>
      <dgm:t>
        <a:bodyPr/>
        <a:lstStyle/>
        <a:p>
          <a:pPr algn="ctr"/>
          <a:r>
            <a:rPr lang="en-US" sz="1800" dirty="0" smtClean="0">
              <a:solidFill>
                <a:schemeClr val="tx1"/>
              </a:solidFill>
              <a:latin typeface="Arial Narrow" panose="020B0606020202030204" pitchFamily="34" charset="0"/>
            </a:rPr>
            <a:t>Feedback</a:t>
          </a:r>
          <a:endParaRPr lang="ru-RU" sz="1800" dirty="0">
            <a:solidFill>
              <a:schemeClr val="tx1"/>
            </a:solidFill>
            <a:latin typeface="Arial Narrow" panose="020B0606020202030204" pitchFamily="34" charset="0"/>
          </a:endParaRPr>
        </a:p>
      </dgm:t>
    </dgm:pt>
    <dgm:pt modelId="{D73AC40C-4D34-4953-90E6-75A2C5CE13FC}" type="parTrans" cxnId="{182FB4A5-1322-47FC-A781-1D907D1FFD59}">
      <dgm:prSet/>
      <dgm:spPr/>
      <dgm:t>
        <a:bodyPr/>
        <a:lstStyle/>
        <a:p>
          <a:endParaRPr lang="ru-RU"/>
        </a:p>
      </dgm:t>
    </dgm:pt>
    <dgm:pt modelId="{35FA125A-A810-468A-8B6E-B5BD78DB8CBB}" type="sibTrans" cxnId="{182FB4A5-1322-47FC-A781-1D907D1FFD59}">
      <dgm:prSet/>
      <dgm:spPr/>
      <dgm:t>
        <a:bodyPr/>
        <a:lstStyle/>
        <a:p>
          <a:endParaRPr lang="ru-RU"/>
        </a:p>
      </dgm:t>
    </dgm:pt>
    <dgm:pt modelId="{86E52459-969B-4F06-B83F-F90426A1439F}">
      <dgm:prSet/>
      <dgm:spPr/>
      <dgm:t>
        <a:bodyPr/>
        <a:lstStyle/>
        <a:p>
          <a:endParaRPr lang="ru-RU"/>
        </a:p>
      </dgm:t>
    </dgm:pt>
    <dgm:pt modelId="{9F9DB6E7-8847-4A1D-900B-C51E4BE5C90E}" type="parTrans" cxnId="{055C24F4-6624-486C-9C7C-B322B6A92364}">
      <dgm:prSet/>
      <dgm:spPr/>
      <dgm:t>
        <a:bodyPr/>
        <a:lstStyle/>
        <a:p>
          <a:endParaRPr lang="ru-RU"/>
        </a:p>
      </dgm:t>
    </dgm:pt>
    <dgm:pt modelId="{36D7FCFC-EC96-457D-8947-1F7338306919}" type="sibTrans" cxnId="{055C24F4-6624-486C-9C7C-B322B6A92364}">
      <dgm:prSet/>
      <dgm:spPr/>
      <dgm:t>
        <a:bodyPr/>
        <a:lstStyle/>
        <a:p>
          <a:endParaRPr lang="ru-RU"/>
        </a:p>
      </dgm:t>
    </dgm:pt>
    <dgm:pt modelId="{F6B8DBB6-325D-4666-AB63-19D10BC3CF11}" type="pres">
      <dgm:prSet presAssocID="{6A9A64B0-5BD0-4902-84F6-5B9FF704DFB8}" presName="composite" presStyleCnt="0">
        <dgm:presLayoutVars>
          <dgm:chMax val="5"/>
          <dgm:dir/>
          <dgm:animLvl val="ctr"/>
          <dgm:resizeHandles val="exact"/>
        </dgm:presLayoutVars>
      </dgm:prSet>
      <dgm:spPr/>
      <dgm:t>
        <a:bodyPr/>
        <a:lstStyle/>
        <a:p>
          <a:endParaRPr lang="ru-RU"/>
        </a:p>
      </dgm:t>
    </dgm:pt>
    <dgm:pt modelId="{27BFB083-86F2-4F50-8F64-7668043D2969}" type="pres">
      <dgm:prSet presAssocID="{6A9A64B0-5BD0-4902-84F6-5B9FF704DFB8}" presName="cycle" presStyleCnt="0"/>
      <dgm:spPr/>
      <dgm:t>
        <a:bodyPr/>
        <a:lstStyle/>
        <a:p>
          <a:endParaRPr lang="ru-RU"/>
        </a:p>
      </dgm:t>
    </dgm:pt>
    <dgm:pt modelId="{57E78A47-F0F7-441B-96A0-B2D1A9D88C46}" type="pres">
      <dgm:prSet presAssocID="{6A9A64B0-5BD0-4902-84F6-5B9FF704DFB8}" presName="centerShape" presStyleCnt="0"/>
      <dgm:spPr/>
      <dgm:t>
        <a:bodyPr/>
        <a:lstStyle/>
        <a:p>
          <a:endParaRPr lang="ru-RU"/>
        </a:p>
      </dgm:t>
    </dgm:pt>
    <dgm:pt modelId="{2901260A-529D-4B46-922A-A1D017EDE928}" type="pres">
      <dgm:prSet presAssocID="{6A9A64B0-5BD0-4902-84F6-5B9FF704DFB8}" presName="connSite" presStyleLbl="node1" presStyleIdx="0" presStyleCnt="6"/>
      <dgm:spPr/>
      <dgm:t>
        <a:bodyPr/>
        <a:lstStyle/>
        <a:p>
          <a:endParaRPr lang="ru-RU"/>
        </a:p>
      </dgm:t>
    </dgm:pt>
    <dgm:pt modelId="{364FC8E4-9B18-41EC-B21E-4336495F4B08}" type="pres">
      <dgm:prSet presAssocID="{6A9A64B0-5BD0-4902-84F6-5B9FF704DFB8}" presName="visible" presStyleLbl="node1" presStyleIdx="0" presStyleCnt="6" custScaleX="121916" custScaleY="85308" custLinFactNeighborX="-19808"/>
      <dgm:spPr>
        <a:blipFill>
          <a:blip xmlns:r="http://schemas.openxmlformats.org/officeDocument/2006/relationships" r:embed="rId2">
            <a:extLst>
              <a:ext uri="{28A0092B-C50C-407E-A947-70E740481C1C}">
                <a14:useLocalDpi xmlns:a14="http://schemas.microsoft.com/office/drawing/2010/main" val="0"/>
              </a:ext>
            </a:extLst>
          </a:blip>
          <a:srcRect/>
          <a:stretch>
            <a:fillRect l="-16000" r="-16000"/>
          </a:stretch>
        </a:blipFill>
      </dgm:spPr>
      <dgm:t>
        <a:bodyPr/>
        <a:lstStyle/>
        <a:p>
          <a:endParaRPr lang="ru-RU"/>
        </a:p>
      </dgm:t>
    </dgm:pt>
    <dgm:pt modelId="{193CDF5E-0D7D-4820-A1A8-D4A6467B4F28}" type="pres">
      <dgm:prSet presAssocID="{3378688B-B90B-4294-8047-DBDB4E216836}" presName="Name25" presStyleLbl="parChTrans1D1" presStyleIdx="0" presStyleCnt="5"/>
      <dgm:spPr/>
      <dgm:t>
        <a:bodyPr/>
        <a:lstStyle/>
        <a:p>
          <a:endParaRPr lang="ru-RU"/>
        </a:p>
      </dgm:t>
    </dgm:pt>
    <dgm:pt modelId="{3732A44D-DB77-4559-828D-C1B03314C1A4}" type="pres">
      <dgm:prSet presAssocID="{B44213E9-60ED-409A-82E9-5DD286B965B5}" presName="node" presStyleCnt="0"/>
      <dgm:spPr/>
    </dgm:pt>
    <dgm:pt modelId="{5A29052B-E14B-401F-A8BF-DEB2313EBA96}" type="pres">
      <dgm:prSet presAssocID="{B44213E9-60ED-409A-82E9-5DD286B965B5}" presName="parentNode" presStyleLbl="node1" presStyleIdx="1" presStyleCnt="6" custScaleX="628226" custScaleY="127627" custLinFactNeighborX="8984" custLinFactNeighborY="3365">
        <dgm:presLayoutVars>
          <dgm:chMax val="1"/>
          <dgm:bulletEnabled val="1"/>
        </dgm:presLayoutVars>
      </dgm:prSet>
      <dgm:spPr/>
      <dgm:t>
        <a:bodyPr/>
        <a:lstStyle/>
        <a:p>
          <a:endParaRPr lang="ru-RU"/>
        </a:p>
      </dgm:t>
    </dgm:pt>
    <dgm:pt modelId="{0B78216E-D7BE-4CC7-90A5-C464FB4B7276}" type="pres">
      <dgm:prSet presAssocID="{B44213E9-60ED-409A-82E9-5DD286B965B5}" presName="childNode" presStyleLbl="revTx" presStyleIdx="0" presStyleCnt="1">
        <dgm:presLayoutVars>
          <dgm:bulletEnabled val="1"/>
        </dgm:presLayoutVars>
      </dgm:prSet>
      <dgm:spPr/>
    </dgm:pt>
    <dgm:pt modelId="{69F5727C-9A9B-4B24-AADA-F95DF6D45352}" type="pres">
      <dgm:prSet presAssocID="{71ECD667-5BAF-45CD-B625-E20023D0928C}" presName="Name25" presStyleLbl="parChTrans1D1" presStyleIdx="1" presStyleCnt="5"/>
      <dgm:spPr/>
      <dgm:t>
        <a:bodyPr/>
        <a:lstStyle/>
        <a:p>
          <a:endParaRPr lang="ru-RU"/>
        </a:p>
      </dgm:t>
    </dgm:pt>
    <dgm:pt modelId="{14E3393D-03A3-4197-86A7-8D6AD964103A}" type="pres">
      <dgm:prSet presAssocID="{EBD9CDC9-180E-44BD-A117-999340E56054}" presName="node" presStyleCnt="0"/>
      <dgm:spPr/>
      <dgm:t>
        <a:bodyPr/>
        <a:lstStyle/>
        <a:p>
          <a:endParaRPr lang="ru-RU"/>
        </a:p>
      </dgm:t>
    </dgm:pt>
    <dgm:pt modelId="{A4F4B729-72E4-4052-A665-4EAB13D3A15E}" type="pres">
      <dgm:prSet presAssocID="{EBD9CDC9-180E-44BD-A117-999340E56054}" presName="parentNode" presStyleLbl="node1" presStyleIdx="2" presStyleCnt="6" custScaleX="513214" custScaleY="139796" custLinFactX="100000" custLinFactNeighborX="172007" custLinFactNeighborY="12274">
        <dgm:presLayoutVars>
          <dgm:chMax val="1"/>
          <dgm:bulletEnabled val="1"/>
        </dgm:presLayoutVars>
      </dgm:prSet>
      <dgm:spPr/>
      <dgm:t>
        <a:bodyPr/>
        <a:lstStyle/>
        <a:p>
          <a:endParaRPr lang="ru-RU"/>
        </a:p>
      </dgm:t>
    </dgm:pt>
    <dgm:pt modelId="{A9B06FB3-6F81-41E1-B0AD-07FE7F556C1B}" type="pres">
      <dgm:prSet presAssocID="{EBD9CDC9-180E-44BD-A117-999340E56054}" presName="childNode" presStyleLbl="revTx" presStyleIdx="0" presStyleCnt="1">
        <dgm:presLayoutVars>
          <dgm:bulletEnabled val="1"/>
        </dgm:presLayoutVars>
      </dgm:prSet>
      <dgm:spPr/>
      <dgm:t>
        <a:bodyPr/>
        <a:lstStyle/>
        <a:p>
          <a:endParaRPr lang="ru-RU"/>
        </a:p>
      </dgm:t>
    </dgm:pt>
    <dgm:pt modelId="{F6F4E0DE-7CE9-479B-B8B6-8947E646CA1B}" type="pres">
      <dgm:prSet presAssocID="{19FE2EB6-9A19-484C-9D9C-33A3C36AB8F6}" presName="Name25" presStyleLbl="parChTrans1D1" presStyleIdx="2" presStyleCnt="5"/>
      <dgm:spPr/>
      <dgm:t>
        <a:bodyPr/>
        <a:lstStyle/>
        <a:p>
          <a:endParaRPr lang="ru-RU"/>
        </a:p>
      </dgm:t>
    </dgm:pt>
    <dgm:pt modelId="{786F0DAC-57FE-4203-8893-5E71F01BC28E}" type="pres">
      <dgm:prSet presAssocID="{2EE7EF09-2F4B-462F-8F56-B5742024E5CC}" presName="node" presStyleCnt="0"/>
      <dgm:spPr/>
    </dgm:pt>
    <dgm:pt modelId="{2981CA95-2B41-4F83-85C4-E37E46862D53}" type="pres">
      <dgm:prSet presAssocID="{2EE7EF09-2F4B-462F-8F56-B5742024E5CC}" presName="parentNode" presStyleLbl="node1" presStyleIdx="3" presStyleCnt="6" custScaleX="378578" custScaleY="127832" custLinFactX="51444" custLinFactNeighborX="100000" custLinFactNeighborY="16654">
        <dgm:presLayoutVars>
          <dgm:chMax val="1"/>
          <dgm:bulletEnabled val="1"/>
        </dgm:presLayoutVars>
      </dgm:prSet>
      <dgm:spPr/>
      <dgm:t>
        <a:bodyPr/>
        <a:lstStyle/>
        <a:p>
          <a:endParaRPr lang="ru-RU"/>
        </a:p>
      </dgm:t>
    </dgm:pt>
    <dgm:pt modelId="{23013D81-297C-44EB-8507-B22CDFB0606A}" type="pres">
      <dgm:prSet presAssocID="{2EE7EF09-2F4B-462F-8F56-B5742024E5CC}" presName="childNode" presStyleLbl="revTx" presStyleIdx="0" presStyleCnt="1">
        <dgm:presLayoutVars>
          <dgm:bulletEnabled val="1"/>
        </dgm:presLayoutVars>
      </dgm:prSet>
      <dgm:spPr/>
    </dgm:pt>
    <dgm:pt modelId="{2E840AFC-B75D-4EE7-9BE5-9EBA8E1752B4}" type="pres">
      <dgm:prSet presAssocID="{2C2859C2-42A4-4F08-A2B2-7733D20B60CA}" presName="Name25" presStyleLbl="parChTrans1D1" presStyleIdx="3" presStyleCnt="5"/>
      <dgm:spPr/>
      <dgm:t>
        <a:bodyPr/>
        <a:lstStyle/>
        <a:p>
          <a:endParaRPr lang="ru-RU"/>
        </a:p>
      </dgm:t>
    </dgm:pt>
    <dgm:pt modelId="{0ED96D2C-9F48-4674-AC47-C87470250370}" type="pres">
      <dgm:prSet presAssocID="{25217020-AF47-4182-89BA-4CC6BC091335}" presName="node" presStyleCnt="0"/>
      <dgm:spPr/>
      <dgm:t>
        <a:bodyPr/>
        <a:lstStyle/>
        <a:p>
          <a:endParaRPr lang="ru-RU"/>
        </a:p>
      </dgm:t>
    </dgm:pt>
    <dgm:pt modelId="{9036A3ED-D9B5-4454-99A0-06926B265ACC}" type="pres">
      <dgm:prSet presAssocID="{25217020-AF47-4182-89BA-4CC6BC091335}" presName="parentNode" presStyleLbl="node1" presStyleIdx="4" presStyleCnt="6" custScaleX="365877" custScaleY="141664" custLinFactNeighborX="92488" custLinFactNeighborY="41061">
        <dgm:presLayoutVars>
          <dgm:chMax val="1"/>
          <dgm:bulletEnabled val="1"/>
        </dgm:presLayoutVars>
      </dgm:prSet>
      <dgm:spPr/>
      <dgm:t>
        <a:bodyPr/>
        <a:lstStyle/>
        <a:p>
          <a:endParaRPr lang="ru-RU"/>
        </a:p>
      </dgm:t>
    </dgm:pt>
    <dgm:pt modelId="{B9E5CA3A-8E1A-4AAC-8705-FFA88ACE4F64}" type="pres">
      <dgm:prSet presAssocID="{25217020-AF47-4182-89BA-4CC6BC091335}" presName="childNode" presStyleLbl="revTx" presStyleIdx="0" presStyleCnt="1">
        <dgm:presLayoutVars>
          <dgm:bulletEnabled val="1"/>
        </dgm:presLayoutVars>
      </dgm:prSet>
      <dgm:spPr/>
      <dgm:t>
        <a:bodyPr/>
        <a:lstStyle/>
        <a:p>
          <a:endParaRPr lang="ru-RU"/>
        </a:p>
      </dgm:t>
    </dgm:pt>
    <dgm:pt modelId="{9C6B752E-0E71-4B5F-A2CF-1D5FB322A041}" type="pres">
      <dgm:prSet presAssocID="{D73AC40C-4D34-4953-90E6-75A2C5CE13FC}" presName="Name25" presStyleLbl="parChTrans1D1" presStyleIdx="4" presStyleCnt="5"/>
      <dgm:spPr/>
      <dgm:t>
        <a:bodyPr/>
        <a:lstStyle/>
        <a:p>
          <a:endParaRPr lang="ru-RU"/>
        </a:p>
      </dgm:t>
    </dgm:pt>
    <dgm:pt modelId="{7C288F8E-353A-4C2C-A344-469E52E24581}" type="pres">
      <dgm:prSet presAssocID="{306F0E9B-4A74-4A33-8949-1809F9292BFB}" presName="node" presStyleCnt="0"/>
      <dgm:spPr/>
    </dgm:pt>
    <dgm:pt modelId="{822E80DE-C542-4544-8497-E92A23B726F5}" type="pres">
      <dgm:prSet presAssocID="{306F0E9B-4A74-4A33-8949-1809F9292BFB}" presName="parentNode" presStyleLbl="node1" presStyleIdx="5" presStyleCnt="6" custScaleX="357290" custScaleY="127590" custLinFactX="-96310" custLinFactNeighborX="-100000" custLinFactNeighborY="-38971">
        <dgm:presLayoutVars>
          <dgm:chMax val="1"/>
          <dgm:bulletEnabled val="1"/>
        </dgm:presLayoutVars>
      </dgm:prSet>
      <dgm:spPr/>
      <dgm:t>
        <a:bodyPr/>
        <a:lstStyle/>
        <a:p>
          <a:endParaRPr lang="ru-RU"/>
        </a:p>
      </dgm:t>
    </dgm:pt>
    <dgm:pt modelId="{58D42F96-9D64-4247-B606-C225ACC20479}" type="pres">
      <dgm:prSet presAssocID="{306F0E9B-4A74-4A33-8949-1809F9292BFB}" presName="childNode" presStyleLbl="revTx" presStyleIdx="0" presStyleCnt="1">
        <dgm:presLayoutVars>
          <dgm:bulletEnabled val="1"/>
        </dgm:presLayoutVars>
      </dgm:prSet>
      <dgm:spPr/>
    </dgm:pt>
  </dgm:ptLst>
  <dgm:cxnLst>
    <dgm:cxn modelId="{4B23BEC8-F037-4FF0-9D78-0FAEB97024F9}" type="presOf" srcId="{2C2859C2-42A4-4F08-A2B2-7733D20B60CA}" destId="{2E840AFC-B75D-4EE7-9BE5-9EBA8E1752B4}" srcOrd="0" destOrd="0" presId="urn:microsoft.com/office/officeart/2005/8/layout/radial2"/>
    <dgm:cxn modelId="{022DBFB8-88B9-421E-B193-E0B2A83C6D90}" type="presOf" srcId="{3378688B-B90B-4294-8047-DBDB4E216836}" destId="{193CDF5E-0D7D-4820-A1A8-D4A6467B4F28}" srcOrd="0" destOrd="0" presId="urn:microsoft.com/office/officeart/2005/8/layout/radial2"/>
    <dgm:cxn modelId="{B6D40EAE-FC8E-4A1F-95DC-881312E65C59}" type="presOf" srcId="{EBD9CDC9-180E-44BD-A117-999340E56054}" destId="{A4F4B729-72E4-4052-A665-4EAB13D3A15E}" srcOrd="0" destOrd="0" presId="urn:microsoft.com/office/officeart/2005/8/layout/radial2"/>
    <dgm:cxn modelId="{182FB4A5-1322-47FC-A781-1D907D1FFD59}" srcId="{6A9A64B0-5BD0-4902-84F6-5B9FF704DFB8}" destId="{306F0E9B-4A74-4A33-8949-1809F9292BFB}" srcOrd="4" destOrd="0" parTransId="{D73AC40C-4D34-4953-90E6-75A2C5CE13FC}" sibTransId="{35FA125A-A810-468A-8B6E-B5BD78DB8CBB}"/>
    <dgm:cxn modelId="{0F7003A8-04FB-44B6-A599-4A96049A5954}" srcId="{6A9A64B0-5BD0-4902-84F6-5B9FF704DFB8}" destId="{EBD9CDC9-180E-44BD-A117-999340E56054}" srcOrd="1" destOrd="0" parTransId="{71ECD667-5BAF-45CD-B625-E20023D0928C}" sibTransId="{D3A781E7-30CD-409A-9094-E73640140AF8}"/>
    <dgm:cxn modelId="{11E47D8D-D242-4F0F-B5FD-124DE324ABD7}" type="presOf" srcId="{25217020-AF47-4182-89BA-4CC6BC091335}" destId="{9036A3ED-D9B5-4454-99A0-06926B265ACC}" srcOrd="0" destOrd="0" presId="urn:microsoft.com/office/officeart/2005/8/layout/radial2"/>
    <dgm:cxn modelId="{90CCFF33-3429-434F-BB5D-7FAAD9D1B803}" type="presOf" srcId="{D73AC40C-4D34-4953-90E6-75A2C5CE13FC}" destId="{9C6B752E-0E71-4B5F-A2CF-1D5FB322A041}" srcOrd="0" destOrd="0" presId="urn:microsoft.com/office/officeart/2005/8/layout/radial2"/>
    <dgm:cxn modelId="{E7D0D0CF-9B85-4DCB-A580-0E953A4F4636}" type="presOf" srcId="{2EE7EF09-2F4B-462F-8F56-B5742024E5CC}" destId="{2981CA95-2B41-4F83-85C4-E37E46862D53}" srcOrd="0" destOrd="0" presId="urn:microsoft.com/office/officeart/2005/8/layout/radial2"/>
    <dgm:cxn modelId="{8E667AB5-89FF-432A-86F4-5601ABBF3D2E}" srcId="{6A9A64B0-5BD0-4902-84F6-5B9FF704DFB8}" destId="{2EE7EF09-2F4B-462F-8F56-B5742024E5CC}" srcOrd="2" destOrd="0" parTransId="{19FE2EB6-9A19-484C-9D9C-33A3C36AB8F6}" sibTransId="{163E0A49-F070-4727-B8FB-58366B7BAE75}"/>
    <dgm:cxn modelId="{055C24F4-6624-486C-9C7C-B322B6A92364}" srcId="{25217020-AF47-4182-89BA-4CC6BC091335}" destId="{86E52459-969B-4F06-B83F-F90426A1439F}" srcOrd="0" destOrd="0" parTransId="{9F9DB6E7-8847-4A1D-900B-C51E4BE5C90E}" sibTransId="{36D7FCFC-EC96-457D-8947-1F7338306919}"/>
    <dgm:cxn modelId="{0AD89BC8-1DB4-4168-B446-8D34C0475583}" srcId="{6A9A64B0-5BD0-4902-84F6-5B9FF704DFB8}" destId="{B44213E9-60ED-409A-82E9-5DD286B965B5}" srcOrd="0" destOrd="0" parTransId="{3378688B-B90B-4294-8047-DBDB4E216836}" sibTransId="{5DFBA2AD-AFEF-4AD8-80FE-187D1FFB33E3}"/>
    <dgm:cxn modelId="{BE96AD05-337D-41DB-B59A-8D4ACB814978}" type="presOf" srcId="{86E52459-969B-4F06-B83F-F90426A1439F}" destId="{B9E5CA3A-8E1A-4AAC-8705-FFA88ACE4F64}" srcOrd="0" destOrd="0" presId="urn:microsoft.com/office/officeart/2005/8/layout/radial2"/>
    <dgm:cxn modelId="{487AAEA5-5ADD-44A7-BE31-18D94E67AF85}" type="presOf" srcId="{306F0E9B-4A74-4A33-8949-1809F9292BFB}" destId="{822E80DE-C542-4544-8497-E92A23B726F5}" srcOrd="0" destOrd="0" presId="urn:microsoft.com/office/officeart/2005/8/layout/radial2"/>
    <dgm:cxn modelId="{1D3F41BB-6169-415E-859D-12C25EFDDD01}" srcId="{6A9A64B0-5BD0-4902-84F6-5B9FF704DFB8}" destId="{25217020-AF47-4182-89BA-4CC6BC091335}" srcOrd="3" destOrd="0" parTransId="{2C2859C2-42A4-4F08-A2B2-7733D20B60CA}" sibTransId="{30376EDF-BBF3-4D1B-A7E0-966FAEBE6EE7}"/>
    <dgm:cxn modelId="{22DC1298-538C-4014-9724-E9E9F221B2E1}" type="presOf" srcId="{6A9A64B0-5BD0-4902-84F6-5B9FF704DFB8}" destId="{F6B8DBB6-325D-4666-AB63-19D10BC3CF11}" srcOrd="0" destOrd="0" presId="urn:microsoft.com/office/officeart/2005/8/layout/radial2"/>
    <dgm:cxn modelId="{4FD59EDB-A36A-462B-BFE9-6F203CB2ABBA}" type="presOf" srcId="{71ECD667-5BAF-45CD-B625-E20023D0928C}" destId="{69F5727C-9A9B-4B24-AADA-F95DF6D45352}" srcOrd="0" destOrd="0" presId="urn:microsoft.com/office/officeart/2005/8/layout/radial2"/>
    <dgm:cxn modelId="{D3F8873E-5E7A-43F7-8BC3-C7BDDD658A8A}" type="presOf" srcId="{B44213E9-60ED-409A-82E9-5DD286B965B5}" destId="{5A29052B-E14B-401F-A8BF-DEB2313EBA96}" srcOrd="0" destOrd="0" presId="urn:microsoft.com/office/officeart/2005/8/layout/radial2"/>
    <dgm:cxn modelId="{7D89BFE7-BFEA-485A-B4A3-5FD18231CBB2}" type="presOf" srcId="{19FE2EB6-9A19-484C-9D9C-33A3C36AB8F6}" destId="{F6F4E0DE-7CE9-479B-B8B6-8947E646CA1B}" srcOrd="0" destOrd="0" presId="urn:microsoft.com/office/officeart/2005/8/layout/radial2"/>
    <dgm:cxn modelId="{E3A11DA6-D510-462D-8665-070B59511E22}" type="presParOf" srcId="{F6B8DBB6-325D-4666-AB63-19D10BC3CF11}" destId="{27BFB083-86F2-4F50-8F64-7668043D2969}" srcOrd="0" destOrd="0" presId="urn:microsoft.com/office/officeart/2005/8/layout/radial2"/>
    <dgm:cxn modelId="{48990C2D-EF34-452C-885E-6BA2EF40D2C9}" type="presParOf" srcId="{27BFB083-86F2-4F50-8F64-7668043D2969}" destId="{57E78A47-F0F7-441B-96A0-B2D1A9D88C46}" srcOrd="0" destOrd="0" presId="urn:microsoft.com/office/officeart/2005/8/layout/radial2"/>
    <dgm:cxn modelId="{B60993C7-0B60-4D3B-B28D-16658EE828F6}" type="presParOf" srcId="{57E78A47-F0F7-441B-96A0-B2D1A9D88C46}" destId="{2901260A-529D-4B46-922A-A1D017EDE928}" srcOrd="0" destOrd="0" presId="urn:microsoft.com/office/officeart/2005/8/layout/radial2"/>
    <dgm:cxn modelId="{6763EFCE-52D1-4620-9BF4-D8F5D8AD2541}" type="presParOf" srcId="{57E78A47-F0F7-441B-96A0-B2D1A9D88C46}" destId="{364FC8E4-9B18-41EC-B21E-4336495F4B08}" srcOrd="1" destOrd="0" presId="urn:microsoft.com/office/officeart/2005/8/layout/radial2"/>
    <dgm:cxn modelId="{1300E695-6321-4D16-BC28-D63F67192410}" type="presParOf" srcId="{27BFB083-86F2-4F50-8F64-7668043D2969}" destId="{193CDF5E-0D7D-4820-A1A8-D4A6467B4F28}" srcOrd="1" destOrd="0" presId="urn:microsoft.com/office/officeart/2005/8/layout/radial2"/>
    <dgm:cxn modelId="{E01892FD-2171-4F06-95C8-CFE76CCF2CA6}" type="presParOf" srcId="{27BFB083-86F2-4F50-8F64-7668043D2969}" destId="{3732A44D-DB77-4559-828D-C1B03314C1A4}" srcOrd="2" destOrd="0" presId="urn:microsoft.com/office/officeart/2005/8/layout/radial2"/>
    <dgm:cxn modelId="{8D26F737-DBF6-469D-B217-43495363FC79}" type="presParOf" srcId="{3732A44D-DB77-4559-828D-C1B03314C1A4}" destId="{5A29052B-E14B-401F-A8BF-DEB2313EBA96}" srcOrd="0" destOrd="0" presId="urn:microsoft.com/office/officeart/2005/8/layout/radial2"/>
    <dgm:cxn modelId="{35789F9A-72F1-4F1F-8E8C-570B2854DA9E}" type="presParOf" srcId="{3732A44D-DB77-4559-828D-C1B03314C1A4}" destId="{0B78216E-D7BE-4CC7-90A5-C464FB4B7276}" srcOrd="1" destOrd="0" presId="urn:microsoft.com/office/officeart/2005/8/layout/radial2"/>
    <dgm:cxn modelId="{F706114C-33C4-48C5-8AE6-7BBDE9114E27}" type="presParOf" srcId="{27BFB083-86F2-4F50-8F64-7668043D2969}" destId="{69F5727C-9A9B-4B24-AADA-F95DF6D45352}" srcOrd="3" destOrd="0" presId="urn:microsoft.com/office/officeart/2005/8/layout/radial2"/>
    <dgm:cxn modelId="{86F9BE5D-2DFA-414A-9782-D5398B70C9B6}" type="presParOf" srcId="{27BFB083-86F2-4F50-8F64-7668043D2969}" destId="{14E3393D-03A3-4197-86A7-8D6AD964103A}" srcOrd="4" destOrd="0" presId="urn:microsoft.com/office/officeart/2005/8/layout/radial2"/>
    <dgm:cxn modelId="{D326EADB-4799-413D-894A-E4DD35092C10}" type="presParOf" srcId="{14E3393D-03A3-4197-86A7-8D6AD964103A}" destId="{A4F4B729-72E4-4052-A665-4EAB13D3A15E}" srcOrd="0" destOrd="0" presId="urn:microsoft.com/office/officeart/2005/8/layout/radial2"/>
    <dgm:cxn modelId="{4788D333-0AE8-4FE4-AB89-BECBFC6B3DAC}" type="presParOf" srcId="{14E3393D-03A3-4197-86A7-8D6AD964103A}" destId="{A9B06FB3-6F81-41E1-B0AD-07FE7F556C1B}" srcOrd="1" destOrd="0" presId="urn:microsoft.com/office/officeart/2005/8/layout/radial2"/>
    <dgm:cxn modelId="{C488C3BF-0D1D-4B0A-90D4-FB4B52BB3C4D}" type="presParOf" srcId="{27BFB083-86F2-4F50-8F64-7668043D2969}" destId="{F6F4E0DE-7CE9-479B-B8B6-8947E646CA1B}" srcOrd="5" destOrd="0" presId="urn:microsoft.com/office/officeart/2005/8/layout/radial2"/>
    <dgm:cxn modelId="{C5AA8CD5-17F3-4CD4-8F2D-4D33D07EA640}" type="presParOf" srcId="{27BFB083-86F2-4F50-8F64-7668043D2969}" destId="{786F0DAC-57FE-4203-8893-5E71F01BC28E}" srcOrd="6" destOrd="0" presId="urn:microsoft.com/office/officeart/2005/8/layout/radial2"/>
    <dgm:cxn modelId="{F37BEB72-2336-4940-8DC4-107A6AB83BC8}" type="presParOf" srcId="{786F0DAC-57FE-4203-8893-5E71F01BC28E}" destId="{2981CA95-2B41-4F83-85C4-E37E46862D53}" srcOrd="0" destOrd="0" presId="urn:microsoft.com/office/officeart/2005/8/layout/radial2"/>
    <dgm:cxn modelId="{D40FB0B8-3C67-4CC2-8D45-3BC745E4058C}" type="presParOf" srcId="{786F0DAC-57FE-4203-8893-5E71F01BC28E}" destId="{23013D81-297C-44EB-8507-B22CDFB0606A}" srcOrd="1" destOrd="0" presId="urn:microsoft.com/office/officeart/2005/8/layout/radial2"/>
    <dgm:cxn modelId="{8A13EA70-8955-4A73-819C-F7C66E0B9468}" type="presParOf" srcId="{27BFB083-86F2-4F50-8F64-7668043D2969}" destId="{2E840AFC-B75D-4EE7-9BE5-9EBA8E1752B4}" srcOrd="7" destOrd="0" presId="urn:microsoft.com/office/officeart/2005/8/layout/radial2"/>
    <dgm:cxn modelId="{EF5AA123-AD55-4895-9BAA-41798B9B5EA6}" type="presParOf" srcId="{27BFB083-86F2-4F50-8F64-7668043D2969}" destId="{0ED96D2C-9F48-4674-AC47-C87470250370}" srcOrd="8" destOrd="0" presId="urn:microsoft.com/office/officeart/2005/8/layout/radial2"/>
    <dgm:cxn modelId="{FE923403-3FAF-4434-8B02-8DD3853832E1}" type="presParOf" srcId="{0ED96D2C-9F48-4674-AC47-C87470250370}" destId="{9036A3ED-D9B5-4454-99A0-06926B265ACC}" srcOrd="0" destOrd="0" presId="urn:microsoft.com/office/officeart/2005/8/layout/radial2"/>
    <dgm:cxn modelId="{E9C07F77-066E-4B79-8760-6099AFD09725}" type="presParOf" srcId="{0ED96D2C-9F48-4674-AC47-C87470250370}" destId="{B9E5CA3A-8E1A-4AAC-8705-FFA88ACE4F64}" srcOrd="1" destOrd="0" presId="urn:microsoft.com/office/officeart/2005/8/layout/radial2"/>
    <dgm:cxn modelId="{FB223BCC-2653-4D48-8157-5489216BD91E}" type="presParOf" srcId="{27BFB083-86F2-4F50-8F64-7668043D2969}" destId="{9C6B752E-0E71-4B5F-A2CF-1D5FB322A041}" srcOrd="9" destOrd="0" presId="urn:microsoft.com/office/officeart/2005/8/layout/radial2"/>
    <dgm:cxn modelId="{B1CD8113-9199-46C8-AB0D-12C9D177FA5D}" type="presParOf" srcId="{27BFB083-86F2-4F50-8F64-7668043D2969}" destId="{7C288F8E-353A-4C2C-A344-469E52E24581}" srcOrd="10" destOrd="0" presId="urn:microsoft.com/office/officeart/2005/8/layout/radial2"/>
    <dgm:cxn modelId="{BD1C6AAD-688A-4D24-B136-E5D1CDCD8E33}" type="presParOf" srcId="{7C288F8E-353A-4C2C-A344-469E52E24581}" destId="{822E80DE-C542-4544-8497-E92A23B726F5}" srcOrd="0" destOrd="0" presId="urn:microsoft.com/office/officeart/2005/8/layout/radial2"/>
    <dgm:cxn modelId="{91DFC183-834A-44EE-BA6D-BF3DC8B6378F}" type="presParOf" srcId="{7C288F8E-353A-4C2C-A344-469E52E24581}" destId="{58D42F96-9D64-4247-B606-C225ACC20479}"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B174DB7-225D-4419-974D-661674B0D1ED}" type="doc">
      <dgm:prSet loTypeId="urn:microsoft.com/office/officeart/2005/8/layout/vList6" loCatId="list" qsTypeId="urn:microsoft.com/office/officeart/2005/8/quickstyle/simple1" qsCatId="simple" csTypeId="urn:microsoft.com/office/officeart/2005/8/colors/accent6_1" csCatId="accent6" phldr="1"/>
      <dgm:spPr/>
      <dgm:t>
        <a:bodyPr/>
        <a:lstStyle/>
        <a:p>
          <a:endParaRPr lang="en-US"/>
        </a:p>
      </dgm:t>
    </dgm:pt>
    <dgm:pt modelId="{AED41E6E-8845-4975-9C9F-8C9FB53D0287}">
      <dgm:prSet phldrT="[Текст]" custT="1">
        <dgm:style>
          <a:lnRef idx="2">
            <a:schemeClr val="accent1">
              <a:shade val="50000"/>
            </a:schemeClr>
          </a:lnRef>
          <a:fillRef idx="1">
            <a:schemeClr val="accent1"/>
          </a:fillRef>
          <a:effectRef idx="0">
            <a:schemeClr val="accent1"/>
          </a:effectRef>
          <a:fontRef idx="minor">
            <a:schemeClr val="lt1"/>
          </a:fontRef>
        </dgm:style>
      </dgm:prSet>
      <dgm:spPr>
        <a:ln/>
      </dgm:spPr>
      <dgm:t>
        <a:bodyPr/>
        <a:lstStyle/>
        <a:p>
          <a:r>
            <a:rPr lang="en-US" sz="3200" smtClean="0">
              <a:latin typeface="Arial Narrow" panose="020B0606020202030204" pitchFamily="34" charset="0"/>
            </a:rPr>
            <a:t>Class </a:t>
          </a:r>
          <a:r>
            <a:rPr lang="en-US" sz="3200" dirty="0" smtClean="0">
              <a:latin typeface="Arial Narrow" panose="020B0606020202030204" pitchFamily="34" charset="0"/>
            </a:rPr>
            <a:t>register </a:t>
          </a:r>
          <a:endParaRPr lang="en-US" sz="3200" dirty="0"/>
        </a:p>
      </dgm:t>
    </dgm:pt>
    <dgm:pt modelId="{BA4258A2-7E48-47F0-B112-A2C8796EA5F3}" type="parTrans" cxnId="{3D01703D-A326-4038-8F56-E22D25452018}">
      <dgm:prSet/>
      <dgm:spPr/>
      <dgm:t>
        <a:bodyPr/>
        <a:lstStyle/>
        <a:p>
          <a:endParaRPr lang="en-US" sz="1400">
            <a:solidFill>
              <a:schemeClr val="tx1"/>
            </a:solidFill>
          </a:endParaRPr>
        </a:p>
      </dgm:t>
    </dgm:pt>
    <dgm:pt modelId="{85FBBF71-8A70-47AE-96FB-5548D6563900}" type="sibTrans" cxnId="{3D01703D-A326-4038-8F56-E22D25452018}">
      <dgm:prSet/>
      <dgm:spPr/>
      <dgm:t>
        <a:bodyPr/>
        <a:lstStyle/>
        <a:p>
          <a:endParaRPr lang="en-US" sz="1400">
            <a:solidFill>
              <a:schemeClr val="tx1"/>
            </a:solidFill>
          </a:endParaRPr>
        </a:p>
      </dgm:t>
    </dgm:pt>
    <dgm:pt modelId="{DDE64373-9336-421D-812E-61194C366F2C}">
      <dgm:prSet phldrT="[Текст]" custT="1"/>
      <dgm:spPr/>
      <dgm:t>
        <a:bodyPr/>
        <a:lstStyle/>
        <a:p>
          <a:r>
            <a:rPr lang="en-US" sz="1600" dirty="0" smtClean="0"/>
            <a:t>Learners’ attendance of school</a:t>
          </a:r>
          <a:endParaRPr lang="en-US" sz="1600" dirty="0"/>
        </a:p>
      </dgm:t>
    </dgm:pt>
    <dgm:pt modelId="{FB268196-3273-4E8F-8FD3-41ED104C49CB}" type="parTrans" cxnId="{6B8BD008-AC75-4B97-9F50-C78A1EBC0581}">
      <dgm:prSet/>
      <dgm:spPr/>
      <dgm:t>
        <a:bodyPr/>
        <a:lstStyle/>
        <a:p>
          <a:endParaRPr lang="en-US" sz="1400">
            <a:solidFill>
              <a:schemeClr val="tx1"/>
            </a:solidFill>
          </a:endParaRPr>
        </a:p>
      </dgm:t>
    </dgm:pt>
    <dgm:pt modelId="{5C3E403D-0BEF-48CA-A901-4D30C3F8BC3A}" type="sibTrans" cxnId="{6B8BD008-AC75-4B97-9F50-C78A1EBC0581}">
      <dgm:prSet/>
      <dgm:spPr/>
      <dgm:t>
        <a:bodyPr/>
        <a:lstStyle/>
        <a:p>
          <a:endParaRPr lang="en-US" sz="1400">
            <a:solidFill>
              <a:schemeClr val="tx1"/>
            </a:solidFill>
          </a:endParaRPr>
        </a:p>
      </dgm:t>
    </dgm:pt>
    <dgm:pt modelId="{F1090C42-F304-4124-A00D-76CC511272D1}">
      <dgm:prSet phldrT="[Текст]" custT="1"/>
      <dgm:spPr/>
      <dgm:t>
        <a:bodyPr/>
        <a:lstStyle/>
        <a:p>
          <a:r>
            <a:rPr lang="en-US" sz="1600" dirty="0" smtClean="0">
              <a:latin typeface="Arial Narrow" panose="020B0606020202030204" pitchFamily="34" charset="0"/>
            </a:rPr>
            <a:t>Lesson topics </a:t>
          </a:r>
          <a:endParaRPr lang="en-US" sz="1600" dirty="0"/>
        </a:p>
      </dgm:t>
    </dgm:pt>
    <dgm:pt modelId="{545758DE-EAF7-41FA-97C2-B62B6E7471E8}" type="parTrans" cxnId="{73DB8919-05B0-49EB-B5B0-367E7F7C9310}">
      <dgm:prSet/>
      <dgm:spPr/>
      <dgm:t>
        <a:bodyPr/>
        <a:lstStyle/>
        <a:p>
          <a:endParaRPr lang="en-US" sz="1400">
            <a:solidFill>
              <a:schemeClr val="tx1"/>
            </a:solidFill>
          </a:endParaRPr>
        </a:p>
      </dgm:t>
    </dgm:pt>
    <dgm:pt modelId="{8DBF2F5C-1F3B-4878-A7E0-48E0D9F81AF8}" type="sibTrans" cxnId="{73DB8919-05B0-49EB-B5B0-367E7F7C9310}">
      <dgm:prSet/>
      <dgm:spPr/>
      <dgm:t>
        <a:bodyPr/>
        <a:lstStyle/>
        <a:p>
          <a:endParaRPr lang="en-US" sz="1400">
            <a:solidFill>
              <a:schemeClr val="tx1"/>
            </a:solidFill>
          </a:endParaRPr>
        </a:p>
      </dgm:t>
    </dgm:pt>
    <dgm:pt modelId="{4534EC57-BDA6-420C-AA7D-42150650A750}">
      <dgm:prSet phldrT="[Текст]"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3200" dirty="0" smtClean="0">
              <a:latin typeface="Arial Narrow" panose="020B0606020202030204" pitchFamily="34" charset="0"/>
            </a:rPr>
            <a:t>E-class register</a:t>
          </a:r>
          <a:endParaRPr lang="en-US" sz="3200" dirty="0"/>
        </a:p>
      </dgm:t>
    </dgm:pt>
    <dgm:pt modelId="{358955AD-784D-4BC8-96AC-50192FBF5596}" type="parTrans" cxnId="{3A7AB086-03A3-4814-8045-093EC44EF8C9}">
      <dgm:prSet/>
      <dgm:spPr/>
      <dgm:t>
        <a:bodyPr/>
        <a:lstStyle/>
        <a:p>
          <a:endParaRPr lang="en-US" sz="1400">
            <a:solidFill>
              <a:schemeClr val="tx1"/>
            </a:solidFill>
          </a:endParaRPr>
        </a:p>
      </dgm:t>
    </dgm:pt>
    <dgm:pt modelId="{362137C2-62FE-4357-8782-8110F6B668CE}" type="sibTrans" cxnId="{3A7AB086-03A3-4814-8045-093EC44EF8C9}">
      <dgm:prSet/>
      <dgm:spPr/>
      <dgm:t>
        <a:bodyPr/>
        <a:lstStyle/>
        <a:p>
          <a:endParaRPr lang="en-US" sz="1400">
            <a:solidFill>
              <a:schemeClr val="tx1"/>
            </a:solidFill>
          </a:endParaRPr>
        </a:p>
      </dgm:t>
    </dgm:pt>
    <dgm:pt modelId="{459D0D08-1E1C-4C39-BF3E-9D8466747AEE}">
      <dgm:prSet phldrT="[Текст]" custT="1"/>
      <dgm:spPr/>
      <dgm:t>
        <a:bodyPr/>
        <a:lstStyle/>
        <a:p>
          <a:r>
            <a:rPr lang="en-US" sz="1600" dirty="0" smtClean="0">
              <a:latin typeface="Arial Narrow" panose="020B0606020202030204" pitchFamily="34" charset="0"/>
            </a:rPr>
            <a:t>Scores for summative assessment (a unit, a term</a:t>
          </a:r>
          <a:r>
            <a:rPr lang="ru-RU" sz="1600" dirty="0" smtClean="0">
              <a:latin typeface="Arial Narrow" panose="020B0606020202030204" pitchFamily="34" charset="0"/>
            </a:rPr>
            <a:t>) </a:t>
          </a:r>
          <a:endParaRPr lang="en-US" sz="1600" dirty="0"/>
        </a:p>
      </dgm:t>
    </dgm:pt>
    <dgm:pt modelId="{7E9FCB28-3F5B-4E97-8D9D-69970F08FCC2}" type="parTrans" cxnId="{1B354D5B-3364-47C0-8468-7AE78645D9F6}">
      <dgm:prSet/>
      <dgm:spPr/>
      <dgm:t>
        <a:bodyPr/>
        <a:lstStyle/>
        <a:p>
          <a:endParaRPr lang="en-US" sz="1400">
            <a:solidFill>
              <a:schemeClr val="tx1"/>
            </a:solidFill>
          </a:endParaRPr>
        </a:p>
      </dgm:t>
    </dgm:pt>
    <dgm:pt modelId="{22FC49A8-3DAE-4925-BD5A-6528AC7564CB}" type="sibTrans" cxnId="{1B354D5B-3364-47C0-8468-7AE78645D9F6}">
      <dgm:prSet/>
      <dgm:spPr/>
      <dgm:t>
        <a:bodyPr/>
        <a:lstStyle/>
        <a:p>
          <a:endParaRPr lang="en-US" sz="1400">
            <a:solidFill>
              <a:schemeClr val="tx1"/>
            </a:solidFill>
          </a:endParaRPr>
        </a:p>
      </dgm:t>
    </dgm:pt>
    <dgm:pt modelId="{394108F1-868A-4150-BB74-0A79BF6CD542}">
      <dgm:prSet phldrT="[Текст]" custT="1"/>
      <dgm:spPr/>
      <dgm:t>
        <a:bodyPr/>
        <a:lstStyle/>
        <a:p>
          <a:r>
            <a:rPr lang="en-US" sz="1600" dirty="0" smtClean="0">
              <a:latin typeface="Arial Narrow" panose="020B0606020202030204" pitchFamily="34" charset="0"/>
            </a:rPr>
            <a:t>Grades for terms and a year  </a:t>
          </a:r>
          <a:endParaRPr lang="en-US" sz="1600" dirty="0"/>
        </a:p>
      </dgm:t>
    </dgm:pt>
    <dgm:pt modelId="{A9A33E3A-BF22-45F4-87AF-0A6F6FC881BA}" type="parTrans" cxnId="{8BD8A6BF-F8F2-461B-9E23-AF50A37505CA}">
      <dgm:prSet/>
      <dgm:spPr/>
      <dgm:t>
        <a:bodyPr/>
        <a:lstStyle/>
        <a:p>
          <a:endParaRPr lang="en-US" sz="1400">
            <a:solidFill>
              <a:schemeClr val="tx1"/>
            </a:solidFill>
          </a:endParaRPr>
        </a:p>
      </dgm:t>
    </dgm:pt>
    <dgm:pt modelId="{A7F8C592-8D49-46A9-B6BA-DE6DC6CF37CD}" type="sibTrans" cxnId="{8BD8A6BF-F8F2-461B-9E23-AF50A37505CA}">
      <dgm:prSet/>
      <dgm:spPr/>
      <dgm:t>
        <a:bodyPr/>
        <a:lstStyle/>
        <a:p>
          <a:endParaRPr lang="en-US" sz="1400">
            <a:solidFill>
              <a:schemeClr val="tx1"/>
            </a:solidFill>
          </a:endParaRPr>
        </a:p>
      </dgm:t>
    </dgm:pt>
    <dgm:pt modelId="{530269D9-A957-42CB-AD38-9DBAD6B0AD19}">
      <dgm:prSet phldrT="[Текст]" custT="1"/>
      <dgm:spPr/>
      <dgm:t>
        <a:bodyPr/>
        <a:lstStyle/>
        <a:p>
          <a:r>
            <a:rPr lang="en-US" sz="1600" smtClean="0">
              <a:latin typeface="Arial Narrow" panose="020B0606020202030204" pitchFamily="34" charset="0"/>
            </a:rPr>
            <a:t>Scores </a:t>
          </a:r>
          <a:r>
            <a:rPr lang="en-US" sz="1600" dirty="0" smtClean="0">
              <a:latin typeface="Arial Narrow" panose="020B0606020202030204" pitchFamily="34" charset="0"/>
            </a:rPr>
            <a:t>for a term and a year  </a:t>
          </a:r>
          <a:endParaRPr lang="en-US" sz="1600" dirty="0"/>
        </a:p>
      </dgm:t>
    </dgm:pt>
    <dgm:pt modelId="{2EEE9C0C-6B11-4571-9674-CFDF33A14EC2}" type="parTrans" cxnId="{1E193719-A2CC-4C95-B322-7A9B56BA4679}">
      <dgm:prSet/>
      <dgm:spPr/>
      <dgm:t>
        <a:bodyPr/>
        <a:lstStyle/>
        <a:p>
          <a:endParaRPr lang="en-US" sz="1400">
            <a:solidFill>
              <a:schemeClr val="tx1"/>
            </a:solidFill>
          </a:endParaRPr>
        </a:p>
      </dgm:t>
    </dgm:pt>
    <dgm:pt modelId="{C2DD94D1-0E85-430E-831D-4B48A5178922}" type="sibTrans" cxnId="{1E193719-A2CC-4C95-B322-7A9B56BA4679}">
      <dgm:prSet/>
      <dgm:spPr/>
      <dgm:t>
        <a:bodyPr/>
        <a:lstStyle/>
        <a:p>
          <a:endParaRPr lang="en-US" sz="1400">
            <a:solidFill>
              <a:schemeClr val="tx1"/>
            </a:solidFill>
          </a:endParaRPr>
        </a:p>
      </dgm:t>
    </dgm:pt>
    <dgm:pt modelId="{85B852EC-E34B-4716-97FE-DE76D0CDA0FD}">
      <dgm:prSet phldrT="[Текст]"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3200" dirty="0" smtClean="0">
              <a:latin typeface="Arial Narrow" panose="020B0606020202030204" pitchFamily="34" charset="0"/>
            </a:rPr>
            <a:t>Academic transcript </a:t>
          </a:r>
          <a:endParaRPr lang="en-US" sz="3200" dirty="0"/>
        </a:p>
      </dgm:t>
    </dgm:pt>
    <dgm:pt modelId="{6850A13A-DDC4-4803-8E78-80819F435C04}" type="parTrans" cxnId="{1453605D-30DB-4D86-8350-5BAE03662482}">
      <dgm:prSet/>
      <dgm:spPr/>
      <dgm:t>
        <a:bodyPr/>
        <a:lstStyle/>
        <a:p>
          <a:endParaRPr lang="en-US" sz="1400">
            <a:solidFill>
              <a:schemeClr val="tx1"/>
            </a:solidFill>
          </a:endParaRPr>
        </a:p>
      </dgm:t>
    </dgm:pt>
    <dgm:pt modelId="{4B3C0505-E851-45C6-8959-7A5B5D993AF3}" type="sibTrans" cxnId="{1453605D-30DB-4D86-8350-5BAE03662482}">
      <dgm:prSet/>
      <dgm:spPr/>
      <dgm:t>
        <a:bodyPr/>
        <a:lstStyle/>
        <a:p>
          <a:endParaRPr lang="en-US" sz="1400">
            <a:solidFill>
              <a:schemeClr val="tx1"/>
            </a:solidFill>
          </a:endParaRPr>
        </a:p>
      </dgm:t>
    </dgm:pt>
    <dgm:pt modelId="{698DCB3E-9FDC-4F1B-9612-4F38AAB83C12}">
      <dgm:prSet phldrT="[Текст]" custT="1"/>
      <dgm:spPr/>
      <dgm:t>
        <a:bodyPr/>
        <a:lstStyle/>
        <a:p>
          <a:r>
            <a:rPr lang="en-US" sz="1600" dirty="0" smtClean="0"/>
            <a:t>Grades for terms and a year  </a:t>
          </a:r>
          <a:endParaRPr lang="en-US" sz="1600" dirty="0"/>
        </a:p>
      </dgm:t>
    </dgm:pt>
    <dgm:pt modelId="{8FA1A741-144C-46F1-89B4-FCBCA099BDDE}" type="parTrans" cxnId="{ADE34220-2EEA-4E7E-AE96-C04DB07D7EE9}">
      <dgm:prSet/>
      <dgm:spPr/>
      <dgm:t>
        <a:bodyPr/>
        <a:lstStyle/>
        <a:p>
          <a:endParaRPr lang="en-US" sz="1400">
            <a:solidFill>
              <a:schemeClr val="tx1"/>
            </a:solidFill>
          </a:endParaRPr>
        </a:p>
      </dgm:t>
    </dgm:pt>
    <dgm:pt modelId="{A7F731B0-DC5F-48F8-A99A-9FC41AAE7F2D}" type="sibTrans" cxnId="{ADE34220-2EEA-4E7E-AE96-C04DB07D7EE9}">
      <dgm:prSet/>
      <dgm:spPr/>
      <dgm:t>
        <a:bodyPr/>
        <a:lstStyle/>
        <a:p>
          <a:endParaRPr lang="en-US" sz="1400">
            <a:solidFill>
              <a:schemeClr val="tx1"/>
            </a:solidFill>
          </a:endParaRPr>
        </a:p>
      </dgm:t>
    </dgm:pt>
    <dgm:pt modelId="{02264BC6-4770-4C23-8767-24A8AF0CBB3F}">
      <dgm:prSet phldrT="[Текст]" custT="1"/>
      <dgm:spPr/>
      <dgm:t>
        <a:bodyPr/>
        <a:lstStyle/>
        <a:p>
          <a:endParaRPr lang="en-US" sz="1600" dirty="0">
            <a:solidFill>
              <a:schemeClr val="tx1"/>
            </a:solidFill>
          </a:endParaRPr>
        </a:p>
      </dgm:t>
    </dgm:pt>
    <dgm:pt modelId="{C8CC8AE8-1341-41CC-985C-29D2ABCB8DC8}" type="parTrans" cxnId="{B09E9257-5D95-490C-AB91-CC98559151A2}">
      <dgm:prSet/>
      <dgm:spPr/>
      <dgm:t>
        <a:bodyPr/>
        <a:lstStyle/>
        <a:p>
          <a:endParaRPr lang="en-US" sz="1400">
            <a:solidFill>
              <a:schemeClr val="tx1"/>
            </a:solidFill>
          </a:endParaRPr>
        </a:p>
      </dgm:t>
    </dgm:pt>
    <dgm:pt modelId="{75DC89C5-C604-4935-AF47-66778C966B80}" type="sibTrans" cxnId="{B09E9257-5D95-490C-AB91-CC98559151A2}">
      <dgm:prSet/>
      <dgm:spPr/>
      <dgm:t>
        <a:bodyPr/>
        <a:lstStyle/>
        <a:p>
          <a:endParaRPr lang="en-US" sz="1400">
            <a:solidFill>
              <a:schemeClr val="tx1"/>
            </a:solidFill>
          </a:endParaRPr>
        </a:p>
      </dgm:t>
    </dgm:pt>
    <dgm:pt modelId="{5B948139-A604-4E11-B1D9-CF5B736427ED}">
      <dgm:prSet custT="1"/>
      <dgm:spPr/>
      <dgm:t>
        <a:bodyPr/>
        <a:lstStyle/>
        <a:p>
          <a:endParaRPr lang="ru-RU" sz="1600" dirty="0" smtClean="0">
            <a:latin typeface="Arial Narrow" panose="020B0606020202030204" pitchFamily="34" charset="0"/>
          </a:endParaRPr>
        </a:p>
      </dgm:t>
    </dgm:pt>
    <dgm:pt modelId="{39FE2C8F-2F5E-4ABA-B0A5-82DE60C2B1A5}" type="parTrans" cxnId="{683DB0C2-8F2E-4838-B09F-701603B11A07}">
      <dgm:prSet/>
      <dgm:spPr/>
      <dgm:t>
        <a:bodyPr/>
        <a:lstStyle/>
        <a:p>
          <a:endParaRPr lang="ru-RU"/>
        </a:p>
      </dgm:t>
    </dgm:pt>
    <dgm:pt modelId="{39837CEC-3FAB-4B7D-BC59-084413D238E2}" type="sibTrans" cxnId="{683DB0C2-8F2E-4838-B09F-701603B11A07}">
      <dgm:prSet/>
      <dgm:spPr/>
      <dgm:t>
        <a:bodyPr/>
        <a:lstStyle/>
        <a:p>
          <a:endParaRPr lang="ru-RU"/>
        </a:p>
      </dgm:t>
    </dgm:pt>
    <dgm:pt modelId="{CCDA226F-E61D-424B-ABEC-F035C735142B}">
      <dgm:prSet custT="1"/>
      <dgm:spPr/>
      <dgm:t>
        <a:bodyPr/>
        <a:lstStyle/>
        <a:p>
          <a:endParaRPr lang="ru-RU" sz="1600" dirty="0" smtClean="0">
            <a:latin typeface="Arial Narrow" panose="020B0606020202030204" pitchFamily="34" charset="0"/>
          </a:endParaRPr>
        </a:p>
      </dgm:t>
    </dgm:pt>
    <dgm:pt modelId="{E8C34BD5-4848-45E7-B685-CD5923070556}" type="parTrans" cxnId="{AB8F45DE-FC66-4B44-9597-E1265DE660FA}">
      <dgm:prSet/>
      <dgm:spPr/>
      <dgm:t>
        <a:bodyPr/>
        <a:lstStyle/>
        <a:p>
          <a:endParaRPr lang="ru-RU"/>
        </a:p>
      </dgm:t>
    </dgm:pt>
    <dgm:pt modelId="{62919D57-9FF0-43D6-A90A-7B9B5DDCE90C}" type="sibTrans" cxnId="{AB8F45DE-FC66-4B44-9597-E1265DE660FA}">
      <dgm:prSet/>
      <dgm:spPr/>
      <dgm:t>
        <a:bodyPr/>
        <a:lstStyle/>
        <a:p>
          <a:endParaRPr lang="ru-RU"/>
        </a:p>
      </dgm:t>
    </dgm:pt>
    <dgm:pt modelId="{25A8BEEC-7B5C-463E-9D60-9E2402AA7BCC}" type="pres">
      <dgm:prSet presAssocID="{FB174DB7-225D-4419-974D-661674B0D1ED}" presName="Name0" presStyleCnt="0">
        <dgm:presLayoutVars>
          <dgm:dir/>
          <dgm:animLvl val="lvl"/>
          <dgm:resizeHandles/>
        </dgm:presLayoutVars>
      </dgm:prSet>
      <dgm:spPr/>
      <dgm:t>
        <a:bodyPr/>
        <a:lstStyle/>
        <a:p>
          <a:endParaRPr lang="ru-RU"/>
        </a:p>
      </dgm:t>
    </dgm:pt>
    <dgm:pt modelId="{1F2C22B1-350B-4981-91C8-42A0BCA4933B}" type="pres">
      <dgm:prSet presAssocID="{AED41E6E-8845-4975-9C9F-8C9FB53D0287}" presName="linNode" presStyleCnt="0"/>
      <dgm:spPr/>
      <dgm:t>
        <a:bodyPr/>
        <a:lstStyle/>
        <a:p>
          <a:endParaRPr lang="en-US"/>
        </a:p>
      </dgm:t>
    </dgm:pt>
    <dgm:pt modelId="{B7745FF0-E933-47A7-AC25-32D1A2EE98C3}" type="pres">
      <dgm:prSet presAssocID="{AED41E6E-8845-4975-9C9F-8C9FB53D0287}" presName="parentShp" presStyleLbl="node1" presStyleIdx="0" presStyleCnt="3">
        <dgm:presLayoutVars>
          <dgm:bulletEnabled val="1"/>
        </dgm:presLayoutVars>
      </dgm:prSet>
      <dgm:spPr/>
      <dgm:t>
        <a:bodyPr/>
        <a:lstStyle/>
        <a:p>
          <a:endParaRPr lang="en-US"/>
        </a:p>
      </dgm:t>
    </dgm:pt>
    <dgm:pt modelId="{36456652-9866-470D-97C8-3760BD78B00E}" type="pres">
      <dgm:prSet presAssocID="{AED41E6E-8845-4975-9C9F-8C9FB53D0287}" presName="childShp" presStyleLbl="bgAccFollowNode1" presStyleIdx="0" presStyleCnt="3">
        <dgm:presLayoutVars>
          <dgm:bulletEnabled val="1"/>
        </dgm:presLayoutVars>
      </dgm:prSet>
      <dgm:spPr/>
      <dgm:t>
        <a:bodyPr/>
        <a:lstStyle/>
        <a:p>
          <a:endParaRPr lang="en-US"/>
        </a:p>
      </dgm:t>
    </dgm:pt>
    <dgm:pt modelId="{7CFADA98-BFF6-4F8F-9B00-2ABA448C60A9}" type="pres">
      <dgm:prSet presAssocID="{85FBBF71-8A70-47AE-96FB-5548D6563900}" presName="spacing" presStyleCnt="0"/>
      <dgm:spPr/>
      <dgm:t>
        <a:bodyPr/>
        <a:lstStyle/>
        <a:p>
          <a:endParaRPr lang="en-US"/>
        </a:p>
      </dgm:t>
    </dgm:pt>
    <dgm:pt modelId="{83D93843-C060-4041-A519-B2A67E7461EB}" type="pres">
      <dgm:prSet presAssocID="{4534EC57-BDA6-420C-AA7D-42150650A750}" presName="linNode" presStyleCnt="0"/>
      <dgm:spPr/>
      <dgm:t>
        <a:bodyPr/>
        <a:lstStyle/>
        <a:p>
          <a:endParaRPr lang="en-US"/>
        </a:p>
      </dgm:t>
    </dgm:pt>
    <dgm:pt modelId="{1DD143AC-BD2B-428D-BEAF-5F8559C1BBD1}" type="pres">
      <dgm:prSet presAssocID="{4534EC57-BDA6-420C-AA7D-42150650A750}" presName="parentShp" presStyleLbl="node1" presStyleIdx="1" presStyleCnt="3">
        <dgm:presLayoutVars>
          <dgm:bulletEnabled val="1"/>
        </dgm:presLayoutVars>
      </dgm:prSet>
      <dgm:spPr/>
      <dgm:t>
        <a:bodyPr/>
        <a:lstStyle/>
        <a:p>
          <a:endParaRPr lang="en-US"/>
        </a:p>
      </dgm:t>
    </dgm:pt>
    <dgm:pt modelId="{BC0693CD-16A5-401B-BB17-E9BAF85E944F}" type="pres">
      <dgm:prSet presAssocID="{4534EC57-BDA6-420C-AA7D-42150650A750}" presName="childShp" presStyleLbl="bgAccFollowNode1" presStyleIdx="1" presStyleCnt="3">
        <dgm:presLayoutVars>
          <dgm:bulletEnabled val="1"/>
        </dgm:presLayoutVars>
      </dgm:prSet>
      <dgm:spPr/>
      <dgm:t>
        <a:bodyPr/>
        <a:lstStyle/>
        <a:p>
          <a:endParaRPr lang="en-US"/>
        </a:p>
      </dgm:t>
    </dgm:pt>
    <dgm:pt modelId="{0FD15145-5216-41FC-8868-A9CE9557903C}" type="pres">
      <dgm:prSet presAssocID="{362137C2-62FE-4357-8782-8110F6B668CE}" presName="spacing" presStyleCnt="0"/>
      <dgm:spPr/>
      <dgm:t>
        <a:bodyPr/>
        <a:lstStyle/>
        <a:p>
          <a:endParaRPr lang="en-US"/>
        </a:p>
      </dgm:t>
    </dgm:pt>
    <dgm:pt modelId="{BD547107-6849-4895-8ABB-714666823554}" type="pres">
      <dgm:prSet presAssocID="{85B852EC-E34B-4716-97FE-DE76D0CDA0FD}" presName="linNode" presStyleCnt="0"/>
      <dgm:spPr/>
      <dgm:t>
        <a:bodyPr/>
        <a:lstStyle/>
        <a:p>
          <a:endParaRPr lang="en-US"/>
        </a:p>
      </dgm:t>
    </dgm:pt>
    <dgm:pt modelId="{BD6A69AF-F93C-47CB-8A13-8D228479B2CC}" type="pres">
      <dgm:prSet presAssocID="{85B852EC-E34B-4716-97FE-DE76D0CDA0FD}" presName="parentShp" presStyleLbl="node1" presStyleIdx="2" presStyleCnt="3">
        <dgm:presLayoutVars>
          <dgm:bulletEnabled val="1"/>
        </dgm:presLayoutVars>
      </dgm:prSet>
      <dgm:spPr/>
      <dgm:t>
        <a:bodyPr/>
        <a:lstStyle/>
        <a:p>
          <a:endParaRPr lang="en-US"/>
        </a:p>
      </dgm:t>
    </dgm:pt>
    <dgm:pt modelId="{4744719C-F504-4CBF-A15D-0009AAD52E6B}" type="pres">
      <dgm:prSet presAssocID="{85B852EC-E34B-4716-97FE-DE76D0CDA0FD}" presName="childShp" presStyleLbl="bgAccFollowNode1" presStyleIdx="2" presStyleCnt="3">
        <dgm:presLayoutVars>
          <dgm:bulletEnabled val="1"/>
        </dgm:presLayoutVars>
      </dgm:prSet>
      <dgm:spPr/>
      <dgm:t>
        <a:bodyPr/>
        <a:lstStyle/>
        <a:p>
          <a:endParaRPr lang="en-US"/>
        </a:p>
      </dgm:t>
    </dgm:pt>
  </dgm:ptLst>
  <dgm:cxnLst>
    <dgm:cxn modelId="{66E5F1AC-C200-445D-8DA5-8F74ABC6EDD5}" type="presOf" srcId="{85B852EC-E34B-4716-97FE-DE76D0CDA0FD}" destId="{BD6A69AF-F93C-47CB-8A13-8D228479B2CC}" srcOrd="0" destOrd="0" presId="urn:microsoft.com/office/officeart/2005/8/layout/vList6"/>
    <dgm:cxn modelId="{F7A08EFB-94C5-4E10-A47D-4BBACD7F86B7}" type="presOf" srcId="{FB174DB7-225D-4419-974D-661674B0D1ED}" destId="{25A8BEEC-7B5C-463E-9D60-9E2402AA7BCC}" srcOrd="0" destOrd="0" presId="urn:microsoft.com/office/officeart/2005/8/layout/vList6"/>
    <dgm:cxn modelId="{73DB8919-05B0-49EB-B5B0-367E7F7C9310}" srcId="{AED41E6E-8845-4975-9C9F-8C9FB53D0287}" destId="{F1090C42-F304-4124-A00D-76CC511272D1}" srcOrd="1" destOrd="0" parTransId="{545758DE-EAF7-41FA-97C2-B62B6E7471E8}" sibTransId="{8DBF2F5C-1F3B-4878-A7E0-48E0D9F81AF8}"/>
    <dgm:cxn modelId="{B09E9257-5D95-490C-AB91-CC98559151A2}" srcId="{85B852EC-E34B-4716-97FE-DE76D0CDA0FD}" destId="{02264BC6-4770-4C23-8767-24A8AF0CBB3F}" srcOrd="0" destOrd="0" parTransId="{C8CC8AE8-1341-41CC-985C-29D2ABCB8DC8}" sibTransId="{75DC89C5-C604-4935-AF47-66778C966B80}"/>
    <dgm:cxn modelId="{7D7F4CE4-0E54-4062-86A6-69558EC0954C}" type="presOf" srcId="{5B948139-A604-4E11-B1D9-CF5B736427ED}" destId="{BC0693CD-16A5-401B-BB17-E9BAF85E944F}" srcOrd="0" destOrd="2" presId="urn:microsoft.com/office/officeart/2005/8/layout/vList6"/>
    <dgm:cxn modelId="{9CB0995B-AAA5-47B6-8682-1BC1ABFAB230}" type="presOf" srcId="{F1090C42-F304-4124-A00D-76CC511272D1}" destId="{36456652-9866-470D-97C8-3760BD78B00E}" srcOrd="0" destOrd="1" presId="urn:microsoft.com/office/officeart/2005/8/layout/vList6"/>
    <dgm:cxn modelId="{D7FFEE4B-117F-4580-A6D2-53A1CE197AE6}" type="presOf" srcId="{CCDA226F-E61D-424B-ABEC-F035C735142B}" destId="{36456652-9866-470D-97C8-3760BD78B00E}" srcOrd="0" destOrd="3" presId="urn:microsoft.com/office/officeart/2005/8/layout/vList6"/>
    <dgm:cxn modelId="{97DC2F5F-4C40-46D0-990D-D18D546B9322}" type="presOf" srcId="{02264BC6-4770-4C23-8767-24A8AF0CBB3F}" destId="{4744719C-F504-4CBF-A15D-0009AAD52E6B}" srcOrd="0" destOrd="0" presId="urn:microsoft.com/office/officeart/2005/8/layout/vList6"/>
    <dgm:cxn modelId="{1B354D5B-3364-47C0-8468-7AE78645D9F6}" srcId="{4534EC57-BDA6-420C-AA7D-42150650A750}" destId="{459D0D08-1E1C-4C39-BF3E-9D8466747AEE}" srcOrd="0" destOrd="0" parTransId="{7E9FCB28-3F5B-4E97-8D9D-69970F08FCC2}" sibTransId="{22FC49A8-3DAE-4925-BD5A-6528AC7564CB}"/>
    <dgm:cxn modelId="{AB8F45DE-FC66-4B44-9597-E1265DE660FA}" srcId="{AED41E6E-8845-4975-9C9F-8C9FB53D0287}" destId="{CCDA226F-E61D-424B-ABEC-F035C735142B}" srcOrd="3" destOrd="0" parTransId="{E8C34BD5-4848-45E7-B685-CD5923070556}" sibTransId="{62919D57-9FF0-43D6-A90A-7B9B5DDCE90C}"/>
    <dgm:cxn modelId="{9A08540C-F30F-403B-B4B3-AB5D229E7AF7}" type="presOf" srcId="{698DCB3E-9FDC-4F1B-9612-4F38AAB83C12}" destId="{4744719C-F504-4CBF-A15D-0009AAD52E6B}" srcOrd="0" destOrd="1" presId="urn:microsoft.com/office/officeart/2005/8/layout/vList6"/>
    <dgm:cxn modelId="{91B77276-570D-419F-BB4F-995C36D99F49}" type="presOf" srcId="{DDE64373-9336-421D-812E-61194C366F2C}" destId="{36456652-9866-470D-97C8-3760BD78B00E}" srcOrd="0" destOrd="0" presId="urn:microsoft.com/office/officeart/2005/8/layout/vList6"/>
    <dgm:cxn modelId="{3A7AB086-03A3-4814-8045-093EC44EF8C9}" srcId="{FB174DB7-225D-4419-974D-661674B0D1ED}" destId="{4534EC57-BDA6-420C-AA7D-42150650A750}" srcOrd="1" destOrd="0" parTransId="{358955AD-784D-4BC8-96AC-50192FBF5596}" sibTransId="{362137C2-62FE-4357-8782-8110F6B668CE}"/>
    <dgm:cxn modelId="{6B8BD008-AC75-4B97-9F50-C78A1EBC0581}" srcId="{AED41E6E-8845-4975-9C9F-8C9FB53D0287}" destId="{DDE64373-9336-421D-812E-61194C366F2C}" srcOrd="0" destOrd="0" parTransId="{FB268196-3273-4E8F-8FD3-41ED104C49CB}" sibTransId="{5C3E403D-0BEF-48CA-A901-4D30C3F8BC3A}"/>
    <dgm:cxn modelId="{ADE34220-2EEA-4E7E-AE96-C04DB07D7EE9}" srcId="{85B852EC-E34B-4716-97FE-DE76D0CDA0FD}" destId="{698DCB3E-9FDC-4F1B-9612-4F38AAB83C12}" srcOrd="1" destOrd="0" parTransId="{8FA1A741-144C-46F1-89B4-FCBCA099BDDE}" sibTransId="{A7F731B0-DC5F-48F8-A99A-9FC41AAE7F2D}"/>
    <dgm:cxn modelId="{D76C9C23-1E5F-4B39-8C6C-B3F23E1280F2}" type="presOf" srcId="{394108F1-868A-4150-BB74-0A79BF6CD542}" destId="{BC0693CD-16A5-401B-BB17-E9BAF85E944F}" srcOrd="0" destOrd="1" presId="urn:microsoft.com/office/officeart/2005/8/layout/vList6"/>
    <dgm:cxn modelId="{683DB0C2-8F2E-4838-B09F-701603B11A07}" srcId="{4534EC57-BDA6-420C-AA7D-42150650A750}" destId="{5B948139-A604-4E11-B1D9-CF5B736427ED}" srcOrd="2" destOrd="0" parTransId="{39FE2C8F-2F5E-4ABA-B0A5-82DE60C2B1A5}" sibTransId="{39837CEC-3FAB-4B7D-BC59-084413D238E2}"/>
    <dgm:cxn modelId="{1453605D-30DB-4D86-8350-5BAE03662482}" srcId="{FB174DB7-225D-4419-974D-661674B0D1ED}" destId="{85B852EC-E34B-4716-97FE-DE76D0CDA0FD}" srcOrd="2" destOrd="0" parTransId="{6850A13A-DDC4-4803-8E78-80819F435C04}" sibTransId="{4B3C0505-E851-45C6-8959-7A5B5D993AF3}"/>
    <dgm:cxn modelId="{0534793D-84E9-4096-8871-6B35EC0E79B6}" type="presOf" srcId="{4534EC57-BDA6-420C-AA7D-42150650A750}" destId="{1DD143AC-BD2B-428D-BEAF-5F8559C1BBD1}" srcOrd="0" destOrd="0" presId="urn:microsoft.com/office/officeart/2005/8/layout/vList6"/>
    <dgm:cxn modelId="{B3B5EEE1-EF37-4F0E-B607-35B0800B9F0F}" type="presOf" srcId="{459D0D08-1E1C-4C39-BF3E-9D8466747AEE}" destId="{BC0693CD-16A5-401B-BB17-E9BAF85E944F}" srcOrd="0" destOrd="0" presId="urn:microsoft.com/office/officeart/2005/8/layout/vList6"/>
    <dgm:cxn modelId="{A6B69547-497C-4653-904A-51BA9860264E}" type="presOf" srcId="{530269D9-A957-42CB-AD38-9DBAD6B0AD19}" destId="{36456652-9866-470D-97C8-3760BD78B00E}" srcOrd="0" destOrd="2" presId="urn:microsoft.com/office/officeart/2005/8/layout/vList6"/>
    <dgm:cxn modelId="{1E193719-A2CC-4C95-B322-7A9B56BA4679}" srcId="{AED41E6E-8845-4975-9C9F-8C9FB53D0287}" destId="{530269D9-A957-42CB-AD38-9DBAD6B0AD19}" srcOrd="2" destOrd="0" parTransId="{2EEE9C0C-6B11-4571-9674-CFDF33A14EC2}" sibTransId="{C2DD94D1-0E85-430E-831D-4B48A5178922}"/>
    <dgm:cxn modelId="{8BD8A6BF-F8F2-461B-9E23-AF50A37505CA}" srcId="{4534EC57-BDA6-420C-AA7D-42150650A750}" destId="{394108F1-868A-4150-BB74-0A79BF6CD542}" srcOrd="1" destOrd="0" parTransId="{A9A33E3A-BF22-45F4-87AF-0A6F6FC881BA}" sibTransId="{A7F8C592-8D49-46A9-B6BA-DE6DC6CF37CD}"/>
    <dgm:cxn modelId="{3D01703D-A326-4038-8F56-E22D25452018}" srcId="{FB174DB7-225D-4419-974D-661674B0D1ED}" destId="{AED41E6E-8845-4975-9C9F-8C9FB53D0287}" srcOrd="0" destOrd="0" parTransId="{BA4258A2-7E48-47F0-B112-A2C8796EA5F3}" sibTransId="{85FBBF71-8A70-47AE-96FB-5548D6563900}"/>
    <dgm:cxn modelId="{2B64EFCE-6DAF-439D-94C1-098D1673E197}" type="presOf" srcId="{AED41E6E-8845-4975-9C9F-8C9FB53D0287}" destId="{B7745FF0-E933-47A7-AC25-32D1A2EE98C3}" srcOrd="0" destOrd="0" presId="urn:microsoft.com/office/officeart/2005/8/layout/vList6"/>
    <dgm:cxn modelId="{CB90C098-5414-4DA9-B083-E8E742FF1A74}" type="presParOf" srcId="{25A8BEEC-7B5C-463E-9D60-9E2402AA7BCC}" destId="{1F2C22B1-350B-4981-91C8-42A0BCA4933B}" srcOrd="0" destOrd="0" presId="urn:microsoft.com/office/officeart/2005/8/layout/vList6"/>
    <dgm:cxn modelId="{C5CDDF98-993B-42E0-95C9-F61BBC0D65A2}" type="presParOf" srcId="{1F2C22B1-350B-4981-91C8-42A0BCA4933B}" destId="{B7745FF0-E933-47A7-AC25-32D1A2EE98C3}" srcOrd="0" destOrd="0" presId="urn:microsoft.com/office/officeart/2005/8/layout/vList6"/>
    <dgm:cxn modelId="{7CDC2F0F-429C-4EA7-A086-5F3D631FD47B}" type="presParOf" srcId="{1F2C22B1-350B-4981-91C8-42A0BCA4933B}" destId="{36456652-9866-470D-97C8-3760BD78B00E}" srcOrd="1" destOrd="0" presId="urn:microsoft.com/office/officeart/2005/8/layout/vList6"/>
    <dgm:cxn modelId="{A56B76A1-B4CA-4C3B-B119-CFB53D2C114E}" type="presParOf" srcId="{25A8BEEC-7B5C-463E-9D60-9E2402AA7BCC}" destId="{7CFADA98-BFF6-4F8F-9B00-2ABA448C60A9}" srcOrd="1" destOrd="0" presId="urn:microsoft.com/office/officeart/2005/8/layout/vList6"/>
    <dgm:cxn modelId="{5E033316-D49F-4D8C-87D1-D7FA0F3F4521}" type="presParOf" srcId="{25A8BEEC-7B5C-463E-9D60-9E2402AA7BCC}" destId="{83D93843-C060-4041-A519-B2A67E7461EB}" srcOrd="2" destOrd="0" presId="urn:microsoft.com/office/officeart/2005/8/layout/vList6"/>
    <dgm:cxn modelId="{78207CEE-388E-46D0-A36B-DD333A930922}" type="presParOf" srcId="{83D93843-C060-4041-A519-B2A67E7461EB}" destId="{1DD143AC-BD2B-428D-BEAF-5F8559C1BBD1}" srcOrd="0" destOrd="0" presId="urn:microsoft.com/office/officeart/2005/8/layout/vList6"/>
    <dgm:cxn modelId="{0AB06EAA-A372-4515-9395-0C6A582F15C8}" type="presParOf" srcId="{83D93843-C060-4041-A519-B2A67E7461EB}" destId="{BC0693CD-16A5-401B-BB17-E9BAF85E944F}" srcOrd="1" destOrd="0" presId="urn:microsoft.com/office/officeart/2005/8/layout/vList6"/>
    <dgm:cxn modelId="{E796D9F0-0A96-4748-BA1F-84CB42DFCB7A}" type="presParOf" srcId="{25A8BEEC-7B5C-463E-9D60-9E2402AA7BCC}" destId="{0FD15145-5216-41FC-8868-A9CE9557903C}" srcOrd="3" destOrd="0" presId="urn:microsoft.com/office/officeart/2005/8/layout/vList6"/>
    <dgm:cxn modelId="{96F1966E-03AB-45DF-9C45-6FF3049D2333}" type="presParOf" srcId="{25A8BEEC-7B5C-463E-9D60-9E2402AA7BCC}" destId="{BD547107-6849-4895-8ABB-714666823554}" srcOrd="4" destOrd="0" presId="urn:microsoft.com/office/officeart/2005/8/layout/vList6"/>
    <dgm:cxn modelId="{DA6B0779-95A9-41F3-80ED-6BA5AC374CB1}" type="presParOf" srcId="{BD547107-6849-4895-8ABB-714666823554}" destId="{BD6A69AF-F93C-47CB-8A13-8D228479B2CC}" srcOrd="0" destOrd="0" presId="urn:microsoft.com/office/officeart/2005/8/layout/vList6"/>
    <dgm:cxn modelId="{2E68957F-1FD5-47BF-A1CE-2BA265063F01}" type="presParOf" srcId="{BD547107-6849-4895-8ABB-714666823554}" destId="{4744719C-F504-4CBF-A15D-0009AAD52E6B}"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875EFF-7217-4BE4-9459-D760BDDD54F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C6184E88-4065-4D40-8664-2FA7895FB882}">
      <dgm:prSet phldrT="[Текст]"/>
      <dgm:spPr/>
      <dgm:t>
        <a:bodyPr anchor="ctr"/>
        <a:lstStyle/>
        <a:p>
          <a:pPr>
            <a:lnSpc>
              <a:spcPct val="100000"/>
            </a:lnSpc>
            <a:spcAft>
              <a:spcPts val="0"/>
            </a:spcAft>
          </a:pPr>
          <a:r>
            <a:rPr lang="en-US" b="1" i="0" dirty="0" smtClean="0"/>
            <a:t>State Compulsory Educational Standard </a:t>
          </a:r>
          <a:endParaRPr lang="ru-RU" b="1" dirty="0">
            <a:latin typeface="Times New Roman" panose="02020603050405020304" pitchFamily="18" charset="0"/>
            <a:cs typeface="Times New Roman" panose="02020603050405020304" pitchFamily="18" charset="0"/>
          </a:endParaRPr>
        </a:p>
      </dgm:t>
    </dgm:pt>
    <dgm:pt modelId="{0DBC4F86-B660-48AE-B28B-B13976ADAB8E}" type="parTrans" cxnId="{696DBB09-068C-4F69-BB44-5E37FCDF3A99}">
      <dgm:prSet/>
      <dgm:spPr/>
      <dgm:t>
        <a:bodyPr/>
        <a:lstStyle/>
        <a:p>
          <a:endParaRPr lang="ru-RU">
            <a:latin typeface="Arial Narrow" pitchFamily="34" charset="0"/>
          </a:endParaRPr>
        </a:p>
      </dgm:t>
    </dgm:pt>
    <dgm:pt modelId="{D2896B17-F196-4300-89B5-D3FDD52C8553}" type="sibTrans" cxnId="{696DBB09-068C-4F69-BB44-5E37FCDF3A99}">
      <dgm:prSet/>
      <dgm:spPr/>
      <dgm:t>
        <a:bodyPr/>
        <a:lstStyle/>
        <a:p>
          <a:endParaRPr lang="ru-RU">
            <a:latin typeface="Arial Narrow" pitchFamily="34" charset="0"/>
          </a:endParaRPr>
        </a:p>
      </dgm:t>
    </dgm:pt>
    <dgm:pt modelId="{49C37B3D-9856-44C7-8C0C-0C400BB0471E}">
      <dgm:prSet phldrT="[Текст]" custT="1"/>
      <dgm:spPr/>
      <dgm:t>
        <a:bodyPr/>
        <a:lstStyle/>
        <a:p>
          <a:pPr>
            <a:lnSpc>
              <a:spcPct val="100000"/>
            </a:lnSpc>
            <a:spcAft>
              <a:spcPts val="0"/>
            </a:spcAft>
          </a:pPr>
          <a:r>
            <a:rPr lang="en-US" sz="2000" b="1" dirty="0" smtClean="0">
              <a:latin typeface="Times New Roman" panose="02020603050405020304" pitchFamily="18" charset="0"/>
              <a:cs typeface="Times New Roman" panose="02020603050405020304" pitchFamily="18" charset="0"/>
            </a:rPr>
            <a:t>Requirements for the level of a leaner's performance</a:t>
          </a:r>
          <a:endParaRPr lang="ru-RU" sz="2000" dirty="0">
            <a:latin typeface="Times New Roman" panose="02020603050405020304" pitchFamily="18" charset="0"/>
            <a:cs typeface="Times New Roman" panose="02020603050405020304" pitchFamily="18" charset="0"/>
          </a:endParaRPr>
        </a:p>
      </dgm:t>
    </dgm:pt>
    <dgm:pt modelId="{81F5D445-5282-488F-8D38-8C78E1700D07}" type="parTrans" cxnId="{BC4AA4DE-A765-4557-A85B-ADBF8297E7F4}">
      <dgm:prSet/>
      <dgm:spPr/>
      <dgm:t>
        <a:bodyPr/>
        <a:lstStyle/>
        <a:p>
          <a:endParaRPr lang="ru-RU">
            <a:latin typeface="Arial Narrow" pitchFamily="34" charset="0"/>
          </a:endParaRPr>
        </a:p>
      </dgm:t>
    </dgm:pt>
    <dgm:pt modelId="{087AD524-2C30-4364-9336-C18D968C7E32}" type="sibTrans" cxnId="{BC4AA4DE-A765-4557-A85B-ADBF8297E7F4}">
      <dgm:prSet/>
      <dgm:spPr/>
      <dgm:t>
        <a:bodyPr/>
        <a:lstStyle/>
        <a:p>
          <a:endParaRPr lang="ru-RU">
            <a:latin typeface="Arial Narrow" pitchFamily="34" charset="0"/>
          </a:endParaRPr>
        </a:p>
      </dgm:t>
    </dgm:pt>
    <dgm:pt modelId="{E973B909-6EBC-49FE-A4FD-92F1BBD548B6}">
      <dgm:prSet phldrT="[Текст]" custT="1"/>
      <dgm:spPr/>
      <dgm:t>
        <a:bodyPr/>
        <a:lstStyle/>
        <a:p>
          <a:r>
            <a:rPr lang="en-US" sz="1600" b="1" dirty="0" smtClean="0">
              <a:latin typeface="Times New Roman" panose="02020603050405020304" pitchFamily="18" charset="0"/>
              <a:cs typeface="Times New Roman" panose="02020603050405020304" pitchFamily="18" charset="0"/>
            </a:rPr>
            <a:t>Biology</a:t>
          </a:r>
          <a:endParaRPr lang="kk-KZ" sz="1600" b="1" dirty="0" smtClean="0">
            <a:latin typeface="Times New Roman" panose="02020603050405020304" pitchFamily="18" charset="0"/>
            <a:cs typeface="Times New Roman" panose="02020603050405020304" pitchFamily="18" charset="0"/>
          </a:endParaRPr>
        </a:p>
        <a:p>
          <a:r>
            <a:rPr lang="kk-KZ" sz="1600" b="1" dirty="0" smtClean="0">
              <a:latin typeface="Times New Roman" panose="02020603050405020304" pitchFamily="18" charset="0"/>
              <a:cs typeface="Times New Roman" panose="02020603050405020304" pitchFamily="18" charset="0"/>
            </a:rPr>
            <a:t>    </a:t>
          </a:r>
          <a:r>
            <a:rPr lang="en-US" sz="1600" b="1" dirty="0" smtClean="0">
              <a:latin typeface="Times New Roman" panose="02020603050405020304" pitchFamily="18" charset="0"/>
              <a:cs typeface="Times New Roman" panose="02020603050405020304" pitchFamily="18" charset="0"/>
            </a:rPr>
            <a:t>A learner after graduation of a secondary school</a:t>
          </a:r>
          <a:r>
            <a:rPr lang="kk-KZ" sz="1600" b="1" dirty="0" smtClean="0">
              <a:latin typeface="Times New Roman" panose="02020603050405020304" pitchFamily="18" charset="0"/>
              <a:cs typeface="Times New Roman" panose="02020603050405020304" pitchFamily="18" charset="0"/>
            </a:rPr>
            <a:t>: </a:t>
          </a:r>
          <a:endParaRPr lang="ru-RU" sz="1600" b="1" dirty="0">
            <a:latin typeface="Times New Roman" panose="02020603050405020304" pitchFamily="18" charset="0"/>
            <a:cs typeface="Times New Roman" panose="02020603050405020304" pitchFamily="18" charset="0"/>
          </a:endParaRPr>
        </a:p>
      </dgm:t>
    </dgm:pt>
    <dgm:pt modelId="{E6AD7A5A-C78C-4DCE-89DD-E4AEAD01A3B1}" type="parTrans" cxnId="{4B24AAFB-A1E0-447A-88D4-8434D005FBDC}">
      <dgm:prSet/>
      <dgm:spPr/>
      <dgm:t>
        <a:bodyPr/>
        <a:lstStyle/>
        <a:p>
          <a:endParaRPr lang="ru-RU">
            <a:latin typeface="Arial Narrow" pitchFamily="34" charset="0"/>
          </a:endParaRPr>
        </a:p>
      </dgm:t>
    </dgm:pt>
    <dgm:pt modelId="{58FCFCA1-C02A-4AD0-A7B7-B41B6B1F594F}" type="sibTrans" cxnId="{4B24AAFB-A1E0-447A-88D4-8434D005FBDC}">
      <dgm:prSet/>
      <dgm:spPr/>
      <dgm:t>
        <a:bodyPr/>
        <a:lstStyle/>
        <a:p>
          <a:endParaRPr lang="ru-RU">
            <a:latin typeface="Arial Narrow" pitchFamily="34" charset="0"/>
          </a:endParaRPr>
        </a:p>
      </dgm:t>
    </dgm:pt>
    <dgm:pt modelId="{939C4F34-C3A1-4E8D-8EAA-1A868F464685}">
      <dgm:prSet phldrT="[Текст]" custT="1"/>
      <dgm:spPr/>
      <dgm:t>
        <a:bodyPr/>
        <a:lstStyle/>
        <a:p>
          <a:r>
            <a:rPr lang="en-US" sz="1600" dirty="0" smtClean="0">
              <a:latin typeface="Times New Roman" panose="02020603050405020304" pitchFamily="18" charset="0"/>
              <a:cs typeface="Times New Roman" panose="02020603050405020304" pitchFamily="18" charset="0"/>
            </a:rPr>
            <a:t>1) </a:t>
          </a:r>
          <a:r>
            <a:rPr lang="en-US" sz="1600" b="1" dirty="0" smtClean="0">
              <a:latin typeface="Times New Roman" panose="02020603050405020304" pitchFamily="18" charset="0"/>
              <a:cs typeface="Times New Roman" panose="02020603050405020304" pitchFamily="18" charset="0"/>
            </a:rPr>
            <a:t>knows</a:t>
          </a:r>
          <a:r>
            <a:rPr lang="en-US" sz="1600" dirty="0" smtClean="0">
              <a:latin typeface="Times New Roman" panose="02020603050405020304" pitchFamily="18" charset="0"/>
              <a:cs typeface="Times New Roman" panose="02020603050405020304" pitchFamily="18" charset="0"/>
            </a:rPr>
            <a:t> the structure, composition and functions of proteins, fats, carbohydrates, nucleic acids ...;</a:t>
          </a:r>
          <a:endParaRPr lang="ru-RU" sz="1600" dirty="0" smtClean="0">
            <a:latin typeface="Times New Roman" panose="02020603050405020304" pitchFamily="18" charset="0"/>
            <a:cs typeface="Times New Roman" panose="02020603050405020304" pitchFamily="18" charset="0"/>
          </a:endParaRPr>
        </a:p>
        <a:p>
          <a:r>
            <a:rPr lang="en-US" sz="1600" dirty="0" smtClean="0">
              <a:latin typeface="Times New Roman" panose="02020603050405020304" pitchFamily="18" charset="0"/>
              <a:cs typeface="Times New Roman" panose="02020603050405020304" pitchFamily="18" charset="0"/>
            </a:rPr>
            <a:t>2) </a:t>
          </a:r>
          <a:r>
            <a:rPr lang="en-US" sz="1600" b="1" dirty="0" smtClean="0">
              <a:latin typeface="Times New Roman" panose="02020603050405020304" pitchFamily="18" charset="0"/>
              <a:cs typeface="Times New Roman" panose="02020603050405020304" pitchFamily="18" charset="0"/>
            </a:rPr>
            <a:t>understands</a:t>
          </a:r>
          <a:r>
            <a:rPr lang="en-US" sz="1600" dirty="0" smtClean="0">
              <a:latin typeface="Times New Roman" panose="02020603050405020304" pitchFamily="18" charset="0"/>
              <a:cs typeface="Times New Roman" panose="02020603050405020304" pitchFamily="18" charset="0"/>
            </a:rPr>
            <a:t> the processes occurring during the dark and light phase of photosynthesis ....;</a:t>
          </a:r>
          <a:endParaRPr lang="ru-RU" sz="1600" dirty="0" smtClean="0">
            <a:latin typeface="Times New Roman" panose="02020603050405020304" pitchFamily="18" charset="0"/>
            <a:cs typeface="Times New Roman" panose="02020603050405020304" pitchFamily="18" charset="0"/>
          </a:endParaRPr>
        </a:p>
        <a:p>
          <a:r>
            <a:rPr lang="en-US" sz="1600" dirty="0" smtClean="0">
              <a:latin typeface="Times New Roman" panose="02020603050405020304" pitchFamily="18" charset="0"/>
              <a:cs typeface="Times New Roman" panose="02020603050405020304" pitchFamily="18" charset="0"/>
            </a:rPr>
            <a:t>3) </a:t>
          </a:r>
          <a:r>
            <a:rPr lang="en-US" sz="1600" b="1" dirty="0" smtClean="0">
              <a:latin typeface="Times New Roman" panose="02020603050405020304" pitchFamily="18" charset="0"/>
              <a:cs typeface="Times New Roman" panose="02020603050405020304" pitchFamily="18" charset="0"/>
            </a:rPr>
            <a:t>applies</a:t>
          </a:r>
          <a:r>
            <a:rPr lang="en-US" sz="1600" dirty="0" smtClean="0">
              <a:latin typeface="Times New Roman" panose="02020603050405020304" pitchFamily="18" charset="0"/>
              <a:cs typeface="Times New Roman" panose="02020603050405020304" pitchFamily="18" charset="0"/>
            </a:rPr>
            <a:t> schemes and methods for solving the problems of molecular biology and genetics. ..;</a:t>
          </a:r>
          <a:endParaRPr lang="ru-RU" sz="1600" dirty="0" smtClean="0">
            <a:latin typeface="Times New Roman" panose="02020603050405020304" pitchFamily="18" charset="0"/>
            <a:cs typeface="Times New Roman" panose="02020603050405020304" pitchFamily="18" charset="0"/>
          </a:endParaRPr>
        </a:p>
        <a:p>
          <a:r>
            <a:rPr lang="en-US" sz="1600" dirty="0" smtClean="0">
              <a:latin typeface="Times New Roman" panose="02020603050405020304" pitchFamily="18" charset="0"/>
              <a:cs typeface="Times New Roman" panose="02020603050405020304" pitchFamily="18" charset="0"/>
            </a:rPr>
            <a:t>4) </a:t>
          </a:r>
          <a:r>
            <a:rPr lang="en-US" sz="1600" b="1" dirty="0" smtClean="0">
              <a:latin typeface="Times New Roman" panose="02020603050405020304" pitchFamily="18" charset="0"/>
              <a:cs typeface="Times New Roman" panose="02020603050405020304" pitchFamily="18" charset="0"/>
            </a:rPr>
            <a:t>analyzes</a:t>
          </a:r>
          <a:r>
            <a:rPr lang="en-US" sz="1600" dirty="0" smtClean="0">
              <a:latin typeface="Times New Roman" panose="02020603050405020304" pitchFamily="18" charset="0"/>
              <a:cs typeface="Times New Roman" panose="02020603050405020304" pitchFamily="18" charset="0"/>
            </a:rPr>
            <a:t> the features of the photosynthesis and chemosynthesis processes...;</a:t>
          </a:r>
          <a:endParaRPr lang="ru-RU" sz="1600" dirty="0" smtClean="0">
            <a:latin typeface="Times New Roman" panose="02020603050405020304" pitchFamily="18" charset="0"/>
            <a:cs typeface="Times New Roman" panose="02020603050405020304" pitchFamily="18" charset="0"/>
          </a:endParaRPr>
        </a:p>
        <a:p>
          <a:r>
            <a:rPr lang="en-US" sz="1600" dirty="0" smtClean="0">
              <a:latin typeface="Times New Roman" panose="02020603050405020304" pitchFamily="18" charset="0"/>
              <a:cs typeface="Times New Roman" panose="02020603050405020304" pitchFamily="18" charset="0"/>
            </a:rPr>
            <a:t>5) </a:t>
          </a:r>
          <a:r>
            <a:rPr lang="en-US" sz="1600" b="1" dirty="0" smtClean="0">
              <a:latin typeface="Times New Roman" panose="02020603050405020304" pitchFamily="18" charset="0"/>
              <a:cs typeface="Times New Roman" panose="02020603050405020304" pitchFamily="18" charset="0"/>
            </a:rPr>
            <a:t>synthesizes</a:t>
          </a:r>
          <a:r>
            <a:rPr lang="en-US" sz="1600" dirty="0" smtClean="0">
              <a:latin typeface="Times New Roman" panose="02020603050405020304" pitchFamily="18" charset="0"/>
              <a:cs typeface="Times New Roman" panose="02020603050405020304" pitchFamily="18" charset="0"/>
            </a:rPr>
            <a:t> the scheme of gametogenesis in humans; schemes of food chains in ecosystems;</a:t>
          </a:r>
          <a:endParaRPr lang="ru-RU" sz="1600" dirty="0" smtClean="0">
            <a:latin typeface="Times New Roman" panose="02020603050405020304" pitchFamily="18" charset="0"/>
            <a:cs typeface="Times New Roman" panose="02020603050405020304" pitchFamily="18" charset="0"/>
          </a:endParaRPr>
        </a:p>
        <a:p>
          <a:r>
            <a:rPr lang="en-US" sz="1600" dirty="0" smtClean="0">
              <a:latin typeface="Times New Roman" panose="02020603050405020304" pitchFamily="18" charset="0"/>
              <a:cs typeface="Times New Roman" panose="02020603050405020304" pitchFamily="18" charset="0"/>
            </a:rPr>
            <a:t>6) </a:t>
          </a:r>
          <a:r>
            <a:rPr lang="en-US" sz="1600" b="1" dirty="0" smtClean="0">
              <a:latin typeface="Times New Roman" panose="02020603050405020304" pitchFamily="18" charset="0"/>
              <a:cs typeface="Times New Roman" panose="02020603050405020304" pitchFamily="18" charset="0"/>
            </a:rPr>
            <a:t>assesses</a:t>
          </a:r>
          <a:r>
            <a:rPr lang="en-US" sz="1600" dirty="0" smtClean="0">
              <a:latin typeface="Times New Roman" panose="02020603050405020304" pitchFamily="18" charset="0"/>
              <a:cs typeface="Times New Roman" panose="02020603050405020304" pitchFamily="18" charset="0"/>
            </a:rPr>
            <a:t> the effect of various factors on the activity of enzymes ....</a:t>
          </a:r>
          <a:endParaRPr lang="ru-RU" sz="1600" dirty="0" smtClean="0">
            <a:latin typeface="Times New Roman" panose="02020603050405020304" pitchFamily="18" charset="0"/>
            <a:cs typeface="Times New Roman" panose="02020603050405020304" pitchFamily="18" charset="0"/>
          </a:endParaRPr>
        </a:p>
        <a:p>
          <a:pPr algn="l">
            <a:lnSpc>
              <a:spcPct val="100000"/>
            </a:lnSpc>
            <a:spcAft>
              <a:spcPts val="0"/>
            </a:spcAft>
          </a:pPr>
          <a:endParaRPr lang="ru-RU" sz="1600" dirty="0">
            <a:latin typeface="Times New Roman" panose="02020603050405020304" pitchFamily="18" charset="0"/>
            <a:cs typeface="Times New Roman" panose="02020603050405020304" pitchFamily="18" charset="0"/>
          </a:endParaRPr>
        </a:p>
      </dgm:t>
    </dgm:pt>
    <dgm:pt modelId="{4EDFABD6-9E3B-4522-84F7-F7C50318A220}" type="sibTrans" cxnId="{B0107414-B860-46A4-BDCD-E9F1959C2165}">
      <dgm:prSet/>
      <dgm:spPr/>
      <dgm:t>
        <a:bodyPr/>
        <a:lstStyle/>
        <a:p>
          <a:endParaRPr lang="ru-RU">
            <a:latin typeface="Arial Narrow" pitchFamily="34" charset="0"/>
          </a:endParaRPr>
        </a:p>
      </dgm:t>
    </dgm:pt>
    <dgm:pt modelId="{2096D9E9-94B9-4CCB-8A91-EE8E7745AC17}" type="parTrans" cxnId="{B0107414-B860-46A4-BDCD-E9F1959C2165}">
      <dgm:prSet/>
      <dgm:spPr/>
      <dgm:t>
        <a:bodyPr/>
        <a:lstStyle/>
        <a:p>
          <a:endParaRPr lang="ru-RU">
            <a:latin typeface="Arial Narrow" pitchFamily="34" charset="0"/>
          </a:endParaRPr>
        </a:p>
      </dgm:t>
    </dgm:pt>
    <dgm:pt modelId="{F32DF061-B62B-460C-B765-74FE5444A6D7}" type="pres">
      <dgm:prSet presAssocID="{A2875EFF-7217-4BE4-9459-D760BDDD54F6}" presName="vert0" presStyleCnt="0">
        <dgm:presLayoutVars>
          <dgm:dir/>
          <dgm:animOne val="branch"/>
          <dgm:animLvl val="lvl"/>
        </dgm:presLayoutVars>
      </dgm:prSet>
      <dgm:spPr/>
      <dgm:t>
        <a:bodyPr/>
        <a:lstStyle/>
        <a:p>
          <a:endParaRPr lang="ru-RU"/>
        </a:p>
      </dgm:t>
    </dgm:pt>
    <dgm:pt modelId="{BCAF8961-47EE-42A5-BB34-B2FFF495171D}" type="pres">
      <dgm:prSet presAssocID="{C6184E88-4065-4D40-8664-2FA7895FB882}" presName="thickLine" presStyleLbl="alignNode1" presStyleIdx="0" presStyleCnt="1"/>
      <dgm:spPr/>
    </dgm:pt>
    <dgm:pt modelId="{0402EDB4-B26A-422D-AF1B-FD34771B6C9F}" type="pres">
      <dgm:prSet presAssocID="{C6184E88-4065-4D40-8664-2FA7895FB882}" presName="horz1" presStyleCnt="0"/>
      <dgm:spPr/>
    </dgm:pt>
    <dgm:pt modelId="{E743F53E-76BC-40A3-853C-1503E1626E0A}" type="pres">
      <dgm:prSet presAssocID="{C6184E88-4065-4D40-8664-2FA7895FB882}" presName="tx1" presStyleLbl="revTx" presStyleIdx="0" presStyleCnt="4" custScaleX="103921" custScaleY="36399" custLinFactNeighborX="4391" custLinFactNeighborY="36338"/>
      <dgm:spPr/>
      <dgm:t>
        <a:bodyPr/>
        <a:lstStyle/>
        <a:p>
          <a:endParaRPr lang="ru-RU"/>
        </a:p>
      </dgm:t>
    </dgm:pt>
    <dgm:pt modelId="{C90C1879-D0B0-4A2F-845C-9B068E2E92FC}" type="pres">
      <dgm:prSet presAssocID="{C6184E88-4065-4D40-8664-2FA7895FB882}" presName="vert1" presStyleCnt="0"/>
      <dgm:spPr/>
    </dgm:pt>
    <dgm:pt modelId="{AD41066E-1BC0-4065-9C19-66572343ED47}" type="pres">
      <dgm:prSet presAssocID="{49C37B3D-9856-44C7-8C0C-0C400BB0471E}" presName="vertSpace2a" presStyleCnt="0"/>
      <dgm:spPr/>
    </dgm:pt>
    <dgm:pt modelId="{1C1887B8-1661-4135-9054-E18A6421D8F9}" type="pres">
      <dgm:prSet presAssocID="{49C37B3D-9856-44C7-8C0C-0C400BB0471E}" presName="horz2" presStyleCnt="0"/>
      <dgm:spPr/>
    </dgm:pt>
    <dgm:pt modelId="{3573D316-F747-4AF8-89BA-EDDC2164297D}" type="pres">
      <dgm:prSet presAssocID="{49C37B3D-9856-44C7-8C0C-0C400BB0471E}" presName="horzSpace2" presStyleCnt="0"/>
      <dgm:spPr/>
    </dgm:pt>
    <dgm:pt modelId="{6A1A6067-CD28-418C-8BFB-D8A4E9657B57}" type="pres">
      <dgm:prSet presAssocID="{49C37B3D-9856-44C7-8C0C-0C400BB0471E}" presName="tx2" presStyleLbl="revTx" presStyleIdx="1" presStyleCnt="4" custScaleX="129703" custScaleY="34282" custLinFactNeighborY="-4000"/>
      <dgm:spPr/>
      <dgm:t>
        <a:bodyPr/>
        <a:lstStyle/>
        <a:p>
          <a:endParaRPr lang="ru-RU"/>
        </a:p>
      </dgm:t>
    </dgm:pt>
    <dgm:pt modelId="{0D87F97E-6D75-49FB-BCA8-C3F2AC5FE169}" type="pres">
      <dgm:prSet presAssocID="{49C37B3D-9856-44C7-8C0C-0C400BB0471E}" presName="vert2" presStyleCnt="0"/>
      <dgm:spPr/>
    </dgm:pt>
    <dgm:pt modelId="{30390431-6627-4D13-B8E9-A2A86E96553F}" type="pres">
      <dgm:prSet presAssocID="{49C37B3D-9856-44C7-8C0C-0C400BB0471E}" presName="thinLine2b" presStyleLbl="callout" presStyleIdx="0" presStyleCnt="3"/>
      <dgm:spPr/>
    </dgm:pt>
    <dgm:pt modelId="{9C5F0E85-5A63-4AED-8BE9-A389A44E930C}" type="pres">
      <dgm:prSet presAssocID="{49C37B3D-9856-44C7-8C0C-0C400BB0471E}" presName="vertSpace2b" presStyleCnt="0"/>
      <dgm:spPr/>
    </dgm:pt>
    <dgm:pt modelId="{A34725CD-44E6-4E63-836F-1F27BC9C42F5}" type="pres">
      <dgm:prSet presAssocID="{E973B909-6EBC-49FE-A4FD-92F1BBD548B6}" presName="horz2" presStyleCnt="0"/>
      <dgm:spPr/>
    </dgm:pt>
    <dgm:pt modelId="{6901CAF1-B195-42C4-9BD0-E5CD3BAD2604}" type="pres">
      <dgm:prSet presAssocID="{E973B909-6EBC-49FE-A4FD-92F1BBD548B6}" presName="horzSpace2" presStyleCnt="0"/>
      <dgm:spPr/>
    </dgm:pt>
    <dgm:pt modelId="{A8EB86C6-F9AD-4C88-B658-4521039847AC}" type="pres">
      <dgm:prSet presAssocID="{E973B909-6EBC-49FE-A4FD-92F1BBD548B6}" presName="tx2" presStyleLbl="revTx" presStyleIdx="2" presStyleCnt="4" custScaleX="155108" custScaleY="26517" custLinFactNeighborX="-4036" custLinFactNeighborY="4230"/>
      <dgm:spPr/>
      <dgm:t>
        <a:bodyPr/>
        <a:lstStyle/>
        <a:p>
          <a:endParaRPr lang="ru-RU"/>
        </a:p>
      </dgm:t>
    </dgm:pt>
    <dgm:pt modelId="{7D187A99-7E60-4580-85A1-1C1758C555A9}" type="pres">
      <dgm:prSet presAssocID="{E973B909-6EBC-49FE-A4FD-92F1BBD548B6}" presName="vert2" presStyleCnt="0"/>
      <dgm:spPr/>
    </dgm:pt>
    <dgm:pt modelId="{8B57CC68-B87D-40B9-8110-FE9C8960D31B}" type="pres">
      <dgm:prSet presAssocID="{E973B909-6EBC-49FE-A4FD-92F1BBD548B6}" presName="thinLine2b" presStyleLbl="callout" presStyleIdx="1" presStyleCnt="3" custLinFactY="300000" custLinFactNeighborX="345" custLinFactNeighborY="312604"/>
      <dgm:spPr/>
    </dgm:pt>
    <dgm:pt modelId="{30B7F03D-3F27-4FDD-BB14-79C837F7ACB0}" type="pres">
      <dgm:prSet presAssocID="{E973B909-6EBC-49FE-A4FD-92F1BBD548B6}" presName="vertSpace2b" presStyleCnt="0"/>
      <dgm:spPr/>
    </dgm:pt>
    <dgm:pt modelId="{D8C8498E-1BF0-447B-B4C7-C169749D5AB9}" type="pres">
      <dgm:prSet presAssocID="{939C4F34-C3A1-4E8D-8EAA-1A868F464685}" presName="horz2" presStyleCnt="0"/>
      <dgm:spPr/>
    </dgm:pt>
    <dgm:pt modelId="{9DC97B80-1E5C-4C60-AF71-D3F3E3A6146E}" type="pres">
      <dgm:prSet presAssocID="{939C4F34-C3A1-4E8D-8EAA-1A868F464685}" presName="horzSpace2" presStyleCnt="0"/>
      <dgm:spPr/>
    </dgm:pt>
    <dgm:pt modelId="{538674D1-B4C1-4DE3-94BB-EF80CFB5A71E}" type="pres">
      <dgm:prSet presAssocID="{939C4F34-C3A1-4E8D-8EAA-1A868F464685}" presName="tx2" presStyleLbl="revTx" presStyleIdx="3" presStyleCnt="4" custScaleX="150738" custScaleY="107652" custLinFactNeighborX="8446" custLinFactNeighborY="15"/>
      <dgm:spPr/>
      <dgm:t>
        <a:bodyPr/>
        <a:lstStyle/>
        <a:p>
          <a:endParaRPr lang="ru-RU"/>
        </a:p>
      </dgm:t>
    </dgm:pt>
    <dgm:pt modelId="{30D38A17-9209-4E20-9D0A-76656DC8B2EE}" type="pres">
      <dgm:prSet presAssocID="{939C4F34-C3A1-4E8D-8EAA-1A868F464685}" presName="vert2" presStyleCnt="0"/>
      <dgm:spPr/>
    </dgm:pt>
    <dgm:pt modelId="{74DC8670-A0F5-41E8-BB73-CE32DC51591E}" type="pres">
      <dgm:prSet presAssocID="{939C4F34-C3A1-4E8D-8EAA-1A868F464685}" presName="thinLine2b" presStyleLbl="callout" presStyleIdx="2" presStyleCnt="3"/>
      <dgm:spPr/>
    </dgm:pt>
    <dgm:pt modelId="{F5F53CB9-C80F-455A-B798-1155BEF09A00}" type="pres">
      <dgm:prSet presAssocID="{939C4F34-C3A1-4E8D-8EAA-1A868F464685}" presName="vertSpace2b" presStyleCnt="0"/>
      <dgm:spPr/>
    </dgm:pt>
  </dgm:ptLst>
  <dgm:cxnLst>
    <dgm:cxn modelId="{696DBB09-068C-4F69-BB44-5E37FCDF3A99}" srcId="{A2875EFF-7217-4BE4-9459-D760BDDD54F6}" destId="{C6184E88-4065-4D40-8664-2FA7895FB882}" srcOrd="0" destOrd="0" parTransId="{0DBC4F86-B660-48AE-B28B-B13976ADAB8E}" sibTransId="{D2896B17-F196-4300-89B5-D3FDD52C8553}"/>
    <dgm:cxn modelId="{4B24AAFB-A1E0-447A-88D4-8434D005FBDC}" srcId="{C6184E88-4065-4D40-8664-2FA7895FB882}" destId="{E973B909-6EBC-49FE-A4FD-92F1BBD548B6}" srcOrd="1" destOrd="0" parTransId="{E6AD7A5A-C78C-4DCE-89DD-E4AEAD01A3B1}" sibTransId="{58FCFCA1-C02A-4AD0-A7B7-B41B6B1F594F}"/>
    <dgm:cxn modelId="{FFEA4D72-8A09-486E-B1C6-9F8823E22C33}" type="presOf" srcId="{A2875EFF-7217-4BE4-9459-D760BDDD54F6}" destId="{F32DF061-B62B-460C-B765-74FE5444A6D7}" srcOrd="0" destOrd="0" presId="urn:microsoft.com/office/officeart/2008/layout/LinedList"/>
    <dgm:cxn modelId="{BC4AA4DE-A765-4557-A85B-ADBF8297E7F4}" srcId="{C6184E88-4065-4D40-8664-2FA7895FB882}" destId="{49C37B3D-9856-44C7-8C0C-0C400BB0471E}" srcOrd="0" destOrd="0" parTransId="{81F5D445-5282-488F-8D38-8C78E1700D07}" sibTransId="{087AD524-2C30-4364-9336-C18D968C7E32}"/>
    <dgm:cxn modelId="{84F5EB66-3843-481B-9EB3-46C96D7EC842}" type="presOf" srcId="{49C37B3D-9856-44C7-8C0C-0C400BB0471E}" destId="{6A1A6067-CD28-418C-8BFB-D8A4E9657B57}" srcOrd="0" destOrd="0" presId="urn:microsoft.com/office/officeart/2008/layout/LinedList"/>
    <dgm:cxn modelId="{E866B579-9561-4200-980B-EEF2BD28EC1E}" type="presOf" srcId="{939C4F34-C3A1-4E8D-8EAA-1A868F464685}" destId="{538674D1-B4C1-4DE3-94BB-EF80CFB5A71E}" srcOrd="0" destOrd="0" presId="urn:microsoft.com/office/officeart/2008/layout/LinedList"/>
    <dgm:cxn modelId="{9BDBAE0E-F371-4837-AD5B-DD8554E9BF75}" type="presOf" srcId="{E973B909-6EBC-49FE-A4FD-92F1BBD548B6}" destId="{A8EB86C6-F9AD-4C88-B658-4521039847AC}" srcOrd="0" destOrd="0" presId="urn:microsoft.com/office/officeart/2008/layout/LinedList"/>
    <dgm:cxn modelId="{10ABCE69-5120-40EB-9E03-943786B1BB2A}" type="presOf" srcId="{C6184E88-4065-4D40-8664-2FA7895FB882}" destId="{E743F53E-76BC-40A3-853C-1503E1626E0A}" srcOrd="0" destOrd="0" presId="urn:microsoft.com/office/officeart/2008/layout/LinedList"/>
    <dgm:cxn modelId="{B0107414-B860-46A4-BDCD-E9F1959C2165}" srcId="{C6184E88-4065-4D40-8664-2FA7895FB882}" destId="{939C4F34-C3A1-4E8D-8EAA-1A868F464685}" srcOrd="2" destOrd="0" parTransId="{2096D9E9-94B9-4CCB-8A91-EE8E7745AC17}" sibTransId="{4EDFABD6-9E3B-4522-84F7-F7C50318A220}"/>
    <dgm:cxn modelId="{7D8472AA-2D6C-49DF-A450-81EFEF4EA2F3}" type="presParOf" srcId="{F32DF061-B62B-460C-B765-74FE5444A6D7}" destId="{BCAF8961-47EE-42A5-BB34-B2FFF495171D}" srcOrd="0" destOrd="0" presId="urn:microsoft.com/office/officeart/2008/layout/LinedList"/>
    <dgm:cxn modelId="{B54BAA1E-917F-40D0-9A19-CBF594E6DC62}" type="presParOf" srcId="{F32DF061-B62B-460C-B765-74FE5444A6D7}" destId="{0402EDB4-B26A-422D-AF1B-FD34771B6C9F}" srcOrd="1" destOrd="0" presId="urn:microsoft.com/office/officeart/2008/layout/LinedList"/>
    <dgm:cxn modelId="{BA984D30-FEDA-4CFE-A356-64F43EFA5561}" type="presParOf" srcId="{0402EDB4-B26A-422D-AF1B-FD34771B6C9F}" destId="{E743F53E-76BC-40A3-853C-1503E1626E0A}" srcOrd="0" destOrd="0" presId="urn:microsoft.com/office/officeart/2008/layout/LinedList"/>
    <dgm:cxn modelId="{5EF1E289-8E4D-422D-ACFE-3D222AF39B50}" type="presParOf" srcId="{0402EDB4-B26A-422D-AF1B-FD34771B6C9F}" destId="{C90C1879-D0B0-4A2F-845C-9B068E2E92FC}" srcOrd="1" destOrd="0" presId="urn:microsoft.com/office/officeart/2008/layout/LinedList"/>
    <dgm:cxn modelId="{C3FC252B-960C-49B9-A5B9-E561CA4B1468}" type="presParOf" srcId="{C90C1879-D0B0-4A2F-845C-9B068E2E92FC}" destId="{AD41066E-1BC0-4065-9C19-66572343ED47}" srcOrd="0" destOrd="0" presId="urn:microsoft.com/office/officeart/2008/layout/LinedList"/>
    <dgm:cxn modelId="{5CD413F4-CB5E-4414-BD66-632AA8B4B264}" type="presParOf" srcId="{C90C1879-D0B0-4A2F-845C-9B068E2E92FC}" destId="{1C1887B8-1661-4135-9054-E18A6421D8F9}" srcOrd="1" destOrd="0" presId="urn:microsoft.com/office/officeart/2008/layout/LinedList"/>
    <dgm:cxn modelId="{6309DE61-BAA1-40A5-A07A-015125276717}" type="presParOf" srcId="{1C1887B8-1661-4135-9054-E18A6421D8F9}" destId="{3573D316-F747-4AF8-89BA-EDDC2164297D}" srcOrd="0" destOrd="0" presId="urn:microsoft.com/office/officeart/2008/layout/LinedList"/>
    <dgm:cxn modelId="{B222FAE2-C086-4355-B9B9-7D1FEDC9C3F4}" type="presParOf" srcId="{1C1887B8-1661-4135-9054-E18A6421D8F9}" destId="{6A1A6067-CD28-418C-8BFB-D8A4E9657B57}" srcOrd="1" destOrd="0" presId="urn:microsoft.com/office/officeart/2008/layout/LinedList"/>
    <dgm:cxn modelId="{5B30FC9D-F5F2-4C3F-A072-8C96BFFEC9D8}" type="presParOf" srcId="{1C1887B8-1661-4135-9054-E18A6421D8F9}" destId="{0D87F97E-6D75-49FB-BCA8-C3F2AC5FE169}" srcOrd="2" destOrd="0" presId="urn:microsoft.com/office/officeart/2008/layout/LinedList"/>
    <dgm:cxn modelId="{5AF57B0A-C7E6-4D66-9099-03078CA6F224}" type="presParOf" srcId="{C90C1879-D0B0-4A2F-845C-9B068E2E92FC}" destId="{30390431-6627-4D13-B8E9-A2A86E96553F}" srcOrd="2" destOrd="0" presId="urn:microsoft.com/office/officeart/2008/layout/LinedList"/>
    <dgm:cxn modelId="{A7827388-6356-42F0-B910-A0A48D0E1818}" type="presParOf" srcId="{C90C1879-D0B0-4A2F-845C-9B068E2E92FC}" destId="{9C5F0E85-5A63-4AED-8BE9-A389A44E930C}" srcOrd="3" destOrd="0" presId="urn:microsoft.com/office/officeart/2008/layout/LinedList"/>
    <dgm:cxn modelId="{309A048B-11D9-405F-8EFF-38E1B0EE1259}" type="presParOf" srcId="{C90C1879-D0B0-4A2F-845C-9B068E2E92FC}" destId="{A34725CD-44E6-4E63-836F-1F27BC9C42F5}" srcOrd="4" destOrd="0" presId="urn:microsoft.com/office/officeart/2008/layout/LinedList"/>
    <dgm:cxn modelId="{69572893-19E0-4C43-90AC-26F26A526A81}" type="presParOf" srcId="{A34725CD-44E6-4E63-836F-1F27BC9C42F5}" destId="{6901CAF1-B195-42C4-9BD0-E5CD3BAD2604}" srcOrd="0" destOrd="0" presId="urn:microsoft.com/office/officeart/2008/layout/LinedList"/>
    <dgm:cxn modelId="{88AEAE8A-CED8-4854-A602-D0EC398A2D8D}" type="presParOf" srcId="{A34725CD-44E6-4E63-836F-1F27BC9C42F5}" destId="{A8EB86C6-F9AD-4C88-B658-4521039847AC}" srcOrd="1" destOrd="0" presId="urn:microsoft.com/office/officeart/2008/layout/LinedList"/>
    <dgm:cxn modelId="{EA6B5616-33D0-48C2-BB5B-36DED162519C}" type="presParOf" srcId="{A34725CD-44E6-4E63-836F-1F27BC9C42F5}" destId="{7D187A99-7E60-4580-85A1-1C1758C555A9}" srcOrd="2" destOrd="0" presId="urn:microsoft.com/office/officeart/2008/layout/LinedList"/>
    <dgm:cxn modelId="{430853B9-7B0E-4C58-B19C-F7A1254A3B4F}" type="presParOf" srcId="{C90C1879-D0B0-4A2F-845C-9B068E2E92FC}" destId="{8B57CC68-B87D-40B9-8110-FE9C8960D31B}" srcOrd="5" destOrd="0" presId="urn:microsoft.com/office/officeart/2008/layout/LinedList"/>
    <dgm:cxn modelId="{A27889B5-ACFB-4C78-B6A0-8C8754EC2751}" type="presParOf" srcId="{C90C1879-D0B0-4A2F-845C-9B068E2E92FC}" destId="{30B7F03D-3F27-4FDD-BB14-79C837F7ACB0}" srcOrd="6" destOrd="0" presId="urn:microsoft.com/office/officeart/2008/layout/LinedList"/>
    <dgm:cxn modelId="{B1279123-8584-4031-9519-7AA515830330}" type="presParOf" srcId="{C90C1879-D0B0-4A2F-845C-9B068E2E92FC}" destId="{D8C8498E-1BF0-447B-B4C7-C169749D5AB9}" srcOrd="7" destOrd="0" presId="urn:microsoft.com/office/officeart/2008/layout/LinedList"/>
    <dgm:cxn modelId="{2744A3F9-E669-4A11-8A34-C46CFC961DBB}" type="presParOf" srcId="{D8C8498E-1BF0-447B-B4C7-C169749D5AB9}" destId="{9DC97B80-1E5C-4C60-AF71-D3F3E3A6146E}" srcOrd="0" destOrd="0" presId="urn:microsoft.com/office/officeart/2008/layout/LinedList"/>
    <dgm:cxn modelId="{0355D600-C3E5-405D-8E59-9A97A5084A54}" type="presParOf" srcId="{D8C8498E-1BF0-447B-B4C7-C169749D5AB9}" destId="{538674D1-B4C1-4DE3-94BB-EF80CFB5A71E}" srcOrd="1" destOrd="0" presId="urn:microsoft.com/office/officeart/2008/layout/LinedList"/>
    <dgm:cxn modelId="{A1EC7D29-24B3-4438-8543-4B91074A25DE}" type="presParOf" srcId="{D8C8498E-1BF0-447B-B4C7-C169749D5AB9}" destId="{30D38A17-9209-4E20-9D0A-76656DC8B2EE}" srcOrd="2" destOrd="0" presId="urn:microsoft.com/office/officeart/2008/layout/LinedList"/>
    <dgm:cxn modelId="{38E10162-91ED-4711-9422-69A07834E1D7}" type="presParOf" srcId="{C90C1879-D0B0-4A2F-845C-9B068E2E92FC}" destId="{74DC8670-A0F5-41E8-BB73-CE32DC51591E}" srcOrd="8" destOrd="0" presId="urn:microsoft.com/office/officeart/2008/layout/LinedList"/>
    <dgm:cxn modelId="{1D16E733-3D1C-4F73-99BE-7144E33C2A97}" type="presParOf" srcId="{C90C1879-D0B0-4A2F-845C-9B068E2E92FC}" destId="{F5F53CB9-C80F-455A-B798-1155BEF09A00}"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7A5D004-4120-48A5-98AB-0CA4F8DAC1C9}" type="doc">
      <dgm:prSet loTypeId="urn:microsoft.com/office/officeart/2005/8/layout/venn1" loCatId="relationship" qsTypeId="urn:microsoft.com/office/officeart/2005/8/quickstyle/simple1" qsCatId="simple" csTypeId="urn:microsoft.com/office/officeart/2005/8/colors/accent1_2" csCatId="accent1" phldr="1"/>
      <dgm:spPr/>
    </dgm:pt>
    <dgm:pt modelId="{8AF9F66E-AE8C-4966-B2F2-0F353066A354}">
      <dgm:prSet phldrT="[Text]"/>
      <dgm:spPr>
        <a:solidFill>
          <a:srgbClr val="7030A0">
            <a:alpha val="50000"/>
          </a:srgbClr>
        </a:solidFill>
      </dgm:spPr>
      <dgm:t>
        <a:bodyPr/>
        <a:lstStyle/>
        <a:p>
          <a:r>
            <a:rPr lang="en-US" dirty="0" smtClean="0"/>
            <a:t>Teaching</a:t>
          </a:r>
          <a:endParaRPr lang="en-GB" dirty="0"/>
        </a:p>
      </dgm:t>
    </dgm:pt>
    <dgm:pt modelId="{4EF16776-4F38-42F4-917D-471A424A0C0A}" type="parTrans" cxnId="{D66922BA-DB7A-4FC9-B5C7-80266DC219A5}">
      <dgm:prSet/>
      <dgm:spPr/>
      <dgm:t>
        <a:bodyPr/>
        <a:lstStyle/>
        <a:p>
          <a:endParaRPr lang="en-GB"/>
        </a:p>
      </dgm:t>
    </dgm:pt>
    <dgm:pt modelId="{AF56776F-EF55-42D6-A445-2A94C3832A60}" type="sibTrans" cxnId="{D66922BA-DB7A-4FC9-B5C7-80266DC219A5}">
      <dgm:prSet/>
      <dgm:spPr/>
      <dgm:t>
        <a:bodyPr/>
        <a:lstStyle/>
        <a:p>
          <a:endParaRPr lang="en-GB"/>
        </a:p>
      </dgm:t>
    </dgm:pt>
    <dgm:pt modelId="{CF6C4126-0E46-4527-9735-00776072702D}">
      <dgm:prSet phldrT="[Text]"/>
      <dgm:spPr>
        <a:solidFill>
          <a:schemeClr val="bg2">
            <a:lumMod val="75000"/>
          </a:schemeClr>
        </a:solidFill>
      </dgm:spPr>
      <dgm:t>
        <a:bodyPr/>
        <a:lstStyle/>
        <a:p>
          <a:r>
            <a:rPr lang="en-US" dirty="0" smtClean="0"/>
            <a:t>Assessment</a:t>
          </a:r>
          <a:endParaRPr lang="en-GB" dirty="0"/>
        </a:p>
      </dgm:t>
    </dgm:pt>
    <dgm:pt modelId="{3D8E9EA4-0593-4246-A415-BA93E9153E93}" type="parTrans" cxnId="{D142F128-042B-4D59-880A-A650AF2E109A}">
      <dgm:prSet/>
      <dgm:spPr/>
      <dgm:t>
        <a:bodyPr/>
        <a:lstStyle/>
        <a:p>
          <a:endParaRPr lang="en-GB"/>
        </a:p>
      </dgm:t>
    </dgm:pt>
    <dgm:pt modelId="{51194F4E-9BC8-441D-97AD-0DAF4B49568E}" type="sibTrans" cxnId="{D142F128-042B-4D59-880A-A650AF2E109A}">
      <dgm:prSet/>
      <dgm:spPr/>
      <dgm:t>
        <a:bodyPr/>
        <a:lstStyle/>
        <a:p>
          <a:endParaRPr lang="en-GB"/>
        </a:p>
      </dgm:t>
    </dgm:pt>
    <dgm:pt modelId="{D8E8B12A-3089-4354-B8AD-D41A2392BE6E}">
      <dgm:prSet phldrT="[Text]"/>
      <dgm:spPr>
        <a:solidFill>
          <a:srgbClr val="009A46">
            <a:alpha val="49804"/>
          </a:srgbClr>
        </a:solidFill>
      </dgm:spPr>
      <dgm:t>
        <a:bodyPr/>
        <a:lstStyle/>
        <a:p>
          <a:r>
            <a:rPr lang="ru-RU" dirty="0" smtClean="0"/>
            <a:t/>
          </a:r>
          <a:br>
            <a:rPr lang="ru-RU" dirty="0" smtClean="0"/>
          </a:br>
          <a:r>
            <a:rPr lang="en-US" dirty="0" smtClean="0"/>
            <a:t>Learning</a:t>
          </a:r>
          <a:endParaRPr lang="en-GB" dirty="0"/>
        </a:p>
      </dgm:t>
    </dgm:pt>
    <dgm:pt modelId="{B9A40509-B967-4E6C-B95F-D834E428CA16}" type="parTrans" cxnId="{08E0033E-154C-413C-A680-B0D38EA3066E}">
      <dgm:prSet/>
      <dgm:spPr/>
      <dgm:t>
        <a:bodyPr/>
        <a:lstStyle/>
        <a:p>
          <a:endParaRPr lang="en-GB"/>
        </a:p>
      </dgm:t>
    </dgm:pt>
    <dgm:pt modelId="{EEECA86D-2434-4DAC-AD74-0AD98D78BB96}" type="sibTrans" cxnId="{08E0033E-154C-413C-A680-B0D38EA3066E}">
      <dgm:prSet/>
      <dgm:spPr/>
      <dgm:t>
        <a:bodyPr/>
        <a:lstStyle/>
        <a:p>
          <a:endParaRPr lang="en-GB"/>
        </a:p>
      </dgm:t>
    </dgm:pt>
    <dgm:pt modelId="{CBA8BBE9-5266-45A6-A96E-2ACBCCD5F319}" type="pres">
      <dgm:prSet presAssocID="{F7A5D004-4120-48A5-98AB-0CA4F8DAC1C9}" presName="compositeShape" presStyleCnt="0">
        <dgm:presLayoutVars>
          <dgm:chMax val="7"/>
          <dgm:dir/>
          <dgm:resizeHandles val="exact"/>
        </dgm:presLayoutVars>
      </dgm:prSet>
      <dgm:spPr/>
    </dgm:pt>
    <dgm:pt modelId="{A197D752-C055-458F-B98D-5137471E6029}" type="pres">
      <dgm:prSet presAssocID="{8AF9F66E-AE8C-4966-B2F2-0F353066A354}" presName="circ1" presStyleLbl="vennNode1" presStyleIdx="0" presStyleCnt="3"/>
      <dgm:spPr/>
      <dgm:t>
        <a:bodyPr/>
        <a:lstStyle/>
        <a:p>
          <a:endParaRPr lang="en-GB"/>
        </a:p>
      </dgm:t>
    </dgm:pt>
    <dgm:pt modelId="{2139CDE2-E4BB-4A62-8E59-083320704A22}" type="pres">
      <dgm:prSet presAssocID="{8AF9F66E-AE8C-4966-B2F2-0F353066A354}" presName="circ1Tx" presStyleLbl="revTx" presStyleIdx="0" presStyleCnt="0">
        <dgm:presLayoutVars>
          <dgm:chMax val="0"/>
          <dgm:chPref val="0"/>
          <dgm:bulletEnabled val="1"/>
        </dgm:presLayoutVars>
      </dgm:prSet>
      <dgm:spPr/>
      <dgm:t>
        <a:bodyPr/>
        <a:lstStyle/>
        <a:p>
          <a:endParaRPr lang="en-GB"/>
        </a:p>
      </dgm:t>
    </dgm:pt>
    <dgm:pt modelId="{7E4EF09D-F443-4E34-88BA-FEAF9010757C}" type="pres">
      <dgm:prSet presAssocID="{CF6C4126-0E46-4527-9735-00776072702D}" presName="circ2" presStyleLbl="vennNode1" presStyleIdx="1" presStyleCnt="3"/>
      <dgm:spPr/>
      <dgm:t>
        <a:bodyPr/>
        <a:lstStyle/>
        <a:p>
          <a:endParaRPr lang="en-GB"/>
        </a:p>
      </dgm:t>
    </dgm:pt>
    <dgm:pt modelId="{5EF953D6-3B8F-49DF-B7CD-DC25EA02AF6C}" type="pres">
      <dgm:prSet presAssocID="{CF6C4126-0E46-4527-9735-00776072702D}" presName="circ2Tx" presStyleLbl="revTx" presStyleIdx="0" presStyleCnt="0">
        <dgm:presLayoutVars>
          <dgm:chMax val="0"/>
          <dgm:chPref val="0"/>
          <dgm:bulletEnabled val="1"/>
        </dgm:presLayoutVars>
      </dgm:prSet>
      <dgm:spPr/>
      <dgm:t>
        <a:bodyPr/>
        <a:lstStyle/>
        <a:p>
          <a:endParaRPr lang="en-GB"/>
        </a:p>
      </dgm:t>
    </dgm:pt>
    <dgm:pt modelId="{F73BBEF0-41E1-4DC9-AEC0-4EE0FB871638}" type="pres">
      <dgm:prSet presAssocID="{D8E8B12A-3089-4354-B8AD-D41A2392BE6E}" presName="circ3" presStyleLbl="vennNode1" presStyleIdx="2" presStyleCnt="3"/>
      <dgm:spPr/>
      <dgm:t>
        <a:bodyPr/>
        <a:lstStyle/>
        <a:p>
          <a:endParaRPr lang="en-GB"/>
        </a:p>
      </dgm:t>
    </dgm:pt>
    <dgm:pt modelId="{E76430D5-67E2-4CF1-B503-380ACD6FF5AF}" type="pres">
      <dgm:prSet presAssocID="{D8E8B12A-3089-4354-B8AD-D41A2392BE6E}" presName="circ3Tx" presStyleLbl="revTx" presStyleIdx="0" presStyleCnt="0">
        <dgm:presLayoutVars>
          <dgm:chMax val="0"/>
          <dgm:chPref val="0"/>
          <dgm:bulletEnabled val="1"/>
        </dgm:presLayoutVars>
      </dgm:prSet>
      <dgm:spPr/>
      <dgm:t>
        <a:bodyPr/>
        <a:lstStyle/>
        <a:p>
          <a:endParaRPr lang="en-GB"/>
        </a:p>
      </dgm:t>
    </dgm:pt>
  </dgm:ptLst>
  <dgm:cxnLst>
    <dgm:cxn modelId="{58CC46C1-432E-4593-95D2-F9356328CA33}" type="presOf" srcId="{CF6C4126-0E46-4527-9735-00776072702D}" destId="{5EF953D6-3B8F-49DF-B7CD-DC25EA02AF6C}" srcOrd="1" destOrd="0" presId="urn:microsoft.com/office/officeart/2005/8/layout/venn1"/>
    <dgm:cxn modelId="{08E0033E-154C-413C-A680-B0D38EA3066E}" srcId="{F7A5D004-4120-48A5-98AB-0CA4F8DAC1C9}" destId="{D8E8B12A-3089-4354-B8AD-D41A2392BE6E}" srcOrd="2" destOrd="0" parTransId="{B9A40509-B967-4E6C-B95F-D834E428CA16}" sibTransId="{EEECA86D-2434-4DAC-AD74-0AD98D78BB96}"/>
    <dgm:cxn modelId="{095CA5F4-65C1-401A-8564-062661638BCF}" type="presOf" srcId="{D8E8B12A-3089-4354-B8AD-D41A2392BE6E}" destId="{E76430D5-67E2-4CF1-B503-380ACD6FF5AF}" srcOrd="1" destOrd="0" presId="urn:microsoft.com/office/officeart/2005/8/layout/venn1"/>
    <dgm:cxn modelId="{D66922BA-DB7A-4FC9-B5C7-80266DC219A5}" srcId="{F7A5D004-4120-48A5-98AB-0CA4F8DAC1C9}" destId="{8AF9F66E-AE8C-4966-B2F2-0F353066A354}" srcOrd="0" destOrd="0" parTransId="{4EF16776-4F38-42F4-917D-471A424A0C0A}" sibTransId="{AF56776F-EF55-42D6-A445-2A94C3832A60}"/>
    <dgm:cxn modelId="{DEEB3E87-C460-43A6-875D-8BC56F89E9C4}" type="presOf" srcId="{8AF9F66E-AE8C-4966-B2F2-0F353066A354}" destId="{2139CDE2-E4BB-4A62-8E59-083320704A22}" srcOrd="1" destOrd="0" presId="urn:microsoft.com/office/officeart/2005/8/layout/venn1"/>
    <dgm:cxn modelId="{1E6BE938-A9E5-47B2-A298-8FA4B665E6FB}" type="presOf" srcId="{D8E8B12A-3089-4354-B8AD-D41A2392BE6E}" destId="{F73BBEF0-41E1-4DC9-AEC0-4EE0FB871638}" srcOrd="0" destOrd="0" presId="urn:microsoft.com/office/officeart/2005/8/layout/venn1"/>
    <dgm:cxn modelId="{EB164F08-6320-4FF3-A08C-BFB8DFCA401E}" type="presOf" srcId="{F7A5D004-4120-48A5-98AB-0CA4F8DAC1C9}" destId="{CBA8BBE9-5266-45A6-A96E-2ACBCCD5F319}" srcOrd="0" destOrd="0" presId="urn:microsoft.com/office/officeart/2005/8/layout/venn1"/>
    <dgm:cxn modelId="{20D8CD17-8B37-4B15-B98A-EEDEA33AB9FD}" type="presOf" srcId="{CF6C4126-0E46-4527-9735-00776072702D}" destId="{7E4EF09D-F443-4E34-88BA-FEAF9010757C}" srcOrd="0" destOrd="0" presId="urn:microsoft.com/office/officeart/2005/8/layout/venn1"/>
    <dgm:cxn modelId="{D142F128-042B-4D59-880A-A650AF2E109A}" srcId="{F7A5D004-4120-48A5-98AB-0CA4F8DAC1C9}" destId="{CF6C4126-0E46-4527-9735-00776072702D}" srcOrd="1" destOrd="0" parTransId="{3D8E9EA4-0593-4246-A415-BA93E9153E93}" sibTransId="{51194F4E-9BC8-441D-97AD-0DAF4B49568E}"/>
    <dgm:cxn modelId="{8E7240E1-2412-4190-B9D1-3E1B2C6154B9}" type="presOf" srcId="{8AF9F66E-AE8C-4966-B2F2-0F353066A354}" destId="{A197D752-C055-458F-B98D-5137471E6029}" srcOrd="0" destOrd="0" presId="urn:microsoft.com/office/officeart/2005/8/layout/venn1"/>
    <dgm:cxn modelId="{B21BE0A4-7FF3-44F4-A08D-C5354F38C17F}" type="presParOf" srcId="{CBA8BBE9-5266-45A6-A96E-2ACBCCD5F319}" destId="{A197D752-C055-458F-B98D-5137471E6029}" srcOrd="0" destOrd="0" presId="urn:microsoft.com/office/officeart/2005/8/layout/venn1"/>
    <dgm:cxn modelId="{A43308F2-8E52-49A7-843E-F3D5DF54BA0A}" type="presParOf" srcId="{CBA8BBE9-5266-45A6-A96E-2ACBCCD5F319}" destId="{2139CDE2-E4BB-4A62-8E59-083320704A22}" srcOrd="1" destOrd="0" presId="urn:microsoft.com/office/officeart/2005/8/layout/venn1"/>
    <dgm:cxn modelId="{AD77D68F-0387-4195-B0C1-5722DEF4FC52}" type="presParOf" srcId="{CBA8BBE9-5266-45A6-A96E-2ACBCCD5F319}" destId="{7E4EF09D-F443-4E34-88BA-FEAF9010757C}" srcOrd="2" destOrd="0" presId="urn:microsoft.com/office/officeart/2005/8/layout/venn1"/>
    <dgm:cxn modelId="{63F98462-E1A6-468E-89E8-E8B11D6FEE2D}" type="presParOf" srcId="{CBA8BBE9-5266-45A6-A96E-2ACBCCD5F319}" destId="{5EF953D6-3B8F-49DF-B7CD-DC25EA02AF6C}" srcOrd="3" destOrd="0" presId="urn:microsoft.com/office/officeart/2005/8/layout/venn1"/>
    <dgm:cxn modelId="{FDBCE8A6-5FD2-4CBE-A800-F1430CCF27E7}" type="presParOf" srcId="{CBA8BBE9-5266-45A6-A96E-2ACBCCD5F319}" destId="{F73BBEF0-41E1-4DC9-AEC0-4EE0FB871638}" srcOrd="4" destOrd="0" presId="urn:microsoft.com/office/officeart/2005/8/layout/venn1"/>
    <dgm:cxn modelId="{9B43979F-1106-4A3B-9759-3B5101E67A95}" type="presParOf" srcId="{CBA8BBE9-5266-45A6-A96E-2ACBCCD5F319}" destId="{E76430D5-67E2-4CF1-B503-380ACD6FF5AF}"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2130C9A-FB62-4161-9541-56F4F2D90514}"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GB"/>
        </a:p>
      </dgm:t>
    </dgm:pt>
    <dgm:pt modelId="{564BE930-3280-4935-A47D-8D2DFEDC4DB5}">
      <dgm:prSet phldrT="[Text]" custT="1"/>
      <dgm:spPr/>
      <dgm:t>
        <a:bodyPr/>
        <a:lstStyle/>
        <a:p>
          <a:r>
            <a:rPr lang="en-US" sz="2400" dirty="0" smtClean="0"/>
            <a:t>The criteria-based assessment </a:t>
          </a:r>
          <a:endParaRPr lang="en-GB" sz="2400" dirty="0"/>
        </a:p>
      </dgm:t>
    </dgm:pt>
    <dgm:pt modelId="{F7C83153-7477-47DC-A722-22EA0E7ABD50}" type="parTrans" cxnId="{07702297-E1CD-4118-BE4E-4028364AD710}">
      <dgm:prSet/>
      <dgm:spPr/>
      <dgm:t>
        <a:bodyPr/>
        <a:lstStyle/>
        <a:p>
          <a:endParaRPr lang="en-GB" sz="2400"/>
        </a:p>
      </dgm:t>
    </dgm:pt>
    <dgm:pt modelId="{09A15F40-4FF6-416C-9282-B490AF74124B}" type="sibTrans" cxnId="{07702297-E1CD-4118-BE4E-4028364AD710}">
      <dgm:prSet/>
      <dgm:spPr/>
      <dgm:t>
        <a:bodyPr/>
        <a:lstStyle/>
        <a:p>
          <a:endParaRPr lang="en-GB" sz="2400"/>
        </a:p>
      </dgm:t>
    </dgm:pt>
    <dgm:pt modelId="{70FC1ABE-8234-4678-9CE1-C9E80BBF98F9}">
      <dgm:prSet custT="1"/>
      <dgm:spPr/>
      <dgm:t>
        <a:bodyPr/>
        <a:lstStyle/>
        <a:p>
          <a:r>
            <a:rPr lang="en-US" sz="1000" dirty="0" smtClean="0"/>
            <a:t>Generates variety of approaches</a:t>
          </a:r>
          <a:endParaRPr lang="en-GB" sz="1000" dirty="0"/>
        </a:p>
      </dgm:t>
    </dgm:pt>
    <dgm:pt modelId="{ADE083DA-56C8-43D4-945D-00F666CCC240}" type="parTrans" cxnId="{EE9B60E3-F427-4E95-B9D8-771827677402}">
      <dgm:prSet/>
      <dgm:spPr/>
      <dgm:t>
        <a:bodyPr/>
        <a:lstStyle/>
        <a:p>
          <a:endParaRPr lang="en-GB" sz="2400"/>
        </a:p>
      </dgm:t>
    </dgm:pt>
    <dgm:pt modelId="{0BBC6B2F-2437-4379-9C52-A4E53C3C0A03}" type="sibTrans" cxnId="{EE9B60E3-F427-4E95-B9D8-771827677402}">
      <dgm:prSet/>
      <dgm:spPr/>
      <dgm:t>
        <a:bodyPr/>
        <a:lstStyle/>
        <a:p>
          <a:endParaRPr lang="en-GB" sz="2400"/>
        </a:p>
      </dgm:t>
    </dgm:pt>
    <dgm:pt modelId="{921C98AD-4097-4B9B-A2CC-12E3305D2C1A}">
      <dgm:prSet custT="1"/>
      <dgm:spPr/>
      <dgm:t>
        <a:bodyPr/>
        <a:lstStyle/>
        <a:p>
          <a:r>
            <a:rPr lang="en-US" sz="1000" dirty="0" smtClean="0"/>
            <a:t>Enhances involvement and motivation </a:t>
          </a:r>
          <a:endParaRPr lang="en-GB" sz="1000" dirty="0"/>
        </a:p>
      </dgm:t>
    </dgm:pt>
    <dgm:pt modelId="{61AB4701-1FB6-445F-9750-F00DFA15AD12}" type="parTrans" cxnId="{5A19DDB4-1028-4C9E-BF03-FB73CDD52093}">
      <dgm:prSet/>
      <dgm:spPr/>
      <dgm:t>
        <a:bodyPr/>
        <a:lstStyle/>
        <a:p>
          <a:endParaRPr lang="en-GB" sz="2400"/>
        </a:p>
      </dgm:t>
    </dgm:pt>
    <dgm:pt modelId="{0EC6717D-36AA-48B0-968E-05B697C384F9}" type="sibTrans" cxnId="{5A19DDB4-1028-4C9E-BF03-FB73CDD52093}">
      <dgm:prSet/>
      <dgm:spPr/>
      <dgm:t>
        <a:bodyPr/>
        <a:lstStyle/>
        <a:p>
          <a:endParaRPr lang="en-GB" sz="2400"/>
        </a:p>
      </dgm:t>
    </dgm:pt>
    <dgm:pt modelId="{DB87F824-CF57-477D-9E7C-E41675F51F0E}">
      <dgm:prSet custT="1"/>
      <dgm:spPr/>
      <dgm:t>
        <a:bodyPr/>
        <a:lstStyle/>
        <a:p>
          <a:r>
            <a:rPr lang="en-US" sz="1000" dirty="0" smtClean="0"/>
            <a:t>Integrates the 21th century skills </a:t>
          </a:r>
          <a:endParaRPr lang="en-GB" sz="1000" dirty="0"/>
        </a:p>
      </dgm:t>
    </dgm:pt>
    <dgm:pt modelId="{2E392219-FCC9-4F85-AF4F-F69401FD005C}" type="parTrans" cxnId="{47F396E3-779E-43A4-8355-9874A42288CC}">
      <dgm:prSet/>
      <dgm:spPr/>
      <dgm:t>
        <a:bodyPr/>
        <a:lstStyle/>
        <a:p>
          <a:endParaRPr lang="en-GB" sz="2400"/>
        </a:p>
      </dgm:t>
    </dgm:pt>
    <dgm:pt modelId="{E7AF8050-C17A-437E-A78C-5DA14AB3DA72}" type="sibTrans" cxnId="{47F396E3-779E-43A4-8355-9874A42288CC}">
      <dgm:prSet/>
      <dgm:spPr/>
      <dgm:t>
        <a:bodyPr/>
        <a:lstStyle/>
        <a:p>
          <a:endParaRPr lang="en-GB" sz="2400"/>
        </a:p>
      </dgm:t>
    </dgm:pt>
    <dgm:pt modelId="{D1A20C86-F9B1-4242-941A-D52DDE147698}">
      <dgm:prSet custT="1"/>
      <dgm:spPr/>
      <dgm:t>
        <a:bodyPr/>
        <a:lstStyle/>
        <a:p>
          <a:r>
            <a:rPr lang="en-US" sz="1000" dirty="0" smtClean="0"/>
            <a:t>Develops knowledge and skills of a teacher</a:t>
          </a:r>
          <a:endParaRPr lang="en-GB" sz="1000" dirty="0"/>
        </a:p>
      </dgm:t>
    </dgm:pt>
    <dgm:pt modelId="{28463965-5D9A-4BC5-B1AF-3180648D4659}" type="parTrans" cxnId="{F8891897-E0DD-4A39-A3C1-D37959F61532}">
      <dgm:prSet/>
      <dgm:spPr/>
      <dgm:t>
        <a:bodyPr/>
        <a:lstStyle/>
        <a:p>
          <a:endParaRPr lang="en-GB" sz="2400"/>
        </a:p>
      </dgm:t>
    </dgm:pt>
    <dgm:pt modelId="{AFA6B5D7-FAFC-46B6-BF35-17B7F25490A3}" type="sibTrans" cxnId="{F8891897-E0DD-4A39-A3C1-D37959F61532}">
      <dgm:prSet/>
      <dgm:spPr/>
      <dgm:t>
        <a:bodyPr/>
        <a:lstStyle/>
        <a:p>
          <a:endParaRPr lang="en-GB" sz="2400"/>
        </a:p>
      </dgm:t>
    </dgm:pt>
    <dgm:pt modelId="{CF416CFF-DDF8-4D3F-BAAB-2A6AA467F760}">
      <dgm:prSet custT="1"/>
      <dgm:spPr/>
      <dgm:t>
        <a:bodyPr/>
        <a:lstStyle/>
        <a:p>
          <a:r>
            <a:rPr lang="en-US" sz="1000" dirty="0" smtClean="0"/>
            <a:t>Integrates the modern techniques </a:t>
          </a:r>
          <a:endParaRPr lang="en-GB" sz="1000" dirty="0"/>
        </a:p>
      </dgm:t>
    </dgm:pt>
    <dgm:pt modelId="{173D5704-337A-412C-99BD-2EF27A4B537E}" type="parTrans" cxnId="{30F6C2FD-9113-4A51-BF36-733B8813E26F}">
      <dgm:prSet/>
      <dgm:spPr/>
      <dgm:t>
        <a:bodyPr/>
        <a:lstStyle/>
        <a:p>
          <a:endParaRPr lang="en-GB" sz="2400"/>
        </a:p>
      </dgm:t>
    </dgm:pt>
    <dgm:pt modelId="{A19F1887-D0C7-40D7-945F-8E47A925CA10}" type="sibTrans" cxnId="{30F6C2FD-9113-4A51-BF36-733B8813E26F}">
      <dgm:prSet/>
      <dgm:spPr/>
      <dgm:t>
        <a:bodyPr/>
        <a:lstStyle/>
        <a:p>
          <a:endParaRPr lang="en-GB" sz="2400"/>
        </a:p>
      </dgm:t>
    </dgm:pt>
    <dgm:pt modelId="{67D7318C-FBDB-47BF-828A-2FD5DDF1830F}">
      <dgm:prSet custT="1"/>
      <dgm:spPr/>
      <dgm:t>
        <a:bodyPr/>
        <a:lstStyle/>
        <a:p>
          <a:r>
            <a:rPr lang="en-US" sz="1000" dirty="0" smtClean="0"/>
            <a:t>Informs the planning process </a:t>
          </a:r>
          <a:endParaRPr lang="en-GB" sz="1000" dirty="0"/>
        </a:p>
      </dgm:t>
    </dgm:pt>
    <dgm:pt modelId="{2A90C8AD-277B-4EDE-B15D-D647E39BD233}" type="parTrans" cxnId="{D09FB4C5-FC6C-4DEF-8072-179CA332B7AD}">
      <dgm:prSet/>
      <dgm:spPr/>
      <dgm:t>
        <a:bodyPr/>
        <a:lstStyle/>
        <a:p>
          <a:endParaRPr lang="en-GB" sz="2400"/>
        </a:p>
      </dgm:t>
    </dgm:pt>
    <dgm:pt modelId="{DC533F09-6C50-43AA-AD12-28045696A9A2}" type="sibTrans" cxnId="{D09FB4C5-FC6C-4DEF-8072-179CA332B7AD}">
      <dgm:prSet/>
      <dgm:spPr/>
      <dgm:t>
        <a:bodyPr/>
        <a:lstStyle/>
        <a:p>
          <a:endParaRPr lang="en-GB" sz="2400"/>
        </a:p>
      </dgm:t>
    </dgm:pt>
    <dgm:pt modelId="{08E9EBFA-CFA4-492C-9B55-183BAF331365}">
      <dgm:prSet custT="1"/>
      <dgm:spPr/>
      <dgm:t>
        <a:bodyPr/>
        <a:lstStyle/>
        <a:p>
          <a:r>
            <a:rPr lang="en-US" sz="1000" dirty="0" smtClean="0"/>
            <a:t>Demonstrates the progress </a:t>
          </a:r>
          <a:endParaRPr lang="en-GB" sz="1000" dirty="0"/>
        </a:p>
      </dgm:t>
    </dgm:pt>
    <dgm:pt modelId="{6BD20A9C-9F87-4149-A9E2-4BF4AFD03DC2}" type="parTrans" cxnId="{B1264116-8A51-4C4B-BBF1-EABF99C6D255}">
      <dgm:prSet/>
      <dgm:spPr/>
      <dgm:t>
        <a:bodyPr/>
        <a:lstStyle/>
        <a:p>
          <a:endParaRPr lang="en-GB" sz="2400"/>
        </a:p>
      </dgm:t>
    </dgm:pt>
    <dgm:pt modelId="{C0E4AC20-396F-453E-93EF-54189A87D840}" type="sibTrans" cxnId="{B1264116-8A51-4C4B-BBF1-EABF99C6D255}">
      <dgm:prSet/>
      <dgm:spPr/>
      <dgm:t>
        <a:bodyPr/>
        <a:lstStyle/>
        <a:p>
          <a:endParaRPr lang="en-GB" sz="2400"/>
        </a:p>
      </dgm:t>
    </dgm:pt>
    <dgm:pt modelId="{1BF3E13E-E888-4308-B4EB-6BDF3E69D21A}" type="pres">
      <dgm:prSet presAssocID="{92130C9A-FB62-4161-9541-56F4F2D90514}" presName="composite" presStyleCnt="0">
        <dgm:presLayoutVars>
          <dgm:chMax val="1"/>
          <dgm:dir/>
          <dgm:resizeHandles val="exact"/>
        </dgm:presLayoutVars>
      </dgm:prSet>
      <dgm:spPr/>
      <dgm:t>
        <a:bodyPr/>
        <a:lstStyle/>
        <a:p>
          <a:endParaRPr lang="en-GB"/>
        </a:p>
      </dgm:t>
    </dgm:pt>
    <dgm:pt modelId="{DEE306FA-6479-418B-ACD0-FF8E90998418}" type="pres">
      <dgm:prSet presAssocID="{92130C9A-FB62-4161-9541-56F4F2D90514}" presName="radial" presStyleCnt="0">
        <dgm:presLayoutVars>
          <dgm:animLvl val="ctr"/>
        </dgm:presLayoutVars>
      </dgm:prSet>
      <dgm:spPr/>
    </dgm:pt>
    <dgm:pt modelId="{3BC0E362-B36E-4000-9D46-D223A429D3E7}" type="pres">
      <dgm:prSet presAssocID="{564BE930-3280-4935-A47D-8D2DFEDC4DB5}" presName="centerShape" presStyleLbl="vennNode1" presStyleIdx="0" presStyleCnt="8"/>
      <dgm:spPr/>
      <dgm:t>
        <a:bodyPr/>
        <a:lstStyle/>
        <a:p>
          <a:endParaRPr lang="en-GB"/>
        </a:p>
      </dgm:t>
    </dgm:pt>
    <dgm:pt modelId="{29AB5CBD-6363-4008-8D91-41939C6CB0D3}" type="pres">
      <dgm:prSet presAssocID="{70FC1ABE-8234-4678-9CE1-C9E80BBF98F9}" presName="node" presStyleLbl="vennNode1" presStyleIdx="1" presStyleCnt="8">
        <dgm:presLayoutVars>
          <dgm:bulletEnabled val="1"/>
        </dgm:presLayoutVars>
      </dgm:prSet>
      <dgm:spPr/>
      <dgm:t>
        <a:bodyPr/>
        <a:lstStyle/>
        <a:p>
          <a:endParaRPr lang="en-GB"/>
        </a:p>
      </dgm:t>
    </dgm:pt>
    <dgm:pt modelId="{073B165F-86CB-4D7A-A9E9-965D831F7A0E}" type="pres">
      <dgm:prSet presAssocID="{921C98AD-4097-4B9B-A2CC-12E3305D2C1A}" presName="node" presStyleLbl="vennNode1" presStyleIdx="2" presStyleCnt="8">
        <dgm:presLayoutVars>
          <dgm:bulletEnabled val="1"/>
        </dgm:presLayoutVars>
      </dgm:prSet>
      <dgm:spPr/>
      <dgm:t>
        <a:bodyPr/>
        <a:lstStyle/>
        <a:p>
          <a:endParaRPr lang="en-GB"/>
        </a:p>
      </dgm:t>
    </dgm:pt>
    <dgm:pt modelId="{06AA6DC3-DD28-417C-A1DC-E63E4C766B82}" type="pres">
      <dgm:prSet presAssocID="{DB87F824-CF57-477D-9E7C-E41675F51F0E}" presName="node" presStyleLbl="vennNode1" presStyleIdx="3" presStyleCnt="8">
        <dgm:presLayoutVars>
          <dgm:bulletEnabled val="1"/>
        </dgm:presLayoutVars>
      </dgm:prSet>
      <dgm:spPr/>
      <dgm:t>
        <a:bodyPr/>
        <a:lstStyle/>
        <a:p>
          <a:endParaRPr lang="en-GB"/>
        </a:p>
      </dgm:t>
    </dgm:pt>
    <dgm:pt modelId="{900A64AE-047D-4B05-9232-2A0B031CDB7E}" type="pres">
      <dgm:prSet presAssocID="{D1A20C86-F9B1-4242-941A-D52DDE147698}" presName="node" presStyleLbl="vennNode1" presStyleIdx="4" presStyleCnt="8">
        <dgm:presLayoutVars>
          <dgm:bulletEnabled val="1"/>
        </dgm:presLayoutVars>
      </dgm:prSet>
      <dgm:spPr/>
      <dgm:t>
        <a:bodyPr/>
        <a:lstStyle/>
        <a:p>
          <a:endParaRPr lang="en-GB"/>
        </a:p>
      </dgm:t>
    </dgm:pt>
    <dgm:pt modelId="{1AEF26AA-C5BC-4880-8144-CB29080AAE71}" type="pres">
      <dgm:prSet presAssocID="{CF416CFF-DDF8-4D3F-BAAB-2A6AA467F760}" presName="node" presStyleLbl="vennNode1" presStyleIdx="5" presStyleCnt="8">
        <dgm:presLayoutVars>
          <dgm:bulletEnabled val="1"/>
        </dgm:presLayoutVars>
      </dgm:prSet>
      <dgm:spPr/>
      <dgm:t>
        <a:bodyPr/>
        <a:lstStyle/>
        <a:p>
          <a:endParaRPr lang="en-GB"/>
        </a:p>
      </dgm:t>
    </dgm:pt>
    <dgm:pt modelId="{ED225134-A611-4FD0-B2DA-DA9F75B96B06}" type="pres">
      <dgm:prSet presAssocID="{67D7318C-FBDB-47BF-828A-2FD5DDF1830F}" presName="node" presStyleLbl="vennNode1" presStyleIdx="6" presStyleCnt="8">
        <dgm:presLayoutVars>
          <dgm:bulletEnabled val="1"/>
        </dgm:presLayoutVars>
      </dgm:prSet>
      <dgm:spPr/>
      <dgm:t>
        <a:bodyPr/>
        <a:lstStyle/>
        <a:p>
          <a:endParaRPr lang="en-GB"/>
        </a:p>
      </dgm:t>
    </dgm:pt>
    <dgm:pt modelId="{EC29ED8F-6581-49DA-8C22-C9B7CAD8D7EF}" type="pres">
      <dgm:prSet presAssocID="{08E9EBFA-CFA4-492C-9B55-183BAF331365}" presName="node" presStyleLbl="vennNode1" presStyleIdx="7" presStyleCnt="8">
        <dgm:presLayoutVars>
          <dgm:bulletEnabled val="1"/>
        </dgm:presLayoutVars>
      </dgm:prSet>
      <dgm:spPr/>
      <dgm:t>
        <a:bodyPr/>
        <a:lstStyle/>
        <a:p>
          <a:endParaRPr lang="en-GB"/>
        </a:p>
      </dgm:t>
    </dgm:pt>
  </dgm:ptLst>
  <dgm:cxnLst>
    <dgm:cxn modelId="{F8891897-E0DD-4A39-A3C1-D37959F61532}" srcId="{564BE930-3280-4935-A47D-8D2DFEDC4DB5}" destId="{D1A20C86-F9B1-4242-941A-D52DDE147698}" srcOrd="3" destOrd="0" parTransId="{28463965-5D9A-4BC5-B1AF-3180648D4659}" sibTransId="{AFA6B5D7-FAFC-46B6-BF35-17B7F25490A3}"/>
    <dgm:cxn modelId="{07702297-E1CD-4118-BE4E-4028364AD710}" srcId="{92130C9A-FB62-4161-9541-56F4F2D90514}" destId="{564BE930-3280-4935-A47D-8D2DFEDC4DB5}" srcOrd="0" destOrd="0" parTransId="{F7C83153-7477-47DC-A722-22EA0E7ABD50}" sibTransId="{09A15F40-4FF6-416C-9282-B490AF74124B}"/>
    <dgm:cxn modelId="{27A342B6-A9DF-467D-A9EA-375E4239E487}" type="presOf" srcId="{08E9EBFA-CFA4-492C-9B55-183BAF331365}" destId="{EC29ED8F-6581-49DA-8C22-C9B7CAD8D7EF}" srcOrd="0" destOrd="0" presId="urn:microsoft.com/office/officeart/2005/8/layout/radial3"/>
    <dgm:cxn modelId="{B2BB2BA4-F399-4F83-A835-592AE5CDA520}" type="presOf" srcId="{67D7318C-FBDB-47BF-828A-2FD5DDF1830F}" destId="{ED225134-A611-4FD0-B2DA-DA9F75B96B06}" srcOrd="0" destOrd="0" presId="urn:microsoft.com/office/officeart/2005/8/layout/radial3"/>
    <dgm:cxn modelId="{B27727D5-999B-4102-921B-4B64D716E902}" type="presOf" srcId="{921C98AD-4097-4B9B-A2CC-12E3305D2C1A}" destId="{073B165F-86CB-4D7A-A9E9-965D831F7A0E}" srcOrd="0" destOrd="0" presId="urn:microsoft.com/office/officeart/2005/8/layout/radial3"/>
    <dgm:cxn modelId="{B1264116-8A51-4C4B-BBF1-EABF99C6D255}" srcId="{564BE930-3280-4935-A47D-8D2DFEDC4DB5}" destId="{08E9EBFA-CFA4-492C-9B55-183BAF331365}" srcOrd="6" destOrd="0" parTransId="{6BD20A9C-9F87-4149-A9E2-4BF4AFD03DC2}" sibTransId="{C0E4AC20-396F-453E-93EF-54189A87D840}"/>
    <dgm:cxn modelId="{EB0F7220-24AE-4B76-8431-8CCBB6D5627F}" type="presOf" srcId="{70FC1ABE-8234-4678-9CE1-C9E80BBF98F9}" destId="{29AB5CBD-6363-4008-8D91-41939C6CB0D3}" srcOrd="0" destOrd="0" presId="urn:microsoft.com/office/officeart/2005/8/layout/radial3"/>
    <dgm:cxn modelId="{D5FA6C1D-F053-4A07-8C30-552C41964DFF}" type="presOf" srcId="{D1A20C86-F9B1-4242-941A-D52DDE147698}" destId="{900A64AE-047D-4B05-9232-2A0B031CDB7E}" srcOrd="0" destOrd="0" presId="urn:microsoft.com/office/officeart/2005/8/layout/radial3"/>
    <dgm:cxn modelId="{D09FB4C5-FC6C-4DEF-8072-179CA332B7AD}" srcId="{564BE930-3280-4935-A47D-8D2DFEDC4DB5}" destId="{67D7318C-FBDB-47BF-828A-2FD5DDF1830F}" srcOrd="5" destOrd="0" parTransId="{2A90C8AD-277B-4EDE-B15D-D647E39BD233}" sibTransId="{DC533F09-6C50-43AA-AD12-28045696A9A2}"/>
    <dgm:cxn modelId="{D3AE6EC2-56E1-4FAF-8DB1-416D4E29A254}" type="presOf" srcId="{92130C9A-FB62-4161-9541-56F4F2D90514}" destId="{1BF3E13E-E888-4308-B4EB-6BDF3E69D21A}" srcOrd="0" destOrd="0" presId="urn:microsoft.com/office/officeart/2005/8/layout/radial3"/>
    <dgm:cxn modelId="{5A19DDB4-1028-4C9E-BF03-FB73CDD52093}" srcId="{564BE930-3280-4935-A47D-8D2DFEDC4DB5}" destId="{921C98AD-4097-4B9B-A2CC-12E3305D2C1A}" srcOrd="1" destOrd="0" parTransId="{61AB4701-1FB6-445F-9750-F00DFA15AD12}" sibTransId="{0EC6717D-36AA-48B0-968E-05B697C384F9}"/>
    <dgm:cxn modelId="{58BA2F51-A6F0-40B5-A18E-CAAF62382560}" type="presOf" srcId="{DB87F824-CF57-477D-9E7C-E41675F51F0E}" destId="{06AA6DC3-DD28-417C-A1DC-E63E4C766B82}" srcOrd="0" destOrd="0" presId="urn:microsoft.com/office/officeart/2005/8/layout/radial3"/>
    <dgm:cxn modelId="{3420DAEC-8062-4B0C-A8BF-950E46C39EFE}" type="presOf" srcId="{CF416CFF-DDF8-4D3F-BAAB-2A6AA467F760}" destId="{1AEF26AA-C5BC-4880-8144-CB29080AAE71}" srcOrd="0" destOrd="0" presId="urn:microsoft.com/office/officeart/2005/8/layout/radial3"/>
    <dgm:cxn modelId="{47F396E3-779E-43A4-8355-9874A42288CC}" srcId="{564BE930-3280-4935-A47D-8D2DFEDC4DB5}" destId="{DB87F824-CF57-477D-9E7C-E41675F51F0E}" srcOrd="2" destOrd="0" parTransId="{2E392219-FCC9-4F85-AF4F-F69401FD005C}" sibTransId="{E7AF8050-C17A-437E-A78C-5DA14AB3DA72}"/>
    <dgm:cxn modelId="{ED6750D4-ED84-4058-B462-A53DDA37BEB4}" type="presOf" srcId="{564BE930-3280-4935-A47D-8D2DFEDC4DB5}" destId="{3BC0E362-B36E-4000-9D46-D223A429D3E7}" srcOrd="0" destOrd="0" presId="urn:microsoft.com/office/officeart/2005/8/layout/radial3"/>
    <dgm:cxn modelId="{30F6C2FD-9113-4A51-BF36-733B8813E26F}" srcId="{564BE930-3280-4935-A47D-8D2DFEDC4DB5}" destId="{CF416CFF-DDF8-4D3F-BAAB-2A6AA467F760}" srcOrd="4" destOrd="0" parTransId="{173D5704-337A-412C-99BD-2EF27A4B537E}" sibTransId="{A19F1887-D0C7-40D7-945F-8E47A925CA10}"/>
    <dgm:cxn modelId="{EE9B60E3-F427-4E95-B9D8-771827677402}" srcId="{564BE930-3280-4935-A47D-8D2DFEDC4DB5}" destId="{70FC1ABE-8234-4678-9CE1-C9E80BBF98F9}" srcOrd="0" destOrd="0" parTransId="{ADE083DA-56C8-43D4-945D-00F666CCC240}" sibTransId="{0BBC6B2F-2437-4379-9C52-A4E53C3C0A03}"/>
    <dgm:cxn modelId="{77F872D2-1E59-4DBD-BEA2-B19E60934985}" type="presParOf" srcId="{1BF3E13E-E888-4308-B4EB-6BDF3E69D21A}" destId="{DEE306FA-6479-418B-ACD0-FF8E90998418}" srcOrd="0" destOrd="0" presId="urn:microsoft.com/office/officeart/2005/8/layout/radial3"/>
    <dgm:cxn modelId="{FE95F0B7-2BBC-49FD-BEB7-402115A86A53}" type="presParOf" srcId="{DEE306FA-6479-418B-ACD0-FF8E90998418}" destId="{3BC0E362-B36E-4000-9D46-D223A429D3E7}" srcOrd="0" destOrd="0" presId="urn:microsoft.com/office/officeart/2005/8/layout/radial3"/>
    <dgm:cxn modelId="{E01F8564-A11D-4DE1-8FE8-279678BA4E86}" type="presParOf" srcId="{DEE306FA-6479-418B-ACD0-FF8E90998418}" destId="{29AB5CBD-6363-4008-8D91-41939C6CB0D3}" srcOrd="1" destOrd="0" presId="urn:microsoft.com/office/officeart/2005/8/layout/radial3"/>
    <dgm:cxn modelId="{E6824654-D565-4442-AB0B-4E36909F64F8}" type="presParOf" srcId="{DEE306FA-6479-418B-ACD0-FF8E90998418}" destId="{073B165F-86CB-4D7A-A9E9-965D831F7A0E}" srcOrd="2" destOrd="0" presId="urn:microsoft.com/office/officeart/2005/8/layout/radial3"/>
    <dgm:cxn modelId="{702842B1-D2C8-4DC0-B650-6E15FED418BD}" type="presParOf" srcId="{DEE306FA-6479-418B-ACD0-FF8E90998418}" destId="{06AA6DC3-DD28-417C-A1DC-E63E4C766B82}" srcOrd="3" destOrd="0" presId="urn:microsoft.com/office/officeart/2005/8/layout/radial3"/>
    <dgm:cxn modelId="{44C6F16B-FE1D-44DE-BCDA-5C096F4B22A1}" type="presParOf" srcId="{DEE306FA-6479-418B-ACD0-FF8E90998418}" destId="{900A64AE-047D-4B05-9232-2A0B031CDB7E}" srcOrd="4" destOrd="0" presId="urn:microsoft.com/office/officeart/2005/8/layout/radial3"/>
    <dgm:cxn modelId="{8961F975-E5C6-4141-9604-81157DC7B55D}" type="presParOf" srcId="{DEE306FA-6479-418B-ACD0-FF8E90998418}" destId="{1AEF26AA-C5BC-4880-8144-CB29080AAE71}" srcOrd="5" destOrd="0" presId="urn:microsoft.com/office/officeart/2005/8/layout/radial3"/>
    <dgm:cxn modelId="{3D6E6DC6-6AFC-47C9-8360-1E5B022FD189}" type="presParOf" srcId="{DEE306FA-6479-418B-ACD0-FF8E90998418}" destId="{ED225134-A611-4FD0-B2DA-DA9F75B96B06}" srcOrd="6" destOrd="0" presId="urn:microsoft.com/office/officeart/2005/8/layout/radial3"/>
    <dgm:cxn modelId="{E2AF3515-4759-4BEC-AAAB-0D921A082044}" type="presParOf" srcId="{DEE306FA-6479-418B-ACD0-FF8E90998418}" destId="{EC29ED8F-6581-49DA-8C22-C9B7CAD8D7EF}" srcOrd="7"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B702367-5A7D-448F-AF3C-E5589F129103}"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GB"/>
        </a:p>
      </dgm:t>
    </dgm:pt>
    <dgm:pt modelId="{8F47C158-BEA8-4984-AC22-4442DBA1D7B5}">
      <dgm:prSet phldrT="[Text]" custT="1"/>
      <dgm:spPr/>
      <dgm:t>
        <a:bodyPr/>
        <a:lstStyle/>
        <a:p>
          <a:r>
            <a:rPr lang="en-US" sz="1400" b="1" dirty="0" smtClean="0"/>
            <a:t>Learning objectives </a:t>
          </a:r>
          <a:endParaRPr lang="ru-RU" sz="1400" b="1" dirty="0" smtClean="0"/>
        </a:p>
        <a:p>
          <a:r>
            <a:rPr lang="ru-RU" sz="1400" b="1" dirty="0" smtClean="0"/>
            <a:t>(</a:t>
          </a:r>
          <a:r>
            <a:rPr lang="en-US" sz="1400" b="1" dirty="0" smtClean="0"/>
            <a:t>skills and content</a:t>
          </a:r>
          <a:r>
            <a:rPr lang="ru-RU" sz="1400" b="1" dirty="0" smtClean="0"/>
            <a:t>)</a:t>
          </a:r>
        </a:p>
        <a:p>
          <a:endParaRPr lang="en-GB" sz="1400" dirty="0"/>
        </a:p>
      </dgm:t>
    </dgm:pt>
    <dgm:pt modelId="{244A4EFF-8046-4522-833A-1F24FAF7C100}" type="parTrans" cxnId="{321DE8BD-DB46-4C7A-A92C-BC9AF6D6D75B}">
      <dgm:prSet/>
      <dgm:spPr/>
      <dgm:t>
        <a:bodyPr/>
        <a:lstStyle/>
        <a:p>
          <a:endParaRPr lang="en-GB"/>
        </a:p>
      </dgm:t>
    </dgm:pt>
    <dgm:pt modelId="{D121138C-58BE-4A95-AC92-E089C3509DD0}" type="sibTrans" cxnId="{321DE8BD-DB46-4C7A-A92C-BC9AF6D6D75B}">
      <dgm:prSet/>
      <dgm:spPr/>
      <dgm:t>
        <a:bodyPr/>
        <a:lstStyle/>
        <a:p>
          <a:endParaRPr lang="en-GB"/>
        </a:p>
      </dgm:t>
    </dgm:pt>
    <dgm:pt modelId="{0A2D11D4-F8EC-4814-8051-8A979842DC7E}">
      <dgm:prSet phldrT="[Text]" custT="1"/>
      <dgm:spPr/>
      <dgm:t>
        <a:bodyPr/>
        <a:lstStyle/>
        <a:p>
          <a:r>
            <a:rPr lang="en-US" sz="1400" b="1" dirty="0" smtClean="0"/>
            <a:t>Planning of the learning and teaching activities</a:t>
          </a:r>
          <a:endParaRPr lang="ru-RU" sz="1400" b="1" dirty="0" smtClean="0"/>
        </a:p>
        <a:p>
          <a:r>
            <a:rPr lang="en-US" sz="1400" b="1" dirty="0" smtClean="0"/>
            <a:t>Active learning</a:t>
          </a:r>
          <a:endParaRPr lang="ru-RU" sz="1400" b="1" dirty="0" smtClean="0"/>
        </a:p>
        <a:p>
          <a:r>
            <a:rPr lang="en-US" sz="1400" b="1" dirty="0" smtClean="0"/>
            <a:t>Syllabus </a:t>
          </a:r>
          <a:endParaRPr lang="en-GB" sz="1400" dirty="0"/>
        </a:p>
      </dgm:t>
    </dgm:pt>
    <dgm:pt modelId="{08F0CD04-A5BC-4FD2-887E-0362F4E4F133}" type="parTrans" cxnId="{DBE68108-1D43-4122-8332-EFF25F464FFD}">
      <dgm:prSet/>
      <dgm:spPr/>
      <dgm:t>
        <a:bodyPr/>
        <a:lstStyle/>
        <a:p>
          <a:endParaRPr lang="en-GB"/>
        </a:p>
      </dgm:t>
    </dgm:pt>
    <dgm:pt modelId="{D68BA130-F9EA-47B6-A7C2-C95EE106975A}" type="sibTrans" cxnId="{DBE68108-1D43-4122-8332-EFF25F464FFD}">
      <dgm:prSet/>
      <dgm:spPr/>
      <dgm:t>
        <a:bodyPr/>
        <a:lstStyle/>
        <a:p>
          <a:endParaRPr lang="en-GB"/>
        </a:p>
      </dgm:t>
    </dgm:pt>
    <dgm:pt modelId="{85F1CAE5-3B2F-436E-8BE2-241B367BD83E}">
      <dgm:prSet phldrT="[Text]" custT="1"/>
      <dgm:spPr/>
      <dgm:t>
        <a:bodyPr/>
        <a:lstStyle/>
        <a:p>
          <a:r>
            <a:rPr lang="en-US" sz="1400" b="1" dirty="0" smtClean="0"/>
            <a:t>Did the learners achieve the learning objectives?</a:t>
          </a:r>
          <a:endParaRPr lang="ru-RU" sz="1400" b="1" dirty="0" smtClean="0"/>
        </a:p>
        <a:p>
          <a:r>
            <a:rPr lang="en-US" sz="1400" b="1" dirty="0" smtClean="0"/>
            <a:t>Formative assessment </a:t>
          </a:r>
          <a:endParaRPr lang="ru-RU" sz="1400" b="1" dirty="0" smtClean="0"/>
        </a:p>
        <a:p>
          <a:r>
            <a:rPr lang="en-US" sz="1400" b="1" dirty="0" smtClean="0"/>
            <a:t>Collection of tasks for formative assessment</a:t>
          </a:r>
          <a:endParaRPr lang="en-GB" sz="1400" dirty="0" smtClean="0"/>
        </a:p>
      </dgm:t>
    </dgm:pt>
    <dgm:pt modelId="{E528F78A-A69C-4938-933B-DBFD57303DDA}" type="parTrans" cxnId="{43510B72-900F-4A5F-AAC2-0D341EB339BA}">
      <dgm:prSet/>
      <dgm:spPr/>
      <dgm:t>
        <a:bodyPr/>
        <a:lstStyle/>
        <a:p>
          <a:endParaRPr lang="en-GB"/>
        </a:p>
      </dgm:t>
    </dgm:pt>
    <dgm:pt modelId="{6D7F24C4-3191-4FED-B8E2-786BC7968E9D}" type="sibTrans" cxnId="{43510B72-900F-4A5F-AAC2-0D341EB339BA}">
      <dgm:prSet/>
      <dgm:spPr/>
      <dgm:t>
        <a:bodyPr/>
        <a:lstStyle/>
        <a:p>
          <a:endParaRPr lang="en-GB"/>
        </a:p>
      </dgm:t>
    </dgm:pt>
    <dgm:pt modelId="{ED63DC1B-BDBC-40D2-976C-E5C804D69699}">
      <dgm:prSet phldrT="[Text]" custT="1"/>
      <dgm:spPr/>
      <dgm:t>
        <a:bodyPr/>
        <a:lstStyle/>
        <a:p>
          <a:r>
            <a:rPr lang="en-US" sz="1400" b="1" dirty="0" smtClean="0"/>
            <a:t>To inform planning</a:t>
          </a:r>
          <a:endParaRPr lang="ru-RU" sz="1400" b="1" dirty="0" smtClean="0"/>
        </a:p>
        <a:p>
          <a:r>
            <a:rPr lang="en-US" sz="1400" b="1" dirty="0" smtClean="0"/>
            <a:t>Differentiation</a:t>
          </a:r>
          <a:endParaRPr lang="ru-RU" sz="1400" b="1" dirty="0" smtClean="0"/>
        </a:p>
        <a:p>
          <a:r>
            <a:rPr lang="en-US" sz="1400" b="1" dirty="0" smtClean="0"/>
            <a:t>Deciding on when to move forward</a:t>
          </a:r>
          <a:endParaRPr lang="ru-RU" sz="1400" b="1" dirty="0" smtClean="0"/>
        </a:p>
        <a:p>
          <a:r>
            <a:rPr lang="en-US" sz="1400" b="1" dirty="0" smtClean="0"/>
            <a:t>Feedback with learners</a:t>
          </a:r>
          <a:endParaRPr lang="en-GB" sz="1400" dirty="0" smtClean="0"/>
        </a:p>
      </dgm:t>
    </dgm:pt>
    <dgm:pt modelId="{7DCA7097-A31D-4F9F-A87D-7B84350829FD}" type="parTrans" cxnId="{26A5E505-FF72-4881-A40B-F9A0252FA134}">
      <dgm:prSet/>
      <dgm:spPr/>
      <dgm:t>
        <a:bodyPr/>
        <a:lstStyle/>
        <a:p>
          <a:endParaRPr lang="en-GB"/>
        </a:p>
      </dgm:t>
    </dgm:pt>
    <dgm:pt modelId="{FFEA4E51-6793-45BB-83F2-F48E9C6B2714}" type="sibTrans" cxnId="{26A5E505-FF72-4881-A40B-F9A0252FA134}">
      <dgm:prSet/>
      <dgm:spPr/>
      <dgm:t>
        <a:bodyPr/>
        <a:lstStyle/>
        <a:p>
          <a:endParaRPr lang="en-GB"/>
        </a:p>
      </dgm:t>
    </dgm:pt>
    <dgm:pt modelId="{98B63611-87CA-4A1F-8F80-B9FB4A4193ED}" type="pres">
      <dgm:prSet presAssocID="{DB702367-5A7D-448F-AF3C-E5589F129103}" presName="cycle" presStyleCnt="0">
        <dgm:presLayoutVars>
          <dgm:dir/>
          <dgm:resizeHandles val="exact"/>
        </dgm:presLayoutVars>
      </dgm:prSet>
      <dgm:spPr/>
      <dgm:t>
        <a:bodyPr/>
        <a:lstStyle/>
        <a:p>
          <a:endParaRPr lang="en-GB"/>
        </a:p>
      </dgm:t>
    </dgm:pt>
    <dgm:pt modelId="{5D05863D-E661-45A8-B70A-1F5F796512AE}" type="pres">
      <dgm:prSet presAssocID="{8F47C158-BEA8-4984-AC22-4442DBA1D7B5}" presName="node" presStyleLbl="node1" presStyleIdx="0" presStyleCnt="4" custScaleX="171438" custRadScaleRad="92444" custRadScaleInc="3392">
        <dgm:presLayoutVars>
          <dgm:bulletEnabled val="1"/>
        </dgm:presLayoutVars>
      </dgm:prSet>
      <dgm:spPr/>
      <dgm:t>
        <a:bodyPr/>
        <a:lstStyle/>
        <a:p>
          <a:endParaRPr lang="en-GB"/>
        </a:p>
      </dgm:t>
    </dgm:pt>
    <dgm:pt modelId="{4B28C116-0F07-47D9-8625-511EF9C2266F}" type="pres">
      <dgm:prSet presAssocID="{8F47C158-BEA8-4984-AC22-4442DBA1D7B5}" presName="spNode" presStyleCnt="0"/>
      <dgm:spPr/>
    </dgm:pt>
    <dgm:pt modelId="{62AF4933-49DF-4324-82A0-7D09B2C42C6D}" type="pres">
      <dgm:prSet presAssocID="{D121138C-58BE-4A95-AC92-E089C3509DD0}" presName="sibTrans" presStyleLbl="sibTrans1D1" presStyleIdx="0" presStyleCnt="4"/>
      <dgm:spPr/>
      <dgm:t>
        <a:bodyPr/>
        <a:lstStyle/>
        <a:p>
          <a:endParaRPr lang="en-GB"/>
        </a:p>
      </dgm:t>
    </dgm:pt>
    <dgm:pt modelId="{2A4A7314-BAA3-414A-8C22-177BFAE1C1DB}" type="pres">
      <dgm:prSet presAssocID="{0A2D11D4-F8EC-4814-8051-8A979842DC7E}" presName="node" presStyleLbl="node1" presStyleIdx="1" presStyleCnt="4" custScaleX="183014" custScaleY="148480">
        <dgm:presLayoutVars>
          <dgm:bulletEnabled val="1"/>
        </dgm:presLayoutVars>
      </dgm:prSet>
      <dgm:spPr/>
      <dgm:t>
        <a:bodyPr/>
        <a:lstStyle/>
        <a:p>
          <a:endParaRPr lang="en-GB"/>
        </a:p>
      </dgm:t>
    </dgm:pt>
    <dgm:pt modelId="{0B5023BC-7C2B-4EAE-A1E1-0F7825BCD7D5}" type="pres">
      <dgm:prSet presAssocID="{0A2D11D4-F8EC-4814-8051-8A979842DC7E}" presName="spNode" presStyleCnt="0"/>
      <dgm:spPr/>
    </dgm:pt>
    <dgm:pt modelId="{34BF1A48-BC32-44E4-AA94-0BDF18A0A9C1}" type="pres">
      <dgm:prSet presAssocID="{D68BA130-F9EA-47B6-A7C2-C95EE106975A}" presName="sibTrans" presStyleLbl="sibTrans1D1" presStyleIdx="1" presStyleCnt="4"/>
      <dgm:spPr/>
      <dgm:t>
        <a:bodyPr/>
        <a:lstStyle/>
        <a:p>
          <a:endParaRPr lang="en-GB"/>
        </a:p>
      </dgm:t>
    </dgm:pt>
    <dgm:pt modelId="{C1B294DF-F873-41B2-8228-D79801932835}" type="pres">
      <dgm:prSet presAssocID="{85F1CAE5-3B2F-436E-8BE2-241B367BD83E}" presName="node" presStyleLbl="node1" presStyleIdx="2" presStyleCnt="4" custScaleX="250181" custScaleY="136963">
        <dgm:presLayoutVars>
          <dgm:bulletEnabled val="1"/>
        </dgm:presLayoutVars>
      </dgm:prSet>
      <dgm:spPr/>
      <dgm:t>
        <a:bodyPr/>
        <a:lstStyle/>
        <a:p>
          <a:endParaRPr lang="en-GB"/>
        </a:p>
      </dgm:t>
    </dgm:pt>
    <dgm:pt modelId="{ED4A5F2B-B6C5-414F-9885-BD10FE3A13D0}" type="pres">
      <dgm:prSet presAssocID="{85F1CAE5-3B2F-436E-8BE2-241B367BD83E}" presName="spNode" presStyleCnt="0"/>
      <dgm:spPr/>
    </dgm:pt>
    <dgm:pt modelId="{E494FF4D-7945-4974-9788-EB99CB950DA6}" type="pres">
      <dgm:prSet presAssocID="{6D7F24C4-3191-4FED-B8E2-786BC7968E9D}" presName="sibTrans" presStyleLbl="sibTrans1D1" presStyleIdx="2" presStyleCnt="4"/>
      <dgm:spPr/>
      <dgm:t>
        <a:bodyPr/>
        <a:lstStyle/>
        <a:p>
          <a:endParaRPr lang="en-GB"/>
        </a:p>
      </dgm:t>
    </dgm:pt>
    <dgm:pt modelId="{92861E55-54CA-4E4D-BF4E-ACFCC0CF5820}" type="pres">
      <dgm:prSet presAssocID="{ED63DC1B-BDBC-40D2-976C-E5C804D69699}" presName="node" presStyleLbl="node1" presStyleIdx="3" presStyleCnt="4" custScaleX="183014" custScaleY="157962">
        <dgm:presLayoutVars>
          <dgm:bulletEnabled val="1"/>
        </dgm:presLayoutVars>
      </dgm:prSet>
      <dgm:spPr/>
      <dgm:t>
        <a:bodyPr/>
        <a:lstStyle/>
        <a:p>
          <a:endParaRPr lang="en-GB"/>
        </a:p>
      </dgm:t>
    </dgm:pt>
    <dgm:pt modelId="{099140F6-77B2-488E-B849-85F72D50AB4E}" type="pres">
      <dgm:prSet presAssocID="{ED63DC1B-BDBC-40D2-976C-E5C804D69699}" presName="spNode" presStyleCnt="0"/>
      <dgm:spPr/>
    </dgm:pt>
    <dgm:pt modelId="{9BD69C5B-575F-4DF0-945D-BF090E064E1C}" type="pres">
      <dgm:prSet presAssocID="{FFEA4E51-6793-45BB-83F2-F48E9C6B2714}" presName="sibTrans" presStyleLbl="sibTrans1D1" presStyleIdx="3" presStyleCnt="4"/>
      <dgm:spPr/>
      <dgm:t>
        <a:bodyPr/>
        <a:lstStyle/>
        <a:p>
          <a:endParaRPr lang="en-GB"/>
        </a:p>
      </dgm:t>
    </dgm:pt>
  </dgm:ptLst>
  <dgm:cxnLst>
    <dgm:cxn modelId="{321DE8BD-DB46-4C7A-A92C-BC9AF6D6D75B}" srcId="{DB702367-5A7D-448F-AF3C-E5589F129103}" destId="{8F47C158-BEA8-4984-AC22-4442DBA1D7B5}" srcOrd="0" destOrd="0" parTransId="{244A4EFF-8046-4522-833A-1F24FAF7C100}" sibTransId="{D121138C-58BE-4A95-AC92-E089C3509DD0}"/>
    <dgm:cxn modelId="{90193404-9949-429F-8D1A-347E289FF93E}" type="presOf" srcId="{ED63DC1B-BDBC-40D2-976C-E5C804D69699}" destId="{92861E55-54CA-4E4D-BF4E-ACFCC0CF5820}" srcOrd="0" destOrd="0" presId="urn:microsoft.com/office/officeart/2005/8/layout/cycle5"/>
    <dgm:cxn modelId="{43510B72-900F-4A5F-AAC2-0D341EB339BA}" srcId="{DB702367-5A7D-448F-AF3C-E5589F129103}" destId="{85F1CAE5-3B2F-436E-8BE2-241B367BD83E}" srcOrd="2" destOrd="0" parTransId="{E528F78A-A69C-4938-933B-DBFD57303DDA}" sibTransId="{6D7F24C4-3191-4FED-B8E2-786BC7968E9D}"/>
    <dgm:cxn modelId="{0CA0FE30-B125-4EDE-8CAC-E586723D9418}" type="presOf" srcId="{D121138C-58BE-4A95-AC92-E089C3509DD0}" destId="{62AF4933-49DF-4324-82A0-7D09B2C42C6D}" srcOrd="0" destOrd="0" presId="urn:microsoft.com/office/officeart/2005/8/layout/cycle5"/>
    <dgm:cxn modelId="{26A5E505-FF72-4881-A40B-F9A0252FA134}" srcId="{DB702367-5A7D-448F-AF3C-E5589F129103}" destId="{ED63DC1B-BDBC-40D2-976C-E5C804D69699}" srcOrd="3" destOrd="0" parTransId="{7DCA7097-A31D-4F9F-A87D-7B84350829FD}" sibTransId="{FFEA4E51-6793-45BB-83F2-F48E9C6B2714}"/>
    <dgm:cxn modelId="{DCECEA46-8CB5-4977-9881-5B211B50C74B}" type="presOf" srcId="{DB702367-5A7D-448F-AF3C-E5589F129103}" destId="{98B63611-87CA-4A1F-8F80-B9FB4A4193ED}" srcOrd="0" destOrd="0" presId="urn:microsoft.com/office/officeart/2005/8/layout/cycle5"/>
    <dgm:cxn modelId="{B23069B4-1338-4E47-A1E2-66947972DB8A}" type="presOf" srcId="{0A2D11D4-F8EC-4814-8051-8A979842DC7E}" destId="{2A4A7314-BAA3-414A-8C22-177BFAE1C1DB}" srcOrd="0" destOrd="0" presId="urn:microsoft.com/office/officeart/2005/8/layout/cycle5"/>
    <dgm:cxn modelId="{DBE68108-1D43-4122-8332-EFF25F464FFD}" srcId="{DB702367-5A7D-448F-AF3C-E5589F129103}" destId="{0A2D11D4-F8EC-4814-8051-8A979842DC7E}" srcOrd="1" destOrd="0" parTransId="{08F0CD04-A5BC-4FD2-887E-0362F4E4F133}" sibTransId="{D68BA130-F9EA-47B6-A7C2-C95EE106975A}"/>
    <dgm:cxn modelId="{CDF97135-DC3C-4BD2-A48F-5F6F22ACE111}" type="presOf" srcId="{FFEA4E51-6793-45BB-83F2-F48E9C6B2714}" destId="{9BD69C5B-575F-4DF0-945D-BF090E064E1C}" srcOrd="0" destOrd="0" presId="urn:microsoft.com/office/officeart/2005/8/layout/cycle5"/>
    <dgm:cxn modelId="{2078EA44-62AA-4C59-B5B5-E24700C05022}" type="presOf" srcId="{6D7F24C4-3191-4FED-B8E2-786BC7968E9D}" destId="{E494FF4D-7945-4974-9788-EB99CB950DA6}" srcOrd="0" destOrd="0" presId="urn:microsoft.com/office/officeart/2005/8/layout/cycle5"/>
    <dgm:cxn modelId="{097907D1-1B48-4DBE-883B-B8DBFCB9B6B5}" type="presOf" srcId="{85F1CAE5-3B2F-436E-8BE2-241B367BD83E}" destId="{C1B294DF-F873-41B2-8228-D79801932835}" srcOrd="0" destOrd="0" presId="urn:microsoft.com/office/officeart/2005/8/layout/cycle5"/>
    <dgm:cxn modelId="{8C54FAFD-1B7E-4BFD-A350-D9060CE09DF9}" type="presOf" srcId="{8F47C158-BEA8-4984-AC22-4442DBA1D7B5}" destId="{5D05863D-E661-45A8-B70A-1F5F796512AE}" srcOrd="0" destOrd="0" presId="urn:microsoft.com/office/officeart/2005/8/layout/cycle5"/>
    <dgm:cxn modelId="{9416952E-F8D8-422F-B166-81655739F894}" type="presOf" srcId="{D68BA130-F9EA-47B6-A7C2-C95EE106975A}" destId="{34BF1A48-BC32-44E4-AA94-0BDF18A0A9C1}" srcOrd="0" destOrd="0" presId="urn:microsoft.com/office/officeart/2005/8/layout/cycle5"/>
    <dgm:cxn modelId="{10750B70-0174-4E90-8219-E0CA2F8B1A73}" type="presParOf" srcId="{98B63611-87CA-4A1F-8F80-B9FB4A4193ED}" destId="{5D05863D-E661-45A8-B70A-1F5F796512AE}" srcOrd="0" destOrd="0" presId="urn:microsoft.com/office/officeart/2005/8/layout/cycle5"/>
    <dgm:cxn modelId="{9C55E489-C917-4E63-9467-92E29078BC77}" type="presParOf" srcId="{98B63611-87CA-4A1F-8F80-B9FB4A4193ED}" destId="{4B28C116-0F07-47D9-8625-511EF9C2266F}" srcOrd="1" destOrd="0" presId="urn:microsoft.com/office/officeart/2005/8/layout/cycle5"/>
    <dgm:cxn modelId="{0CE266B2-FB99-4AAF-9EA0-1AE20065DAEA}" type="presParOf" srcId="{98B63611-87CA-4A1F-8F80-B9FB4A4193ED}" destId="{62AF4933-49DF-4324-82A0-7D09B2C42C6D}" srcOrd="2" destOrd="0" presId="urn:microsoft.com/office/officeart/2005/8/layout/cycle5"/>
    <dgm:cxn modelId="{C88A6ACD-83AB-4815-921F-FAB67E87A0C0}" type="presParOf" srcId="{98B63611-87CA-4A1F-8F80-B9FB4A4193ED}" destId="{2A4A7314-BAA3-414A-8C22-177BFAE1C1DB}" srcOrd="3" destOrd="0" presId="urn:microsoft.com/office/officeart/2005/8/layout/cycle5"/>
    <dgm:cxn modelId="{32760BD3-9FF3-44E7-9E0E-250FC2C717B2}" type="presParOf" srcId="{98B63611-87CA-4A1F-8F80-B9FB4A4193ED}" destId="{0B5023BC-7C2B-4EAE-A1E1-0F7825BCD7D5}" srcOrd="4" destOrd="0" presId="urn:microsoft.com/office/officeart/2005/8/layout/cycle5"/>
    <dgm:cxn modelId="{0B17BB25-C3EC-4F4A-BD28-E2139BCAA73B}" type="presParOf" srcId="{98B63611-87CA-4A1F-8F80-B9FB4A4193ED}" destId="{34BF1A48-BC32-44E4-AA94-0BDF18A0A9C1}" srcOrd="5" destOrd="0" presId="urn:microsoft.com/office/officeart/2005/8/layout/cycle5"/>
    <dgm:cxn modelId="{38B9D3A1-FE04-47E2-9726-7E233609A8BE}" type="presParOf" srcId="{98B63611-87CA-4A1F-8F80-B9FB4A4193ED}" destId="{C1B294DF-F873-41B2-8228-D79801932835}" srcOrd="6" destOrd="0" presId="urn:microsoft.com/office/officeart/2005/8/layout/cycle5"/>
    <dgm:cxn modelId="{F28CEBA9-D12A-47C4-8F4E-043B97BBB8F6}" type="presParOf" srcId="{98B63611-87CA-4A1F-8F80-B9FB4A4193ED}" destId="{ED4A5F2B-B6C5-414F-9885-BD10FE3A13D0}" srcOrd="7" destOrd="0" presId="urn:microsoft.com/office/officeart/2005/8/layout/cycle5"/>
    <dgm:cxn modelId="{D93B270F-4038-459D-8F26-067DAE8DE409}" type="presParOf" srcId="{98B63611-87CA-4A1F-8F80-B9FB4A4193ED}" destId="{E494FF4D-7945-4974-9788-EB99CB950DA6}" srcOrd="8" destOrd="0" presId="urn:microsoft.com/office/officeart/2005/8/layout/cycle5"/>
    <dgm:cxn modelId="{136CCC7B-4503-4311-9EA3-E9A1D8705BA8}" type="presParOf" srcId="{98B63611-87CA-4A1F-8F80-B9FB4A4193ED}" destId="{92861E55-54CA-4E4D-BF4E-ACFCC0CF5820}" srcOrd="9" destOrd="0" presId="urn:microsoft.com/office/officeart/2005/8/layout/cycle5"/>
    <dgm:cxn modelId="{2D96FC7C-1E46-4A44-9CE2-E8C7B107FFDB}" type="presParOf" srcId="{98B63611-87CA-4A1F-8F80-B9FB4A4193ED}" destId="{099140F6-77B2-488E-B849-85F72D50AB4E}" srcOrd="10" destOrd="0" presId="urn:microsoft.com/office/officeart/2005/8/layout/cycle5"/>
    <dgm:cxn modelId="{A5FEBCB5-2392-4106-8D81-BB5CD0B8997A}" type="presParOf" srcId="{98B63611-87CA-4A1F-8F80-B9FB4A4193ED}" destId="{9BD69C5B-575F-4DF0-945D-BF090E064E1C}" srcOrd="11"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1A16506-41E3-439C-8587-5749FF96B6BA}" type="doc">
      <dgm:prSet loTypeId="urn:microsoft.com/office/officeart/2005/8/layout/chevron1" loCatId="process" qsTypeId="urn:microsoft.com/office/officeart/2005/8/quickstyle/simple2" qsCatId="simple" csTypeId="urn:microsoft.com/office/officeart/2005/8/colors/accent1_1" csCatId="accent1" phldr="1"/>
      <dgm:spPr/>
    </dgm:pt>
    <dgm:pt modelId="{A6078693-3713-4830-9152-312163E1C035}">
      <dgm:prSet phldrT="[Текст]" custT="1"/>
      <dgm:spPr/>
      <dgm:t>
        <a:bodyPr/>
        <a:lstStyle/>
        <a:p>
          <a:pPr algn="ctr"/>
          <a:r>
            <a:rPr lang="en-US" sz="1600" b="1" dirty="0" smtClean="0">
              <a:latin typeface="Arial Narrow" pitchFamily="34" charset="0"/>
              <a:cs typeface="Times New Roman" pitchFamily="18" charset="0"/>
            </a:rPr>
            <a:t>At what stage of learning are students now?</a:t>
          </a:r>
          <a:endParaRPr lang="ru-RU" sz="1600" b="1" dirty="0">
            <a:latin typeface="Arial Narrow" pitchFamily="34" charset="0"/>
          </a:endParaRPr>
        </a:p>
      </dgm:t>
    </dgm:pt>
    <dgm:pt modelId="{43A55049-8599-4BC1-B43A-16CA42558509}" type="parTrans" cxnId="{98C210F9-57D4-43CE-BAC1-70FAD2B24CF7}">
      <dgm:prSet/>
      <dgm:spPr/>
      <dgm:t>
        <a:bodyPr/>
        <a:lstStyle/>
        <a:p>
          <a:pPr algn="ctr"/>
          <a:endParaRPr lang="ru-RU" sz="1100" b="1">
            <a:latin typeface="Arial Narrow" pitchFamily="34" charset="0"/>
          </a:endParaRPr>
        </a:p>
      </dgm:t>
    </dgm:pt>
    <dgm:pt modelId="{2389FF82-8FFE-400B-819F-037A7CC7B651}" type="sibTrans" cxnId="{98C210F9-57D4-43CE-BAC1-70FAD2B24CF7}">
      <dgm:prSet/>
      <dgm:spPr/>
      <dgm:t>
        <a:bodyPr/>
        <a:lstStyle/>
        <a:p>
          <a:pPr algn="ctr"/>
          <a:endParaRPr lang="ru-RU" sz="1100" b="1">
            <a:latin typeface="Arial Narrow" pitchFamily="34" charset="0"/>
          </a:endParaRPr>
        </a:p>
      </dgm:t>
    </dgm:pt>
    <dgm:pt modelId="{8E49E2A4-EB82-4F16-96B1-0E367ED49E7A}">
      <dgm:prSet phldrT="[Текст]" custT="1"/>
      <dgm:spPr/>
      <dgm:t>
        <a:bodyPr/>
        <a:lstStyle/>
        <a:p>
          <a:pPr algn="ctr"/>
          <a:r>
            <a:rPr lang="en-US" sz="1600" b="1" dirty="0" smtClean="0">
              <a:latin typeface="Arial Narrow" pitchFamily="34" charset="0"/>
              <a:cs typeface="Times New Roman" pitchFamily="18" charset="0"/>
            </a:rPr>
            <a:t>What is the objective of their learning?</a:t>
          </a:r>
          <a:endParaRPr lang="ru-RU" sz="1600" b="1" dirty="0">
            <a:latin typeface="Arial Narrow" pitchFamily="34" charset="0"/>
          </a:endParaRPr>
        </a:p>
      </dgm:t>
    </dgm:pt>
    <dgm:pt modelId="{16B7378B-EE5E-4F30-8166-BDD1CDD5E26A}" type="parTrans" cxnId="{8CDDDF32-E479-421A-9B46-6774DDFEEDF3}">
      <dgm:prSet/>
      <dgm:spPr/>
      <dgm:t>
        <a:bodyPr/>
        <a:lstStyle/>
        <a:p>
          <a:pPr algn="ctr"/>
          <a:endParaRPr lang="ru-RU" sz="1100" b="1">
            <a:latin typeface="Arial Narrow" pitchFamily="34" charset="0"/>
          </a:endParaRPr>
        </a:p>
      </dgm:t>
    </dgm:pt>
    <dgm:pt modelId="{307001FD-1D39-4204-8BFF-DE15431900C8}" type="sibTrans" cxnId="{8CDDDF32-E479-421A-9B46-6774DDFEEDF3}">
      <dgm:prSet/>
      <dgm:spPr/>
      <dgm:t>
        <a:bodyPr/>
        <a:lstStyle/>
        <a:p>
          <a:pPr algn="ctr"/>
          <a:endParaRPr lang="ru-RU" sz="1100" b="1">
            <a:latin typeface="Arial Narrow" pitchFamily="34" charset="0"/>
          </a:endParaRPr>
        </a:p>
      </dgm:t>
    </dgm:pt>
    <dgm:pt modelId="{18750139-4CC1-49D8-B319-86EC27605F3A}">
      <dgm:prSet phldrT="[Текст]" custT="1"/>
      <dgm:spPr/>
      <dgm:t>
        <a:bodyPr/>
        <a:lstStyle/>
        <a:p>
          <a:pPr algn="ctr"/>
          <a:r>
            <a:rPr lang="en-US" sz="1600" b="1" dirty="0" smtClean="0">
              <a:latin typeface="Arial Narrow" pitchFamily="34" charset="0"/>
              <a:cs typeface="Times New Roman" pitchFamily="18" charset="0"/>
            </a:rPr>
            <a:t>What is necessary to do to help them achieve the objective?</a:t>
          </a:r>
          <a:endParaRPr lang="ru-RU" sz="1600" b="1" dirty="0">
            <a:latin typeface="Arial Narrow" pitchFamily="34" charset="0"/>
          </a:endParaRPr>
        </a:p>
      </dgm:t>
    </dgm:pt>
    <dgm:pt modelId="{835D04FD-DC45-4DCE-A6D8-A257AF23C017}" type="parTrans" cxnId="{EF9B4A82-6E9F-4E71-9D0E-E2A514BDA288}">
      <dgm:prSet/>
      <dgm:spPr/>
      <dgm:t>
        <a:bodyPr/>
        <a:lstStyle/>
        <a:p>
          <a:pPr algn="ctr"/>
          <a:endParaRPr lang="ru-RU" sz="1100" b="1">
            <a:latin typeface="Arial Narrow" pitchFamily="34" charset="0"/>
          </a:endParaRPr>
        </a:p>
      </dgm:t>
    </dgm:pt>
    <dgm:pt modelId="{CE93A093-935B-470C-B6BD-39E9E04E4DD9}" type="sibTrans" cxnId="{EF9B4A82-6E9F-4E71-9D0E-E2A514BDA288}">
      <dgm:prSet/>
      <dgm:spPr/>
      <dgm:t>
        <a:bodyPr/>
        <a:lstStyle/>
        <a:p>
          <a:pPr algn="ctr"/>
          <a:endParaRPr lang="ru-RU" sz="1100" b="1">
            <a:latin typeface="Arial Narrow" pitchFamily="34" charset="0"/>
          </a:endParaRPr>
        </a:p>
      </dgm:t>
    </dgm:pt>
    <dgm:pt modelId="{5CD1768B-DE43-4CDF-91DA-466D13F8C9F7}" type="pres">
      <dgm:prSet presAssocID="{11A16506-41E3-439C-8587-5749FF96B6BA}" presName="Name0" presStyleCnt="0">
        <dgm:presLayoutVars>
          <dgm:dir/>
          <dgm:animLvl val="lvl"/>
          <dgm:resizeHandles val="exact"/>
        </dgm:presLayoutVars>
      </dgm:prSet>
      <dgm:spPr/>
    </dgm:pt>
    <dgm:pt modelId="{ED8E3217-0BC0-432F-9CD5-BC1FE7B041ED}" type="pres">
      <dgm:prSet presAssocID="{A6078693-3713-4830-9152-312163E1C035}" presName="parTxOnly" presStyleLbl="node1" presStyleIdx="0" presStyleCnt="3" custScaleY="67414" custLinFactNeighborX="28957" custLinFactNeighborY="-57010">
        <dgm:presLayoutVars>
          <dgm:chMax val="0"/>
          <dgm:chPref val="0"/>
          <dgm:bulletEnabled val="1"/>
        </dgm:presLayoutVars>
      </dgm:prSet>
      <dgm:spPr/>
      <dgm:t>
        <a:bodyPr/>
        <a:lstStyle/>
        <a:p>
          <a:endParaRPr lang="ru-RU"/>
        </a:p>
      </dgm:t>
    </dgm:pt>
    <dgm:pt modelId="{FE8F8285-F5CC-45CE-A529-75B423900611}" type="pres">
      <dgm:prSet presAssocID="{2389FF82-8FFE-400B-819F-037A7CC7B651}" presName="parTxOnlySpace" presStyleCnt="0"/>
      <dgm:spPr/>
    </dgm:pt>
    <dgm:pt modelId="{C5D5A495-7B79-4980-9427-9925E3C359CB}" type="pres">
      <dgm:prSet presAssocID="{8E49E2A4-EB82-4F16-96B1-0E367ED49E7A}" presName="parTxOnly" presStyleLbl="node1" presStyleIdx="1" presStyleCnt="3" custScaleY="67414" custLinFactNeighborX="12037" custLinFactNeighborY="-56346">
        <dgm:presLayoutVars>
          <dgm:chMax val="0"/>
          <dgm:chPref val="0"/>
          <dgm:bulletEnabled val="1"/>
        </dgm:presLayoutVars>
      </dgm:prSet>
      <dgm:spPr/>
      <dgm:t>
        <a:bodyPr/>
        <a:lstStyle/>
        <a:p>
          <a:endParaRPr lang="ru-RU"/>
        </a:p>
      </dgm:t>
    </dgm:pt>
    <dgm:pt modelId="{2FBE236B-A1A9-4F44-B275-100183C07D8D}" type="pres">
      <dgm:prSet presAssocID="{307001FD-1D39-4204-8BFF-DE15431900C8}" presName="parTxOnlySpace" presStyleCnt="0"/>
      <dgm:spPr/>
    </dgm:pt>
    <dgm:pt modelId="{16D0EF07-C9FF-4C0D-92E8-0870418E0824}" type="pres">
      <dgm:prSet presAssocID="{18750139-4CC1-49D8-B319-86EC27605F3A}" presName="parTxOnly" presStyleLbl="node1" presStyleIdx="2" presStyleCnt="3" custScaleX="118525" custScaleY="65604" custLinFactNeighborX="-3774" custLinFactNeighborY="108">
        <dgm:presLayoutVars>
          <dgm:chMax val="0"/>
          <dgm:chPref val="0"/>
          <dgm:bulletEnabled val="1"/>
        </dgm:presLayoutVars>
      </dgm:prSet>
      <dgm:spPr/>
      <dgm:t>
        <a:bodyPr/>
        <a:lstStyle/>
        <a:p>
          <a:endParaRPr lang="ru-RU"/>
        </a:p>
      </dgm:t>
    </dgm:pt>
  </dgm:ptLst>
  <dgm:cxnLst>
    <dgm:cxn modelId="{FDDC9DE9-DF57-42CA-8F90-E0118A7240CB}" type="presOf" srcId="{18750139-4CC1-49D8-B319-86EC27605F3A}" destId="{16D0EF07-C9FF-4C0D-92E8-0870418E0824}" srcOrd="0" destOrd="0" presId="urn:microsoft.com/office/officeart/2005/8/layout/chevron1"/>
    <dgm:cxn modelId="{BCB658A7-C192-482B-81AB-52B07A5C99B6}" type="presOf" srcId="{A6078693-3713-4830-9152-312163E1C035}" destId="{ED8E3217-0BC0-432F-9CD5-BC1FE7B041ED}" srcOrd="0" destOrd="0" presId="urn:microsoft.com/office/officeart/2005/8/layout/chevron1"/>
    <dgm:cxn modelId="{EF9B4A82-6E9F-4E71-9D0E-E2A514BDA288}" srcId="{11A16506-41E3-439C-8587-5749FF96B6BA}" destId="{18750139-4CC1-49D8-B319-86EC27605F3A}" srcOrd="2" destOrd="0" parTransId="{835D04FD-DC45-4DCE-A6D8-A257AF23C017}" sibTransId="{CE93A093-935B-470C-B6BD-39E9E04E4DD9}"/>
    <dgm:cxn modelId="{E5299944-90E0-45C9-AB51-CE7E58F028CF}" type="presOf" srcId="{8E49E2A4-EB82-4F16-96B1-0E367ED49E7A}" destId="{C5D5A495-7B79-4980-9427-9925E3C359CB}" srcOrd="0" destOrd="0" presId="urn:microsoft.com/office/officeart/2005/8/layout/chevron1"/>
    <dgm:cxn modelId="{8CDDDF32-E479-421A-9B46-6774DDFEEDF3}" srcId="{11A16506-41E3-439C-8587-5749FF96B6BA}" destId="{8E49E2A4-EB82-4F16-96B1-0E367ED49E7A}" srcOrd="1" destOrd="0" parTransId="{16B7378B-EE5E-4F30-8166-BDD1CDD5E26A}" sibTransId="{307001FD-1D39-4204-8BFF-DE15431900C8}"/>
    <dgm:cxn modelId="{850CA603-B5E1-4546-9CBD-A508125A8A07}" type="presOf" srcId="{11A16506-41E3-439C-8587-5749FF96B6BA}" destId="{5CD1768B-DE43-4CDF-91DA-466D13F8C9F7}" srcOrd="0" destOrd="0" presId="urn:microsoft.com/office/officeart/2005/8/layout/chevron1"/>
    <dgm:cxn modelId="{98C210F9-57D4-43CE-BAC1-70FAD2B24CF7}" srcId="{11A16506-41E3-439C-8587-5749FF96B6BA}" destId="{A6078693-3713-4830-9152-312163E1C035}" srcOrd="0" destOrd="0" parTransId="{43A55049-8599-4BC1-B43A-16CA42558509}" sibTransId="{2389FF82-8FFE-400B-819F-037A7CC7B651}"/>
    <dgm:cxn modelId="{7CDD00A0-449C-4704-B90E-1CBE695CBB8D}" type="presParOf" srcId="{5CD1768B-DE43-4CDF-91DA-466D13F8C9F7}" destId="{ED8E3217-0BC0-432F-9CD5-BC1FE7B041ED}" srcOrd="0" destOrd="0" presId="urn:microsoft.com/office/officeart/2005/8/layout/chevron1"/>
    <dgm:cxn modelId="{BBC8BC9C-9472-47C7-9B93-CA9FA976E17B}" type="presParOf" srcId="{5CD1768B-DE43-4CDF-91DA-466D13F8C9F7}" destId="{FE8F8285-F5CC-45CE-A529-75B423900611}" srcOrd="1" destOrd="0" presId="urn:microsoft.com/office/officeart/2005/8/layout/chevron1"/>
    <dgm:cxn modelId="{E9DA9A48-482D-4C7F-829A-F9EED26579BC}" type="presParOf" srcId="{5CD1768B-DE43-4CDF-91DA-466D13F8C9F7}" destId="{C5D5A495-7B79-4980-9427-9925E3C359CB}" srcOrd="2" destOrd="0" presId="urn:microsoft.com/office/officeart/2005/8/layout/chevron1"/>
    <dgm:cxn modelId="{2AD52E91-0788-4EF0-8D18-AB409A08A9A2}" type="presParOf" srcId="{5CD1768B-DE43-4CDF-91DA-466D13F8C9F7}" destId="{2FBE236B-A1A9-4F44-B275-100183C07D8D}" srcOrd="3" destOrd="0" presId="urn:microsoft.com/office/officeart/2005/8/layout/chevron1"/>
    <dgm:cxn modelId="{A05D0FB8-859C-4F66-92B7-1AF0BFD171AC}" type="presParOf" srcId="{5CD1768B-DE43-4CDF-91DA-466D13F8C9F7}" destId="{16D0EF07-C9FF-4C0D-92E8-0870418E0824}"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1EED3DA-5FC6-4A7E-9AB6-512030A71688}" type="doc">
      <dgm:prSet loTypeId="urn:microsoft.com/office/officeart/2009/3/layout/StepUpProcess" loCatId="process" qsTypeId="urn:microsoft.com/office/officeart/2005/8/quickstyle/simple1" qsCatId="simple" csTypeId="urn:microsoft.com/office/officeart/2005/8/colors/colorful1#1" csCatId="colorful" phldr="1"/>
      <dgm:spPr/>
    </dgm:pt>
    <dgm:pt modelId="{30AC78FD-5495-42F0-B5C2-061C703E0B5B}">
      <dgm:prSet phldrT="[Текст]" custT="1"/>
      <dgm:spPr/>
      <dgm:t>
        <a:bodyPr/>
        <a:lstStyle/>
        <a:p>
          <a:r>
            <a:rPr lang="en-US" sz="1600" dirty="0" smtClean="0">
              <a:solidFill>
                <a:schemeClr val="tx1"/>
              </a:solidFill>
              <a:latin typeface="Arial Narrow" panose="020B0606020202030204" pitchFamily="34" charset="0"/>
            </a:rPr>
            <a:t>Subject </a:t>
          </a:r>
          <a:r>
            <a:rPr lang="en-US" sz="1600" dirty="0" err="1" smtClean="0">
              <a:solidFill>
                <a:schemeClr val="tx1"/>
              </a:solidFill>
              <a:latin typeface="Arial Narrow" panose="020B0606020202030204" pitchFamily="34" charset="0"/>
            </a:rPr>
            <a:t>programme</a:t>
          </a:r>
          <a:r>
            <a:rPr lang="en-US" sz="1600" dirty="0" smtClean="0">
              <a:solidFill>
                <a:schemeClr val="tx1"/>
              </a:solidFill>
              <a:latin typeface="Arial Narrow" panose="020B0606020202030204" pitchFamily="34" charset="0"/>
            </a:rPr>
            <a:t>/Course plan </a:t>
          </a:r>
          <a:endParaRPr lang="ru-RU" sz="1600" dirty="0">
            <a:solidFill>
              <a:schemeClr val="tx1"/>
            </a:solidFill>
            <a:latin typeface="Arial Narrow" panose="020B0606020202030204" pitchFamily="34" charset="0"/>
          </a:endParaRPr>
        </a:p>
      </dgm:t>
    </dgm:pt>
    <dgm:pt modelId="{F297E2DF-463B-4BD4-89CA-0076079B0988}" type="parTrans" cxnId="{DE27E42C-27E4-4689-8251-9EEA374234B1}">
      <dgm:prSet/>
      <dgm:spPr/>
      <dgm:t>
        <a:bodyPr/>
        <a:lstStyle/>
        <a:p>
          <a:endParaRPr lang="ru-RU"/>
        </a:p>
      </dgm:t>
    </dgm:pt>
    <dgm:pt modelId="{59CDC86A-7412-4192-B2CC-170EF085DE96}" type="sibTrans" cxnId="{DE27E42C-27E4-4689-8251-9EEA374234B1}">
      <dgm:prSet/>
      <dgm:spPr/>
      <dgm:t>
        <a:bodyPr/>
        <a:lstStyle/>
        <a:p>
          <a:endParaRPr lang="ru-RU"/>
        </a:p>
      </dgm:t>
    </dgm:pt>
    <dgm:pt modelId="{11324F01-8B1A-46B2-B948-EC2D3A4B556B}">
      <dgm:prSet phldrT="[Текст]" custT="1"/>
      <dgm:spPr/>
      <dgm:t>
        <a:bodyPr/>
        <a:lstStyle/>
        <a:p>
          <a:r>
            <a:rPr lang="en-US" sz="1600" dirty="0" smtClean="0">
              <a:latin typeface="Arial Narrow" panose="020B0606020202030204" pitchFamily="34" charset="0"/>
            </a:rPr>
            <a:t>Learning objectives </a:t>
          </a:r>
          <a:endParaRPr lang="ru-RU" sz="1600" dirty="0">
            <a:latin typeface="Arial Narrow" panose="020B0606020202030204" pitchFamily="34" charset="0"/>
          </a:endParaRPr>
        </a:p>
      </dgm:t>
    </dgm:pt>
    <dgm:pt modelId="{BA2AB586-5FB5-4856-9E25-1583DDACD9EB}" type="parTrans" cxnId="{573B34AA-C311-4AAB-94CF-50A171B2EAD0}">
      <dgm:prSet/>
      <dgm:spPr/>
      <dgm:t>
        <a:bodyPr/>
        <a:lstStyle/>
        <a:p>
          <a:endParaRPr lang="ru-RU"/>
        </a:p>
      </dgm:t>
    </dgm:pt>
    <dgm:pt modelId="{2604CF32-3631-49DD-99B4-5DF17886A111}" type="sibTrans" cxnId="{573B34AA-C311-4AAB-94CF-50A171B2EAD0}">
      <dgm:prSet/>
      <dgm:spPr/>
      <dgm:t>
        <a:bodyPr/>
        <a:lstStyle/>
        <a:p>
          <a:endParaRPr lang="ru-RU"/>
        </a:p>
      </dgm:t>
    </dgm:pt>
    <dgm:pt modelId="{CD497103-D735-488A-90CD-04AD7BA8F01A}">
      <dgm:prSet phldrT="[Текст]" custT="1"/>
      <dgm:spPr/>
      <dgm:t>
        <a:bodyPr/>
        <a:lstStyle/>
        <a:p>
          <a:r>
            <a:rPr lang="en-US" sz="1600" dirty="0" smtClean="0">
              <a:latin typeface="Arial Narrow" panose="020B0606020202030204" pitchFamily="34" charset="0"/>
            </a:rPr>
            <a:t>Assessment criteria </a:t>
          </a:r>
          <a:endParaRPr lang="ru-RU" sz="1600" dirty="0">
            <a:latin typeface="Arial Narrow" panose="020B0606020202030204" pitchFamily="34" charset="0"/>
          </a:endParaRPr>
        </a:p>
      </dgm:t>
    </dgm:pt>
    <dgm:pt modelId="{1474283B-DD66-46E0-8303-52D6DBCB3508}" type="parTrans" cxnId="{24BD2629-6960-40F7-8E44-3705DBFC0BE1}">
      <dgm:prSet/>
      <dgm:spPr/>
      <dgm:t>
        <a:bodyPr/>
        <a:lstStyle/>
        <a:p>
          <a:endParaRPr lang="ru-RU"/>
        </a:p>
      </dgm:t>
    </dgm:pt>
    <dgm:pt modelId="{7112A0F9-68CC-4A54-BB29-7FD3BCD3A325}" type="sibTrans" cxnId="{24BD2629-6960-40F7-8E44-3705DBFC0BE1}">
      <dgm:prSet/>
      <dgm:spPr/>
      <dgm:t>
        <a:bodyPr/>
        <a:lstStyle/>
        <a:p>
          <a:endParaRPr lang="ru-RU"/>
        </a:p>
      </dgm:t>
    </dgm:pt>
    <dgm:pt modelId="{E590BC7F-9772-458A-9ED3-5011EFB39CE6}">
      <dgm:prSet phldrT="[Текст]" custT="1"/>
      <dgm:spPr/>
      <dgm:t>
        <a:bodyPr/>
        <a:lstStyle/>
        <a:p>
          <a:r>
            <a:rPr lang="en-US" sz="1600" dirty="0" smtClean="0">
              <a:latin typeface="Arial Narrow" panose="020B0606020202030204" pitchFamily="34" charset="0"/>
            </a:rPr>
            <a:t>Tasks </a:t>
          </a:r>
          <a:endParaRPr lang="ru-RU" sz="1600" dirty="0">
            <a:latin typeface="Arial Narrow" panose="020B0606020202030204" pitchFamily="34" charset="0"/>
          </a:endParaRPr>
        </a:p>
      </dgm:t>
    </dgm:pt>
    <dgm:pt modelId="{0879BE88-27E2-49B2-8298-E9C18F4AC3D7}" type="parTrans" cxnId="{FFFAE938-1EBD-4B89-931E-1B7CBED6A535}">
      <dgm:prSet/>
      <dgm:spPr/>
      <dgm:t>
        <a:bodyPr/>
        <a:lstStyle/>
        <a:p>
          <a:endParaRPr lang="ru-RU"/>
        </a:p>
      </dgm:t>
    </dgm:pt>
    <dgm:pt modelId="{34C827AB-0CF2-4C10-83D8-5FA4825CA111}" type="sibTrans" cxnId="{FFFAE938-1EBD-4B89-931E-1B7CBED6A535}">
      <dgm:prSet/>
      <dgm:spPr/>
      <dgm:t>
        <a:bodyPr/>
        <a:lstStyle/>
        <a:p>
          <a:endParaRPr lang="ru-RU"/>
        </a:p>
      </dgm:t>
    </dgm:pt>
    <dgm:pt modelId="{43DD3D3A-8711-4F14-8F88-FD8D905268C1}">
      <dgm:prSet phldrT="[Текст]" custT="1"/>
      <dgm:spPr/>
      <dgm:t>
        <a:bodyPr/>
        <a:lstStyle/>
        <a:p>
          <a:r>
            <a:rPr lang="en-US" sz="1600" dirty="0" smtClean="0">
              <a:latin typeface="Arial Narrow" panose="020B0606020202030204" pitchFamily="34" charset="0"/>
            </a:rPr>
            <a:t>Descriptors </a:t>
          </a:r>
          <a:endParaRPr lang="ru-RU" sz="2000" dirty="0"/>
        </a:p>
      </dgm:t>
    </dgm:pt>
    <dgm:pt modelId="{67D6C28C-BD1E-43B0-895D-96BAF7E36979}" type="parTrans" cxnId="{3F8381DD-D0D8-4A14-988B-C1CBC8AC2DF4}">
      <dgm:prSet/>
      <dgm:spPr/>
      <dgm:t>
        <a:bodyPr/>
        <a:lstStyle/>
        <a:p>
          <a:endParaRPr lang="ru-RU"/>
        </a:p>
      </dgm:t>
    </dgm:pt>
    <dgm:pt modelId="{328FAF70-D00C-45DD-8C0C-C712A8690CE9}" type="sibTrans" cxnId="{3F8381DD-D0D8-4A14-988B-C1CBC8AC2DF4}">
      <dgm:prSet/>
      <dgm:spPr/>
      <dgm:t>
        <a:bodyPr/>
        <a:lstStyle/>
        <a:p>
          <a:endParaRPr lang="ru-RU"/>
        </a:p>
      </dgm:t>
    </dgm:pt>
    <dgm:pt modelId="{CA7CB344-B4AC-4A26-AE49-FB1D2D49C1DE}">
      <dgm:prSet phldrT="[Текст]" custT="1"/>
      <dgm:spPr/>
      <dgm:t>
        <a:bodyPr/>
        <a:lstStyle/>
        <a:p>
          <a:r>
            <a:rPr lang="en-US" sz="1600" dirty="0" smtClean="0">
              <a:latin typeface="Arial Narrow" panose="020B0606020202030204" pitchFamily="34" charset="0"/>
            </a:rPr>
            <a:t>Level of thinking</a:t>
          </a:r>
          <a:endParaRPr lang="ru-RU" sz="1600" dirty="0">
            <a:latin typeface="Arial Narrow" panose="020B0606020202030204" pitchFamily="34" charset="0"/>
          </a:endParaRPr>
        </a:p>
      </dgm:t>
    </dgm:pt>
    <dgm:pt modelId="{E9C9DEA3-7606-48BA-BD02-D7B446376F54}" type="parTrans" cxnId="{AF3F6464-829B-47FD-9AD7-91B2451B809D}">
      <dgm:prSet/>
      <dgm:spPr/>
      <dgm:t>
        <a:bodyPr/>
        <a:lstStyle/>
        <a:p>
          <a:endParaRPr lang="ru-RU"/>
        </a:p>
      </dgm:t>
    </dgm:pt>
    <dgm:pt modelId="{971AC3B2-58BC-4EF3-AA84-6BEF91F610CD}" type="sibTrans" cxnId="{AF3F6464-829B-47FD-9AD7-91B2451B809D}">
      <dgm:prSet/>
      <dgm:spPr/>
      <dgm:t>
        <a:bodyPr/>
        <a:lstStyle/>
        <a:p>
          <a:endParaRPr lang="ru-RU"/>
        </a:p>
      </dgm:t>
    </dgm:pt>
    <dgm:pt modelId="{AE5B2A6D-CFEC-4554-8DD3-229934591367}" type="pres">
      <dgm:prSet presAssocID="{31EED3DA-5FC6-4A7E-9AB6-512030A71688}" presName="rootnode" presStyleCnt="0">
        <dgm:presLayoutVars>
          <dgm:chMax/>
          <dgm:chPref/>
          <dgm:dir/>
          <dgm:animLvl val="lvl"/>
        </dgm:presLayoutVars>
      </dgm:prSet>
      <dgm:spPr/>
    </dgm:pt>
    <dgm:pt modelId="{136AE76D-84B3-4AF3-8990-0FF7A6063386}" type="pres">
      <dgm:prSet presAssocID="{30AC78FD-5495-42F0-B5C2-061C703E0B5B}" presName="composite" presStyleCnt="0"/>
      <dgm:spPr/>
    </dgm:pt>
    <dgm:pt modelId="{DD715679-F1E5-467E-A0F5-64E7DBD6DBE6}" type="pres">
      <dgm:prSet presAssocID="{30AC78FD-5495-42F0-B5C2-061C703E0B5B}" presName="LShape" presStyleLbl="alignNode1" presStyleIdx="0" presStyleCnt="11" custScaleX="141053"/>
      <dgm:spPr/>
    </dgm:pt>
    <dgm:pt modelId="{70B18BA8-8588-4CA6-92C0-037A72541024}" type="pres">
      <dgm:prSet presAssocID="{30AC78FD-5495-42F0-B5C2-061C703E0B5B}" presName="ParentText" presStyleLbl="revTx" presStyleIdx="0" presStyleCnt="6" custScaleX="116879">
        <dgm:presLayoutVars>
          <dgm:chMax val="0"/>
          <dgm:chPref val="0"/>
          <dgm:bulletEnabled val="1"/>
        </dgm:presLayoutVars>
      </dgm:prSet>
      <dgm:spPr/>
      <dgm:t>
        <a:bodyPr/>
        <a:lstStyle/>
        <a:p>
          <a:endParaRPr lang="ru-RU"/>
        </a:p>
      </dgm:t>
    </dgm:pt>
    <dgm:pt modelId="{A9AE5F43-F61F-4A4B-8359-39E4DBB49922}" type="pres">
      <dgm:prSet presAssocID="{30AC78FD-5495-42F0-B5C2-061C703E0B5B}" presName="Triangle" presStyleLbl="alignNode1" presStyleIdx="1" presStyleCnt="11"/>
      <dgm:spPr/>
    </dgm:pt>
    <dgm:pt modelId="{7E23BC4C-BCAB-470D-9B87-60EA31C3F5BC}" type="pres">
      <dgm:prSet presAssocID="{59CDC86A-7412-4192-B2CC-170EF085DE96}" presName="sibTrans" presStyleCnt="0"/>
      <dgm:spPr/>
    </dgm:pt>
    <dgm:pt modelId="{51F31745-9AC2-4554-B6DC-A8C224F31D8E}" type="pres">
      <dgm:prSet presAssocID="{59CDC86A-7412-4192-B2CC-170EF085DE96}" presName="space" presStyleCnt="0"/>
      <dgm:spPr/>
    </dgm:pt>
    <dgm:pt modelId="{FD24B526-825C-4D23-8331-0B43A4C02C27}" type="pres">
      <dgm:prSet presAssocID="{11324F01-8B1A-46B2-B948-EC2D3A4B556B}" presName="composite" presStyleCnt="0"/>
      <dgm:spPr/>
    </dgm:pt>
    <dgm:pt modelId="{4916D285-D9AD-44ED-8927-A6E1E5E2761B}" type="pres">
      <dgm:prSet presAssocID="{11324F01-8B1A-46B2-B948-EC2D3A4B556B}" presName="LShape" presStyleLbl="alignNode1" presStyleIdx="2" presStyleCnt="11" custScaleX="126548"/>
      <dgm:spPr/>
    </dgm:pt>
    <dgm:pt modelId="{0C2E894B-4234-4A83-A2C9-055481A5B12C}" type="pres">
      <dgm:prSet presAssocID="{11324F01-8B1A-46B2-B948-EC2D3A4B556B}" presName="ParentText" presStyleLbl="revTx" presStyleIdx="1" presStyleCnt="6">
        <dgm:presLayoutVars>
          <dgm:chMax val="0"/>
          <dgm:chPref val="0"/>
          <dgm:bulletEnabled val="1"/>
        </dgm:presLayoutVars>
      </dgm:prSet>
      <dgm:spPr/>
      <dgm:t>
        <a:bodyPr/>
        <a:lstStyle/>
        <a:p>
          <a:endParaRPr lang="ru-RU"/>
        </a:p>
      </dgm:t>
    </dgm:pt>
    <dgm:pt modelId="{F5C973FB-3404-4C4E-8BAC-B34E147C57C6}" type="pres">
      <dgm:prSet presAssocID="{11324F01-8B1A-46B2-B948-EC2D3A4B556B}" presName="Triangle" presStyleLbl="alignNode1" presStyleIdx="3" presStyleCnt="11"/>
      <dgm:spPr/>
    </dgm:pt>
    <dgm:pt modelId="{4588226E-97AD-4EBE-8C1E-013B5A207327}" type="pres">
      <dgm:prSet presAssocID="{2604CF32-3631-49DD-99B4-5DF17886A111}" presName="sibTrans" presStyleCnt="0"/>
      <dgm:spPr/>
    </dgm:pt>
    <dgm:pt modelId="{1B172AC0-22D2-4B58-99E2-938BAB816C47}" type="pres">
      <dgm:prSet presAssocID="{2604CF32-3631-49DD-99B4-5DF17886A111}" presName="space" presStyleCnt="0"/>
      <dgm:spPr/>
    </dgm:pt>
    <dgm:pt modelId="{FBBE90AF-585F-4EBA-93BF-127985BD6D2A}" type="pres">
      <dgm:prSet presAssocID="{CA7CB344-B4AC-4A26-AE49-FB1D2D49C1DE}" presName="composite" presStyleCnt="0"/>
      <dgm:spPr/>
    </dgm:pt>
    <dgm:pt modelId="{ECCA8942-9000-46B6-BDEA-DA514DC45DD9}" type="pres">
      <dgm:prSet presAssocID="{CA7CB344-B4AC-4A26-AE49-FB1D2D49C1DE}" presName="LShape" presStyleLbl="alignNode1" presStyleIdx="4" presStyleCnt="11" custScaleX="133357"/>
      <dgm:spPr/>
    </dgm:pt>
    <dgm:pt modelId="{DCE6485A-A8FA-4DF8-97F4-B2AB6A86A5D5}" type="pres">
      <dgm:prSet presAssocID="{CA7CB344-B4AC-4A26-AE49-FB1D2D49C1DE}" presName="ParentText" presStyleLbl="revTx" presStyleIdx="2" presStyleCnt="6">
        <dgm:presLayoutVars>
          <dgm:chMax val="0"/>
          <dgm:chPref val="0"/>
          <dgm:bulletEnabled val="1"/>
        </dgm:presLayoutVars>
      </dgm:prSet>
      <dgm:spPr/>
      <dgm:t>
        <a:bodyPr/>
        <a:lstStyle/>
        <a:p>
          <a:endParaRPr lang="ru-RU"/>
        </a:p>
      </dgm:t>
    </dgm:pt>
    <dgm:pt modelId="{BCB95F87-8F03-464D-9BB9-D219798542F1}" type="pres">
      <dgm:prSet presAssocID="{CA7CB344-B4AC-4A26-AE49-FB1D2D49C1DE}" presName="Triangle" presStyleLbl="alignNode1" presStyleIdx="5" presStyleCnt="11"/>
      <dgm:spPr/>
    </dgm:pt>
    <dgm:pt modelId="{A758323F-6268-4859-86DA-713E4E258604}" type="pres">
      <dgm:prSet presAssocID="{971AC3B2-58BC-4EF3-AA84-6BEF91F610CD}" presName="sibTrans" presStyleCnt="0"/>
      <dgm:spPr/>
    </dgm:pt>
    <dgm:pt modelId="{32C6CB08-4767-4F5C-A4A9-61803FFFEB1F}" type="pres">
      <dgm:prSet presAssocID="{971AC3B2-58BC-4EF3-AA84-6BEF91F610CD}" presName="space" presStyleCnt="0"/>
      <dgm:spPr/>
    </dgm:pt>
    <dgm:pt modelId="{547442AE-80E6-482D-B8AA-F04DFAABD35B}" type="pres">
      <dgm:prSet presAssocID="{CD497103-D735-488A-90CD-04AD7BA8F01A}" presName="composite" presStyleCnt="0"/>
      <dgm:spPr/>
    </dgm:pt>
    <dgm:pt modelId="{99AB978D-2519-49D7-8D77-7D1D53359C6D}" type="pres">
      <dgm:prSet presAssocID="{CD497103-D735-488A-90CD-04AD7BA8F01A}" presName="LShape" presStyleLbl="alignNode1" presStyleIdx="6" presStyleCnt="11" custScaleX="133554"/>
      <dgm:spPr/>
    </dgm:pt>
    <dgm:pt modelId="{53E6F43C-8E12-4F1F-87FC-FFA421BC697C}" type="pres">
      <dgm:prSet presAssocID="{CD497103-D735-488A-90CD-04AD7BA8F01A}" presName="ParentText" presStyleLbl="revTx" presStyleIdx="3" presStyleCnt="6" custScaleX="143250" custLinFactNeighborX="29093">
        <dgm:presLayoutVars>
          <dgm:chMax val="0"/>
          <dgm:chPref val="0"/>
          <dgm:bulletEnabled val="1"/>
        </dgm:presLayoutVars>
      </dgm:prSet>
      <dgm:spPr/>
      <dgm:t>
        <a:bodyPr/>
        <a:lstStyle/>
        <a:p>
          <a:endParaRPr lang="ru-RU"/>
        </a:p>
      </dgm:t>
    </dgm:pt>
    <dgm:pt modelId="{6B0C91DA-BAB9-4664-BC67-D8769A919468}" type="pres">
      <dgm:prSet presAssocID="{CD497103-D735-488A-90CD-04AD7BA8F01A}" presName="Triangle" presStyleLbl="alignNode1" presStyleIdx="7" presStyleCnt="11"/>
      <dgm:spPr/>
    </dgm:pt>
    <dgm:pt modelId="{87315B3E-893A-43A2-A626-4386238FED14}" type="pres">
      <dgm:prSet presAssocID="{7112A0F9-68CC-4A54-BB29-7FD3BCD3A325}" presName="sibTrans" presStyleCnt="0"/>
      <dgm:spPr/>
    </dgm:pt>
    <dgm:pt modelId="{D22E816E-14EE-4750-92A9-D929A26A2A79}" type="pres">
      <dgm:prSet presAssocID="{7112A0F9-68CC-4A54-BB29-7FD3BCD3A325}" presName="space" presStyleCnt="0"/>
      <dgm:spPr/>
    </dgm:pt>
    <dgm:pt modelId="{F17DD12F-EB13-4151-82F5-D2D04BDD65DF}" type="pres">
      <dgm:prSet presAssocID="{E590BC7F-9772-458A-9ED3-5011EFB39CE6}" presName="composite" presStyleCnt="0"/>
      <dgm:spPr/>
    </dgm:pt>
    <dgm:pt modelId="{11BE8EDD-77EB-4652-97A8-1EC011049173}" type="pres">
      <dgm:prSet presAssocID="{E590BC7F-9772-458A-9ED3-5011EFB39CE6}" presName="LShape" presStyleLbl="alignNode1" presStyleIdx="8" presStyleCnt="11" custScaleX="136054" custLinFactNeighborX="-13268"/>
      <dgm:spPr/>
    </dgm:pt>
    <dgm:pt modelId="{C1F6CB28-BF1C-4443-B53F-79D1FB551EB7}" type="pres">
      <dgm:prSet presAssocID="{E590BC7F-9772-458A-9ED3-5011EFB39CE6}" presName="ParentText" presStyleLbl="revTx" presStyleIdx="4" presStyleCnt="6" custLinFactNeighborX="-22477">
        <dgm:presLayoutVars>
          <dgm:chMax val="0"/>
          <dgm:chPref val="0"/>
          <dgm:bulletEnabled val="1"/>
        </dgm:presLayoutVars>
      </dgm:prSet>
      <dgm:spPr/>
      <dgm:t>
        <a:bodyPr/>
        <a:lstStyle/>
        <a:p>
          <a:endParaRPr lang="ru-RU"/>
        </a:p>
      </dgm:t>
    </dgm:pt>
    <dgm:pt modelId="{D915E8A2-C76C-49EA-A143-A67EDD3D2627}" type="pres">
      <dgm:prSet presAssocID="{E590BC7F-9772-458A-9ED3-5011EFB39CE6}" presName="Triangle" presStyleLbl="alignNode1" presStyleIdx="9" presStyleCnt="11"/>
      <dgm:spPr/>
    </dgm:pt>
    <dgm:pt modelId="{D63C82AC-1378-400D-93D2-E51EA594D027}" type="pres">
      <dgm:prSet presAssocID="{34C827AB-0CF2-4C10-83D8-5FA4825CA111}" presName="sibTrans" presStyleCnt="0"/>
      <dgm:spPr/>
    </dgm:pt>
    <dgm:pt modelId="{E49D632B-9BDE-4121-AD1C-9A3FB545C557}" type="pres">
      <dgm:prSet presAssocID="{34C827AB-0CF2-4C10-83D8-5FA4825CA111}" presName="space" presStyleCnt="0"/>
      <dgm:spPr/>
    </dgm:pt>
    <dgm:pt modelId="{899F2828-361C-485E-95EA-377BDA2AFF18}" type="pres">
      <dgm:prSet presAssocID="{43DD3D3A-8711-4F14-8F88-FD8D905268C1}" presName="composite" presStyleCnt="0"/>
      <dgm:spPr/>
    </dgm:pt>
    <dgm:pt modelId="{DCE90392-6A0A-4437-A9ED-941B8E977A86}" type="pres">
      <dgm:prSet presAssocID="{43DD3D3A-8711-4F14-8F88-FD8D905268C1}" presName="LShape" presStyleLbl="alignNode1" presStyleIdx="10" presStyleCnt="11" custScaleX="148742"/>
      <dgm:spPr/>
    </dgm:pt>
    <dgm:pt modelId="{6A18E81C-EBC4-4DB7-BCCD-AA6E43950C83}" type="pres">
      <dgm:prSet presAssocID="{43DD3D3A-8711-4F14-8F88-FD8D905268C1}" presName="ParentText" presStyleLbl="revTx" presStyleIdx="5" presStyleCnt="6" custScaleX="137748">
        <dgm:presLayoutVars>
          <dgm:chMax val="0"/>
          <dgm:chPref val="0"/>
          <dgm:bulletEnabled val="1"/>
        </dgm:presLayoutVars>
      </dgm:prSet>
      <dgm:spPr/>
      <dgm:t>
        <a:bodyPr/>
        <a:lstStyle/>
        <a:p>
          <a:endParaRPr lang="ru-RU"/>
        </a:p>
      </dgm:t>
    </dgm:pt>
  </dgm:ptLst>
  <dgm:cxnLst>
    <dgm:cxn modelId="{CE92C5AF-5FA5-4C85-A95D-5839194DB015}" type="presOf" srcId="{43DD3D3A-8711-4F14-8F88-FD8D905268C1}" destId="{6A18E81C-EBC4-4DB7-BCCD-AA6E43950C83}" srcOrd="0" destOrd="0" presId="urn:microsoft.com/office/officeart/2009/3/layout/StepUpProcess"/>
    <dgm:cxn modelId="{3F8381DD-D0D8-4A14-988B-C1CBC8AC2DF4}" srcId="{31EED3DA-5FC6-4A7E-9AB6-512030A71688}" destId="{43DD3D3A-8711-4F14-8F88-FD8D905268C1}" srcOrd="5" destOrd="0" parTransId="{67D6C28C-BD1E-43B0-895D-96BAF7E36979}" sibTransId="{328FAF70-D00C-45DD-8C0C-C712A8690CE9}"/>
    <dgm:cxn modelId="{D8257D71-F687-44C8-9C90-EE5308E86C1D}" type="presOf" srcId="{30AC78FD-5495-42F0-B5C2-061C703E0B5B}" destId="{70B18BA8-8588-4CA6-92C0-037A72541024}" srcOrd="0" destOrd="0" presId="urn:microsoft.com/office/officeart/2009/3/layout/StepUpProcess"/>
    <dgm:cxn modelId="{3BE6CF06-DE96-4309-9C29-1DCDCEF92ACD}" type="presOf" srcId="{11324F01-8B1A-46B2-B948-EC2D3A4B556B}" destId="{0C2E894B-4234-4A83-A2C9-055481A5B12C}" srcOrd="0" destOrd="0" presId="urn:microsoft.com/office/officeart/2009/3/layout/StepUpProcess"/>
    <dgm:cxn modelId="{573B34AA-C311-4AAB-94CF-50A171B2EAD0}" srcId="{31EED3DA-5FC6-4A7E-9AB6-512030A71688}" destId="{11324F01-8B1A-46B2-B948-EC2D3A4B556B}" srcOrd="1" destOrd="0" parTransId="{BA2AB586-5FB5-4856-9E25-1583DDACD9EB}" sibTransId="{2604CF32-3631-49DD-99B4-5DF17886A111}"/>
    <dgm:cxn modelId="{3F52FF99-8930-4679-B763-829BAE0A01C2}" type="presOf" srcId="{CD497103-D735-488A-90CD-04AD7BA8F01A}" destId="{53E6F43C-8E12-4F1F-87FC-FFA421BC697C}" srcOrd="0" destOrd="0" presId="urn:microsoft.com/office/officeart/2009/3/layout/StepUpProcess"/>
    <dgm:cxn modelId="{AF3F6464-829B-47FD-9AD7-91B2451B809D}" srcId="{31EED3DA-5FC6-4A7E-9AB6-512030A71688}" destId="{CA7CB344-B4AC-4A26-AE49-FB1D2D49C1DE}" srcOrd="2" destOrd="0" parTransId="{E9C9DEA3-7606-48BA-BD02-D7B446376F54}" sibTransId="{971AC3B2-58BC-4EF3-AA84-6BEF91F610CD}"/>
    <dgm:cxn modelId="{B0F8ACE8-7DC2-45F6-9601-BC83259B1C27}" type="presOf" srcId="{31EED3DA-5FC6-4A7E-9AB6-512030A71688}" destId="{AE5B2A6D-CFEC-4554-8DD3-229934591367}" srcOrd="0" destOrd="0" presId="urn:microsoft.com/office/officeart/2009/3/layout/StepUpProcess"/>
    <dgm:cxn modelId="{DE27E42C-27E4-4689-8251-9EEA374234B1}" srcId="{31EED3DA-5FC6-4A7E-9AB6-512030A71688}" destId="{30AC78FD-5495-42F0-B5C2-061C703E0B5B}" srcOrd="0" destOrd="0" parTransId="{F297E2DF-463B-4BD4-89CA-0076079B0988}" sibTransId="{59CDC86A-7412-4192-B2CC-170EF085DE96}"/>
    <dgm:cxn modelId="{0ECD6259-4509-427F-AAE5-424D32ADBEA4}" type="presOf" srcId="{CA7CB344-B4AC-4A26-AE49-FB1D2D49C1DE}" destId="{DCE6485A-A8FA-4DF8-97F4-B2AB6A86A5D5}" srcOrd="0" destOrd="0" presId="urn:microsoft.com/office/officeart/2009/3/layout/StepUpProcess"/>
    <dgm:cxn modelId="{FFFAE938-1EBD-4B89-931E-1B7CBED6A535}" srcId="{31EED3DA-5FC6-4A7E-9AB6-512030A71688}" destId="{E590BC7F-9772-458A-9ED3-5011EFB39CE6}" srcOrd="4" destOrd="0" parTransId="{0879BE88-27E2-49B2-8298-E9C18F4AC3D7}" sibTransId="{34C827AB-0CF2-4C10-83D8-5FA4825CA111}"/>
    <dgm:cxn modelId="{0A7B7A6F-17E4-499C-B3FE-7E66B201D1D4}" type="presOf" srcId="{E590BC7F-9772-458A-9ED3-5011EFB39CE6}" destId="{C1F6CB28-BF1C-4443-B53F-79D1FB551EB7}" srcOrd="0" destOrd="0" presId="urn:microsoft.com/office/officeart/2009/3/layout/StepUpProcess"/>
    <dgm:cxn modelId="{24BD2629-6960-40F7-8E44-3705DBFC0BE1}" srcId="{31EED3DA-5FC6-4A7E-9AB6-512030A71688}" destId="{CD497103-D735-488A-90CD-04AD7BA8F01A}" srcOrd="3" destOrd="0" parTransId="{1474283B-DD66-46E0-8303-52D6DBCB3508}" sibTransId="{7112A0F9-68CC-4A54-BB29-7FD3BCD3A325}"/>
    <dgm:cxn modelId="{ACBD0542-658C-4AF5-A414-4318C7771043}" type="presParOf" srcId="{AE5B2A6D-CFEC-4554-8DD3-229934591367}" destId="{136AE76D-84B3-4AF3-8990-0FF7A6063386}" srcOrd="0" destOrd="0" presId="urn:microsoft.com/office/officeart/2009/3/layout/StepUpProcess"/>
    <dgm:cxn modelId="{418F0BD1-5D1A-4708-942A-EE8FFCE183EB}" type="presParOf" srcId="{136AE76D-84B3-4AF3-8990-0FF7A6063386}" destId="{DD715679-F1E5-467E-A0F5-64E7DBD6DBE6}" srcOrd="0" destOrd="0" presId="urn:microsoft.com/office/officeart/2009/3/layout/StepUpProcess"/>
    <dgm:cxn modelId="{FEBF7656-6ED0-4960-B862-700DD8E3A1F2}" type="presParOf" srcId="{136AE76D-84B3-4AF3-8990-0FF7A6063386}" destId="{70B18BA8-8588-4CA6-92C0-037A72541024}" srcOrd="1" destOrd="0" presId="urn:microsoft.com/office/officeart/2009/3/layout/StepUpProcess"/>
    <dgm:cxn modelId="{D66F4F15-3AD5-482E-8060-3FF8FA635670}" type="presParOf" srcId="{136AE76D-84B3-4AF3-8990-0FF7A6063386}" destId="{A9AE5F43-F61F-4A4B-8359-39E4DBB49922}" srcOrd="2" destOrd="0" presId="urn:microsoft.com/office/officeart/2009/3/layout/StepUpProcess"/>
    <dgm:cxn modelId="{F46BFF38-D0EC-4539-AA10-37B368B31B61}" type="presParOf" srcId="{AE5B2A6D-CFEC-4554-8DD3-229934591367}" destId="{7E23BC4C-BCAB-470D-9B87-60EA31C3F5BC}" srcOrd="1" destOrd="0" presId="urn:microsoft.com/office/officeart/2009/3/layout/StepUpProcess"/>
    <dgm:cxn modelId="{E9EDF586-F0B3-4B90-A869-D22DBC5DA24F}" type="presParOf" srcId="{7E23BC4C-BCAB-470D-9B87-60EA31C3F5BC}" destId="{51F31745-9AC2-4554-B6DC-A8C224F31D8E}" srcOrd="0" destOrd="0" presId="urn:microsoft.com/office/officeart/2009/3/layout/StepUpProcess"/>
    <dgm:cxn modelId="{06419D3E-96D6-4B32-BFFC-BC2E9BCFA9C7}" type="presParOf" srcId="{AE5B2A6D-CFEC-4554-8DD3-229934591367}" destId="{FD24B526-825C-4D23-8331-0B43A4C02C27}" srcOrd="2" destOrd="0" presId="urn:microsoft.com/office/officeart/2009/3/layout/StepUpProcess"/>
    <dgm:cxn modelId="{635B0042-C4C0-4077-A63C-29000782484F}" type="presParOf" srcId="{FD24B526-825C-4D23-8331-0B43A4C02C27}" destId="{4916D285-D9AD-44ED-8927-A6E1E5E2761B}" srcOrd="0" destOrd="0" presId="urn:microsoft.com/office/officeart/2009/3/layout/StepUpProcess"/>
    <dgm:cxn modelId="{4E7E8D64-5CD9-4BE5-9351-F287574952B9}" type="presParOf" srcId="{FD24B526-825C-4D23-8331-0B43A4C02C27}" destId="{0C2E894B-4234-4A83-A2C9-055481A5B12C}" srcOrd="1" destOrd="0" presId="urn:microsoft.com/office/officeart/2009/3/layout/StepUpProcess"/>
    <dgm:cxn modelId="{546133EA-5CF0-4607-9090-A28967CFEEA3}" type="presParOf" srcId="{FD24B526-825C-4D23-8331-0B43A4C02C27}" destId="{F5C973FB-3404-4C4E-8BAC-B34E147C57C6}" srcOrd="2" destOrd="0" presId="urn:microsoft.com/office/officeart/2009/3/layout/StepUpProcess"/>
    <dgm:cxn modelId="{A350EE7C-7E2D-4F0D-8DA0-5488C20EBF8C}" type="presParOf" srcId="{AE5B2A6D-CFEC-4554-8DD3-229934591367}" destId="{4588226E-97AD-4EBE-8C1E-013B5A207327}" srcOrd="3" destOrd="0" presId="urn:microsoft.com/office/officeart/2009/3/layout/StepUpProcess"/>
    <dgm:cxn modelId="{EEB22DCE-B1C9-4EAE-9CF5-DE4B82D1A6AF}" type="presParOf" srcId="{4588226E-97AD-4EBE-8C1E-013B5A207327}" destId="{1B172AC0-22D2-4B58-99E2-938BAB816C47}" srcOrd="0" destOrd="0" presId="urn:microsoft.com/office/officeart/2009/3/layout/StepUpProcess"/>
    <dgm:cxn modelId="{9CE1C20D-D2C6-481F-B181-A070EB2DB027}" type="presParOf" srcId="{AE5B2A6D-CFEC-4554-8DD3-229934591367}" destId="{FBBE90AF-585F-4EBA-93BF-127985BD6D2A}" srcOrd="4" destOrd="0" presId="urn:microsoft.com/office/officeart/2009/3/layout/StepUpProcess"/>
    <dgm:cxn modelId="{02CA5FA2-3965-4031-9478-D2049439B4BC}" type="presParOf" srcId="{FBBE90AF-585F-4EBA-93BF-127985BD6D2A}" destId="{ECCA8942-9000-46B6-BDEA-DA514DC45DD9}" srcOrd="0" destOrd="0" presId="urn:microsoft.com/office/officeart/2009/3/layout/StepUpProcess"/>
    <dgm:cxn modelId="{B48AF29A-34F7-496E-84C9-D144CEE86FCC}" type="presParOf" srcId="{FBBE90AF-585F-4EBA-93BF-127985BD6D2A}" destId="{DCE6485A-A8FA-4DF8-97F4-B2AB6A86A5D5}" srcOrd="1" destOrd="0" presId="urn:microsoft.com/office/officeart/2009/3/layout/StepUpProcess"/>
    <dgm:cxn modelId="{740FB38D-7E2F-499E-BF93-CCC639F9C58C}" type="presParOf" srcId="{FBBE90AF-585F-4EBA-93BF-127985BD6D2A}" destId="{BCB95F87-8F03-464D-9BB9-D219798542F1}" srcOrd="2" destOrd="0" presId="urn:microsoft.com/office/officeart/2009/3/layout/StepUpProcess"/>
    <dgm:cxn modelId="{1186649F-DFD5-432A-90BC-971431F2286E}" type="presParOf" srcId="{AE5B2A6D-CFEC-4554-8DD3-229934591367}" destId="{A758323F-6268-4859-86DA-713E4E258604}" srcOrd="5" destOrd="0" presId="urn:microsoft.com/office/officeart/2009/3/layout/StepUpProcess"/>
    <dgm:cxn modelId="{13C469B9-F3B7-47DD-A818-29441C0DF5BD}" type="presParOf" srcId="{A758323F-6268-4859-86DA-713E4E258604}" destId="{32C6CB08-4767-4F5C-A4A9-61803FFFEB1F}" srcOrd="0" destOrd="0" presId="urn:microsoft.com/office/officeart/2009/3/layout/StepUpProcess"/>
    <dgm:cxn modelId="{256BFD17-986F-480A-9DDA-B022CAF952BB}" type="presParOf" srcId="{AE5B2A6D-CFEC-4554-8DD3-229934591367}" destId="{547442AE-80E6-482D-B8AA-F04DFAABD35B}" srcOrd="6" destOrd="0" presId="urn:microsoft.com/office/officeart/2009/3/layout/StepUpProcess"/>
    <dgm:cxn modelId="{A10B8883-F7DE-48A9-963A-5CB084B9A028}" type="presParOf" srcId="{547442AE-80E6-482D-B8AA-F04DFAABD35B}" destId="{99AB978D-2519-49D7-8D77-7D1D53359C6D}" srcOrd="0" destOrd="0" presId="urn:microsoft.com/office/officeart/2009/3/layout/StepUpProcess"/>
    <dgm:cxn modelId="{DD8FCD94-93C7-4F8B-B17C-E6AD1F577D84}" type="presParOf" srcId="{547442AE-80E6-482D-B8AA-F04DFAABD35B}" destId="{53E6F43C-8E12-4F1F-87FC-FFA421BC697C}" srcOrd="1" destOrd="0" presId="urn:microsoft.com/office/officeart/2009/3/layout/StepUpProcess"/>
    <dgm:cxn modelId="{D192C2B6-D1B4-4AE9-A606-437892D198E2}" type="presParOf" srcId="{547442AE-80E6-482D-B8AA-F04DFAABD35B}" destId="{6B0C91DA-BAB9-4664-BC67-D8769A919468}" srcOrd="2" destOrd="0" presId="urn:microsoft.com/office/officeart/2009/3/layout/StepUpProcess"/>
    <dgm:cxn modelId="{F06FBA82-F880-4459-8DFC-F9063CD53102}" type="presParOf" srcId="{AE5B2A6D-CFEC-4554-8DD3-229934591367}" destId="{87315B3E-893A-43A2-A626-4386238FED14}" srcOrd="7" destOrd="0" presId="urn:microsoft.com/office/officeart/2009/3/layout/StepUpProcess"/>
    <dgm:cxn modelId="{2A084A25-BF71-4C68-A8F5-C704EB1CF5F9}" type="presParOf" srcId="{87315B3E-893A-43A2-A626-4386238FED14}" destId="{D22E816E-14EE-4750-92A9-D929A26A2A79}" srcOrd="0" destOrd="0" presId="urn:microsoft.com/office/officeart/2009/3/layout/StepUpProcess"/>
    <dgm:cxn modelId="{B8AA49F7-FA79-4A55-A276-7DB69FBB6CA7}" type="presParOf" srcId="{AE5B2A6D-CFEC-4554-8DD3-229934591367}" destId="{F17DD12F-EB13-4151-82F5-D2D04BDD65DF}" srcOrd="8" destOrd="0" presId="urn:microsoft.com/office/officeart/2009/3/layout/StepUpProcess"/>
    <dgm:cxn modelId="{8B29C329-2F96-4D6B-A323-6571FA60F1D8}" type="presParOf" srcId="{F17DD12F-EB13-4151-82F5-D2D04BDD65DF}" destId="{11BE8EDD-77EB-4652-97A8-1EC011049173}" srcOrd="0" destOrd="0" presId="urn:microsoft.com/office/officeart/2009/3/layout/StepUpProcess"/>
    <dgm:cxn modelId="{A5A98E2B-9D28-4298-9C34-FC7CFC6D1A70}" type="presParOf" srcId="{F17DD12F-EB13-4151-82F5-D2D04BDD65DF}" destId="{C1F6CB28-BF1C-4443-B53F-79D1FB551EB7}" srcOrd="1" destOrd="0" presId="urn:microsoft.com/office/officeart/2009/3/layout/StepUpProcess"/>
    <dgm:cxn modelId="{5485E923-0641-4682-8E0E-ACC1C27CBD22}" type="presParOf" srcId="{F17DD12F-EB13-4151-82F5-D2D04BDD65DF}" destId="{D915E8A2-C76C-49EA-A143-A67EDD3D2627}" srcOrd="2" destOrd="0" presId="urn:microsoft.com/office/officeart/2009/3/layout/StepUpProcess"/>
    <dgm:cxn modelId="{80820414-A4E0-4E3B-81EB-6E9A4544A12A}" type="presParOf" srcId="{AE5B2A6D-CFEC-4554-8DD3-229934591367}" destId="{D63C82AC-1378-400D-93D2-E51EA594D027}" srcOrd="9" destOrd="0" presId="urn:microsoft.com/office/officeart/2009/3/layout/StepUpProcess"/>
    <dgm:cxn modelId="{75C15CE6-A547-42D5-AB12-AAADA3B1E632}" type="presParOf" srcId="{D63C82AC-1378-400D-93D2-E51EA594D027}" destId="{E49D632B-9BDE-4121-AD1C-9A3FB545C557}" srcOrd="0" destOrd="0" presId="urn:microsoft.com/office/officeart/2009/3/layout/StepUpProcess"/>
    <dgm:cxn modelId="{54A0D3F7-4C5B-4705-BCAC-7E41EBE5B32A}" type="presParOf" srcId="{AE5B2A6D-CFEC-4554-8DD3-229934591367}" destId="{899F2828-361C-485E-95EA-377BDA2AFF18}" srcOrd="10" destOrd="0" presId="urn:microsoft.com/office/officeart/2009/3/layout/StepUpProcess"/>
    <dgm:cxn modelId="{A98DDD4E-8B66-4B74-8315-C0FDEFA8E4C4}" type="presParOf" srcId="{899F2828-361C-485E-95EA-377BDA2AFF18}" destId="{DCE90392-6A0A-4437-A9ED-941B8E977A86}" srcOrd="0" destOrd="0" presId="urn:microsoft.com/office/officeart/2009/3/layout/StepUpProcess"/>
    <dgm:cxn modelId="{EBDB6596-2CCE-477E-9679-A5C604C3219D}" type="presParOf" srcId="{899F2828-361C-485E-95EA-377BDA2AFF18}" destId="{6A18E81C-EBC4-4DB7-BCCD-AA6E43950C83}"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7C9C029-24C6-480D-9356-903EE5F5E4B9}" type="doc">
      <dgm:prSet loTypeId="urn:microsoft.com/office/officeart/2005/8/layout/rings+Icon" loCatId="officeonline" qsTypeId="urn:microsoft.com/office/officeart/2005/8/quickstyle/3d3" qsCatId="3D" csTypeId="urn:microsoft.com/office/officeart/2005/8/colors/colorful3" csCatId="colorful" phldr="1"/>
      <dgm:spPr/>
    </dgm:pt>
    <dgm:pt modelId="{0944B154-3680-4DA1-85CE-AAE8118921A4}">
      <dgm:prSet phldrT="[Текст]"/>
      <dgm:spPr/>
      <dgm:t>
        <a:bodyPr/>
        <a:lstStyle/>
        <a:p>
          <a:r>
            <a:rPr lang="en-US" dirty="0" smtClean="0">
              <a:latin typeface="Arial Narrow" panose="020B0606020202030204" pitchFamily="34" charset="0"/>
            </a:rPr>
            <a:t>summative assessment for a unit / cross-curricular  topic</a:t>
          </a:r>
          <a:endParaRPr lang="ru-RU" dirty="0">
            <a:latin typeface="Arial Narrow" panose="020B0606020202030204" pitchFamily="34" charset="0"/>
          </a:endParaRPr>
        </a:p>
      </dgm:t>
    </dgm:pt>
    <dgm:pt modelId="{78E73E45-C22E-48CE-A72F-44FE35ED1210}" type="parTrans" cxnId="{2D27CECA-7114-420B-A5F7-DDF5B5BCB1C9}">
      <dgm:prSet/>
      <dgm:spPr/>
      <dgm:t>
        <a:bodyPr/>
        <a:lstStyle/>
        <a:p>
          <a:endParaRPr lang="ru-RU"/>
        </a:p>
      </dgm:t>
    </dgm:pt>
    <dgm:pt modelId="{1EB802A3-7CB1-4CA3-9121-79A633559BB7}" type="sibTrans" cxnId="{2D27CECA-7114-420B-A5F7-DDF5B5BCB1C9}">
      <dgm:prSet/>
      <dgm:spPr/>
      <dgm:t>
        <a:bodyPr/>
        <a:lstStyle/>
        <a:p>
          <a:endParaRPr lang="ru-RU"/>
        </a:p>
      </dgm:t>
    </dgm:pt>
    <dgm:pt modelId="{C8E479FA-1989-4478-A8D5-26A8A7E564CE}">
      <dgm:prSet phldrT="[Текст]"/>
      <dgm:spPr/>
      <dgm:t>
        <a:bodyPr/>
        <a:lstStyle/>
        <a:p>
          <a:r>
            <a:rPr lang="en-US" dirty="0" smtClean="0">
              <a:latin typeface="Arial Narrow" panose="020B0606020202030204" pitchFamily="34" charset="0"/>
            </a:rPr>
            <a:t>summative assessment for a term</a:t>
          </a:r>
          <a:endParaRPr lang="ru-RU" dirty="0">
            <a:latin typeface="Arial Narrow" panose="020B0606020202030204" pitchFamily="34" charset="0"/>
          </a:endParaRPr>
        </a:p>
      </dgm:t>
    </dgm:pt>
    <dgm:pt modelId="{35A5C0DB-FFD4-4AD2-9427-2ABC122BDCC9}" type="parTrans" cxnId="{FD8D6ED2-9A00-47A6-893A-E85AD81659F6}">
      <dgm:prSet/>
      <dgm:spPr/>
      <dgm:t>
        <a:bodyPr/>
        <a:lstStyle/>
        <a:p>
          <a:endParaRPr lang="ru-RU"/>
        </a:p>
      </dgm:t>
    </dgm:pt>
    <dgm:pt modelId="{3A8A6948-EB64-460B-921D-7697A82AF000}" type="sibTrans" cxnId="{FD8D6ED2-9A00-47A6-893A-E85AD81659F6}">
      <dgm:prSet/>
      <dgm:spPr/>
      <dgm:t>
        <a:bodyPr/>
        <a:lstStyle/>
        <a:p>
          <a:endParaRPr lang="ru-RU"/>
        </a:p>
      </dgm:t>
    </dgm:pt>
    <dgm:pt modelId="{E32ECD49-93C8-4320-918A-693E2AB15BD8}" type="pres">
      <dgm:prSet presAssocID="{87C9C029-24C6-480D-9356-903EE5F5E4B9}" presName="Name0" presStyleCnt="0">
        <dgm:presLayoutVars>
          <dgm:chMax val="7"/>
          <dgm:dir/>
          <dgm:resizeHandles val="exact"/>
        </dgm:presLayoutVars>
      </dgm:prSet>
      <dgm:spPr/>
    </dgm:pt>
    <dgm:pt modelId="{C01C8065-D0A1-45FA-A4D9-4D8842937566}" type="pres">
      <dgm:prSet presAssocID="{87C9C029-24C6-480D-9356-903EE5F5E4B9}" presName="ellipse1" presStyleLbl="vennNode1" presStyleIdx="0" presStyleCnt="2" custScaleX="157833" custScaleY="148148" custLinFactNeighborX="-49918" custLinFactNeighborY="29183">
        <dgm:presLayoutVars>
          <dgm:bulletEnabled val="1"/>
        </dgm:presLayoutVars>
      </dgm:prSet>
      <dgm:spPr/>
      <dgm:t>
        <a:bodyPr/>
        <a:lstStyle/>
        <a:p>
          <a:endParaRPr lang="ru-RU"/>
        </a:p>
      </dgm:t>
    </dgm:pt>
    <dgm:pt modelId="{D1AA00F2-05C8-4529-ACF4-42B447CD16B6}" type="pres">
      <dgm:prSet presAssocID="{87C9C029-24C6-480D-9356-903EE5F5E4B9}" presName="ellipse2" presStyleLbl="vennNode1" presStyleIdx="1" presStyleCnt="2" custScaleX="163990" custScaleY="148679" custLinFactNeighborX="29813" custLinFactNeighborY="-66705">
        <dgm:presLayoutVars>
          <dgm:bulletEnabled val="1"/>
        </dgm:presLayoutVars>
      </dgm:prSet>
      <dgm:spPr/>
      <dgm:t>
        <a:bodyPr/>
        <a:lstStyle/>
        <a:p>
          <a:endParaRPr lang="ru-RU"/>
        </a:p>
      </dgm:t>
    </dgm:pt>
  </dgm:ptLst>
  <dgm:cxnLst>
    <dgm:cxn modelId="{2D27CECA-7114-420B-A5F7-DDF5B5BCB1C9}" srcId="{87C9C029-24C6-480D-9356-903EE5F5E4B9}" destId="{0944B154-3680-4DA1-85CE-AAE8118921A4}" srcOrd="0" destOrd="0" parTransId="{78E73E45-C22E-48CE-A72F-44FE35ED1210}" sibTransId="{1EB802A3-7CB1-4CA3-9121-79A633559BB7}"/>
    <dgm:cxn modelId="{49641FAB-AA43-469D-B031-7D0F7792A81C}" type="presOf" srcId="{0944B154-3680-4DA1-85CE-AAE8118921A4}" destId="{C01C8065-D0A1-45FA-A4D9-4D8842937566}" srcOrd="0" destOrd="0" presId="urn:microsoft.com/office/officeart/2005/8/layout/rings+Icon"/>
    <dgm:cxn modelId="{FD8D6ED2-9A00-47A6-893A-E85AD81659F6}" srcId="{87C9C029-24C6-480D-9356-903EE5F5E4B9}" destId="{C8E479FA-1989-4478-A8D5-26A8A7E564CE}" srcOrd="1" destOrd="0" parTransId="{35A5C0DB-FFD4-4AD2-9427-2ABC122BDCC9}" sibTransId="{3A8A6948-EB64-460B-921D-7697A82AF000}"/>
    <dgm:cxn modelId="{132117C4-6EA8-497A-A7FF-23671159D996}" type="presOf" srcId="{C8E479FA-1989-4478-A8D5-26A8A7E564CE}" destId="{D1AA00F2-05C8-4529-ACF4-42B447CD16B6}" srcOrd="0" destOrd="0" presId="urn:microsoft.com/office/officeart/2005/8/layout/rings+Icon"/>
    <dgm:cxn modelId="{CA9ED259-697D-4875-AE5E-8DF58113201A}" type="presOf" srcId="{87C9C029-24C6-480D-9356-903EE5F5E4B9}" destId="{E32ECD49-93C8-4320-918A-693E2AB15BD8}" srcOrd="0" destOrd="0" presId="urn:microsoft.com/office/officeart/2005/8/layout/rings+Icon"/>
    <dgm:cxn modelId="{5A029AAF-713B-44AE-A1C4-C62EDE234368}" type="presParOf" srcId="{E32ECD49-93C8-4320-918A-693E2AB15BD8}" destId="{C01C8065-D0A1-45FA-A4D9-4D8842937566}" srcOrd="0" destOrd="0" presId="urn:microsoft.com/office/officeart/2005/8/layout/rings+Icon"/>
    <dgm:cxn modelId="{56070ED8-FD58-4742-9309-C0945AB2765B}" type="presParOf" srcId="{E32ECD49-93C8-4320-918A-693E2AB15BD8}" destId="{D1AA00F2-05C8-4529-ACF4-42B447CD16B6}" srcOrd="1"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F55EF58-3C48-463A-8EAD-001D30D4B95A}" type="doc">
      <dgm:prSet loTypeId="urn:microsoft.com/office/officeart/2005/8/layout/bList2#1" loCatId="list" qsTypeId="urn:microsoft.com/office/officeart/2005/8/quickstyle/simple1" qsCatId="simple" csTypeId="urn:microsoft.com/office/officeart/2005/8/colors/colorful3" csCatId="colorful" phldr="1"/>
      <dgm:spPr/>
    </dgm:pt>
    <dgm:pt modelId="{48687AC2-D3F5-4C0C-B7C7-6CB240E903E8}">
      <dgm:prSet phldrT="[Текст]"/>
      <dgm:spPr/>
      <dgm:t>
        <a:bodyPr/>
        <a:lstStyle/>
        <a:p>
          <a:pPr algn="ctr"/>
          <a:r>
            <a:rPr lang="en-US" b="1" dirty="0" smtClean="0">
              <a:solidFill>
                <a:schemeClr val="tx1"/>
              </a:solidFill>
            </a:rPr>
            <a:t>Before moderation</a:t>
          </a:r>
          <a:endParaRPr lang="ru-RU" b="1" dirty="0">
            <a:solidFill>
              <a:schemeClr val="tx1"/>
            </a:solidFill>
          </a:endParaRPr>
        </a:p>
      </dgm:t>
    </dgm:pt>
    <dgm:pt modelId="{1EBC61E4-11C1-4237-861A-2B9155344E5D}" type="parTrans" cxnId="{E4AC354D-1763-476D-9CC4-B821705E0DD5}">
      <dgm:prSet/>
      <dgm:spPr/>
      <dgm:t>
        <a:bodyPr/>
        <a:lstStyle/>
        <a:p>
          <a:endParaRPr lang="ru-RU"/>
        </a:p>
      </dgm:t>
    </dgm:pt>
    <dgm:pt modelId="{BF13D644-8023-4572-8353-4C804FFE5A64}" type="sibTrans" cxnId="{E4AC354D-1763-476D-9CC4-B821705E0DD5}">
      <dgm:prSet/>
      <dgm:spPr/>
      <dgm:t>
        <a:bodyPr/>
        <a:lstStyle/>
        <a:p>
          <a:endParaRPr lang="ru-RU"/>
        </a:p>
      </dgm:t>
    </dgm:pt>
    <dgm:pt modelId="{438F57A2-ABB8-4747-8574-EE208D231FA2}">
      <dgm:prSet custT="1"/>
      <dgm:spPr/>
      <dgm:t>
        <a:bodyPr/>
        <a:lstStyle/>
        <a:p>
          <a:pPr algn="just"/>
          <a:r>
            <a:rPr lang="en-US" sz="1600" smtClean="0">
              <a:latin typeface="Arial Narrow" panose="020B0606020202030204" pitchFamily="34" charset="0"/>
            </a:rPr>
            <a:t>Evaluates the summative work of a learner in accordance with the scoring table. Points are put with a pencil.</a:t>
          </a:r>
          <a:endParaRPr lang="ru-RU" sz="1600" dirty="0">
            <a:latin typeface="Arial Narrow" panose="020B0606020202030204" pitchFamily="34" charset="0"/>
          </a:endParaRPr>
        </a:p>
      </dgm:t>
    </dgm:pt>
    <dgm:pt modelId="{06EDE492-2D7B-42F6-B904-892BFB65483D}" type="parTrans" cxnId="{C1132184-B02E-4934-8A3E-C7B109C1F476}">
      <dgm:prSet/>
      <dgm:spPr/>
      <dgm:t>
        <a:bodyPr/>
        <a:lstStyle/>
        <a:p>
          <a:endParaRPr lang="ru-RU"/>
        </a:p>
      </dgm:t>
    </dgm:pt>
    <dgm:pt modelId="{FFE74DFB-9963-48A4-83BE-DD7C89BBCDAE}" type="sibTrans" cxnId="{C1132184-B02E-4934-8A3E-C7B109C1F476}">
      <dgm:prSet/>
      <dgm:spPr/>
      <dgm:t>
        <a:bodyPr/>
        <a:lstStyle/>
        <a:p>
          <a:endParaRPr lang="ru-RU"/>
        </a:p>
      </dgm:t>
    </dgm:pt>
    <dgm:pt modelId="{AE55F80B-EA2F-4744-98B2-8D2C9B695078}">
      <dgm:prSet/>
      <dgm:spPr/>
      <dgm:t>
        <a:bodyPr/>
        <a:lstStyle/>
        <a:p>
          <a:pPr algn="l"/>
          <a:endParaRPr lang="ru-RU" sz="1500" dirty="0"/>
        </a:p>
      </dgm:t>
    </dgm:pt>
    <dgm:pt modelId="{00D90703-8585-4044-8BA3-15CFB2C6443A}" type="parTrans" cxnId="{6C161EAC-69F0-4D90-94AA-99C145821C31}">
      <dgm:prSet/>
      <dgm:spPr/>
      <dgm:t>
        <a:bodyPr/>
        <a:lstStyle/>
        <a:p>
          <a:endParaRPr lang="ru-RU"/>
        </a:p>
      </dgm:t>
    </dgm:pt>
    <dgm:pt modelId="{3B4E0E51-E63C-4CA5-B6E5-D85CFAF70D48}" type="sibTrans" cxnId="{6C161EAC-69F0-4D90-94AA-99C145821C31}">
      <dgm:prSet/>
      <dgm:spPr/>
      <dgm:t>
        <a:bodyPr/>
        <a:lstStyle/>
        <a:p>
          <a:endParaRPr lang="ru-RU"/>
        </a:p>
      </dgm:t>
    </dgm:pt>
    <dgm:pt modelId="{97F85BFA-84C9-49F7-AF92-287E10A92604}">
      <dgm:prSet/>
      <dgm:spPr/>
      <dgm:t>
        <a:bodyPr/>
        <a:lstStyle/>
        <a:p>
          <a:r>
            <a:rPr lang="en-US" b="1" dirty="0" smtClean="0">
              <a:solidFill>
                <a:schemeClr val="tx1"/>
              </a:solidFill>
            </a:rPr>
            <a:t>During moderation</a:t>
          </a:r>
          <a:endParaRPr lang="ru-RU" b="1" dirty="0">
            <a:solidFill>
              <a:schemeClr val="tx1"/>
            </a:solidFill>
          </a:endParaRPr>
        </a:p>
      </dgm:t>
    </dgm:pt>
    <dgm:pt modelId="{D87F1584-FD31-4CB4-B855-8900B6DC525B}" type="parTrans" cxnId="{E4607F7D-EFA6-4149-9610-F7036F7748CA}">
      <dgm:prSet/>
      <dgm:spPr/>
      <dgm:t>
        <a:bodyPr/>
        <a:lstStyle/>
        <a:p>
          <a:endParaRPr lang="ru-RU"/>
        </a:p>
      </dgm:t>
    </dgm:pt>
    <dgm:pt modelId="{1FE6E22B-1E1B-46A1-8C33-B9F56214E635}" type="sibTrans" cxnId="{E4607F7D-EFA6-4149-9610-F7036F7748CA}">
      <dgm:prSet/>
      <dgm:spPr/>
      <dgm:t>
        <a:bodyPr/>
        <a:lstStyle/>
        <a:p>
          <a:endParaRPr lang="ru-RU"/>
        </a:p>
      </dgm:t>
    </dgm:pt>
    <dgm:pt modelId="{8E00787D-D3B3-452D-B126-FB1BB71E8022}">
      <dgm:prSet custT="1"/>
      <dgm:spPr/>
      <dgm:t>
        <a:bodyPr/>
        <a:lstStyle/>
        <a:p>
          <a:pPr algn="just"/>
          <a:r>
            <a:rPr lang="en-US" sz="1600" dirty="0" smtClean="0">
              <a:latin typeface="Arial Narrow" panose="020B0606020202030204" pitchFamily="34" charset="0"/>
            </a:rPr>
            <a:t>Discusses the results of the work with colleagues and makes sure that all teachers understand the scoring table equally.</a:t>
          </a:r>
          <a:endParaRPr lang="ru-RU" sz="1600" dirty="0">
            <a:latin typeface="Arial Narrow" panose="020B0606020202030204" pitchFamily="34" charset="0"/>
          </a:endParaRPr>
        </a:p>
      </dgm:t>
    </dgm:pt>
    <dgm:pt modelId="{3EF6A76D-F80D-49FF-B7B0-8A5D23437CBF}" type="parTrans" cxnId="{942DA762-A8C3-4098-9D50-02EA12C99710}">
      <dgm:prSet/>
      <dgm:spPr/>
      <dgm:t>
        <a:bodyPr/>
        <a:lstStyle/>
        <a:p>
          <a:endParaRPr lang="ru-RU"/>
        </a:p>
      </dgm:t>
    </dgm:pt>
    <dgm:pt modelId="{9FDC8825-5DA0-4507-84ED-4E6BC0F5F0E9}" type="sibTrans" cxnId="{942DA762-A8C3-4098-9D50-02EA12C99710}">
      <dgm:prSet/>
      <dgm:spPr/>
      <dgm:t>
        <a:bodyPr/>
        <a:lstStyle/>
        <a:p>
          <a:endParaRPr lang="ru-RU"/>
        </a:p>
      </dgm:t>
    </dgm:pt>
    <dgm:pt modelId="{8EC0EFEC-4E77-4348-9B12-2C20EBFA5009}">
      <dgm:prSet custT="1"/>
      <dgm:spPr/>
      <dgm:t>
        <a:bodyPr/>
        <a:lstStyle/>
        <a:p>
          <a:r>
            <a:rPr lang="en-US" sz="1600" dirty="0" smtClean="0">
              <a:latin typeface="Arial Narrow" panose="020B0606020202030204" pitchFamily="34" charset="0"/>
            </a:rPr>
            <a:t>Taking into account moderation, reviews the works of learners and can change points (increasing or decreasing).</a:t>
          </a:r>
          <a:endParaRPr lang="ru-RU" sz="1600" dirty="0"/>
        </a:p>
      </dgm:t>
    </dgm:pt>
    <dgm:pt modelId="{347685A7-273C-4D79-ADA6-4D34F59D9BB9}" type="parTrans" cxnId="{1BFEE0E9-D13B-49B0-836B-2400DD88D8CE}">
      <dgm:prSet/>
      <dgm:spPr/>
      <dgm:t>
        <a:bodyPr/>
        <a:lstStyle/>
        <a:p>
          <a:endParaRPr lang="ru-RU"/>
        </a:p>
      </dgm:t>
    </dgm:pt>
    <dgm:pt modelId="{79CC3E03-203E-4FA1-B47B-82D4C86A4572}" type="sibTrans" cxnId="{1BFEE0E9-D13B-49B0-836B-2400DD88D8CE}">
      <dgm:prSet/>
      <dgm:spPr/>
      <dgm:t>
        <a:bodyPr/>
        <a:lstStyle/>
        <a:p>
          <a:endParaRPr lang="ru-RU"/>
        </a:p>
      </dgm:t>
    </dgm:pt>
    <dgm:pt modelId="{A3EC3587-62A5-4709-BFE3-889ECFDF5A11}">
      <dgm:prSet/>
      <dgm:spPr/>
      <dgm:t>
        <a:bodyPr/>
        <a:lstStyle/>
        <a:p>
          <a:pPr algn="l"/>
          <a:r>
            <a:rPr lang="en-US" b="1" dirty="0" smtClean="0">
              <a:solidFill>
                <a:schemeClr val="tx1"/>
              </a:solidFill>
            </a:rPr>
            <a:t>After moderation </a:t>
          </a:r>
          <a:endParaRPr lang="ru-RU" b="1" dirty="0">
            <a:solidFill>
              <a:schemeClr val="tx1"/>
            </a:solidFill>
          </a:endParaRPr>
        </a:p>
      </dgm:t>
    </dgm:pt>
    <dgm:pt modelId="{67D96443-8B3A-4987-BC75-283580710C49}" type="sibTrans" cxnId="{83AFF912-B281-4C1F-868B-85983C13AF23}">
      <dgm:prSet/>
      <dgm:spPr/>
      <dgm:t>
        <a:bodyPr/>
        <a:lstStyle/>
        <a:p>
          <a:endParaRPr lang="ru-RU"/>
        </a:p>
      </dgm:t>
    </dgm:pt>
    <dgm:pt modelId="{C3240837-2F82-4E3D-A4B3-B692383D431D}" type="parTrans" cxnId="{83AFF912-B281-4C1F-868B-85983C13AF23}">
      <dgm:prSet/>
      <dgm:spPr/>
      <dgm:t>
        <a:bodyPr/>
        <a:lstStyle/>
        <a:p>
          <a:endParaRPr lang="ru-RU"/>
        </a:p>
      </dgm:t>
    </dgm:pt>
    <dgm:pt modelId="{AE80BC12-AC35-4974-B11B-7B979F5A8890}">
      <dgm:prSet custT="1"/>
      <dgm:spPr/>
      <dgm:t>
        <a:bodyPr/>
        <a:lstStyle/>
        <a:p>
          <a:r>
            <a:rPr lang="en-US" sz="1600" dirty="0" smtClean="0">
              <a:latin typeface="Arial Narrow" panose="020B0606020202030204" pitchFamily="34" charset="0"/>
            </a:rPr>
            <a:t>Selects samples of works.</a:t>
          </a:r>
          <a:endParaRPr lang="ru-RU" sz="1600" dirty="0" smtClean="0">
            <a:latin typeface="Arial Narrow" panose="020B0606020202030204" pitchFamily="34" charset="0"/>
          </a:endParaRPr>
        </a:p>
      </dgm:t>
    </dgm:pt>
    <dgm:pt modelId="{357C2241-5E6E-4BCE-8CDF-E208360DA802}" type="parTrans" cxnId="{ED262F23-3AE7-46D6-BD2A-C2A04460DA0D}">
      <dgm:prSet/>
      <dgm:spPr/>
      <dgm:t>
        <a:bodyPr/>
        <a:lstStyle/>
        <a:p>
          <a:endParaRPr lang="ru-RU"/>
        </a:p>
      </dgm:t>
    </dgm:pt>
    <dgm:pt modelId="{41BDFCD6-DD7E-4D91-8BAB-ABDAE7D90ECB}" type="sibTrans" cxnId="{ED262F23-3AE7-46D6-BD2A-C2A04460DA0D}">
      <dgm:prSet/>
      <dgm:spPr/>
      <dgm:t>
        <a:bodyPr/>
        <a:lstStyle/>
        <a:p>
          <a:endParaRPr lang="ru-RU"/>
        </a:p>
      </dgm:t>
    </dgm:pt>
    <dgm:pt modelId="{B4FE0F33-D56C-456C-8C06-CF2AD63AA463}">
      <dgm:prSet custT="1"/>
      <dgm:spPr/>
      <dgm:t>
        <a:bodyPr/>
        <a:lstStyle/>
        <a:p>
          <a:r>
            <a:rPr lang="en-US" sz="1600" dirty="0" smtClean="0">
              <a:latin typeface="Arial Narrow" panose="020B0606020202030204" pitchFamily="34" charset="0"/>
            </a:rPr>
            <a:t>Codes works or prepares copies of learners’ works.</a:t>
          </a:r>
          <a:endParaRPr lang="ru-RU" sz="1600" dirty="0" smtClean="0">
            <a:latin typeface="Arial Narrow" panose="020B0606020202030204" pitchFamily="34" charset="0"/>
          </a:endParaRPr>
        </a:p>
      </dgm:t>
    </dgm:pt>
    <dgm:pt modelId="{0512077B-5F9A-49FF-B598-BA4C12972095}" type="parTrans" cxnId="{241FF9EA-0194-4875-BAA7-62220A807DB9}">
      <dgm:prSet/>
      <dgm:spPr/>
      <dgm:t>
        <a:bodyPr/>
        <a:lstStyle/>
        <a:p>
          <a:endParaRPr lang="ru-RU"/>
        </a:p>
      </dgm:t>
    </dgm:pt>
    <dgm:pt modelId="{C70C6C0F-9D6A-4494-BB8E-0A8EFD399D02}" type="sibTrans" cxnId="{241FF9EA-0194-4875-BAA7-62220A807DB9}">
      <dgm:prSet/>
      <dgm:spPr/>
      <dgm:t>
        <a:bodyPr/>
        <a:lstStyle/>
        <a:p>
          <a:endParaRPr lang="ru-RU"/>
        </a:p>
      </dgm:t>
    </dgm:pt>
    <dgm:pt modelId="{DDD2945A-DAFE-4A27-87E4-C8303E20EBC8}">
      <dgm:prSet custT="1"/>
      <dgm:spPr/>
      <dgm:t>
        <a:bodyPr/>
        <a:lstStyle/>
        <a:p>
          <a:endParaRPr lang="ru-RU" sz="1600" dirty="0" smtClean="0">
            <a:latin typeface="Arial Narrow" panose="020B0606020202030204" pitchFamily="34" charset="0"/>
          </a:endParaRPr>
        </a:p>
      </dgm:t>
    </dgm:pt>
    <dgm:pt modelId="{E2821028-3E8A-40A7-BD88-49FC5951C62D}" type="parTrans" cxnId="{77E1AD07-7C64-4732-871E-BB036F5B62F3}">
      <dgm:prSet/>
      <dgm:spPr/>
      <dgm:t>
        <a:bodyPr/>
        <a:lstStyle/>
        <a:p>
          <a:endParaRPr lang="ru-RU"/>
        </a:p>
      </dgm:t>
    </dgm:pt>
    <dgm:pt modelId="{5BDD227B-0978-4F9E-B85D-3B838EA5D69B}" type="sibTrans" cxnId="{77E1AD07-7C64-4732-871E-BB036F5B62F3}">
      <dgm:prSet/>
      <dgm:spPr/>
      <dgm:t>
        <a:bodyPr/>
        <a:lstStyle/>
        <a:p>
          <a:endParaRPr lang="ru-RU"/>
        </a:p>
      </dgm:t>
    </dgm:pt>
    <dgm:pt modelId="{76E4C9C6-3617-4977-B469-3B134BECF595}">
      <dgm:prSet custT="1"/>
      <dgm:spPr/>
      <dgm:t>
        <a:bodyPr/>
        <a:lstStyle/>
        <a:p>
          <a:r>
            <a:rPr lang="en-US" sz="1600" dirty="0" smtClean="0">
              <a:latin typeface="Arial Narrow" panose="020B0606020202030204" pitchFamily="34" charset="0"/>
            </a:rPr>
            <a:t>If necessary, makes changes in the results or in the scoring table.</a:t>
          </a:r>
          <a:endParaRPr lang="ru-RU" sz="1600" dirty="0" smtClean="0">
            <a:latin typeface="Arial Narrow" panose="020B0606020202030204" pitchFamily="34" charset="0"/>
          </a:endParaRPr>
        </a:p>
      </dgm:t>
    </dgm:pt>
    <dgm:pt modelId="{5EE406F0-A735-4995-99CA-9482B79B8955}" type="parTrans" cxnId="{0673199E-1E9A-45E7-94DD-F9688A2517B2}">
      <dgm:prSet/>
      <dgm:spPr/>
      <dgm:t>
        <a:bodyPr/>
        <a:lstStyle/>
        <a:p>
          <a:endParaRPr lang="ru-RU"/>
        </a:p>
      </dgm:t>
    </dgm:pt>
    <dgm:pt modelId="{84387E83-F892-454B-988F-5A80A060A77A}" type="sibTrans" cxnId="{0673199E-1E9A-45E7-94DD-F9688A2517B2}">
      <dgm:prSet/>
      <dgm:spPr/>
      <dgm:t>
        <a:bodyPr/>
        <a:lstStyle/>
        <a:p>
          <a:endParaRPr lang="ru-RU"/>
        </a:p>
      </dgm:t>
    </dgm:pt>
    <dgm:pt modelId="{CCFE8B4B-2133-4690-837F-057692D78964}">
      <dgm:prSet custT="1"/>
      <dgm:spPr/>
      <dgm:t>
        <a:bodyPr/>
        <a:lstStyle/>
        <a:p>
          <a:r>
            <a:rPr lang="en-US" sz="1600" dirty="0" smtClean="0">
              <a:latin typeface="Arial Narrow" panose="020B0606020202030204" pitchFamily="34" charset="0"/>
            </a:rPr>
            <a:t>Put final points with a pen</a:t>
          </a:r>
          <a:endParaRPr lang="ru-RU" sz="1600" dirty="0" smtClean="0">
            <a:latin typeface="Arial Narrow" panose="020B0606020202030204" pitchFamily="34" charset="0"/>
          </a:endParaRPr>
        </a:p>
      </dgm:t>
    </dgm:pt>
    <dgm:pt modelId="{A2BEB148-1BA9-4E1C-A33F-E42CFFFBDE9C}" type="parTrans" cxnId="{8EE0A185-F00D-4F7D-B4B2-41120E29C685}">
      <dgm:prSet/>
      <dgm:spPr/>
      <dgm:t>
        <a:bodyPr/>
        <a:lstStyle/>
        <a:p>
          <a:endParaRPr lang="ru-RU"/>
        </a:p>
      </dgm:t>
    </dgm:pt>
    <dgm:pt modelId="{B5267F86-84CD-4F07-B89C-BC989F29CE8E}" type="sibTrans" cxnId="{8EE0A185-F00D-4F7D-B4B2-41120E29C685}">
      <dgm:prSet/>
      <dgm:spPr/>
      <dgm:t>
        <a:bodyPr/>
        <a:lstStyle/>
        <a:p>
          <a:endParaRPr lang="ru-RU"/>
        </a:p>
      </dgm:t>
    </dgm:pt>
    <dgm:pt modelId="{70871A09-A1BD-433A-B98F-AE0AF7D66245}" type="pres">
      <dgm:prSet presAssocID="{3F55EF58-3C48-463A-8EAD-001D30D4B95A}" presName="diagram" presStyleCnt="0">
        <dgm:presLayoutVars>
          <dgm:dir/>
          <dgm:animLvl val="lvl"/>
          <dgm:resizeHandles val="exact"/>
        </dgm:presLayoutVars>
      </dgm:prSet>
      <dgm:spPr/>
    </dgm:pt>
    <dgm:pt modelId="{05B14644-DA7F-4F21-A95E-9E2A724C3913}" type="pres">
      <dgm:prSet presAssocID="{48687AC2-D3F5-4C0C-B7C7-6CB240E903E8}" presName="compNode" presStyleCnt="0"/>
      <dgm:spPr/>
    </dgm:pt>
    <dgm:pt modelId="{6C4334B5-EF73-4425-8C05-D441730534B8}" type="pres">
      <dgm:prSet presAssocID="{48687AC2-D3F5-4C0C-B7C7-6CB240E903E8}" presName="childRect" presStyleLbl="bgAcc1" presStyleIdx="0" presStyleCnt="3" custScaleX="112430" custScaleY="116356" custLinFactNeighborX="-1395" custLinFactNeighborY="-26748">
        <dgm:presLayoutVars>
          <dgm:bulletEnabled val="1"/>
        </dgm:presLayoutVars>
      </dgm:prSet>
      <dgm:spPr/>
      <dgm:t>
        <a:bodyPr/>
        <a:lstStyle/>
        <a:p>
          <a:endParaRPr lang="ru-RU"/>
        </a:p>
      </dgm:t>
    </dgm:pt>
    <dgm:pt modelId="{AFA6714E-4C70-4FC4-BACC-2AE5EBD135D5}" type="pres">
      <dgm:prSet presAssocID="{48687AC2-D3F5-4C0C-B7C7-6CB240E903E8}" presName="parentText" presStyleLbl="node1" presStyleIdx="0" presStyleCnt="0">
        <dgm:presLayoutVars>
          <dgm:chMax val="0"/>
          <dgm:bulletEnabled val="1"/>
        </dgm:presLayoutVars>
      </dgm:prSet>
      <dgm:spPr/>
      <dgm:t>
        <a:bodyPr/>
        <a:lstStyle/>
        <a:p>
          <a:endParaRPr lang="ru-RU"/>
        </a:p>
      </dgm:t>
    </dgm:pt>
    <dgm:pt modelId="{56A58C68-07B2-441D-9807-D9F4CBF49B58}" type="pres">
      <dgm:prSet presAssocID="{48687AC2-D3F5-4C0C-B7C7-6CB240E903E8}" presName="parentRect" presStyleLbl="alignNode1" presStyleIdx="0" presStyleCnt="3"/>
      <dgm:spPr/>
      <dgm:t>
        <a:bodyPr/>
        <a:lstStyle/>
        <a:p>
          <a:endParaRPr lang="ru-RU"/>
        </a:p>
      </dgm:t>
    </dgm:pt>
    <dgm:pt modelId="{6284EBF6-7A95-4671-AED1-DBFDB7534049}" type="pres">
      <dgm:prSet presAssocID="{48687AC2-D3F5-4C0C-B7C7-6CB240E903E8}" presName="adorn" presStyleLbl="fgAccFollowNode1" presStyleIdx="0" presStyleCnt="3"/>
      <dgm:spPr>
        <a:solidFill>
          <a:schemeClr val="accent3">
            <a:alpha val="90000"/>
          </a:schemeClr>
        </a:solidFill>
      </dgm:spPr>
    </dgm:pt>
    <dgm:pt modelId="{D89C1CAF-FC9E-4A2D-9799-32441F4B44DD}" type="pres">
      <dgm:prSet presAssocID="{BF13D644-8023-4572-8353-4C804FFE5A64}" presName="sibTrans" presStyleLbl="sibTrans2D1" presStyleIdx="0" presStyleCnt="0"/>
      <dgm:spPr/>
      <dgm:t>
        <a:bodyPr/>
        <a:lstStyle/>
        <a:p>
          <a:endParaRPr lang="ru-RU"/>
        </a:p>
      </dgm:t>
    </dgm:pt>
    <dgm:pt modelId="{4B0A9B49-E21D-431C-AA5E-25CD4BF087E7}" type="pres">
      <dgm:prSet presAssocID="{97F85BFA-84C9-49F7-AF92-287E10A92604}" presName="compNode" presStyleCnt="0"/>
      <dgm:spPr/>
    </dgm:pt>
    <dgm:pt modelId="{80AB379A-FCEA-406A-B2AC-2AA6C094B572}" type="pres">
      <dgm:prSet presAssocID="{97F85BFA-84C9-49F7-AF92-287E10A92604}" presName="childRect" presStyleLbl="bgAcc1" presStyleIdx="1" presStyleCnt="3" custScaleX="96469" custScaleY="140478" custLinFactNeighborX="-670" custLinFactNeighborY="-12689">
        <dgm:presLayoutVars>
          <dgm:bulletEnabled val="1"/>
        </dgm:presLayoutVars>
      </dgm:prSet>
      <dgm:spPr/>
      <dgm:t>
        <a:bodyPr/>
        <a:lstStyle/>
        <a:p>
          <a:endParaRPr lang="ru-RU"/>
        </a:p>
      </dgm:t>
    </dgm:pt>
    <dgm:pt modelId="{99D2D5DD-E224-41C9-97E1-0D3BF6741AA9}" type="pres">
      <dgm:prSet presAssocID="{97F85BFA-84C9-49F7-AF92-287E10A92604}" presName="parentText" presStyleLbl="node1" presStyleIdx="0" presStyleCnt="0">
        <dgm:presLayoutVars>
          <dgm:chMax val="0"/>
          <dgm:bulletEnabled val="1"/>
        </dgm:presLayoutVars>
      </dgm:prSet>
      <dgm:spPr/>
      <dgm:t>
        <a:bodyPr/>
        <a:lstStyle/>
        <a:p>
          <a:endParaRPr lang="ru-RU"/>
        </a:p>
      </dgm:t>
    </dgm:pt>
    <dgm:pt modelId="{63336D23-EF53-4E2F-9455-05150BE06B93}" type="pres">
      <dgm:prSet presAssocID="{97F85BFA-84C9-49F7-AF92-287E10A92604}" presName="parentRect" presStyleLbl="alignNode1" presStyleIdx="1" presStyleCnt="3" custScaleX="121723" custScaleY="127552" custLinFactNeighborX="5436" custLinFactNeighborY="-156"/>
      <dgm:spPr/>
      <dgm:t>
        <a:bodyPr/>
        <a:lstStyle/>
        <a:p>
          <a:endParaRPr lang="ru-RU"/>
        </a:p>
      </dgm:t>
    </dgm:pt>
    <dgm:pt modelId="{C173CC62-22BB-404A-86C6-D3596A8D2F80}" type="pres">
      <dgm:prSet presAssocID="{97F85BFA-84C9-49F7-AF92-287E10A92604}" presName="adorn" presStyleLbl="fgAccFollowNode1" presStyleIdx="1" presStyleCnt="3" custScaleX="105560"/>
      <dgm:spPr>
        <a:solidFill>
          <a:schemeClr val="accent2">
            <a:alpha val="90000"/>
          </a:schemeClr>
        </a:solidFill>
      </dgm:spPr>
    </dgm:pt>
    <dgm:pt modelId="{93155BF4-5F7B-4F30-A9A0-D7B5EFAE68EB}" type="pres">
      <dgm:prSet presAssocID="{1FE6E22B-1E1B-46A1-8C33-B9F56214E635}" presName="sibTrans" presStyleLbl="sibTrans2D1" presStyleIdx="0" presStyleCnt="0"/>
      <dgm:spPr/>
      <dgm:t>
        <a:bodyPr/>
        <a:lstStyle/>
        <a:p>
          <a:endParaRPr lang="ru-RU"/>
        </a:p>
      </dgm:t>
    </dgm:pt>
    <dgm:pt modelId="{91943B45-DC3A-4431-94C4-FB6B570F6386}" type="pres">
      <dgm:prSet presAssocID="{A3EC3587-62A5-4709-BFE3-889ECFDF5A11}" presName="compNode" presStyleCnt="0"/>
      <dgm:spPr/>
    </dgm:pt>
    <dgm:pt modelId="{4148B951-C12E-4478-94F2-8FACEE56B8AE}" type="pres">
      <dgm:prSet presAssocID="{A3EC3587-62A5-4709-BFE3-889ECFDF5A11}" presName="childRect" presStyleLbl="bgAcc1" presStyleIdx="2" presStyleCnt="3" custScaleX="109289" custScaleY="120293" custLinFactNeighborX="1565" custLinFactNeighborY="-18871">
        <dgm:presLayoutVars>
          <dgm:bulletEnabled val="1"/>
        </dgm:presLayoutVars>
      </dgm:prSet>
      <dgm:spPr/>
      <dgm:t>
        <a:bodyPr/>
        <a:lstStyle/>
        <a:p>
          <a:endParaRPr lang="ru-RU"/>
        </a:p>
      </dgm:t>
    </dgm:pt>
    <dgm:pt modelId="{71E3B591-004B-407A-83D5-2C9B48C9E73B}" type="pres">
      <dgm:prSet presAssocID="{A3EC3587-62A5-4709-BFE3-889ECFDF5A11}" presName="parentText" presStyleLbl="node1" presStyleIdx="0" presStyleCnt="0">
        <dgm:presLayoutVars>
          <dgm:chMax val="0"/>
          <dgm:bulletEnabled val="1"/>
        </dgm:presLayoutVars>
      </dgm:prSet>
      <dgm:spPr/>
      <dgm:t>
        <a:bodyPr/>
        <a:lstStyle/>
        <a:p>
          <a:endParaRPr lang="ru-RU"/>
        </a:p>
      </dgm:t>
    </dgm:pt>
    <dgm:pt modelId="{0B4F66C7-F5A4-4A80-A178-C0BBCD113D0D}" type="pres">
      <dgm:prSet presAssocID="{A3EC3587-62A5-4709-BFE3-889ECFDF5A11}" presName="parentRect" presStyleLbl="alignNode1" presStyleIdx="2" presStyleCnt="3"/>
      <dgm:spPr/>
      <dgm:t>
        <a:bodyPr/>
        <a:lstStyle/>
        <a:p>
          <a:endParaRPr lang="ru-RU"/>
        </a:p>
      </dgm:t>
    </dgm:pt>
    <dgm:pt modelId="{D0AF5958-41EA-4403-84DF-EF60A215B4D7}" type="pres">
      <dgm:prSet presAssocID="{A3EC3587-62A5-4709-BFE3-889ECFDF5A11}" presName="adorn" presStyleLbl="fgAccFollowNode1" presStyleIdx="2" presStyleCnt="3"/>
      <dgm:spPr/>
    </dgm:pt>
  </dgm:ptLst>
  <dgm:cxnLst>
    <dgm:cxn modelId="{E3DF8957-1848-4451-99AB-769898A5687C}" type="presOf" srcId="{8EC0EFEC-4E77-4348-9B12-2C20EBFA5009}" destId="{4148B951-C12E-4478-94F2-8FACEE56B8AE}" srcOrd="0" destOrd="0" presId="urn:microsoft.com/office/officeart/2005/8/layout/bList2#1"/>
    <dgm:cxn modelId="{3A981A26-BFB9-4769-9D97-D6B643FE3090}" type="presOf" srcId="{A3EC3587-62A5-4709-BFE3-889ECFDF5A11}" destId="{71E3B591-004B-407A-83D5-2C9B48C9E73B}" srcOrd="0" destOrd="0" presId="urn:microsoft.com/office/officeart/2005/8/layout/bList2#1"/>
    <dgm:cxn modelId="{72B226AD-078A-4C36-9930-A74641898D98}" type="presOf" srcId="{48687AC2-D3F5-4C0C-B7C7-6CB240E903E8}" destId="{56A58C68-07B2-441D-9807-D9F4CBF49B58}" srcOrd="1" destOrd="0" presId="urn:microsoft.com/office/officeart/2005/8/layout/bList2#1"/>
    <dgm:cxn modelId="{0C82DA38-149C-4B23-9F4F-0B07E2A07A04}" type="presOf" srcId="{B4FE0F33-D56C-456C-8C06-CF2AD63AA463}" destId="{6C4334B5-EF73-4425-8C05-D441730534B8}" srcOrd="0" destOrd="2" presId="urn:microsoft.com/office/officeart/2005/8/layout/bList2#1"/>
    <dgm:cxn modelId="{A1301C72-0B9A-45FE-B458-36D437CBA935}" type="presOf" srcId="{A3EC3587-62A5-4709-BFE3-889ECFDF5A11}" destId="{0B4F66C7-F5A4-4A80-A178-C0BBCD113D0D}" srcOrd="1" destOrd="0" presId="urn:microsoft.com/office/officeart/2005/8/layout/bList2#1"/>
    <dgm:cxn modelId="{0673199E-1E9A-45E7-94DD-F9688A2517B2}" srcId="{97F85BFA-84C9-49F7-AF92-287E10A92604}" destId="{76E4C9C6-3617-4977-B469-3B134BECF595}" srcOrd="1" destOrd="0" parTransId="{5EE406F0-A735-4995-99CA-9482B79B8955}" sibTransId="{84387E83-F892-454B-988F-5A80A060A77A}"/>
    <dgm:cxn modelId="{ED262F23-3AE7-46D6-BD2A-C2A04460DA0D}" srcId="{48687AC2-D3F5-4C0C-B7C7-6CB240E903E8}" destId="{AE80BC12-AC35-4974-B11B-7B979F5A8890}" srcOrd="1" destOrd="0" parTransId="{357C2241-5E6E-4BCE-8CDF-E208360DA802}" sibTransId="{41BDFCD6-DD7E-4D91-8BAB-ABDAE7D90ECB}"/>
    <dgm:cxn modelId="{517022BF-906C-42A2-90C6-407FBBFE53FB}" type="presOf" srcId="{438F57A2-ABB8-4747-8574-EE208D231FA2}" destId="{6C4334B5-EF73-4425-8C05-D441730534B8}" srcOrd="0" destOrd="0" presId="urn:microsoft.com/office/officeart/2005/8/layout/bList2#1"/>
    <dgm:cxn modelId="{31FA4B9F-9DBC-4972-B20A-90F7DD2AB9CF}" type="presOf" srcId="{97F85BFA-84C9-49F7-AF92-287E10A92604}" destId="{99D2D5DD-E224-41C9-97E1-0D3BF6741AA9}" srcOrd="0" destOrd="0" presId="urn:microsoft.com/office/officeart/2005/8/layout/bList2#1"/>
    <dgm:cxn modelId="{C1132184-B02E-4934-8A3E-C7B109C1F476}" srcId="{48687AC2-D3F5-4C0C-B7C7-6CB240E903E8}" destId="{438F57A2-ABB8-4747-8574-EE208D231FA2}" srcOrd="0" destOrd="0" parTransId="{06EDE492-2D7B-42F6-B904-892BFB65483D}" sibTransId="{FFE74DFB-9963-48A4-83BE-DD7C89BBCDAE}"/>
    <dgm:cxn modelId="{942DA762-A8C3-4098-9D50-02EA12C99710}" srcId="{97F85BFA-84C9-49F7-AF92-287E10A92604}" destId="{8E00787D-D3B3-452D-B126-FB1BB71E8022}" srcOrd="0" destOrd="0" parTransId="{3EF6A76D-F80D-49FF-B7B0-8A5D23437CBF}" sibTransId="{9FDC8825-5DA0-4507-84ED-4E6BC0F5F0E9}"/>
    <dgm:cxn modelId="{271C6099-B9B2-412D-95F3-BA1E73555822}" type="presOf" srcId="{CCFE8B4B-2133-4690-837F-057692D78964}" destId="{4148B951-C12E-4478-94F2-8FACEE56B8AE}" srcOrd="0" destOrd="1" presId="urn:microsoft.com/office/officeart/2005/8/layout/bList2#1"/>
    <dgm:cxn modelId="{EE7C9DBB-AFC6-42B4-BFD4-FE4E1173D930}" type="presOf" srcId="{DDD2945A-DAFE-4A27-87E4-C8303E20EBC8}" destId="{6C4334B5-EF73-4425-8C05-D441730534B8}" srcOrd="0" destOrd="3" presId="urn:microsoft.com/office/officeart/2005/8/layout/bList2#1"/>
    <dgm:cxn modelId="{EF4FCA22-ED1B-4772-94E0-BA3671DA7B83}" type="presOf" srcId="{BF13D644-8023-4572-8353-4C804FFE5A64}" destId="{D89C1CAF-FC9E-4A2D-9799-32441F4B44DD}" srcOrd="0" destOrd="0" presId="urn:microsoft.com/office/officeart/2005/8/layout/bList2#1"/>
    <dgm:cxn modelId="{83AFF912-B281-4C1F-868B-85983C13AF23}" srcId="{3F55EF58-3C48-463A-8EAD-001D30D4B95A}" destId="{A3EC3587-62A5-4709-BFE3-889ECFDF5A11}" srcOrd="2" destOrd="0" parTransId="{C3240837-2F82-4E3D-A4B3-B692383D431D}" sibTransId="{67D96443-8B3A-4987-BC75-283580710C49}"/>
    <dgm:cxn modelId="{95419C6E-6F27-48DB-A5F9-5CA51EEBB128}" type="presOf" srcId="{AE55F80B-EA2F-4744-98B2-8D2C9B695078}" destId="{6C4334B5-EF73-4425-8C05-D441730534B8}" srcOrd="0" destOrd="4" presId="urn:microsoft.com/office/officeart/2005/8/layout/bList2#1"/>
    <dgm:cxn modelId="{5AA8F835-C281-4704-8008-6CE3E91CA6B5}" type="presOf" srcId="{AE80BC12-AC35-4974-B11B-7B979F5A8890}" destId="{6C4334B5-EF73-4425-8C05-D441730534B8}" srcOrd="0" destOrd="1" presId="urn:microsoft.com/office/officeart/2005/8/layout/bList2#1"/>
    <dgm:cxn modelId="{77E1AD07-7C64-4732-871E-BB036F5B62F3}" srcId="{48687AC2-D3F5-4C0C-B7C7-6CB240E903E8}" destId="{DDD2945A-DAFE-4A27-87E4-C8303E20EBC8}" srcOrd="3" destOrd="0" parTransId="{E2821028-3E8A-40A7-BD88-49FC5951C62D}" sibTransId="{5BDD227B-0978-4F9E-B85D-3B838EA5D69B}"/>
    <dgm:cxn modelId="{7980BD41-CAB2-4F92-80CB-412656040CA7}" type="presOf" srcId="{97F85BFA-84C9-49F7-AF92-287E10A92604}" destId="{63336D23-EF53-4E2F-9455-05150BE06B93}" srcOrd="1" destOrd="0" presId="urn:microsoft.com/office/officeart/2005/8/layout/bList2#1"/>
    <dgm:cxn modelId="{E4AC354D-1763-476D-9CC4-B821705E0DD5}" srcId="{3F55EF58-3C48-463A-8EAD-001D30D4B95A}" destId="{48687AC2-D3F5-4C0C-B7C7-6CB240E903E8}" srcOrd="0" destOrd="0" parTransId="{1EBC61E4-11C1-4237-861A-2B9155344E5D}" sibTransId="{BF13D644-8023-4572-8353-4C804FFE5A64}"/>
    <dgm:cxn modelId="{1BFEE0E9-D13B-49B0-836B-2400DD88D8CE}" srcId="{A3EC3587-62A5-4709-BFE3-889ECFDF5A11}" destId="{8EC0EFEC-4E77-4348-9B12-2C20EBFA5009}" srcOrd="0" destOrd="0" parTransId="{347685A7-273C-4D79-ADA6-4D34F59D9BB9}" sibTransId="{79CC3E03-203E-4FA1-B47B-82D4C86A4572}"/>
    <dgm:cxn modelId="{6C161EAC-69F0-4D90-94AA-99C145821C31}" srcId="{48687AC2-D3F5-4C0C-B7C7-6CB240E903E8}" destId="{AE55F80B-EA2F-4744-98B2-8D2C9B695078}" srcOrd="4" destOrd="0" parTransId="{00D90703-8585-4044-8BA3-15CFB2C6443A}" sibTransId="{3B4E0E51-E63C-4CA5-B6E5-D85CFAF70D48}"/>
    <dgm:cxn modelId="{C7057F4F-7335-4A54-82F3-6A29FC75977B}" type="presOf" srcId="{1FE6E22B-1E1B-46A1-8C33-B9F56214E635}" destId="{93155BF4-5F7B-4F30-A9A0-D7B5EFAE68EB}" srcOrd="0" destOrd="0" presId="urn:microsoft.com/office/officeart/2005/8/layout/bList2#1"/>
    <dgm:cxn modelId="{241FF9EA-0194-4875-BAA7-62220A807DB9}" srcId="{48687AC2-D3F5-4C0C-B7C7-6CB240E903E8}" destId="{B4FE0F33-D56C-456C-8C06-CF2AD63AA463}" srcOrd="2" destOrd="0" parTransId="{0512077B-5F9A-49FF-B598-BA4C12972095}" sibTransId="{C70C6C0F-9D6A-4494-BB8E-0A8EFD399D02}"/>
    <dgm:cxn modelId="{8EE0A185-F00D-4F7D-B4B2-41120E29C685}" srcId="{A3EC3587-62A5-4709-BFE3-889ECFDF5A11}" destId="{CCFE8B4B-2133-4690-837F-057692D78964}" srcOrd="1" destOrd="0" parTransId="{A2BEB148-1BA9-4E1C-A33F-E42CFFFBDE9C}" sibTransId="{B5267F86-84CD-4F07-B89C-BC989F29CE8E}"/>
    <dgm:cxn modelId="{F0FB545D-8E85-46B6-907C-214AA1836BCF}" type="presOf" srcId="{48687AC2-D3F5-4C0C-B7C7-6CB240E903E8}" destId="{AFA6714E-4C70-4FC4-BACC-2AE5EBD135D5}" srcOrd="0" destOrd="0" presId="urn:microsoft.com/office/officeart/2005/8/layout/bList2#1"/>
    <dgm:cxn modelId="{E277C4B4-20D8-4495-98C3-312DFA1715DF}" type="presOf" srcId="{8E00787D-D3B3-452D-B126-FB1BB71E8022}" destId="{80AB379A-FCEA-406A-B2AC-2AA6C094B572}" srcOrd="0" destOrd="0" presId="urn:microsoft.com/office/officeart/2005/8/layout/bList2#1"/>
    <dgm:cxn modelId="{8585A5C0-C6CE-4C6D-B0B0-2AE463205F29}" type="presOf" srcId="{76E4C9C6-3617-4977-B469-3B134BECF595}" destId="{80AB379A-FCEA-406A-B2AC-2AA6C094B572}" srcOrd="0" destOrd="1" presId="urn:microsoft.com/office/officeart/2005/8/layout/bList2#1"/>
    <dgm:cxn modelId="{900B921F-7AF4-47F3-B207-E418D84B07A0}" type="presOf" srcId="{3F55EF58-3C48-463A-8EAD-001D30D4B95A}" destId="{70871A09-A1BD-433A-B98F-AE0AF7D66245}" srcOrd="0" destOrd="0" presId="urn:microsoft.com/office/officeart/2005/8/layout/bList2#1"/>
    <dgm:cxn modelId="{E4607F7D-EFA6-4149-9610-F7036F7748CA}" srcId="{3F55EF58-3C48-463A-8EAD-001D30D4B95A}" destId="{97F85BFA-84C9-49F7-AF92-287E10A92604}" srcOrd="1" destOrd="0" parTransId="{D87F1584-FD31-4CB4-B855-8900B6DC525B}" sibTransId="{1FE6E22B-1E1B-46A1-8C33-B9F56214E635}"/>
    <dgm:cxn modelId="{B539677A-DDC4-492A-91AF-A0EEAC59DE59}" type="presParOf" srcId="{70871A09-A1BD-433A-B98F-AE0AF7D66245}" destId="{05B14644-DA7F-4F21-A95E-9E2A724C3913}" srcOrd="0" destOrd="0" presId="urn:microsoft.com/office/officeart/2005/8/layout/bList2#1"/>
    <dgm:cxn modelId="{E2678F41-673E-40FF-886A-9509FE42F7B0}" type="presParOf" srcId="{05B14644-DA7F-4F21-A95E-9E2A724C3913}" destId="{6C4334B5-EF73-4425-8C05-D441730534B8}" srcOrd="0" destOrd="0" presId="urn:microsoft.com/office/officeart/2005/8/layout/bList2#1"/>
    <dgm:cxn modelId="{ABD36C0A-803C-43DC-A470-70988F2B6EE8}" type="presParOf" srcId="{05B14644-DA7F-4F21-A95E-9E2A724C3913}" destId="{AFA6714E-4C70-4FC4-BACC-2AE5EBD135D5}" srcOrd="1" destOrd="0" presId="urn:microsoft.com/office/officeart/2005/8/layout/bList2#1"/>
    <dgm:cxn modelId="{C3B96C0A-7AB8-498D-9CF2-B6C3EA78C1E1}" type="presParOf" srcId="{05B14644-DA7F-4F21-A95E-9E2A724C3913}" destId="{56A58C68-07B2-441D-9807-D9F4CBF49B58}" srcOrd="2" destOrd="0" presId="urn:microsoft.com/office/officeart/2005/8/layout/bList2#1"/>
    <dgm:cxn modelId="{D16E54B4-6980-4055-B922-75333D44D92D}" type="presParOf" srcId="{05B14644-DA7F-4F21-A95E-9E2A724C3913}" destId="{6284EBF6-7A95-4671-AED1-DBFDB7534049}" srcOrd="3" destOrd="0" presId="urn:microsoft.com/office/officeart/2005/8/layout/bList2#1"/>
    <dgm:cxn modelId="{F552E28D-E4F7-4725-9432-3A525A989095}" type="presParOf" srcId="{70871A09-A1BD-433A-B98F-AE0AF7D66245}" destId="{D89C1CAF-FC9E-4A2D-9799-32441F4B44DD}" srcOrd="1" destOrd="0" presId="urn:microsoft.com/office/officeart/2005/8/layout/bList2#1"/>
    <dgm:cxn modelId="{578D846E-CF5B-420F-881A-9236C684B488}" type="presParOf" srcId="{70871A09-A1BD-433A-B98F-AE0AF7D66245}" destId="{4B0A9B49-E21D-431C-AA5E-25CD4BF087E7}" srcOrd="2" destOrd="0" presId="urn:microsoft.com/office/officeart/2005/8/layout/bList2#1"/>
    <dgm:cxn modelId="{036E5F60-0B2C-4F8A-821A-EB98E32C0EE2}" type="presParOf" srcId="{4B0A9B49-E21D-431C-AA5E-25CD4BF087E7}" destId="{80AB379A-FCEA-406A-B2AC-2AA6C094B572}" srcOrd="0" destOrd="0" presId="urn:microsoft.com/office/officeart/2005/8/layout/bList2#1"/>
    <dgm:cxn modelId="{8776449F-1B0F-4ADB-9A15-12FC0414EBE7}" type="presParOf" srcId="{4B0A9B49-E21D-431C-AA5E-25CD4BF087E7}" destId="{99D2D5DD-E224-41C9-97E1-0D3BF6741AA9}" srcOrd="1" destOrd="0" presId="urn:microsoft.com/office/officeart/2005/8/layout/bList2#1"/>
    <dgm:cxn modelId="{F8F7FE93-8860-472A-A5BE-459A8BF5BB6E}" type="presParOf" srcId="{4B0A9B49-E21D-431C-AA5E-25CD4BF087E7}" destId="{63336D23-EF53-4E2F-9455-05150BE06B93}" srcOrd="2" destOrd="0" presId="urn:microsoft.com/office/officeart/2005/8/layout/bList2#1"/>
    <dgm:cxn modelId="{EB8748A9-B191-423D-B526-5AEF4BCA007A}" type="presParOf" srcId="{4B0A9B49-E21D-431C-AA5E-25CD4BF087E7}" destId="{C173CC62-22BB-404A-86C6-D3596A8D2F80}" srcOrd="3" destOrd="0" presId="urn:microsoft.com/office/officeart/2005/8/layout/bList2#1"/>
    <dgm:cxn modelId="{109D3AFD-B8E0-45F4-B87C-1E84FE7C1FE6}" type="presParOf" srcId="{70871A09-A1BD-433A-B98F-AE0AF7D66245}" destId="{93155BF4-5F7B-4F30-A9A0-D7B5EFAE68EB}" srcOrd="3" destOrd="0" presId="urn:microsoft.com/office/officeart/2005/8/layout/bList2#1"/>
    <dgm:cxn modelId="{7122FA57-8E75-4FFA-B4F1-00412945E21A}" type="presParOf" srcId="{70871A09-A1BD-433A-B98F-AE0AF7D66245}" destId="{91943B45-DC3A-4431-94C4-FB6B570F6386}" srcOrd="4" destOrd="0" presId="urn:microsoft.com/office/officeart/2005/8/layout/bList2#1"/>
    <dgm:cxn modelId="{7F4F4BA5-478A-4F3A-A06E-396330F17A8E}" type="presParOf" srcId="{91943B45-DC3A-4431-94C4-FB6B570F6386}" destId="{4148B951-C12E-4478-94F2-8FACEE56B8AE}" srcOrd="0" destOrd="0" presId="urn:microsoft.com/office/officeart/2005/8/layout/bList2#1"/>
    <dgm:cxn modelId="{70627702-F4CE-4888-ADE9-10406504FB6A}" type="presParOf" srcId="{91943B45-DC3A-4431-94C4-FB6B570F6386}" destId="{71E3B591-004B-407A-83D5-2C9B48C9E73B}" srcOrd="1" destOrd="0" presId="urn:microsoft.com/office/officeart/2005/8/layout/bList2#1"/>
    <dgm:cxn modelId="{F5C1EA87-F921-48AD-98FB-1BB24432F2F6}" type="presParOf" srcId="{91943B45-DC3A-4431-94C4-FB6B570F6386}" destId="{0B4F66C7-F5A4-4A80-A178-C0BBCD113D0D}" srcOrd="2" destOrd="0" presId="urn:microsoft.com/office/officeart/2005/8/layout/bList2#1"/>
    <dgm:cxn modelId="{4891F483-E58A-4753-A8A6-2F3DBC8244C0}" type="presParOf" srcId="{91943B45-DC3A-4431-94C4-FB6B570F6386}" destId="{D0AF5958-41EA-4403-84DF-EF60A215B4D7}" srcOrd="3" destOrd="0" presId="urn:microsoft.com/office/officeart/2005/8/layout/b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6B752E-0E71-4B5F-A2CF-1D5FB322A041}">
      <dsp:nvSpPr>
        <dsp:cNvPr id="0" name=""/>
        <dsp:cNvSpPr/>
      </dsp:nvSpPr>
      <dsp:spPr>
        <a:xfrm rot="6484590">
          <a:off x="1501807" y="2706895"/>
          <a:ext cx="595989" cy="28125"/>
        </a:xfrm>
        <a:custGeom>
          <a:avLst/>
          <a:gdLst/>
          <a:ahLst/>
          <a:cxnLst/>
          <a:rect l="0" t="0" r="0" b="0"/>
          <a:pathLst>
            <a:path>
              <a:moveTo>
                <a:pt x="0" y="14062"/>
              </a:moveTo>
              <a:lnTo>
                <a:pt x="595989" y="14062"/>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E840AFC-B75D-4EE7-9BE5-9EBA8E1752B4}">
      <dsp:nvSpPr>
        <dsp:cNvPr id="0" name=""/>
        <dsp:cNvSpPr/>
      </dsp:nvSpPr>
      <dsp:spPr>
        <a:xfrm rot="1812397">
          <a:off x="2355973" y="2529395"/>
          <a:ext cx="1094219" cy="28125"/>
        </a:xfrm>
        <a:custGeom>
          <a:avLst/>
          <a:gdLst/>
          <a:ahLst/>
          <a:cxnLst/>
          <a:rect l="0" t="0" r="0" b="0"/>
          <a:pathLst>
            <a:path>
              <a:moveTo>
                <a:pt x="0" y="14062"/>
              </a:moveTo>
              <a:lnTo>
                <a:pt x="1094219" y="14062"/>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6F4E0DE-7CE9-479B-B8B6-8947E646CA1B}">
      <dsp:nvSpPr>
        <dsp:cNvPr id="0" name=""/>
        <dsp:cNvSpPr/>
      </dsp:nvSpPr>
      <dsp:spPr>
        <a:xfrm rot="150933">
          <a:off x="2429815" y="2056141"/>
          <a:ext cx="925941" cy="28125"/>
        </a:xfrm>
        <a:custGeom>
          <a:avLst/>
          <a:gdLst/>
          <a:ahLst/>
          <a:cxnLst/>
          <a:rect l="0" t="0" r="0" b="0"/>
          <a:pathLst>
            <a:path>
              <a:moveTo>
                <a:pt x="0" y="14062"/>
              </a:moveTo>
              <a:lnTo>
                <a:pt x="925941" y="14062"/>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9F5727C-9A9B-4B24-AADA-F95DF6D45352}">
      <dsp:nvSpPr>
        <dsp:cNvPr id="0" name=""/>
        <dsp:cNvSpPr/>
      </dsp:nvSpPr>
      <dsp:spPr>
        <a:xfrm rot="20725371">
          <a:off x="2405653" y="1720119"/>
          <a:ext cx="1528921" cy="28125"/>
        </a:xfrm>
        <a:custGeom>
          <a:avLst/>
          <a:gdLst/>
          <a:ahLst/>
          <a:cxnLst/>
          <a:rect l="0" t="0" r="0" b="0"/>
          <a:pathLst>
            <a:path>
              <a:moveTo>
                <a:pt x="0" y="14062"/>
              </a:moveTo>
              <a:lnTo>
                <a:pt x="1528921" y="14062"/>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93CDF5E-0D7D-4820-A1A8-D4A6467B4F28}">
      <dsp:nvSpPr>
        <dsp:cNvPr id="0" name=""/>
        <dsp:cNvSpPr/>
      </dsp:nvSpPr>
      <dsp:spPr>
        <a:xfrm rot="17756189">
          <a:off x="1967543" y="1205799"/>
          <a:ext cx="904268" cy="28125"/>
        </a:xfrm>
        <a:custGeom>
          <a:avLst/>
          <a:gdLst/>
          <a:ahLst/>
          <a:cxnLst/>
          <a:rect l="0" t="0" r="0" b="0"/>
          <a:pathLst>
            <a:path>
              <a:moveTo>
                <a:pt x="0" y="14062"/>
              </a:moveTo>
              <a:lnTo>
                <a:pt x="904268" y="14062"/>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64FC8E4-9B18-41EC-B21E-4336495F4B08}">
      <dsp:nvSpPr>
        <dsp:cNvPr id="0" name=""/>
        <dsp:cNvSpPr/>
      </dsp:nvSpPr>
      <dsp:spPr>
        <a:xfrm>
          <a:off x="1088674" y="1537756"/>
          <a:ext cx="1412858" cy="98861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6000" r="-1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29052B-E14B-401F-A8BF-DEB2313EBA96}">
      <dsp:nvSpPr>
        <dsp:cNvPr id="0" name=""/>
        <dsp:cNvSpPr/>
      </dsp:nvSpPr>
      <dsp:spPr>
        <a:xfrm>
          <a:off x="648075" y="-72008"/>
          <a:ext cx="4368226" cy="887425"/>
        </a:xfrm>
        <a:prstGeom prst="ellipse">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Arial Narrow" panose="020B0606020202030204" pitchFamily="34" charset="0"/>
            </a:rPr>
            <a:t>Learning objectives</a:t>
          </a:r>
        </a:p>
        <a:p>
          <a:pPr lvl="0" algn="ctr" defTabSz="800100">
            <a:lnSpc>
              <a:spcPct val="90000"/>
            </a:lnSpc>
            <a:spcBef>
              <a:spcPct val="0"/>
            </a:spcBef>
            <a:spcAft>
              <a:spcPct val="35000"/>
            </a:spcAft>
          </a:pPr>
          <a:r>
            <a:rPr lang="en-US" sz="1800" kern="1200" dirty="0" smtClean="0">
              <a:solidFill>
                <a:schemeClr val="tx1"/>
              </a:solidFill>
              <a:latin typeface="Arial Narrow" panose="020B0606020202030204" pitchFamily="34" charset="0"/>
            </a:rPr>
            <a:t>(from curriculum)</a:t>
          </a:r>
          <a:endParaRPr lang="ru-RU" sz="1800" kern="1200" dirty="0" smtClean="0">
            <a:solidFill>
              <a:schemeClr val="tx1"/>
            </a:solidFill>
            <a:latin typeface="Arial Narrow" panose="020B0606020202030204" pitchFamily="34" charset="0"/>
          </a:endParaRPr>
        </a:p>
      </dsp:txBody>
      <dsp:txXfrm>
        <a:off x="1287787" y="57952"/>
        <a:ext cx="3088802" cy="627505"/>
      </dsp:txXfrm>
    </dsp:sp>
    <dsp:sp modelId="{A4F4B729-72E4-4052-A665-4EAB13D3A15E}">
      <dsp:nvSpPr>
        <dsp:cNvPr id="0" name=""/>
        <dsp:cNvSpPr/>
      </dsp:nvSpPr>
      <dsp:spPr>
        <a:xfrm>
          <a:off x="3416259" y="720145"/>
          <a:ext cx="3568516" cy="972039"/>
        </a:xfrm>
        <a:prstGeom prst="ellipse">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Arial Narrow" panose="020B0606020202030204" pitchFamily="34" charset="0"/>
            </a:rPr>
            <a:t>Assessment criteria</a:t>
          </a:r>
          <a:endParaRPr lang="ru-RU" sz="1800" kern="1200" dirty="0" smtClean="0">
            <a:solidFill>
              <a:schemeClr val="tx1"/>
            </a:solidFill>
            <a:latin typeface="Arial Narrow" panose="020B0606020202030204" pitchFamily="34" charset="0"/>
          </a:endParaRPr>
        </a:p>
        <a:p>
          <a:pPr lvl="0" algn="ctr" defTabSz="800100">
            <a:lnSpc>
              <a:spcPct val="90000"/>
            </a:lnSpc>
            <a:spcBef>
              <a:spcPct val="0"/>
            </a:spcBef>
            <a:spcAft>
              <a:spcPct val="35000"/>
            </a:spcAft>
          </a:pPr>
          <a:r>
            <a:rPr lang="en-US" sz="1800" kern="1200" dirty="0" smtClean="0">
              <a:solidFill>
                <a:schemeClr val="tx1"/>
              </a:solidFill>
              <a:latin typeface="Arial Narrow" panose="020B0606020202030204" pitchFamily="34" charset="0"/>
            </a:rPr>
            <a:t>(e.g. Bloom’s Taxonomy)</a:t>
          </a:r>
          <a:endParaRPr lang="ru-RU" sz="1800" kern="1200" dirty="0">
            <a:solidFill>
              <a:schemeClr val="tx1"/>
            </a:solidFill>
            <a:latin typeface="Arial Narrow" panose="020B0606020202030204" pitchFamily="34" charset="0"/>
          </a:endParaRPr>
        </a:p>
      </dsp:txBody>
      <dsp:txXfrm>
        <a:off x="3938856" y="862497"/>
        <a:ext cx="2523322" cy="687335"/>
      </dsp:txXfrm>
    </dsp:sp>
    <dsp:sp modelId="{2981CA95-2B41-4F83-85C4-E37E46862D53}">
      <dsp:nvSpPr>
        <dsp:cNvPr id="0" name=""/>
        <dsp:cNvSpPr/>
      </dsp:nvSpPr>
      <dsp:spPr>
        <a:xfrm>
          <a:off x="3344310" y="1703438"/>
          <a:ext cx="2632355" cy="888850"/>
        </a:xfrm>
        <a:prstGeom prst="ellipse">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Arial Narrow" panose="020B0606020202030204" pitchFamily="34" charset="0"/>
            </a:rPr>
            <a:t>Tasks</a:t>
          </a:r>
          <a:endParaRPr lang="ru-RU" sz="1800" kern="1200" dirty="0">
            <a:solidFill>
              <a:schemeClr val="tx1"/>
            </a:solidFill>
            <a:latin typeface="Arial Narrow" panose="020B0606020202030204" pitchFamily="34" charset="0"/>
          </a:endParaRPr>
        </a:p>
      </dsp:txBody>
      <dsp:txXfrm>
        <a:off x="3729809" y="1833607"/>
        <a:ext cx="1861357" cy="628512"/>
      </dsp:txXfrm>
    </dsp:sp>
    <dsp:sp modelId="{9036A3ED-D9B5-4454-99A0-06926B265ACC}">
      <dsp:nvSpPr>
        <dsp:cNvPr id="0" name=""/>
        <dsp:cNvSpPr/>
      </dsp:nvSpPr>
      <dsp:spPr>
        <a:xfrm>
          <a:off x="2808311" y="2736301"/>
          <a:ext cx="2544042" cy="985028"/>
        </a:xfrm>
        <a:prstGeom prst="ellipse">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Arial Narrow" panose="020B0606020202030204" pitchFamily="34" charset="0"/>
            </a:rPr>
            <a:t>Descriptors</a:t>
          </a:r>
          <a:endParaRPr lang="ru-RU" sz="1800" kern="1200" dirty="0">
            <a:solidFill>
              <a:schemeClr val="tx1"/>
            </a:solidFill>
            <a:latin typeface="Arial Narrow" panose="020B0606020202030204" pitchFamily="34" charset="0"/>
          </a:endParaRPr>
        </a:p>
      </dsp:txBody>
      <dsp:txXfrm>
        <a:off x="3180877" y="2880555"/>
        <a:ext cx="1798910" cy="696520"/>
      </dsp:txXfrm>
    </dsp:sp>
    <dsp:sp modelId="{B9E5CA3A-8E1A-4AAC-8705-FFA88ACE4F64}">
      <dsp:nvSpPr>
        <dsp:cNvPr id="0" name=""/>
        <dsp:cNvSpPr/>
      </dsp:nvSpPr>
      <dsp:spPr>
        <a:xfrm>
          <a:off x="3110992" y="2736301"/>
          <a:ext cx="3816063" cy="9850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85750" lvl="1" indent="-285750" algn="l" defTabSz="2889250">
            <a:lnSpc>
              <a:spcPct val="90000"/>
            </a:lnSpc>
            <a:spcBef>
              <a:spcPct val="0"/>
            </a:spcBef>
            <a:spcAft>
              <a:spcPct val="15000"/>
            </a:spcAft>
            <a:buChar char="••"/>
          </a:pPr>
          <a:endParaRPr lang="ru-RU" sz="6500" kern="1200"/>
        </a:p>
      </dsp:txBody>
      <dsp:txXfrm>
        <a:off x="3110992" y="2736301"/>
        <a:ext cx="3816063" cy="985028"/>
      </dsp:txXfrm>
    </dsp:sp>
    <dsp:sp modelId="{822E80DE-C542-4544-8497-E92A23B726F5}">
      <dsp:nvSpPr>
        <dsp:cNvPr id="0" name=""/>
        <dsp:cNvSpPr/>
      </dsp:nvSpPr>
      <dsp:spPr>
        <a:xfrm>
          <a:off x="321359" y="3001262"/>
          <a:ext cx="2484334" cy="887168"/>
        </a:xfrm>
        <a:prstGeom prst="ellipse">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Arial Narrow" panose="020B0606020202030204" pitchFamily="34" charset="0"/>
            </a:rPr>
            <a:t>Feedback</a:t>
          </a:r>
          <a:endParaRPr lang="ru-RU" sz="1800" kern="1200" dirty="0">
            <a:solidFill>
              <a:schemeClr val="tx1"/>
            </a:solidFill>
            <a:latin typeface="Arial Narrow" panose="020B0606020202030204" pitchFamily="34" charset="0"/>
          </a:endParaRPr>
        </a:p>
      </dsp:txBody>
      <dsp:txXfrm>
        <a:off x="685181" y="3131185"/>
        <a:ext cx="1756690" cy="62732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456652-9866-470D-97C8-3760BD78B00E}">
      <dsp:nvSpPr>
        <dsp:cNvPr id="0" name=""/>
        <dsp:cNvSpPr/>
      </dsp:nvSpPr>
      <dsp:spPr>
        <a:xfrm>
          <a:off x="3046303" y="0"/>
          <a:ext cx="4569454" cy="1516097"/>
        </a:xfrm>
        <a:prstGeom prst="rightArrow">
          <a:avLst>
            <a:gd name="adj1" fmla="val 75000"/>
            <a:gd name="adj2" fmla="val 50000"/>
          </a:avLst>
        </a:prstGeom>
        <a:solidFill>
          <a:schemeClr val="lt1">
            <a:alpha val="90000"/>
            <a:tint val="40000"/>
            <a:hueOff val="0"/>
            <a:satOff val="0"/>
            <a:lumOff val="0"/>
            <a:alphaOff val="0"/>
          </a:schemeClr>
        </a:solidFill>
        <a:ln w="12700" cap="flat" cmpd="sng" algn="ctr">
          <a:solidFill>
            <a:schemeClr val="accent6">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Learners’ attendance of school</a:t>
          </a:r>
          <a:endParaRPr lang="en-US" sz="1600" kern="1200" dirty="0"/>
        </a:p>
        <a:p>
          <a:pPr marL="171450" lvl="1" indent="-171450" algn="l" defTabSz="711200">
            <a:lnSpc>
              <a:spcPct val="90000"/>
            </a:lnSpc>
            <a:spcBef>
              <a:spcPct val="0"/>
            </a:spcBef>
            <a:spcAft>
              <a:spcPct val="15000"/>
            </a:spcAft>
            <a:buChar char="••"/>
          </a:pPr>
          <a:r>
            <a:rPr lang="en-US" sz="1600" kern="1200" dirty="0" smtClean="0">
              <a:latin typeface="Arial Narrow" panose="020B0606020202030204" pitchFamily="34" charset="0"/>
            </a:rPr>
            <a:t>Lesson topics </a:t>
          </a:r>
          <a:endParaRPr lang="en-US" sz="1600" kern="1200" dirty="0"/>
        </a:p>
        <a:p>
          <a:pPr marL="171450" lvl="1" indent="-171450" algn="l" defTabSz="711200">
            <a:lnSpc>
              <a:spcPct val="90000"/>
            </a:lnSpc>
            <a:spcBef>
              <a:spcPct val="0"/>
            </a:spcBef>
            <a:spcAft>
              <a:spcPct val="15000"/>
            </a:spcAft>
            <a:buChar char="••"/>
          </a:pPr>
          <a:r>
            <a:rPr lang="en-US" sz="1600" kern="1200" smtClean="0">
              <a:latin typeface="Arial Narrow" panose="020B0606020202030204" pitchFamily="34" charset="0"/>
            </a:rPr>
            <a:t>Scores </a:t>
          </a:r>
          <a:r>
            <a:rPr lang="en-US" sz="1600" kern="1200" dirty="0" smtClean="0">
              <a:latin typeface="Arial Narrow" panose="020B0606020202030204" pitchFamily="34" charset="0"/>
            </a:rPr>
            <a:t>for a term and a year  </a:t>
          </a:r>
          <a:endParaRPr lang="en-US" sz="1600" kern="1200" dirty="0"/>
        </a:p>
        <a:p>
          <a:pPr marL="171450" lvl="1" indent="-171450" algn="l" defTabSz="711200">
            <a:lnSpc>
              <a:spcPct val="90000"/>
            </a:lnSpc>
            <a:spcBef>
              <a:spcPct val="0"/>
            </a:spcBef>
            <a:spcAft>
              <a:spcPct val="15000"/>
            </a:spcAft>
            <a:buChar char="••"/>
          </a:pPr>
          <a:endParaRPr lang="ru-RU" sz="1600" kern="1200" dirty="0" smtClean="0">
            <a:latin typeface="Arial Narrow" panose="020B0606020202030204" pitchFamily="34" charset="0"/>
          </a:endParaRPr>
        </a:p>
      </dsp:txBody>
      <dsp:txXfrm>
        <a:off x="3046303" y="189512"/>
        <a:ext cx="4000918" cy="1137073"/>
      </dsp:txXfrm>
    </dsp:sp>
    <dsp:sp modelId="{B7745FF0-E933-47A7-AC25-32D1A2EE98C3}">
      <dsp:nvSpPr>
        <dsp:cNvPr id="0" name=""/>
        <dsp:cNvSpPr/>
      </dsp:nvSpPr>
      <dsp:spPr>
        <a:xfrm>
          <a:off x="0" y="0"/>
          <a:ext cx="3046303" cy="1516097"/>
        </a:xfrm>
        <a:prstGeom prst="roundRect">
          <a:avLst/>
        </a:prstGeom>
        <a:solidFill>
          <a:schemeClr val="accent1"/>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smtClean="0">
              <a:latin typeface="Arial Narrow" panose="020B0606020202030204" pitchFamily="34" charset="0"/>
            </a:rPr>
            <a:t>Class </a:t>
          </a:r>
          <a:r>
            <a:rPr lang="en-US" sz="3200" kern="1200" dirty="0" smtClean="0">
              <a:latin typeface="Arial Narrow" panose="020B0606020202030204" pitchFamily="34" charset="0"/>
            </a:rPr>
            <a:t>register </a:t>
          </a:r>
          <a:endParaRPr lang="en-US" sz="3200" kern="1200" dirty="0"/>
        </a:p>
      </dsp:txBody>
      <dsp:txXfrm>
        <a:off x="74010" y="74010"/>
        <a:ext cx="2898283" cy="1368077"/>
      </dsp:txXfrm>
    </dsp:sp>
    <dsp:sp modelId="{BC0693CD-16A5-401B-BB17-E9BAF85E944F}">
      <dsp:nvSpPr>
        <dsp:cNvPr id="0" name=""/>
        <dsp:cNvSpPr/>
      </dsp:nvSpPr>
      <dsp:spPr>
        <a:xfrm>
          <a:off x="3046303" y="1667707"/>
          <a:ext cx="4569454" cy="1516097"/>
        </a:xfrm>
        <a:prstGeom prst="rightArrow">
          <a:avLst>
            <a:gd name="adj1" fmla="val 75000"/>
            <a:gd name="adj2" fmla="val 50000"/>
          </a:avLst>
        </a:prstGeom>
        <a:solidFill>
          <a:schemeClr val="lt1">
            <a:alpha val="90000"/>
            <a:tint val="40000"/>
            <a:hueOff val="0"/>
            <a:satOff val="0"/>
            <a:lumOff val="0"/>
            <a:alphaOff val="0"/>
          </a:schemeClr>
        </a:solidFill>
        <a:ln w="12700" cap="flat" cmpd="sng" algn="ctr">
          <a:solidFill>
            <a:schemeClr val="accent6">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latin typeface="Arial Narrow" panose="020B0606020202030204" pitchFamily="34" charset="0"/>
            </a:rPr>
            <a:t>Scores for summative assessment (a unit, a term</a:t>
          </a:r>
          <a:r>
            <a:rPr lang="ru-RU" sz="1600" kern="1200" dirty="0" smtClean="0">
              <a:latin typeface="Arial Narrow" panose="020B0606020202030204" pitchFamily="34" charset="0"/>
            </a:rPr>
            <a:t>) </a:t>
          </a:r>
          <a:endParaRPr lang="en-US" sz="1600" kern="1200" dirty="0"/>
        </a:p>
        <a:p>
          <a:pPr marL="171450" lvl="1" indent="-171450" algn="l" defTabSz="711200">
            <a:lnSpc>
              <a:spcPct val="90000"/>
            </a:lnSpc>
            <a:spcBef>
              <a:spcPct val="0"/>
            </a:spcBef>
            <a:spcAft>
              <a:spcPct val="15000"/>
            </a:spcAft>
            <a:buChar char="••"/>
          </a:pPr>
          <a:r>
            <a:rPr lang="en-US" sz="1600" kern="1200" dirty="0" smtClean="0">
              <a:latin typeface="Arial Narrow" panose="020B0606020202030204" pitchFamily="34" charset="0"/>
            </a:rPr>
            <a:t>Grades for terms and a year  </a:t>
          </a:r>
          <a:endParaRPr lang="en-US" sz="1600" kern="1200" dirty="0"/>
        </a:p>
        <a:p>
          <a:pPr marL="171450" lvl="1" indent="-171450" algn="l" defTabSz="711200">
            <a:lnSpc>
              <a:spcPct val="90000"/>
            </a:lnSpc>
            <a:spcBef>
              <a:spcPct val="0"/>
            </a:spcBef>
            <a:spcAft>
              <a:spcPct val="15000"/>
            </a:spcAft>
            <a:buChar char="••"/>
          </a:pPr>
          <a:endParaRPr lang="ru-RU" sz="1600" kern="1200" dirty="0" smtClean="0">
            <a:latin typeface="Arial Narrow" panose="020B0606020202030204" pitchFamily="34" charset="0"/>
          </a:endParaRPr>
        </a:p>
      </dsp:txBody>
      <dsp:txXfrm>
        <a:off x="3046303" y="1857219"/>
        <a:ext cx="4000918" cy="1137073"/>
      </dsp:txXfrm>
    </dsp:sp>
    <dsp:sp modelId="{1DD143AC-BD2B-428D-BEAF-5F8559C1BBD1}">
      <dsp:nvSpPr>
        <dsp:cNvPr id="0" name=""/>
        <dsp:cNvSpPr/>
      </dsp:nvSpPr>
      <dsp:spPr>
        <a:xfrm>
          <a:off x="0" y="1667707"/>
          <a:ext cx="3046303" cy="1516097"/>
        </a:xfrm>
        <a:prstGeom prst="roundRect">
          <a:avLst/>
        </a:prstGeom>
        <a:solidFill>
          <a:schemeClr val="accent1"/>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dirty="0" smtClean="0">
              <a:latin typeface="Arial Narrow" panose="020B0606020202030204" pitchFamily="34" charset="0"/>
            </a:rPr>
            <a:t>E-class register</a:t>
          </a:r>
          <a:endParaRPr lang="en-US" sz="3200" kern="1200" dirty="0"/>
        </a:p>
      </dsp:txBody>
      <dsp:txXfrm>
        <a:off x="74010" y="1741717"/>
        <a:ext cx="2898283" cy="1368077"/>
      </dsp:txXfrm>
    </dsp:sp>
    <dsp:sp modelId="{4744719C-F504-4CBF-A15D-0009AAD52E6B}">
      <dsp:nvSpPr>
        <dsp:cNvPr id="0" name=""/>
        <dsp:cNvSpPr/>
      </dsp:nvSpPr>
      <dsp:spPr>
        <a:xfrm>
          <a:off x="3046303" y="3335415"/>
          <a:ext cx="4569454" cy="1516097"/>
        </a:xfrm>
        <a:prstGeom prst="rightArrow">
          <a:avLst>
            <a:gd name="adj1" fmla="val 75000"/>
            <a:gd name="adj2" fmla="val 50000"/>
          </a:avLst>
        </a:prstGeom>
        <a:solidFill>
          <a:schemeClr val="lt1">
            <a:alpha val="90000"/>
            <a:tint val="40000"/>
            <a:hueOff val="0"/>
            <a:satOff val="0"/>
            <a:lumOff val="0"/>
            <a:alphaOff val="0"/>
          </a:schemeClr>
        </a:solidFill>
        <a:ln w="12700" cap="flat" cmpd="sng" algn="ctr">
          <a:solidFill>
            <a:schemeClr val="accent6">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endParaRPr lang="en-US" sz="1600" kern="1200" dirty="0">
            <a:solidFill>
              <a:schemeClr val="tx1"/>
            </a:solidFill>
          </a:endParaRPr>
        </a:p>
        <a:p>
          <a:pPr marL="171450" lvl="1" indent="-171450" algn="l" defTabSz="711200">
            <a:lnSpc>
              <a:spcPct val="90000"/>
            </a:lnSpc>
            <a:spcBef>
              <a:spcPct val="0"/>
            </a:spcBef>
            <a:spcAft>
              <a:spcPct val="15000"/>
            </a:spcAft>
            <a:buChar char="••"/>
          </a:pPr>
          <a:r>
            <a:rPr lang="en-US" sz="1600" kern="1200" dirty="0" smtClean="0"/>
            <a:t>Grades for terms and a year  </a:t>
          </a:r>
          <a:endParaRPr lang="en-US" sz="1600" kern="1200" dirty="0"/>
        </a:p>
      </dsp:txBody>
      <dsp:txXfrm>
        <a:off x="3046303" y="3524927"/>
        <a:ext cx="4000918" cy="1137073"/>
      </dsp:txXfrm>
    </dsp:sp>
    <dsp:sp modelId="{BD6A69AF-F93C-47CB-8A13-8D228479B2CC}">
      <dsp:nvSpPr>
        <dsp:cNvPr id="0" name=""/>
        <dsp:cNvSpPr/>
      </dsp:nvSpPr>
      <dsp:spPr>
        <a:xfrm>
          <a:off x="0" y="3335415"/>
          <a:ext cx="3046303" cy="1516097"/>
        </a:xfrm>
        <a:prstGeom prst="roundRect">
          <a:avLst/>
        </a:prstGeom>
        <a:solidFill>
          <a:schemeClr val="accent1"/>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dirty="0" smtClean="0">
              <a:latin typeface="Arial Narrow" panose="020B0606020202030204" pitchFamily="34" charset="0"/>
            </a:rPr>
            <a:t>Academic transcript </a:t>
          </a:r>
          <a:endParaRPr lang="en-US" sz="3200" kern="1200" dirty="0"/>
        </a:p>
      </dsp:txBody>
      <dsp:txXfrm>
        <a:off x="74010" y="3409425"/>
        <a:ext cx="2898283" cy="13680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AF8961-47EE-42A5-BB34-B2FFF495171D}">
      <dsp:nvSpPr>
        <dsp:cNvPr id="0" name=""/>
        <dsp:cNvSpPr/>
      </dsp:nvSpPr>
      <dsp:spPr>
        <a:xfrm>
          <a:off x="0" y="1650"/>
          <a:ext cx="869095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43F53E-76BC-40A3-853C-1503E1626E0A}">
      <dsp:nvSpPr>
        <dsp:cNvPr id="0" name=""/>
        <dsp:cNvSpPr/>
      </dsp:nvSpPr>
      <dsp:spPr>
        <a:xfrm>
          <a:off x="326145" y="1728623"/>
          <a:ext cx="1252446" cy="17298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l" defTabSz="755650">
            <a:lnSpc>
              <a:spcPct val="100000"/>
            </a:lnSpc>
            <a:spcBef>
              <a:spcPct val="0"/>
            </a:spcBef>
            <a:spcAft>
              <a:spcPts val="0"/>
            </a:spcAft>
          </a:pPr>
          <a:r>
            <a:rPr lang="en-US" sz="1700" b="1" i="0" kern="1200" dirty="0" smtClean="0"/>
            <a:t>State Compulsory Educational Standard </a:t>
          </a:r>
          <a:endParaRPr lang="ru-RU" sz="1700" b="1" kern="1200" dirty="0">
            <a:latin typeface="Times New Roman" panose="02020603050405020304" pitchFamily="18" charset="0"/>
            <a:cs typeface="Times New Roman" panose="02020603050405020304" pitchFamily="18" charset="0"/>
          </a:endParaRPr>
        </a:p>
      </dsp:txBody>
      <dsp:txXfrm>
        <a:off x="326145" y="1728623"/>
        <a:ext cx="1252446" cy="1729872"/>
      </dsp:txXfrm>
    </dsp:sp>
    <dsp:sp modelId="{6A1A6067-CD28-418C-8BFB-D8A4E9657B57}">
      <dsp:nvSpPr>
        <dsp:cNvPr id="0" name=""/>
        <dsp:cNvSpPr/>
      </dsp:nvSpPr>
      <dsp:spPr>
        <a:xfrm>
          <a:off x="1342836" y="26851"/>
          <a:ext cx="6135438" cy="8639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100000"/>
            </a:lnSpc>
            <a:spcBef>
              <a:spcPct val="0"/>
            </a:spcBef>
            <a:spcAft>
              <a:spcPts val="0"/>
            </a:spcAft>
          </a:pPr>
          <a:r>
            <a:rPr lang="en-US" sz="2000" b="1" kern="1200" dirty="0" smtClean="0">
              <a:latin typeface="Times New Roman" panose="02020603050405020304" pitchFamily="18" charset="0"/>
              <a:cs typeface="Times New Roman" panose="02020603050405020304" pitchFamily="18" charset="0"/>
            </a:rPr>
            <a:t>Requirements for the level of a leaner's performance</a:t>
          </a:r>
          <a:endParaRPr lang="ru-RU" sz="2000" kern="1200" dirty="0">
            <a:latin typeface="Times New Roman" panose="02020603050405020304" pitchFamily="18" charset="0"/>
            <a:cs typeface="Times New Roman" panose="02020603050405020304" pitchFamily="18" charset="0"/>
          </a:endParaRPr>
        </a:p>
      </dsp:txBody>
      <dsp:txXfrm>
        <a:off x="1342836" y="26851"/>
        <a:ext cx="6135438" cy="863954"/>
      </dsp:txXfrm>
    </dsp:sp>
    <dsp:sp modelId="{30390431-6627-4D13-B8E9-A2A86E96553F}">
      <dsp:nvSpPr>
        <dsp:cNvPr id="0" name=""/>
        <dsp:cNvSpPr/>
      </dsp:nvSpPr>
      <dsp:spPr>
        <a:xfrm>
          <a:off x="1252446" y="991611"/>
          <a:ext cx="482076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8EB86C6-F9AD-4C88-B658-4521039847AC}">
      <dsp:nvSpPr>
        <dsp:cNvPr id="0" name=""/>
        <dsp:cNvSpPr/>
      </dsp:nvSpPr>
      <dsp:spPr>
        <a:xfrm>
          <a:off x="1151918" y="1224220"/>
          <a:ext cx="7337190" cy="668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smtClean="0">
              <a:latin typeface="Times New Roman" panose="02020603050405020304" pitchFamily="18" charset="0"/>
              <a:cs typeface="Times New Roman" panose="02020603050405020304" pitchFamily="18" charset="0"/>
            </a:rPr>
            <a:t>Biology</a:t>
          </a:r>
          <a:endParaRPr lang="kk-KZ" sz="1600" b="1" kern="1200" dirty="0" smtClean="0">
            <a:latin typeface="Times New Roman" panose="02020603050405020304" pitchFamily="18" charset="0"/>
            <a:cs typeface="Times New Roman" panose="02020603050405020304" pitchFamily="18" charset="0"/>
          </a:endParaRPr>
        </a:p>
        <a:p>
          <a:pPr lvl="0" algn="l" defTabSz="711200">
            <a:lnSpc>
              <a:spcPct val="90000"/>
            </a:lnSpc>
            <a:spcBef>
              <a:spcPct val="0"/>
            </a:spcBef>
            <a:spcAft>
              <a:spcPct val="35000"/>
            </a:spcAft>
          </a:pPr>
          <a:r>
            <a:rPr lang="kk-KZ" sz="1600" b="1" kern="1200" dirty="0" smtClean="0">
              <a:latin typeface="Times New Roman" panose="02020603050405020304" pitchFamily="18" charset="0"/>
              <a:cs typeface="Times New Roman" panose="02020603050405020304" pitchFamily="18" charset="0"/>
            </a:rPr>
            <a:t>    </a:t>
          </a:r>
          <a:r>
            <a:rPr lang="en-US" sz="1600" b="1" kern="1200" dirty="0" smtClean="0">
              <a:latin typeface="Times New Roman" panose="02020603050405020304" pitchFamily="18" charset="0"/>
              <a:cs typeface="Times New Roman" panose="02020603050405020304" pitchFamily="18" charset="0"/>
            </a:rPr>
            <a:t>A learner after graduation of a secondary school</a:t>
          </a:r>
          <a:r>
            <a:rPr lang="kk-KZ" sz="1600" b="1" kern="1200" dirty="0" smtClean="0">
              <a:latin typeface="Times New Roman" panose="02020603050405020304" pitchFamily="18" charset="0"/>
              <a:cs typeface="Times New Roman" panose="02020603050405020304" pitchFamily="18" charset="0"/>
            </a:rPr>
            <a:t>: </a:t>
          </a:r>
          <a:endParaRPr lang="ru-RU" sz="1600" b="1" kern="1200" dirty="0">
            <a:latin typeface="Times New Roman" panose="02020603050405020304" pitchFamily="18" charset="0"/>
            <a:cs typeface="Times New Roman" panose="02020603050405020304" pitchFamily="18" charset="0"/>
          </a:endParaRPr>
        </a:p>
      </dsp:txBody>
      <dsp:txXfrm>
        <a:off x="1151918" y="1224220"/>
        <a:ext cx="7337190" cy="668265"/>
      </dsp:txXfrm>
    </dsp:sp>
    <dsp:sp modelId="{8B57CC68-B87D-40B9-8110-FE9C8960D31B}">
      <dsp:nvSpPr>
        <dsp:cNvPr id="0" name=""/>
        <dsp:cNvSpPr/>
      </dsp:nvSpPr>
      <dsp:spPr>
        <a:xfrm>
          <a:off x="1269078" y="2287786"/>
          <a:ext cx="482076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38674D1-B4C1-4DE3-94BB-EF80CFB5A71E}">
      <dsp:nvSpPr>
        <dsp:cNvPr id="0" name=""/>
        <dsp:cNvSpPr/>
      </dsp:nvSpPr>
      <dsp:spPr>
        <a:xfrm>
          <a:off x="1560482" y="1912268"/>
          <a:ext cx="7130473" cy="2712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defTabSz="711200">
            <a:spcBef>
              <a:spcPct val="0"/>
            </a:spcBef>
          </a:pPr>
          <a:r>
            <a:rPr lang="en-US" sz="1600" kern="1200" dirty="0" smtClean="0">
              <a:latin typeface="Times New Roman" panose="02020603050405020304" pitchFamily="18" charset="0"/>
              <a:cs typeface="Times New Roman" panose="02020603050405020304" pitchFamily="18" charset="0"/>
            </a:rPr>
            <a:t>1) </a:t>
          </a:r>
          <a:r>
            <a:rPr lang="en-US" sz="1600" b="1" kern="1200" dirty="0" smtClean="0">
              <a:latin typeface="Times New Roman" panose="02020603050405020304" pitchFamily="18" charset="0"/>
              <a:cs typeface="Times New Roman" panose="02020603050405020304" pitchFamily="18" charset="0"/>
            </a:rPr>
            <a:t>knows</a:t>
          </a:r>
          <a:r>
            <a:rPr lang="en-US" sz="1600" kern="1200" dirty="0" smtClean="0">
              <a:latin typeface="Times New Roman" panose="02020603050405020304" pitchFamily="18" charset="0"/>
              <a:cs typeface="Times New Roman" panose="02020603050405020304" pitchFamily="18" charset="0"/>
            </a:rPr>
            <a:t> the structure, composition and functions of proteins, fats, carbohydrates, nucleic acids ...;</a:t>
          </a:r>
          <a:endParaRPr lang="ru-RU" sz="1600" kern="1200" dirty="0" smtClean="0">
            <a:latin typeface="Times New Roman" panose="02020603050405020304" pitchFamily="18" charset="0"/>
            <a:cs typeface="Times New Roman" panose="02020603050405020304" pitchFamily="18" charset="0"/>
          </a:endParaRPr>
        </a:p>
        <a:p>
          <a:pPr lvl="0" defTabSz="711200">
            <a:spcBef>
              <a:spcPct val="0"/>
            </a:spcBef>
          </a:pPr>
          <a:r>
            <a:rPr lang="en-US" sz="1600" kern="1200" dirty="0" smtClean="0">
              <a:latin typeface="Times New Roman" panose="02020603050405020304" pitchFamily="18" charset="0"/>
              <a:cs typeface="Times New Roman" panose="02020603050405020304" pitchFamily="18" charset="0"/>
            </a:rPr>
            <a:t>2) </a:t>
          </a:r>
          <a:r>
            <a:rPr lang="en-US" sz="1600" b="1" kern="1200" dirty="0" smtClean="0">
              <a:latin typeface="Times New Roman" panose="02020603050405020304" pitchFamily="18" charset="0"/>
              <a:cs typeface="Times New Roman" panose="02020603050405020304" pitchFamily="18" charset="0"/>
            </a:rPr>
            <a:t>understands</a:t>
          </a:r>
          <a:r>
            <a:rPr lang="en-US" sz="1600" kern="1200" dirty="0" smtClean="0">
              <a:latin typeface="Times New Roman" panose="02020603050405020304" pitchFamily="18" charset="0"/>
              <a:cs typeface="Times New Roman" panose="02020603050405020304" pitchFamily="18" charset="0"/>
            </a:rPr>
            <a:t> the processes occurring during the dark and light phase of photosynthesis ....;</a:t>
          </a:r>
          <a:endParaRPr lang="ru-RU" sz="1600" kern="1200" dirty="0" smtClean="0">
            <a:latin typeface="Times New Roman" panose="02020603050405020304" pitchFamily="18" charset="0"/>
            <a:cs typeface="Times New Roman" panose="02020603050405020304" pitchFamily="18" charset="0"/>
          </a:endParaRPr>
        </a:p>
        <a:p>
          <a:pPr lvl="0" defTabSz="711200">
            <a:spcBef>
              <a:spcPct val="0"/>
            </a:spcBef>
          </a:pPr>
          <a:r>
            <a:rPr lang="en-US" sz="1600" kern="1200" dirty="0" smtClean="0">
              <a:latin typeface="Times New Roman" panose="02020603050405020304" pitchFamily="18" charset="0"/>
              <a:cs typeface="Times New Roman" panose="02020603050405020304" pitchFamily="18" charset="0"/>
            </a:rPr>
            <a:t>3) </a:t>
          </a:r>
          <a:r>
            <a:rPr lang="en-US" sz="1600" b="1" kern="1200" dirty="0" smtClean="0">
              <a:latin typeface="Times New Roman" panose="02020603050405020304" pitchFamily="18" charset="0"/>
              <a:cs typeface="Times New Roman" panose="02020603050405020304" pitchFamily="18" charset="0"/>
            </a:rPr>
            <a:t>applies</a:t>
          </a:r>
          <a:r>
            <a:rPr lang="en-US" sz="1600" kern="1200" dirty="0" smtClean="0">
              <a:latin typeface="Times New Roman" panose="02020603050405020304" pitchFamily="18" charset="0"/>
              <a:cs typeface="Times New Roman" panose="02020603050405020304" pitchFamily="18" charset="0"/>
            </a:rPr>
            <a:t> schemes and methods for solving the problems of molecular biology and genetics. ..;</a:t>
          </a:r>
          <a:endParaRPr lang="ru-RU" sz="1600" kern="1200" dirty="0" smtClean="0">
            <a:latin typeface="Times New Roman" panose="02020603050405020304" pitchFamily="18" charset="0"/>
            <a:cs typeface="Times New Roman" panose="02020603050405020304" pitchFamily="18" charset="0"/>
          </a:endParaRPr>
        </a:p>
        <a:p>
          <a:pPr lvl="0" defTabSz="711200">
            <a:spcBef>
              <a:spcPct val="0"/>
            </a:spcBef>
          </a:pPr>
          <a:r>
            <a:rPr lang="en-US" sz="1600" kern="1200" dirty="0" smtClean="0">
              <a:latin typeface="Times New Roman" panose="02020603050405020304" pitchFamily="18" charset="0"/>
              <a:cs typeface="Times New Roman" panose="02020603050405020304" pitchFamily="18" charset="0"/>
            </a:rPr>
            <a:t>4) </a:t>
          </a:r>
          <a:r>
            <a:rPr lang="en-US" sz="1600" b="1" kern="1200" dirty="0" smtClean="0">
              <a:latin typeface="Times New Roman" panose="02020603050405020304" pitchFamily="18" charset="0"/>
              <a:cs typeface="Times New Roman" panose="02020603050405020304" pitchFamily="18" charset="0"/>
            </a:rPr>
            <a:t>analyzes</a:t>
          </a:r>
          <a:r>
            <a:rPr lang="en-US" sz="1600" kern="1200" dirty="0" smtClean="0">
              <a:latin typeface="Times New Roman" panose="02020603050405020304" pitchFamily="18" charset="0"/>
              <a:cs typeface="Times New Roman" panose="02020603050405020304" pitchFamily="18" charset="0"/>
            </a:rPr>
            <a:t> the features of the photosynthesis and chemosynthesis processes...;</a:t>
          </a:r>
          <a:endParaRPr lang="ru-RU" sz="1600" kern="1200" dirty="0" smtClean="0">
            <a:latin typeface="Times New Roman" panose="02020603050405020304" pitchFamily="18" charset="0"/>
            <a:cs typeface="Times New Roman" panose="02020603050405020304" pitchFamily="18" charset="0"/>
          </a:endParaRPr>
        </a:p>
        <a:p>
          <a:pPr lvl="0" defTabSz="711200">
            <a:spcBef>
              <a:spcPct val="0"/>
            </a:spcBef>
          </a:pPr>
          <a:r>
            <a:rPr lang="en-US" sz="1600" kern="1200" dirty="0" smtClean="0">
              <a:latin typeface="Times New Roman" panose="02020603050405020304" pitchFamily="18" charset="0"/>
              <a:cs typeface="Times New Roman" panose="02020603050405020304" pitchFamily="18" charset="0"/>
            </a:rPr>
            <a:t>5) </a:t>
          </a:r>
          <a:r>
            <a:rPr lang="en-US" sz="1600" b="1" kern="1200" dirty="0" smtClean="0">
              <a:latin typeface="Times New Roman" panose="02020603050405020304" pitchFamily="18" charset="0"/>
              <a:cs typeface="Times New Roman" panose="02020603050405020304" pitchFamily="18" charset="0"/>
            </a:rPr>
            <a:t>synthesizes</a:t>
          </a:r>
          <a:r>
            <a:rPr lang="en-US" sz="1600" kern="1200" dirty="0" smtClean="0">
              <a:latin typeface="Times New Roman" panose="02020603050405020304" pitchFamily="18" charset="0"/>
              <a:cs typeface="Times New Roman" panose="02020603050405020304" pitchFamily="18" charset="0"/>
            </a:rPr>
            <a:t> the scheme of gametogenesis in humans; schemes of food chains in ecosystems;</a:t>
          </a:r>
          <a:endParaRPr lang="ru-RU" sz="1600" kern="1200" dirty="0" smtClean="0">
            <a:latin typeface="Times New Roman" panose="02020603050405020304" pitchFamily="18" charset="0"/>
            <a:cs typeface="Times New Roman" panose="02020603050405020304" pitchFamily="18" charset="0"/>
          </a:endParaRPr>
        </a:p>
        <a:p>
          <a:pPr lvl="0" defTabSz="711200">
            <a:spcBef>
              <a:spcPct val="0"/>
            </a:spcBef>
          </a:pPr>
          <a:r>
            <a:rPr lang="en-US" sz="1600" kern="1200" dirty="0" smtClean="0">
              <a:latin typeface="Times New Roman" panose="02020603050405020304" pitchFamily="18" charset="0"/>
              <a:cs typeface="Times New Roman" panose="02020603050405020304" pitchFamily="18" charset="0"/>
            </a:rPr>
            <a:t>6) </a:t>
          </a:r>
          <a:r>
            <a:rPr lang="en-US" sz="1600" b="1" kern="1200" dirty="0" smtClean="0">
              <a:latin typeface="Times New Roman" panose="02020603050405020304" pitchFamily="18" charset="0"/>
              <a:cs typeface="Times New Roman" panose="02020603050405020304" pitchFamily="18" charset="0"/>
            </a:rPr>
            <a:t>assesses</a:t>
          </a:r>
          <a:r>
            <a:rPr lang="en-US" sz="1600" kern="1200" dirty="0" smtClean="0">
              <a:latin typeface="Times New Roman" panose="02020603050405020304" pitchFamily="18" charset="0"/>
              <a:cs typeface="Times New Roman" panose="02020603050405020304" pitchFamily="18" charset="0"/>
            </a:rPr>
            <a:t> the effect of various factors on the activity of enzymes ....</a:t>
          </a:r>
          <a:endParaRPr lang="ru-RU" sz="1600" kern="1200" dirty="0" smtClean="0">
            <a:latin typeface="Times New Roman" panose="02020603050405020304" pitchFamily="18" charset="0"/>
            <a:cs typeface="Times New Roman" panose="02020603050405020304" pitchFamily="18" charset="0"/>
          </a:endParaRPr>
        </a:p>
        <a:p>
          <a:pPr lvl="0" algn="l" defTabSz="711200">
            <a:lnSpc>
              <a:spcPct val="100000"/>
            </a:lnSpc>
            <a:spcBef>
              <a:spcPct val="0"/>
            </a:spcBef>
            <a:spcAft>
              <a:spcPts val="0"/>
            </a:spcAft>
          </a:pPr>
          <a:endParaRPr lang="ru-RU" sz="1600" kern="1200" dirty="0">
            <a:latin typeface="Times New Roman" panose="02020603050405020304" pitchFamily="18" charset="0"/>
            <a:cs typeface="Times New Roman" panose="02020603050405020304" pitchFamily="18" charset="0"/>
          </a:endParaRPr>
        </a:p>
      </dsp:txBody>
      <dsp:txXfrm>
        <a:off x="1560482" y="1912268"/>
        <a:ext cx="7130473" cy="2712980"/>
      </dsp:txXfrm>
    </dsp:sp>
    <dsp:sp modelId="{74DC8670-A0F5-41E8-BB73-CE32DC51591E}">
      <dsp:nvSpPr>
        <dsp:cNvPr id="0" name=""/>
        <dsp:cNvSpPr/>
      </dsp:nvSpPr>
      <dsp:spPr>
        <a:xfrm>
          <a:off x="1252446" y="4624870"/>
          <a:ext cx="482076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97D752-C055-458F-B98D-5137471E6029}">
      <dsp:nvSpPr>
        <dsp:cNvPr id="0" name=""/>
        <dsp:cNvSpPr/>
      </dsp:nvSpPr>
      <dsp:spPr>
        <a:xfrm>
          <a:off x="2945288" y="58419"/>
          <a:ext cx="2804160" cy="2804160"/>
        </a:xfrm>
        <a:prstGeom prst="ellipse">
          <a:avLst/>
        </a:prstGeom>
        <a:solidFill>
          <a:srgbClr val="7030A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r>
            <a:rPr lang="en-US" sz="2700" kern="1200" dirty="0" smtClean="0"/>
            <a:t>Teaching</a:t>
          </a:r>
          <a:endParaRPr lang="en-GB" sz="2700" kern="1200" dirty="0"/>
        </a:p>
      </dsp:txBody>
      <dsp:txXfrm>
        <a:off x="3319176" y="549148"/>
        <a:ext cx="2056384" cy="1261872"/>
      </dsp:txXfrm>
    </dsp:sp>
    <dsp:sp modelId="{7E4EF09D-F443-4E34-88BA-FEAF9010757C}">
      <dsp:nvSpPr>
        <dsp:cNvPr id="0" name=""/>
        <dsp:cNvSpPr/>
      </dsp:nvSpPr>
      <dsp:spPr>
        <a:xfrm>
          <a:off x="3957122" y="1811020"/>
          <a:ext cx="2804160" cy="2804160"/>
        </a:xfrm>
        <a:prstGeom prst="ellipse">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r>
            <a:rPr lang="en-US" sz="2700" kern="1200" dirty="0" smtClean="0"/>
            <a:t>Assessment</a:t>
          </a:r>
          <a:endParaRPr lang="en-GB" sz="2700" kern="1200" dirty="0"/>
        </a:p>
      </dsp:txBody>
      <dsp:txXfrm>
        <a:off x="4814728" y="2535428"/>
        <a:ext cx="1682496" cy="1542288"/>
      </dsp:txXfrm>
    </dsp:sp>
    <dsp:sp modelId="{F73BBEF0-41E1-4DC9-AEC0-4EE0FB871638}">
      <dsp:nvSpPr>
        <dsp:cNvPr id="0" name=""/>
        <dsp:cNvSpPr/>
      </dsp:nvSpPr>
      <dsp:spPr>
        <a:xfrm>
          <a:off x="1933454" y="1811020"/>
          <a:ext cx="2804160" cy="2804160"/>
        </a:xfrm>
        <a:prstGeom prst="ellipse">
          <a:avLst/>
        </a:prstGeom>
        <a:solidFill>
          <a:srgbClr val="009A46">
            <a:alpha val="4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r>
            <a:rPr lang="ru-RU" sz="2700" kern="1200" dirty="0" smtClean="0"/>
            <a:t/>
          </a:r>
          <a:br>
            <a:rPr lang="ru-RU" sz="2700" kern="1200" dirty="0" smtClean="0"/>
          </a:br>
          <a:r>
            <a:rPr lang="en-US" sz="2700" kern="1200" dirty="0" smtClean="0"/>
            <a:t>Learning</a:t>
          </a:r>
          <a:endParaRPr lang="en-GB" sz="2700" kern="1200" dirty="0"/>
        </a:p>
      </dsp:txBody>
      <dsp:txXfrm>
        <a:off x="2197512" y="2535428"/>
        <a:ext cx="1682496" cy="15422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C0E362-B36E-4000-9D46-D223A429D3E7}">
      <dsp:nvSpPr>
        <dsp:cNvPr id="0" name=""/>
        <dsp:cNvSpPr/>
      </dsp:nvSpPr>
      <dsp:spPr>
        <a:xfrm>
          <a:off x="2721492" y="1380043"/>
          <a:ext cx="3300928" cy="330092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The criteria-based assessment </a:t>
          </a:r>
          <a:endParaRPr lang="en-GB" sz="2400" kern="1200" dirty="0"/>
        </a:p>
      </dsp:txBody>
      <dsp:txXfrm>
        <a:off x="3204902" y="1863453"/>
        <a:ext cx="2334108" cy="2334108"/>
      </dsp:txXfrm>
    </dsp:sp>
    <dsp:sp modelId="{29AB5CBD-6363-4008-8D91-41939C6CB0D3}">
      <dsp:nvSpPr>
        <dsp:cNvPr id="0" name=""/>
        <dsp:cNvSpPr/>
      </dsp:nvSpPr>
      <dsp:spPr>
        <a:xfrm>
          <a:off x="3546724" y="54399"/>
          <a:ext cx="1650464" cy="165046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Generates variety of approaches</a:t>
          </a:r>
          <a:endParaRPr lang="en-GB" sz="1000" kern="1200" dirty="0"/>
        </a:p>
      </dsp:txBody>
      <dsp:txXfrm>
        <a:off x="3788429" y="296104"/>
        <a:ext cx="1167054" cy="1167054"/>
      </dsp:txXfrm>
    </dsp:sp>
    <dsp:sp modelId="{073B165F-86CB-4D7A-A9E9-965D831F7A0E}">
      <dsp:nvSpPr>
        <dsp:cNvPr id="0" name=""/>
        <dsp:cNvSpPr/>
      </dsp:nvSpPr>
      <dsp:spPr>
        <a:xfrm>
          <a:off x="5228347" y="864225"/>
          <a:ext cx="1650464" cy="165046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Enhances involvement and motivation </a:t>
          </a:r>
          <a:endParaRPr lang="en-GB" sz="1000" kern="1200" dirty="0"/>
        </a:p>
      </dsp:txBody>
      <dsp:txXfrm>
        <a:off x="5470052" y="1105930"/>
        <a:ext cx="1167054" cy="1167054"/>
      </dsp:txXfrm>
    </dsp:sp>
    <dsp:sp modelId="{06AA6DC3-DD28-417C-A1DC-E63E4C766B82}">
      <dsp:nvSpPr>
        <dsp:cNvPr id="0" name=""/>
        <dsp:cNvSpPr/>
      </dsp:nvSpPr>
      <dsp:spPr>
        <a:xfrm>
          <a:off x="5643673" y="2683890"/>
          <a:ext cx="1650464" cy="165046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Integrates the 21th century skills </a:t>
          </a:r>
          <a:endParaRPr lang="en-GB" sz="1000" kern="1200" dirty="0"/>
        </a:p>
      </dsp:txBody>
      <dsp:txXfrm>
        <a:off x="5885378" y="2925595"/>
        <a:ext cx="1167054" cy="1167054"/>
      </dsp:txXfrm>
    </dsp:sp>
    <dsp:sp modelId="{900A64AE-047D-4B05-9232-2A0B031CDB7E}">
      <dsp:nvSpPr>
        <dsp:cNvPr id="0" name=""/>
        <dsp:cNvSpPr/>
      </dsp:nvSpPr>
      <dsp:spPr>
        <a:xfrm>
          <a:off x="4479954" y="4143147"/>
          <a:ext cx="1650464" cy="165046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Develops knowledge and skills of a teacher</a:t>
          </a:r>
          <a:endParaRPr lang="en-GB" sz="1000" kern="1200" dirty="0"/>
        </a:p>
      </dsp:txBody>
      <dsp:txXfrm>
        <a:off x="4721659" y="4384852"/>
        <a:ext cx="1167054" cy="1167054"/>
      </dsp:txXfrm>
    </dsp:sp>
    <dsp:sp modelId="{1AEF26AA-C5BC-4880-8144-CB29080AAE71}">
      <dsp:nvSpPr>
        <dsp:cNvPr id="0" name=""/>
        <dsp:cNvSpPr/>
      </dsp:nvSpPr>
      <dsp:spPr>
        <a:xfrm>
          <a:off x="2613494" y="4143147"/>
          <a:ext cx="1650464" cy="165046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Integrates the modern techniques </a:t>
          </a:r>
          <a:endParaRPr lang="en-GB" sz="1000" kern="1200" dirty="0"/>
        </a:p>
      </dsp:txBody>
      <dsp:txXfrm>
        <a:off x="2855199" y="4384852"/>
        <a:ext cx="1167054" cy="1167054"/>
      </dsp:txXfrm>
    </dsp:sp>
    <dsp:sp modelId="{ED225134-A611-4FD0-B2DA-DA9F75B96B06}">
      <dsp:nvSpPr>
        <dsp:cNvPr id="0" name=""/>
        <dsp:cNvSpPr/>
      </dsp:nvSpPr>
      <dsp:spPr>
        <a:xfrm>
          <a:off x="1449775" y="2683890"/>
          <a:ext cx="1650464" cy="165046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Informs the planning process </a:t>
          </a:r>
          <a:endParaRPr lang="en-GB" sz="1000" kern="1200" dirty="0"/>
        </a:p>
      </dsp:txBody>
      <dsp:txXfrm>
        <a:off x="1691480" y="2925595"/>
        <a:ext cx="1167054" cy="1167054"/>
      </dsp:txXfrm>
    </dsp:sp>
    <dsp:sp modelId="{EC29ED8F-6581-49DA-8C22-C9B7CAD8D7EF}">
      <dsp:nvSpPr>
        <dsp:cNvPr id="0" name=""/>
        <dsp:cNvSpPr/>
      </dsp:nvSpPr>
      <dsp:spPr>
        <a:xfrm>
          <a:off x="1865101" y="864225"/>
          <a:ext cx="1650464" cy="165046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Demonstrates the progress </a:t>
          </a:r>
          <a:endParaRPr lang="en-GB" sz="1000" kern="1200" dirty="0"/>
        </a:p>
      </dsp:txBody>
      <dsp:txXfrm>
        <a:off x="2106806" y="1105930"/>
        <a:ext cx="1167054" cy="11670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05863D-E661-45A8-B70A-1F5F796512AE}">
      <dsp:nvSpPr>
        <dsp:cNvPr id="0" name=""/>
        <dsp:cNvSpPr/>
      </dsp:nvSpPr>
      <dsp:spPr>
        <a:xfrm>
          <a:off x="1872206" y="31247"/>
          <a:ext cx="2400942" cy="91030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Learning objectives </a:t>
          </a:r>
          <a:endParaRPr lang="ru-RU" sz="1400" b="1" kern="1200" dirty="0" smtClean="0"/>
        </a:p>
        <a:p>
          <a:pPr lvl="0" algn="ctr" defTabSz="622300">
            <a:lnSpc>
              <a:spcPct val="90000"/>
            </a:lnSpc>
            <a:spcBef>
              <a:spcPct val="0"/>
            </a:spcBef>
            <a:spcAft>
              <a:spcPct val="35000"/>
            </a:spcAft>
          </a:pPr>
          <a:r>
            <a:rPr lang="ru-RU" sz="1400" b="1" kern="1200" dirty="0" smtClean="0"/>
            <a:t>(</a:t>
          </a:r>
          <a:r>
            <a:rPr lang="en-US" sz="1400" b="1" kern="1200" dirty="0" smtClean="0"/>
            <a:t>skills and content</a:t>
          </a:r>
          <a:r>
            <a:rPr lang="ru-RU" sz="1400" b="1" kern="1200" dirty="0" smtClean="0"/>
            <a:t>)</a:t>
          </a:r>
        </a:p>
        <a:p>
          <a:pPr lvl="0" algn="ctr" defTabSz="622300">
            <a:lnSpc>
              <a:spcPct val="90000"/>
            </a:lnSpc>
            <a:spcBef>
              <a:spcPct val="0"/>
            </a:spcBef>
            <a:spcAft>
              <a:spcPct val="35000"/>
            </a:spcAft>
          </a:pPr>
          <a:endParaRPr lang="en-GB" sz="1400" kern="1200" dirty="0"/>
        </a:p>
      </dsp:txBody>
      <dsp:txXfrm>
        <a:off x="1916644" y="75685"/>
        <a:ext cx="2312066" cy="821431"/>
      </dsp:txXfrm>
    </dsp:sp>
    <dsp:sp modelId="{62AF4933-49DF-4324-82A0-7D09B2C42C6D}">
      <dsp:nvSpPr>
        <dsp:cNvPr id="0" name=""/>
        <dsp:cNvSpPr/>
      </dsp:nvSpPr>
      <dsp:spPr>
        <a:xfrm>
          <a:off x="1170173" y="654321"/>
          <a:ext cx="3006233" cy="3006233"/>
        </a:xfrm>
        <a:custGeom>
          <a:avLst/>
          <a:gdLst/>
          <a:ahLst/>
          <a:cxnLst/>
          <a:rect l="0" t="0" r="0" b="0"/>
          <a:pathLst>
            <a:path>
              <a:moveTo>
                <a:pt x="2446749" y="333109"/>
              </a:moveTo>
              <a:arcTo wR="1503116" hR="1503116" stAng="18533209" swAng="519991"/>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2A4A7314-BAA3-414A-8C22-177BFAE1C1DB}">
      <dsp:nvSpPr>
        <dsp:cNvPr id="0" name=""/>
        <dsp:cNvSpPr/>
      </dsp:nvSpPr>
      <dsp:spPr>
        <a:xfrm>
          <a:off x="3269586" y="1199911"/>
          <a:ext cx="2563061" cy="13516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Planning of the learning and teaching activities</a:t>
          </a:r>
          <a:endParaRPr lang="ru-RU" sz="1400" b="1" kern="1200" dirty="0" smtClean="0"/>
        </a:p>
        <a:p>
          <a:pPr lvl="0" algn="ctr" defTabSz="622300">
            <a:lnSpc>
              <a:spcPct val="90000"/>
            </a:lnSpc>
            <a:spcBef>
              <a:spcPct val="0"/>
            </a:spcBef>
            <a:spcAft>
              <a:spcPct val="35000"/>
            </a:spcAft>
          </a:pPr>
          <a:r>
            <a:rPr lang="en-US" sz="1400" b="1" kern="1200" dirty="0" smtClean="0"/>
            <a:t>Active learning</a:t>
          </a:r>
          <a:endParaRPr lang="ru-RU" sz="1400" b="1" kern="1200" dirty="0" smtClean="0"/>
        </a:p>
        <a:p>
          <a:pPr lvl="0" algn="ctr" defTabSz="622300">
            <a:lnSpc>
              <a:spcPct val="90000"/>
            </a:lnSpc>
            <a:spcBef>
              <a:spcPct val="0"/>
            </a:spcBef>
            <a:spcAft>
              <a:spcPct val="35000"/>
            </a:spcAft>
          </a:pPr>
          <a:r>
            <a:rPr lang="en-US" sz="1400" b="1" kern="1200" dirty="0" smtClean="0"/>
            <a:t>Syllabus </a:t>
          </a:r>
          <a:endParaRPr lang="en-GB" sz="1400" kern="1200" dirty="0"/>
        </a:p>
      </dsp:txBody>
      <dsp:txXfrm>
        <a:off x="3335567" y="1265892"/>
        <a:ext cx="2431099" cy="1219662"/>
      </dsp:txXfrm>
    </dsp:sp>
    <dsp:sp modelId="{34BF1A48-BC32-44E4-AA94-0BDF18A0A9C1}">
      <dsp:nvSpPr>
        <dsp:cNvPr id="0" name=""/>
        <dsp:cNvSpPr/>
      </dsp:nvSpPr>
      <dsp:spPr>
        <a:xfrm>
          <a:off x="1212268" y="92412"/>
          <a:ext cx="3006233" cy="3006233"/>
        </a:xfrm>
        <a:custGeom>
          <a:avLst/>
          <a:gdLst/>
          <a:ahLst/>
          <a:cxnLst/>
          <a:rect l="0" t="0" r="0" b="0"/>
          <a:pathLst>
            <a:path>
              <a:moveTo>
                <a:pt x="2625508" y="2502915"/>
              </a:moveTo>
              <a:arcTo wR="1503116" hR="1503116" stAng="2501630" swAng="396739"/>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C1B294DF-F873-41B2-8228-D79801932835}">
      <dsp:nvSpPr>
        <dsp:cNvPr id="0" name=""/>
        <dsp:cNvSpPr/>
      </dsp:nvSpPr>
      <dsp:spPr>
        <a:xfrm>
          <a:off x="1296141" y="2755448"/>
          <a:ext cx="3503716" cy="124678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Did the learners achieve the learning objectives?</a:t>
          </a:r>
          <a:endParaRPr lang="ru-RU" sz="1400" b="1" kern="1200" dirty="0" smtClean="0"/>
        </a:p>
        <a:p>
          <a:pPr lvl="0" algn="ctr" defTabSz="622300">
            <a:lnSpc>
              <a:spcPct val="90000"/>
            </a:lnSpc>
            <a:spcBef>
              <a:spcPct val="0"/>
            </a:spcBef>
            <a:spcAft>
              <a:spcPct val="35000"/>
            </a:spcAft>
          </a:pPr>
          <a:r>
            <a:rPr lang="en-US" sz="1400" b="1" kern="1200" dirty="0" smtClean="0"/>
            <a:t>Formative assessment </a:t>
          </a:r>
          <a:endParaRPr lang="ru-RU" sz="1400" b="1" kern="1200" dirty="0" smtClean="0"/>
        </a:p>
        <a:p>
          <a:pPr lvl="0" algn="ctr" defTabSz="622300">
            <a:lnSpc>
              <a:spcPct val="90000"/>
            </a:lnSpc>
            <a:spcBef>
              <a:spcPct val="0"/>
            </a:spcBef>
            <a:spcAft>
              <a:spcPct val="35000"/>
            </a:spcAft>
          </a:pPr>
          <a:r>
            <a:rPr lang="en-US" sz="1400" b="1" kern="1200" dirty="0" smtClean="0"/>
            <a:t>Collection of tasks for formative assessment</a:t>
          </a:r>
          <a:endParaRPr lang="en-GB" sz="1400" kern="1200" dirty="0" smtClean="0"/>
        </a:p>
      </dsp:txBody>
      <dsp:txXfrm>
        <a:off x="1357004" y="2816311"/>
        <a:ext cx="3381990" cy="1125058"/>
      </dsp:txXfrm>
    </dsp:sp>
    <dsp:sp modelId="{E494FF4D-7945-4974-9788-EB99CB950DA6}">
      <dsp:nvSpPr>
        <dsp:cNvPr id="0" name=""/>
        <dsp:cNvSpPr/>
      </dsp:nvSpPr>
      <dsp:spPr>
        <a:xfrm>
          <a:off x="1900934" y="112133"/>
          <a:ext cx="3006233" cy="3006233"/>
        </a:xfrm>
        <a:custGeom>
          <a:avLst/>
          <a:gdLst/>
          <a:ahLst/>
          <a:cxnLst/>
          <a:rect l="0" t="0" r="0" b="0"/>
          <a:pathLst>
            <a:path>
              <a:moveTo>
                <a:pt x="489636" y="2613170"/>
              </a:moveTo>
              <a:arcTo wR="1503116" hR="1503116" stAng="7943767" swAng="312466"/>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92861E55-54CA-4E4D-BF4E-ACFCC0CF5820}">
      <dsp:nvSpPr>
        <dsp:cNvPr id="0" name=""/>
        <dsp:cNvSpPr/>
      </dsp:nvSpPr>
      <dsp:spPr>
        <a:xfrm>
          <a:off x="263352" y="1156754"/>
          <a:ext cx="2563061" cy="14379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To inform planning</a:t>
          </a:r>
          <a:endParaRPr lang="ru-RU" sz="1400" b="1" kern="1200" dirty="0" smtClean="0"/>
        </a:p>
        <a:p>
          <a:pPr lvl="0" algn="ctr" defTabSz="622300">
            <a:lnSpc>
              <a:spcPct val="90000"/>
            </a:lnSpc>
            <a:spcBef>
              <a:spcPct val="0"/>
            </a:spcBef>
            <a:spcAft>
              <a:spcPct val="35000"/>
            </a:spcAft>
          </a:pPr>
          <a:r>
            <a:rPr lang="en-US" sz="1400" b="1" kern="1200" dirty="0" smtClean="0"/>
            <a:t>Differentiation</a:t>
          </a:r>
          <a:endParaRPr lang="ru-RU" sz="1400" b="1" kern="1200" dirty="0" smtClean="0"/>
        </a:p>
        <a:p>
          <a:pPr lvl="0" algn="ctr" defTabSz="622300">
            <a:lnSpc>
              <a:spcPct val="90000"/>
            </a:lnSpc>
            <a:spcBef>
              <a:spcPct val="0"/>
            </a:spcBef>
            <a:spcAft>
              <a:spcPct val="35000"/>
            </a:spcAft>
          </a:pPr>
          <a:r>
            <a:rPr lang="en-US" sz="1400" b="1" kern="1200" dirty="0" smtClean="0"/>
            <a:t>Deciding on when to move forward</a:t>
          </a:r>
          <a:endParaRPr lang="ru-RU" sz="1400" b="1" kern="1200" dirty="0" smtClean="0"/>
        </a:p>
        <a:p>
          <a:pPr lvl="0" algn="ctr" defTabSz="622300">
            <a:lnSpc>
              <a:spcPct val="90000"/>
            </a:lnSpc>
            <a:spcBef>
              <a:spcPct val="0"/>
            </a:spcBef>
            <a:spcAft>
              <a:spcPct val="35000"/>
            </a:spcAft>
          </a:pPr>
          <a:r>
            <a:rPr lang="en-US" sz="1400" b="1" kern="1200" dirty="0" smtClean="0"/>
            <a:t>Feedback with learners</a:t>
          </a:r>
          <a:endParaRPr lang="en-GB" sz="1400" kern="1200" dirty="0" smtClean="0"/>
        </a:p>
      </dsp:txBody>
      <dsp:txXfrm>
        <a:off x="333546" y="1226948"/>
        <a:ext cx="2422673" cy="1297551"/>
      </dsp:txXfrm>
    </dsp:sp>
    <dsp:sp modelId="{9BD69C5B-575F-4DF0-945D-BF090E064E1C}">
      <dsp:nvSpPr>
        <dsp:cNvPr id="0" name=""/>
        <dsp:cNvSpPr/>
      </dsp:nvSpPr>
      <dsp:spPr>
        <a:xfrm>
          <a:off x="1956250" y="651789"/>
          <a:ext cx="3006233" cy="3006233"/>
        </a:xfrm>
        <a:custGeom>
          <a:avLst/>
          <a:gdLst/>
          <a:ahLst/>
          <a:cxnLst/>
          <a:rect l="0" t="0" r="0" b="0"/>
          <a:pathLst>
            <a:path>
              <a:moveTo>
                <a:pt x="422747" y="458051"/>
              </a:moveTo>
              <a:arcTo wR="1503116" hR="1503116" stAng="13442904" swAng="440319"/>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8E3217-0BC0-432F-9CD5-BC1FE7B041ED}">
      <dsp:nvSpPr>
        <dsp:cNvPr id="0" name=""/>
        <dsp:cNvSpPr/>
      </dsp:nvSpPr>
      <dsp:spPr>
        <a:xfrm>
          <a:off x="118608" y="0"/>
          <a:ext cx="4083843" cy="1049725"/>
        </a:xfrm>
        <a:prstGeom prst="chevron">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b="1" kern="1200" dirty="0" smtClean="0">
              <a:latin typeface="Arial Narrow" pitchFamily="34" charset="0"/>
              <a:cs typeface="Times New Roman" pitchFamily="18" charset="0"/>
            </a:rPr>
            <a:t>At what stage of learning are students now?</a:t>
          </a:r>
          <a:endParaRPr lang="ru-RU" sz="1600" b="1" kern="1200" dirty="0">
            <a:latin typeface="Arial Narrow" pitchFamily="34" charset="0"/>
          </a:endParaRPr>
        </a:p>
      </dsp:txBody>
      <dsp:txXfrm>
        <a:off x="643471" y="0"/>
        <a:ext cx="3034118" cy="1049725"/>
      </dsp:txXfrm>
    </dsp:sp>
    <dsp:sp modelId="{C5D5A495-7B79-4980-9427-9925E3C359CB}">
      <dsp:nvSpPr>
        <dsp:cNvPr id="0" name=""/>
        <dsp:cNvSpPr/>
      </dsp:nvSpPr>
      <dsp:spPr>
        <a:xfrm>
          <a:off x="3724969" y="0"/>
          <a:ext cx="4083843" cy="1049725"/>
        </a:xfrm>
        <a:prstGeom prst="chevron">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b="1" kern="1200" dirty="0" smtClean="0">
              <a:latin typeface="Arial Narrow" pitchFamily="34" charset="0"/>
              <a:cs typeface="Times New Roman" pitchFamily="18" charset="0"/>
            </a:rPr>
            <a:t>What is the objective of their learning?</a:t>
          </a:r>
          <a:endParaRPr lang="ru-RU" sz="1600" b="1" kern="1200" dirty="0">
            <a:latin typeface="Arial Narrow" pitchFamily="34" charset="0"/>
          </a:endParaRPr>
        </a:p>
      </dsp:txBody>
      <dsp:txXfrm>
        <a:off x="4249832" y="0"/>
        <a:ext cx="3034118" cy="1049725"/>
      </dsp:txXfrm>
    </dsp:sp>
    <dsp:sp modelId="{16D0EF07-C9FF-4C0D-92E8-0870418E0824}">
      <dsp:nvSpPr>
        <dsp:cNvPr id="0" name=""/>
        <dsp:cNvSpPr/>
      </dsp:nvSpPr>
      <dsp:spPr>
        <a:xfrm>
          <a:off x="7335859" y="15773"/>
          <a:ext cx="4840375" cy="1021540"/>
        </a:xfrm>
        <a:prstGeom prst="chevron">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b="1" kern="1200" dirty="0" smtClean="0">
              <a:latin typeface="Arial Narrow" pitchFamily="34" charset="0"/>
              <a:cs typeface="Times New Roman" pitchFamily="18" charset="0"/>
            </a:rPr>
            <a:t>What is necessary to do to help them achieve the objective?</a:t>
          </a:r>
          <a:endParaRPr lang="ru-RU" sz="1600" b="1" kern="1200" dirty="0">
            <a:latin typeface="Arial Narrow" pitchFamily="34" charset="0"/>
          </a:endParaRPr>
        </a:p>
      </dsp:txBody>
      <dsp:txXfrm>
        <a:off x="7846629" y="15773"/>
        <a:ext cx="3818835" cy="10215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715679-F1E5-467E-A0F5-64E7DBD6DBE6}">
      <dsp:nvSpPr>
        <dsp:cNvPr id="0" name=""/>
        <dsp:cNvSpPr/>
      </dsp:nvSpPr>
      <dsp:spPr>
        <a:xfrm rot="5400000">
          <a:off x="398980" y="1251844"/>
          <a:ext cx="587011" cy="1377769"/>
        </a:xfrm>
        <a:prstGeom prst="corner">
          <a:avLst>
            <a:gd name="adj1" fmla="val 16120"/>
            <a:gd name="adj2" fmla="val 161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B18BA8-8588-4CA6-92C0-037A72541024}">
      <dsp:nvSpPr>
        <dsp:cNvPr id="0" name=""/>
        <dsp:cNvSpPr/>
      </dsp:nvSpPr>
      <dsp:spPr>
        <a:xfrm>
          <a:off x="226571" y="1744186"/>
          <a:ext cx="1030682" cy="772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solidFill>
                <a:schemeClr val="tx1"/>
              </a:solidFill>
              <a:latin typeface="Arial Narrow" panose="020B0606020202030204" pitchFamily="34" charset="0"/>
            </a:rPr>
            <a:t>Subject </a:t>
          </a:r>
          <a:r>
            <a:rPr lang="en-US" sz="1600" kern="1200" dirty="0" err="1" smtClean="0">
              <a:solidFill>
                <a:schemeClr val="tx1"/>
              </a:solidFill>
              <a:latin typeface="Arial Narrow" panose="020B0606020202030204" pitchFamily="34" charset="0"/>
            </a:rPr>
            <a:t>programme</a:t>
          </a:r>
          <a:r>
            <a:rPr lang="en-US" sz="1600" kern="1200" dirty="0" smtClean="0">
              <a:solidFill>
                <a:schemeClr val="tx1"/>
              </a:solidFill>
              <a:latin typeface="Arial Narrow" panose="020B0606020202030204" pitchFamily="34" charset="0"/>
            </a:rPr>
            <a:t>/Course plan </a:t>
          </a:r>
          <a:endParaRPr lang="ru-RU" sz="1600" kern="1200" dirty="0">
            <a:solidFill>
              <a:schemeClr val="tx1"/>
            </a:solidFill>
            <a:latin typeface="Arial Narrow" panose="020B0606020202030204" pitchFamily="34" charset="0"/>
          </a:endParaRPr>
        </a:p>
      </dsp:txBody>
      <dsp:txXfrm>
        <a:off x="226571" y="1744186"/>
        <a:ext cx="1030682" cy="772981"/>
      </dsp:txXfrm>
    </dsp:sp>
    <dsp:sp modelId="{A9AE5F43-F61F-4A4B-8359-39E4DBB49922}">
      <dsp:nvSpPr>
        <dsp:cNvPr id="0" name=""/>
        <dsp:cNvSpPr/>
      </dsp:nvSpPr>
      <dsp:spPr>
        <a:xfrm>
          <a:off x="1016446" y="1380430"/>
          <a:ext cx="166384" cy="166384"/>
        </a:xfrm>
        <a:prstGeom prst="triangle">
          <a:avLst>
            <a:gd name="adj" fmla="val 100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16D285-D9AD-44ED-8927-A6E1E5E2761B}">
      <dsp:nvSpPr>
        <dsp:cNvPr id="0" name=""/>
        <dsp:cNvSpPr/>
      </dsp:nvSpPr>
      <dsp:spPr>
        <a:xfrm rot="5400000">
          <a:off x="1806718" y="1055551"/>
          <a:ext cx="587011" cy="1236088"/>
        </a:xfrm>
        <a:prstGeom prst="corner">
          <a:avLst>
            <a:gd name="adj1" fmla="val 16120"/>
            <a:gd name="adj2" fmla="val 161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2E894B-4234-4A83-A2C9-055481A5B12C}">
      <dsp:nvSpPr>
        <dsp:cNvPr id="0" name=""/>
        <dsp:cNvSpPr/>
      </dsp:nvSpPr>
      <dsp:spPr>
        <a:xfrm>
          <a:off x="1708731" y="1477053"/>
          <a:ext cx="881837" cy="772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latin typeface="Arial Narrow" panose="020B0606020202030204" pitchFamily="34" charset="0"/>
            </a:rPr>
            <a:t>Learning objectives </a:t>
          </a:r>
          <a:endParaRPr lang="ru-RU" sz="1600" kern="1200" dirty="0">
            <a:latin typeface="Arial Narrow" panose="020B0606020202030204" pitchFamily="34" charset="0"/>
          </a:endParaRPr>
        </a:p>
      </dsp:txBody>
      <dsp:txXfrm>
        <a:off x="1708731" y="1477053"/>
        <a:ext cx="881837" cy="772981"/>
      </dsp:txXfrm>
    </dsp:sp>
    <dsp:sp modelId="{F5C973FB-3404-4C4E-8BAC-B34E147C57C6}">
      <dsp:nvSpPr>
        <dsp:cNvPr id="0" name=""/>
        <dsp:cNvSpPr/>
      </dsp:nvSpPr>
      <dsp:spPr>
        <a:xfrm>
          <a:off x="2424184" y="1113296"/>
          <a:ext cx="166384" cy="166384"/>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CA8942-9000-46B6-BDEA-DA514DC45DD9}">
      <dsp:nvSpPr>
        <dsp:cNvPr id="0" name=""/>
        <dsp:cNvSpPr/>
      </dsp:nvSpPr>
      <dsp:spPr>
        <a:xfrm rot="5400000">
          <a:off x="3318551" y="755163"/>
          <a:ext cx="587011" cy="1302596"/>
        </a:xfrm>
        <a:prstGeom prst="corner">
          <a:avLst>
            <a:gd name="adj1" fmla="val 16120"/>
            <a:gd name="adj2" fmla="val 1611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E6485A-A8FA-4DF8-97F4-B2AB6A86A5D5}">
      <dsp:nvSpPr>
        <dsp:cNvPr id="0" name=""/>
        <dsp:cNvSpPr/>
      </dsp:nvSpPr>
      <dsp:spPr>
        <a:xfrm>
          <a:off x="3220564" y="1209919"/>
          <a:ext cx="881837" cy="772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latin typeface="Arial Narrow" panose="020B0606020202030204" pitchFamily="34" charset="0"/>
            </a:rPr>
            <a:t>Level of thinking</a:t>
          </a:r>
          <a:endParaRPr lang="ru-RU" sz="1600" kern="1200" dirty="0">
            <a:latin typeface="Arial Narrow" panose="020B0606020202030204" pitchFamily="34" charset="0"/>
          </a:endParaRPr>
        </a:p>
      </dsp:txBody>
      <dsp:txXfrm>
        <a:off x="3220564" y="1209919"/>
        <a:ext cx="881837" cy="772981"/>
      </dsp:txXfrm>
    </dsp:sp>
    <dsp:sp modelId="{BCB95F87-8F03-464D-9BB9-D219798542F1}">
      <dsp:nvSpPr>
        <dsp:cNvPr id="0" name=""/>
        <dsp:cNvSpPr/>
      </dsp:nvSpPr>
      <dsp:spPr>
        <a:xfrm>
          <a:off x="3936017" y="846163"/>
          <a:ext cx="166384" cy="166384"/>
        </a:xfrm>
        <a:prstGeom prst="triangle">
          <a:avLst>
            <a:gd name="adj" fmla="val 10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AB978D-2519-49D7-8D77-7D1D53359C6D}">
      <dsp:nvSpPr>
        <dsp:cNvPr id="0" name=""/>
        <dsp:cNvSpPr/>
      </dsp:nvSpPr>
      <dsp:spPr>
        <a:xfrm rot="5400000">
          <a:off x="4798092" y="487067"/>
          <a:ext cx="587011" cy="1304520"/>
        </a:xfrm>
        <a:prstGeom prst="corner">
          <a:avLst>
            <a:gd name="adj1" fmla="val 16120"/>
            <a:gd name="adj2" fmla="val 1611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E6F43C-8E12-4F1F-87FC-FFA421BC697C}">
      <dsp:nvSpPr>
        <dsp:cNvPr id="0" name=""/>
        <dsp:cNvSpPr/>
      </dsp:nvSpPr>
      <dsp:spPr>
        <a:xfrm>
          <a:off x="4765961" y="942786"/>
          <a:ext cx="1263231" cy="772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latin typeface="Arial Narrow" panose="020B0606020202030204" pitchFamily="34" charset="0"/>
            </a:rPr>
            <a:t>Assessment criteria </a:t>
          </a:r>
          <a:endParaRPr lang="ru-RU" sz="1600" kern="1200" dirty="0">
            <a:latin typeface="Arial Narrow" panose="020B0606020202030204" pitchFamily="34" charset="0"/>
          </a:endParaRPr>
        </a:p>
      </dsp:txBody>
      <dsp:txXfrm>
        <a:off x="4765961" y="942786"/>
        <a:ext cx="1263231" cy="772981"/>
      </dsp:txXfrm>
    </dsp:sp>
    <dsp:sp modelId="{6B0C91DA-BAB9-4664-BC67-D8769A919468}">
      <dsp:nvSpPr>
        <dsp:cNvPr id="0" name=""/>
        <dsp:cNvSpPr/>
      </dsp:nvSpPr>
      <dsp:spPr>
        <a:xfrm>
          <a:off x="5415558" y="579029"/>
          <a:ext cx="166384" cy="166384"/>
        </a:xfrm>
        <a:prstGeom prst="triangle">
          <a:avLst>
            <a:gd name="adj" fmla="val 100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BE8EDD-77EB-4652-97A8-1EC011049173}">
      <dsp:nvSpPr>
        <dsp:cNvPr id="0" name=""/>
        <dsp:cNvSpPr/>
      </dsp:nvSpPr>
      <dsp:spPr>
        <a:xfrm rot="5400000">
          <a:off x="6159282" y="207724"/>
          <a:ext cx="587011" cy="1328940"/>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F6CB28-BF1C-4443-B53F-79D1FB551EB7}">
      <dsp:nvSpPr>
        <dsp:cNvPr id="0" name=""/>
        <dsp:cNvSpPr/>
      </dsp:nvSpPr>
      <dsp:spPr>
        <a:xfrm>
          <a:off x="5992683" y="675652"/>
          <a:ext cx="881837" cy="772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latin typeface="Arial Narrow" panose="020B0606020202030204" pitchFamily="34" charset="0"/>
            </a:rPr>
            <a:t>Tasks </a:t>
          </a:r>
          <a:endParaRPr lang="ru-RU" sz="1600" kern="1200" dirty="0">
            <a:latin typeface="Arial Narrow" panose="020B0606020202030204" pitchFamily="34" charset="0"/>
          </a:endParaRPr>
        </a:p>
      </dsp:txBody>
      <dsp:txXfrm>
        <a:off x="5992683" y="675652"/>
        <a:ext cx="881837" cy="772981"/>
      </dsp:txXfrm>
    </dsp:sp>
    <dsp:sp modelId="{D915E8A2-C76C-49EA-A143-A67EDD3D2627}">
      <dsp:nvSpPr>
        <dsp:cNvPr id="0" name=""/>
        <dsp:cNvSpPr/>
      </dsp:nvSpPr>
      <dsp:spPr>
        <a:xfrm>
          <a:off x="6906346" y="311896"/>
          <a:ext cx="166384" cy="166384"/>
        </a:xfrm>
        <a:prstGeom prst="triangle">
          <a:avLst>
            <a:gd name="adj" fmla="val 10000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E90392-6A0A-4437-A9ED-941B8E977A86}">
      <dsp:nvSpPr>
        <dsp:cNvPr id="0" name=""/>
        <dsp:cNvSpPr/>
      </dsp:nvSpPr>
      <dsp:spPr>
        <a:xfrm rot="5400000">
          <a:off x="7829425" y="-121375"/>
          <a:ext cx="587011" cy="1452873"/>
        </a:xfrm>
        <a:prstGeom prst="corner">
          <a:avLst>
            <a:gd name="adj1" fmla="val 16120"/>
            <a:gd name="adj2" fmla="val 161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18E81C-EBC4-4DB7-BCCD-AA6E43950C83}">
      <dsp:nvSpPr>
        <dsp:cNvPr id="0" name=""/>
        <dsp:cNvSpPr/>
      </dsp:nvSpPr>
      <dsp:spPr>
        <a:xfrm>
          <a:off x="7565000" y="408519"/>
          <a:ext cx="1214713" cy="772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latin typeface="Arial Narrow" panose="020B0606020202030204" pitchFamily="34" charset="0"/>
            </a:rPr>
            <a:t>Descriptors </a:t>
          </a:r>
          <a:endParaRPr lang="ru-RU" sz="2000" kern="1200" dirty="0"/>
        </a:p>
      </dsp:txBody>
      <dsp:txXfrm>
        <a:off x="7565000" y="408519"/>
        <a:ext cx="1214713" cy="77298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1C8065-D0A1-45FA-A4D9-4D8842937566}">
      <dsp:nvSpPr>
        <dsp:cNvPr id="0" name=""/>
        <dsp:cNvSpPr/>
      </dsp:nvSpPr>
      <dsp:spPr>
        <a:xfrm>
          <a:off x="707280" y="107481"/>
          <a:ext cx="3408763" cy="3199818"/>
        </a:xfrm>
        <a:prstGeom prst="ellipse">
          <a:avLst/>
        </a:prstGeom>
        <a:solidFill>
          <a:schemeClr val="accent3">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latin typeface="Arial Narrow" panose="020B0606020202030204" pitchFamily="34" charset="0"/>
            </a:rPr>
            <a:t>summative assessment for a unit / cross-curricular  topic</a:t>
          </a:r>
          <a:endParaRPr lang="ru-RU" sz="2900" kern="1200" dirty="0">
            <a:latin typeface="Arial Narrow" panose="020B0606020202030204" pitchFamily="34" charset="0"/>
          </a:endParaRPr>
        </a:p>
      </dsp:txBody>
      <dsp:txXfrm>
        <a:off x="1206482" y="576083"/>
        <a:ext cx="2410359" cy="2262614"/>
      </dsp:txXfrm>
    </dsp:sp>
    <dsp:sp modelId="{D1AA00F2-05C8-4529-ACF4-42B447CD16B6}">
      <dsp:nvSpPr>
        <dsp:cNvPr id="0" name=""/>
        <dsp:cNvSpPr/>
      </dsp:nvSpPr>
      <dsp:spPr>
        <a:xfrm>
          <a:off x="3474361" y="0"/>
          <a:ext cx="3541737" cy="3211287"/>
        </a:xfrm>
        <a:prstGeom prst="ellipse">
          <a:avLst/>
        </a:prstGeom>
        <a:solidFill>
          <a:schemeClr val="accent3">
            <a:alpha val="50000"/>
            <a:hueOff val="2710599"/>
            <a:satOff val="100000"/>
            <a:lumOff val="-14706"/>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latin typeface="Arial Narrow" panose="020B0606020202030204" pitchFamily="34" charset="0"/>
            </a:rPr>
            <a:t>summative assessment for a term</a:t>
          </a:r>
          <a:endParaRPr lang="ru-RU" sz="2800" kern="1200" dirty="0">
            <a:latin typeface="Arial Narrow" panose="020B0606020202030204" pitchFamily="34" charset="0"/>
          </a:endParaRPr>
        </a:p>
      </dsp:txBody>
      <dsp:txXfrm>
        <a:off x="3993036" y="470282"/>
        <a:ext cx="2504387" cy="227072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4334B5-EF73-4425-8C05-D441730534B8}">
      <dsp:nvSpPr>
        <dsp:cNvPr id="0" name=""/>
        <dsp:cNvSpPr/>
      </dsp:nvSpPr>
      <dsp:spPr>
        <a:xfrm>
          <a:off x="0" y="0"/>
          <a:ext cx="2691952" cy="2079656"/>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just" defTabSz="711200">
            <a:lnSpc>
              <a:spcPct val="90000"/>
            </a:lnSpc>
            <a:spcBef>
              <a:spcPct val="0"/>
            </a:spcBef>
            <a:spcAft>
              <a:spcPct val="15000"/>
            </a:spcAft>
            <a:buChar char="••"/>
          </a:pPr>
          <a:r>
            <a:rPr lang="en-US" sz="1600" kern="1200" smtClean="0">
              <a:latin typeface="Arial Narrow" panose="020B0606020202030204" pitchFamily="34" charset="0"/>
            </a:rPr>
            <a:t>Evaluates the summative work of a learner in accordance with the scoring table. Points are put with a pencil.</a:t>
          </a:r>
          <a:endParaRPr lang="ru-RU" sz="1600" kern="1200" dirty="0">
            <a:latin typeface="Arial Narrow" panose="020B0606020202030204" pitchFamily="34" charset="0"/>
          </a:endParaRPr>
        </a:p>
        <a:p>
          <a:pPr marL="171450" lvl="1" indent="-171450" algn="l" defTabSz="711200">
            <a:lnSpc>
              <a:spcPct val="90000"/>
            </a:lnSpc>
            <a:spcBef>
              <a:spcPct val="0"/>
            </a:spcBef>
            <a:spcAft>
              <a:spcPct val="15000"/>
            </a:spcAft>
            <a:buChar char="••"/>
          </a:pPr>
          <a:r>
            <a:rPr lang="en-US" sz="1600" kern="1200" dirty="0" smtClean="0">
              <a:latin typeface="Arial Narrow" panose="020B0606020202030204" pitchFamily="34" charset="0"/>
            </a:rPr>
            <a:t>Selects samples of works.</a:t>
          </a:r>
          <a:endParaRPr lang="ru-RU" sz="1600" kern="1200" dirty="0" smtClean="0">
            <a:latin typeface="Arial Narrow" panose="020B0606020202030204" pitchFamily="34" charset="0"/>
          </a:endParaRPr>
        </a:p>
        <a:p>
          <a:pPr marL="171450" lvl="1" indent="-171450" algn="l" defTabSz="711200">
            <a:lnSpc>
              <a:spcPct val="90000"/>
            </a:lnSpc>
            <a:spcBef>
              <a:spcPct val="0"/>
            </a:spcBef>
            <a:spcAft>
              <a:spcPct val="15000"/>
            </a:spcAft>
            <a:buChar char="••"/>
          </a:pPr>
          <a:r>
            <a:rPr lang="en-US" sz="1600" kern="1200" dirty="0" smtClean="0">
              <a:latin typeface="Arial Narrow" panose="020B0606020202030204" pitchFamily="34" charset="0"/>
            </a:rPr>
            <a:t>Codes works or prepares copies of learners’ works.</a:t>
          </a:r>
          <a:endParaRPr lang="ru-RU" sz="1600" kern="1200" dirty="0" smtClean="0">
            <a:latin typeface="Arial Narrow" panose="020B0606020202030204" pitchFamily="34" charset="0"/>
          </a:endParaRPr>
        </a:p>
        <a:p>
          <a:pPr marL="171450" lvl="1" indent="-171450" algn="l" defTabSz="711200">
            <a:lnSpc>
              <a:spcPct val="90000"/>
            </a:lnSpc>
            <a:spcBef>
              <a:spcPct val="0"/>
            </a:spcBef>
            <a:spcAft>
              <a:spcPct val="15000"/>
            </a:spcAft>
            <a:buChar char="••"/>
          </a:pPr>
          <a:endParaRPr lang="ru-RU" sz="1600" kern="1200" dirty="0" smtClean="0">
            <a:latin typeface="Arial Narrow" panose="020B0606020202030204" pitchFamily="34" charset="0"/>
          </a:endParaRPr>
        </a:p>
        <a:p>
          <a:pPr marL="114300" lvl="1" indent="-114300" algn="l" defTabSz="666750">
            <a:lnSpc>
              <a:spcPct val="90000"/>
            </a:lnSpc>
            <a:spcBef>
              <a:spcPct val="0"/>
            </a:spcBef>
            <a:spcAft>
              <a:spcPct val="15000"/>
            </a:spcAft>
            <a:buChar char="••"/>
          </a:pPr>
          <a:endParaRPr lang="ru-RU" sz="1500" kern="1200" dirty="0"/>
        </a:p>
      </dsp:txBody>
      <dsp:txXfrm>
        <a:off x="48729" y="48729"/>
        <a:ext cx="2594494" cy="2030927"/>
      </dsp:txXfrm>
    </dsp:sp>
    <dsp:sp modelId="{56A58C68-07B2-441D-9807-D9F4CBF49B58}">
      <dsp:nvSpPr>
        <dsp:cNvPr id="0" name=""/>
        <dsp:cNvSpPr/>
      </dsp:nvSpPr>
      <dsp:spPr>
        <a:xfrm>
          <a:off x="154543" y="2303543"/>
          <a:ext cx="2394336" cy="768548"/>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0" rIns="31750" bIns="0" numCol="1" spcCol="1270" anchor="ctr" anchorCtr="0">
          <a:noAutofit/>
        </a:bodyPr>
        <a:lstStyle/>
        <a:p>
          <a:pPr lvl="0" algn="ctr" defTabSz="1111250">
            <a:lnSpc>
              <a:spcPct val="90000"/>
            </a:lnSpc>
            <a:spcBef>
              <a:spcPct val="0"/>
            </a:spcBef>
            <a:spcAft>
              <a:spcPct val="35000"/>
            </a:spcAft>
          </a:pPr>
          <a:r>
            <a:rPr lang="en-US" sz="2500" b="1" kern="1200" dirty="0" smtClean="0">
              <a:solidFill>
                <a:schemeClr val="tx1"/>
              </a:solidFill>
            </a:rPr>
            <a:t>Before moderation</a:t>
          </a:r>
          <a:endParaRPr lang="ru-RU" sz="2500" b="1" kern="1200" dirty="0">
            <a:solidFill>
              <a:schemeClr val="tx1"/>
            </a:solidFill>
          </a:endParaRPr>
        </a:p>
      </dsp:txBody>
      <dsp:txXfrm>
        <a:off x="154543" y="2303543"/>
        <a:ext cx="1686152" cy="768548"/>
      </dsp:txXfrm>
    </dsp:sp>
    <dsp:sp modelId="{6284EBF6-7A95-4671-AED1-DBFDB7534049}">
      <dsp:nvSpPr>
        <dsp:cNvPr id="0" name=""/>
        <dsp:cNvSpPr/>
      </dsp:nvSpPr>
      <dsp:spPr>
        <a:xfrm>
          <a:off x="1908428" y="2425620"/>
          <a:ext cx="838017" cy="838017"/>
        </a:xfrm>
        <a:prstGeom prst="ellipse">
          <a:avLst/>
        </a:prstGeom>
        <a:solidFill>
          <a:schemeClr val="accent3">
            <a:alpha val="9000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0AB379A-FCEA-406A-B2AC-2AA6C094B572}">
      <dsp:nvSpPr>
        <dsp:cNvPr id="0" name=""/>
        <dsp:cNvSpPr/>
      </dsp:nvSpPr>
      <dsp:spPr>
        <a:xfrm>
          <a:off x="3240351" y="35476"/>
          <a:ext cx="2309792" cy="2510794"/>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3">
              <a:hueOff val="1355300"/>
              <a:satOff val="50000"/>
              <a:lumOff val="-735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just" defTabSz="711200">
            <a:lnSpc>
              <a:spcPct val="90000"/>
            </a:lnSpc>
            <a:spcBef>
              <a:spcPct val="0"/>
            </a:spcBef>
            <a:spcAft>
              <a:spcPct val="15000"/>
            </a:spcAft>
            <a:buChar char="••"/>
          </a:pPr>
          <a:r>
            <a:rPr lang="en-US" sz="1600" kern="1200" dirty="0" smtClean="0">
              <a:latin typeface="Arial Narrow" panose="020B0606020202030204" pitchFamily="34" charset="0"/>
            </a:rPr>
            <a:t>Discusses the results of the work with colleagues and makes sure that all teachers understand the scoring table equally.</a:t>
          </a:r>
          <a:endParaRPr lang="ru-RU" sz="1600" kern="1200" dirty="0">
            <a:latin typeface="Arial Narrow" panose="020B0606020202030204" pitchFamily="34" charset="0"/>
          </a:endParaRPr>
        </a:p>
        <a:p>
          <a:pPr marL="171450" lvl="1" indent="-171450" algn="l" defTabSz="711200">
            <a:lnSpc>
              <a:spcPct val="90000"/>
            </a:lnSpc>
            <a:spcBef>
              <a:spcPct val="0"/>
            </a:spcBef>
            <a:spcAft>
              <a:spcPct val="15000"/>
            </a:spcAft>
            <a:buChar char="••"/>
          </a:pPr>
          <a:r>
            <a:rPr lang="en-US" sz="1600" kern="1200" dirty="0" smtClean="0">
              <a:latin typeface="Arial Narrow" panose="020B0606020202030204" pitchFamily="34" charset="0"/>
            </a:rPr>
            <a:t>If necessary, makes changes in the results or in the scoring table.</a:t>
          </a:r>
          <a:endParaRPr lang="ru-RU" sz="1600" kern="1200" dirty="0" smtClean="0">
            <a:latin typeface="Arial Narrow" panose="020B0606020202030204" pitchFamily="34" charset="0"/>
          </a:endParaRPr>
        </a:p>
      </dsp:txBody>
      <dsp:txXfrm>
        <a:off x="3294472" y="89597"/>
        <a:ext cx="2201550" cy="2456673"/>
      </dsp:txXfrm>
    </dsp:sp>
    <dsp:sp modelId="{63336D23-EF53-4E2F-9455-05150BE06B93}">
      <dsp:nvSpPr>
        <dsp:cNvPr id="0" name=""/>
        <dsp:cNvSpPr/>
      </dsp:nvSpPr>
      <dsp:spPr>
        <a:xfrm>
          <a:off x="3084216" y="2304253"/>
          <a:ext cx="2914458" cy="980298"/>
        </a:xfrm>
        <a:prstGeom prst="rect">
          <a:avLst/>
        </a:prstGeom>
        <a:solidFill>
          <a:schemeClr val="accent3">
            <a:hueOff val="1355300"/>
            <a:satOff val="50000"/>
            <a:lumOff val="-7353"/>
            <a:alphaOff val="0"/>
          </a:schemeClr>
        </a:solidFill>
        <a:ln w="12700" cap="flat" cmpd="sng" algn="ctr">
          <a:solidFill>
            <a:schemeClr val="accent3">
              <a:hueOff val="1355300"/>
              <a:satOff val="50000"/>
              <a:lumOff val="-7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0" rIns="31750" bIns="0" numCol="1" spcCol="1270" anchor="ctr" anchorCtr="0">
          <a:noAutofit/>
        </a:bodyPr>
        <a:lstStyle/>
        <a:p>
          <a:pPr lvl="0" algn="l" defTabSz="1111250">
            <a:lnSpc>
              <a:spcPct val="90000"/>
            </a:lnSpc>
            <a:spcBef>
              <a:spcPct val="0"/>
            </a:spcBef>
            <a:spcAft>
              <a:spcPct val="35000"/>
            </a:spcAft>
          </a:pPr>
          <a:r>
            <a:rPr lang="en-US" sz="2500" b="1" kern="1200" dirty="0" smtClean="0">
              <a:solidFill>
                <a:schemeClr val="tx1"/>
              </a:solidFill>
            </a:rPr>
            <a:t>During moderation</a:t>
          </a:r>
          <a:endParaRPr lang="ru-RU" sz="2500" b="1" kern="1200" dirty="0">
            <a:solidFill>
              <a:schemeClr val="tx1"/>
            </a:solidFill>
          </a:endParaRPr>
        </a:p>
      </dsp:txBody>
      <dsp:txXfrm>
        <a:off x="3084216" y="2304253"/>
        <a:ext cx="2052435" cy="980298"/>
      </dsp:txXfrm>
    </dsp:sp>
    <dsp:sp modelId="{C173CC62-22BB-404A-86C6-D3596A8D2F80}">
      <dsp:nvSpPr>
        <dsp:cNvPr id="0" name=""/>
        <dsp:cNvSpPr/>
      </dsp:nvSpPr>
      <dsp:spPr>
        <a:xfrm>
          <a:off x="4944708" y="2533404"/>
          <a:ext cx="884611" cy="838017"/>
        </a:xfrm>
        <a:prstGeom prst="ellipse">
          <a:avLst/>
        </a:prstGeom>
        <a:solidFill>
          <a:schemeClr val="accent2">
            <a:alpha val="90000"/>
          </a:schemeClr>
        </a:solidFill>
        <a:ln w="12700" cap="flat" cmpd="sng" algn="ctr">
          <a:solidFill>
            <a:schemeClr val="accent3">
              <a:tint val="40000"/>
              <a:alpha val="90000"/>
              <a:hueOff val="1014570"/>
              <a:satOff val="50000"/>
              <a:lumOff val="89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48B951-C12E-4478-94F2-8FACEE56B8AE}">
      <dsp:nvSpPr>
        <dsp:cNvPr id="0" name=""/>
        <dsp:cNvSpPr/>
      </dsp:nvSpPr>
      <dsp:spPr>
        <a:xfrm>
          <a:off x="6113603" y="15177"/>
          <a:ext cx="2616746" cy="2150023"/>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latin typeface="Arial Narrow" panose="020B0606020202030204" pitchFamily="34" charset="0"/>
            </a:rPr>
            <a:t>Taking into account moderation, reviews the works of learners and can change points (increasing or decreasing).</a:t>
          </a:r>
          <a:endParaRPr lang="ru-RU" sz="1600" kern="1200" dirty="0"/>
        </a:p>
        <a:p>
          <a:pPr marL="171450" lvl="1" indent="-171450" algn="l" defTabSz="711200">
            <a:lnSpc>
              <a:spcPct val="90000"/>
            </a:lnSpc>
            <a:spcBef>
              <a:spcPct val="0"/>
            </a:spcBef>
            <a:spcAft>
              <a:spcPct val="15000"/>
            </a:spcAft>
            <a:buChar char="••"/>
          </a:pPr>
          <a:r>
            <a:rPr lang="en-US" sz="1600" kern="1200" dirty="0" smtClean="0">
              <a:latin typeface="Arial Narrow" panose="020B0606020202030204" pitchFamily="34" charset="0"/>
            </a:rPr>
            <a:t>Put final points with a pen</a:t>
          </a:r>
          <a:endParaRPr lang="ru-RU" sz="1600" kern="1200" dirty="0" smtClean="0">
            <a:latin typeface="Arial Narrow" panose="020B0606020202030204" pitchFamily="34" charset="0"/>
          </a:endParaRPr>
        </a:p>
      </dsp:txBody>
      <dsp:txXfrm>
        <a:off x="6163981" y="65555"/>
        <a:ext cx="2515990" cy="2099645"/>
      </dsp:txXfrm>
    </dsp:sp>
    <dsp:sp modelId="{0B4F66C7-F5A4-4A80-A178-C0BBCD113D0D}">
      <dsp:nvSpPr>
        <dsp:cNvPr id="0" name=""/>
        <dsp:cNvSpPr/>
      </dsp:nvSpPr>
      <dsp:spPr>
        <a:xfrm>
          <a:off x="6187337" y="2321135"/>
          <a:ext cx="2394336" cy="768548"/>
        </a:xfrm>
        <a:prstGeom prst="rect">
          <a:avLst/>
        </a:prstGeom>
        <a:solidFill>
          <a:schemeClr val="accent3">
            <a:hueOff val="2710599"/>
            <a:satOff val="100000"/>
            <a:lumOff val="-14706"/>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0" rIns="31750" bIns="0" numCol="1" spcCol="1270" anchor="ctr" anchorCtr="0">
          <a:noAutofit/>
        </a:bodyPr>
        <a:lstStyle/>
        <a:p>
          <a:pPr lvl="0" algn="l" defTabSz="1111250">
            <a:lnSpc>
              <a:spcPct val="90000"/>
            </a:lnSpc>
            <a:spcBef>
              <a:spcPct val="0"/>
            </a:spcBef>
            <a:spcAft>
              <a:spcPct val="35000"/>
            </a:spcAft>
          </a:pPr>
          <a:r>
            <a:rPr lang="en-US" sz="2500" b="1" kern="1200" dirty="0" smtClean="0">
              <a:solidFill>
                <a:schemeClr val="tx1"/>
              </a:solidFill>
            </a:rPr>
            <a:t>After moderation </a:t>
          </a:r>
          <a:endParaRPr lang="ru-RU" sz="2500" b="1" kern="1200" dirty="0">
            <a:solidFill>
              <a:schemeClr val="tx1"/>
            </a:solidFill>
          </a:endParaRPr>
        </a:p>
      </dsp:txBody>
      <dsp:txXfrm>
        <a:off x="6187337" y="2321135"/>
        <a:ext cx="1686152" cy="768548"/>
      </dsp:txXfrm>
    </dsp:sp>
    <dsp:sp modelId="{D0AF5958-41EA-4403-84DF-EF60A215B4D7}">
      <dsp:nvSpPr>
        <dsp:cNvPr id="0" name=""/>
        <dsp:cNvSpPr/>
      </dsp:nvSpPr>
      <dsp:spPr>
        <a:xfrm>
          <a:off x="7941222" y="2443212"/>
          <a:ext cx="838017" cy="838017"/>
        </a:xfrm>
        <a:prstGeom prst="ellipse">
          <a:avLst/>
        </a:prstGeom>
        <a:solidFill>
          <a:schemeClr val="accent3">
            <a:tint val="40000"/>
            <a:alpha val="90000"/>
            <a:hueOff val="2029141"/>
            <a:satOff val="100000"/>
            <a:lumOff val="1779"/>
            <a:alphaOff val="0"/>
          </a:schemeClr>
        </a:solidFill>
        <a:ln w="12700" cap="flat" cmpd="sng" algn="ctr">
          <a:solidFill>
            <a:schemeClr val="accent3">
              <a:tint val="40000"/>
              <a:alpha val="90000"/>
              <a:hueOff val="2029141"/>
              <a:satOff val="100000"/>
              <a:lumOff val="1779"/>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ings+Icon">
  <dgm:title val="Связанные кольца"/>
  <dgm:desc val="Служит для отображения перекрывающихся или взаимосвязанных идей и понятий. В круге помещается семь строк текста уровня 1. Остальной текст не отображается, но его можно использовать, если выбрать другой макет.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9.xml><?xml version="1.0" encoding="utf-8"?>
<dgm:layoutDef xmlns:dgm="http://schemas.openxmlformats.org/drawingml/2006/diagram" xmlns:a="http://schemas.openxmlformats.org/drawingml/2006/main" uniqueId="urn:microsoft.com/office/officeart/2005/8/layout/bList2#1">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2C2540-880D-4F77-9B9A-7450F6F0876E}" type="datetimeFigureOut">
              <a:rPr lang="ru-RU" smtClean="0"/>
              <a:pPr/>
              <a:t>21.09.2021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56DD41-3DEA-4C03-9D80-2E8F5D4129F1}" type="slidenum">
              <a:rPr lang="ru-RU" smtClean="0"/>
              <a:pPr/>
              <a:t>‹#›</a:t>
            </a:fld>
            <a:endParaRPr lang="ru-RU"/>
          </a:p>
        </p:txBody>
      </p:sp>
    </p:spTree>
    <p:extLst>
      <p:ext uri="{BB962C8B-B14F-4D97-AF65-F5344CB8AC3E}">
        <p14:creationId xmlns:p14="http://schemas.microsoft.com/office/powerpoint/2010/main" val="2535819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Notes to slide</a:t>
            </a:r>
            <a:r>
              <a:rPr lang="en-US" baseline="0" dirty="0" smtClean="0"/>
              <a:t> </a:t>
            </a:r>
            <a:endParaRPr lang="ru-RU" dirty="0"/>
          </a:p>
        </p:txBody>
      </p:sp>
      <p:sp>
        <p:nvSpPr>
          <p:cNvPr id="4" name="Номер слайда 3"/>
          <p:cNvSpPr>
            <a:spLocks noGrp="1"/>
          </p:cNvSpPr>
          <p:nvPr>
            <p:ph type="sldNum" sz="quarter" idx="10"/>
          </p:nvPr>
        </p:nvSpPr>
        <p:spPr/>
        <p:txBody>
          <a:bodyPr/>
          <a:lstStyle/>
          <a:p>
            <a:fld id="{3A56DD41-3DEA-4C03-9D80-2E8F5D4129F1}" type="slidenum">
              <a:rPr lang="ru-RU" smtClean="0"/>
              <a:pPr/>
              <a:t>1</a:t>
            </a:fld>
            <a:endParaRPr lang="ru-RU"/>
          </a:p>
        </p:txBody>
      </p:sp>
    </p:spTree>
    <p:extLst>
      <p:ext uri="{BB962C8B-B14F-4D97-AF65-F5344CB8AC3E}">
        <p14:creationId xmlns:p14="http://schemas.microsoft.com/office/powerpoint/2010/main" val="644030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Notes to slide </a:t>
            </a:r>
            <a:endParaRPr lang="ru-RU" dirty="0"/>
          </a:p>
        </p:txBody>
      </p:sp>
      <p:sp>
        <p:nvSpPr>
          <p:cNvPr id="4" name="Номер слайда 3"/>
          <p:cNvSpPr>
            <a:spLocks noGrp="1"/>
          </p:cNvSpPr>
          <p:nvPr>
            <p:ph type="sldNum" sz="quarter" idx="10"/>
          </p:nvPr>
        </p:nvSpPr>
        <p:spPr/>
        <p:txBody>
          <a:bodyPr/>
          <a:lstStyle/>
          <a:p>
            <a:fld id="{3A56DD41-3DEA-4C03-9D80-2E8F5D4129F1}" type="slidenum">
              <a:rPr lang="ru-RU" smtClean="0"/>
              <a:pPr/>
              <a:t>10</a:t>
            </a:fld>
            <a:endParaRPr lang="ru-RU"/>
          </a:p>
        </p:txBody>
      </p:sp>
    </p:spTree>
    <p:extLst>
      <p:ext uri="{BB962C8B-B14F-4D97-AF65-F5344CB8AC3E}">
        <p14:creationId xmlns:p14="http://schemas.microsoft.com/office/powerpoint/2010/main" val="877310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Notes to slide </a:t>
            </a:r>
            <a:endParaRPr lang="ru-RU" dirty="0"/>
          </a:p>
        </p:txBody>
      </p:sp>
      <p:sp>
        <p:nvSpPr>
          <p:cNvPr id="4" name="Номер слайда 3"/>
          <p:cNvSpPr>
            <a:spLocks noGrp="1"/>
          </p:cNvSpPr>
          <p:nvPr>
            <p:ph type="sldNum" sz="quarter" idx="10"/>
          </p:nvPr>
        </p:nvSpPr>
        <p:spPr/>
        <p:txBody>
          <a:bodyPr/>
          <a:lstStyle/>
          <a:p>
            <a:fld id="{3A56DD41-3DEA-4C03-9D80-2E8F5D4129F1}" type="slidenum">
              <a:rPr lang="ru-RU" smtClean="0"/>
              <a:pPr/>
              <a:t>11</a:t>
            </a:fld>
            <a:endParaRPr lang="ru-RU"/>
          </a:p>
        </p:txBody>
      </p:sp>
    </p:spTree>
    <p:extLst>
      <p:ext uri="{BB962C8B-B14F-4D97-AF65-F5344CB8AC3E}">
        <p14:creationId xmlns:p14="http://schemas.microsoft.com/office/powerpoint/2010/main" val="1029435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Notes to slide </a:t>
            </a:r>
            <a:endParaRPr lang="ru-RU" dirty="0"/>
          </a:p>
        </p:txBody>
      </p:sp>
      <p:sp>
        <p:nvSpPr>
          <p:cNvPr id="4" name="Номер слайда 3"/>
          <p:cNvSpPr>
            <a:spLocks noGrp="1"/>
          </p:cNvSpPr>
          <p:nvPr>
            <p:ph type="sldNum" sz="quarter" idx="10"/>
          </p:nvPr>
        </p:nvSpPr>
        <p:spPr/>
        <p:txBody>
          <a:bodyPr/>
          <a:lstStyle/>
          <a:p>
            <a:fld id="{3A56DD41-3DEA-4C03-9D80-2E8F5D4129F1}" type="slidenum">
              <a:rPr lang="ru-RU" smtClean="0"/>
              <a:pPr/>
              <a:t>12</a:t>
            </a:fld>
            <a:endParaRPr lang="ru-RU"/>
          </a:p>
        </p:txBody>
      </p:sp>
    </p:spTree>
    <p:extLst>
      <p:ext uri="{BB962C8B-B14F-4D97-AF65-F5344CB8AC3E}">
        <p14:creationId xmlns:p14="http://schemas.microsoft.com/office/powerpoint/2010/main" val="1448059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Notes to slide </a:t>
            </a:r>
            <a:endParaRPr lang="ru-RU" dirty="0"/>
          </a:p>
        </p:txBody>
      </p:sp>
      <p:sp>
        <p:nvSpPr>
          <p:cNvPr id="4" name="Номер слайда 3"/>
          <p:cNvSpPr>
            <a:spLocks noGrp="1"/>
          </p:cNvSpPr>
          <p:nvPr>
            <p:ph type="sldNum" sz="quarter" idx="10"/>
          </p:nvPr>
        </p:nvSpPr>
        <p:spPr/>
        <p:txBody>
          <a:bodyPr/>
          <a:lstStyle/>
          <a:p>
            <a:fld id="{3A56DD41-3DEA-4C03-9D80-2E8F5D4129F1}" type="slidenum">
              <a:rPr lang="ru-RU" smtClean="0"/>
              <a:pPr/>
              <a:t>13</a:t>
            </a:fld>
            <a:endParaRPr lang="ru-RU"/>
          </a:p>
        </p:txBody>
      </p:sp>
    </p:spTree>
    <p:extLst>
      <p:ext uri="{BB962C8B-B14F-4D97-AF65-F5344CB8AC3E}">
        <p14:creationId xmlns:p14="http://schemas.microsoft.com/office/powerpoint/2010/main" val="17421555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The Law “On Education” of the Republic of Kazakhstan of July 27, 2007 No. 319-III</a:t>
            </a:r>
          </a:p>
          <a:p>
            <a:r>
              <a:rPr lang="en-US" sz="1200" b="0" i="0" kern="1200" dirty="0" smtClean="0">
                <a:solidFill>
                  <a:schemeClr val="tx1"/>
                </a:solidFill>
                <a:effectLst/>
                <a:latin typeface="+mn-lt"/>
                <a:ea typeface="+mn-ea"/>
                <a:cs typeface="+mn-cs"/>
              </a:rPr>
              <a:t>Article 11. Objectives of the education system</a:t>
            </a:r>
          </a:p>
          <a:p>
            <a:r>
              <a:rPr lang="en-US" sz="1200" b="0" i="0" kern="1200" dirty="0" smtClean="0">
                <a:solidFill>
                  <a:schemeClr val="tx1"/>
                </a:solidFill>
                <a:effectLst/>
                <a:latin typeface="+mn-lt"/>
                <a:ea typeface="+mn-ea"/>
                <a:cs typeface="+mn-cs"/>
              </a:rPr>
              <a:t>The objectives of the education system are: 1) creating the necessary conditions for obtaining a quality education aimed at the formation, development and professional development of the individual on the basis of national and universal values, the achievements of science and practice; 2) development of the creative, spiritual and physical capabilities of an individual, the formation of solid bases of morality and a healthy lifestyle, enriching the intellect by creating conditions for the development of individuality; 3) education of citizenship and patriotism, love for one's Motherland - the Republic of Kazakhstan, respect for the state symbols and the state language, veneration of national traditions, intolerance of any unconstitutional and antisocial manifestations; 4) education of a person with an active civic position, formation of needs to participate in the socio-political, economic and cultural life of the republic, a conscious attitude of the individual to his rights and duties; 5) involvement in the achievements of national and world culture; The study of the history, customs and traditions of the Kazakh and other peoples of the republic; Mastering of state, Russian, foreign languages; 6) ensuring the improvement of the social status of teachers; 7) expansion of autonomy, independence of educational organizations, democratization of education management;  8) the functioning of the national system for assessing the quality of education that meets the needs of society and the economy; 9) introduction and effective use of new teaching technologies, including credit, distance, information and communication technologies, facilitating the rapid adaptation of vocational education to the changing needs of society and the labor market;  10) development of lifelong learning systems that ensure the relationship between general education, on-the-job training and labor market needs and that help everyone to maximize their personal potential in society based on knowledge and competence;  11) integration of education, science and production;  12) ensuring the professional motivation of students;  13) provision of advanced development of technical and vocational education through active interaction with employers and other social partners ; 14) creation of special conditions for the education of persons (children) with special educational needs.</a:t>
            </a:r>
          </a:p>
          <a:p>
            <a:endParaRPr lang="en-US" sz="1200" b="0" i="0" kern="1200" dirty="0" smtClean="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1ECC97F8-72D3-4DF4-B037-D6094C2EF3D1}" type="slidenum">
              <a:rPr lang="en-US" smtClean="0"/>
              <a:pPr/>
              <a:t>14</a:t>
            </a:fld>
            <a:endParaRPr lang="en-US"/>
          </a:p>
        </p:txBody>
      </p:sp>
    </p:spTree>
    <p:extLst>
      <p:ext uri="{BB962C8B-B14F-4D97-AF65-F5344CB8AC3E}">
        <p14:creationId xmlns:p14="http://schemas.microsoft.com/office/powerpoint/2010/main" val="25419115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If they are not</a:t>
            </a:r>
            <a:r>
              <a:rPr lang="en-US" baseline="0" dirty="0" smtClean="0"/>
              <a:t> agree make changes for a term </a:t>
            </a:r>
            <a:endParaRPr lang="ru-RU" dirty="0"/>
          </a:p>
        </p:txBody>
      </p:sp>
      <p:sp>
        <p:nvSpPr>
          <p:cNvPr id="4" name="Номер слайда 3"/>
          <p:cNvSpPr>
            <a:spLocks noGrp="1"/>
          </p:cNvSpPr>
          <p:nvPr>
            <p:ph type="sldNum" sz="quarter" idx="10"/>
          </p:nvPr>
        </p:nvSpPr>
        <p:spPr/>
        <p:txBody>
          <a:bodyPr/>
          <a:lstStyle/>
          <a:p>
            <a:fld id="{1C2BE369-06F0-4186-BEDC-8D760CAD3394}" type="slidenum">
              <a:rPr lang="ru-RU" smtClean="0"/>
              <a:pPr/>
              <a:t>15</a:t>
            </a:fld>
            <a:endParaRPr lang="ru-RU"/>
          </a:p>
        </p:txBody>
      </p:sp>
    </p:spTree>
    <p:extLst>
      <p:ext uri="{BB962C8B-B14F-4D97-AF65-F5344CB8AC3E}">
        <p14:creationId xmlns:p14="http://schemas.microsoft.com/office/powerpoint/2010/main" val="10859207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Notes to slides </a:t>
            </a:r>
          </a:p>
          <a:p>
            <a:endParaRPr lang="ru-RU" dirty="0"/>
          </a:p>
        </p:txBody>
      </p:sp>
      <p:sp>
        <p:nvSpPr>
          <p:cNvPr id="4" name="Номер слайда 3"/>
          <p:cNvSpPr>
            <a:spLocks noGrp="1"/>
          </p:cNvSpPr>
          <p:nvPr>
            <p:ph type="sldNum" sz="quarter" idx="10"/>
          </p:nvPr>
        </p:nvSpPr>
        <p:spPr/>
        <p:txBody>
          <a:bodyPr/>
          <a:lstStyle/>
          <a:p>
            <a:fld id="{1C2BE369-06F0-4186-BEDC-8D760CAD3394}" type="slidenum">
              <a:rPr lang="ru-RU" smtClean="0"/>
              <a:pPr/>
              <a:t>16</a:t>
            </a:fld>
            <a:endParaRPr lang="ru-RU"/>
          </a:p>
        </p:txBody>
      </p:sp>
    </p:spTree>
    <p:extLst>
      <p:ext uri="{BB962C8B-B14F-4D97-AF65-F5344CB8AC3E}">
        <p14:creationId xmlns:p14="http://schemas.microsoft.com/office/powerpoint/2010/main" val="2879445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Notes to slides </a:t>
            </a:r>
          </a:p>
          <a:p>
            <a:endParaRPr lang="ru-RU" dirty="0"/>
          </a:p>
        </p:txBody>
      </p:sp>
      <p:sp>
        <p:nvSpPr>
          <p:cNvPr id="4" name="Номер слайда 3"/>
          <p:cNvSpPr>
            <a:spLocks noGrp="1"/>
          </p:cNvSpPr>
          <p:nvPr>
            <p:ph type="sldNum" sz="quarter" idx="10"/>
          </p:nvPr>
        </p:nvSpPr>
        <p:spPr/>
        <p:txBody>
          <a:bodyPr/>
          <a:lstStyle/>
          <a:p>
            <a:fld id="{3A56DD41-3DEA-4C03-9D80-2E8F5D4129F1}" type="slidenum">
              <a:rPr lang="ru-RU" smtClean="0"/>
              <a:pPr/>
              <a:t>17</a:t>
            </a:fld>
            <a:endParaRPr lang="ru-RU"/>
          </a:p>
        </p:txBody>
      </p:sp>
    </p:spTree>
    <p:extLst>
      <p:ext uri="{BB962C8B-B14F-4D97-AF65-F5344CB8AC3E}">
        <p14:creationId xmlns:p14="http://schemas.microsoft.com/office/powerpoint/2010/main" val="35726675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rtl="0" eaLnBrk="1" fontAlgn="t" latinLnBrk="0" hangingPunct="1"/>
            <a:r>
              <a:rPr lang="en-US" dirty="0" smtClean="0"/>
              <a:t>Notes to slides </a:t>
            </a:r>
          </a:p>
        </p:txBody>
      </p:sp>
      <p:sp>
        <p:nvSpPr>
          <p:cNvPr id="4" name="Номер слайда 3"/>
          <p:cNvSpPr>
            <a:spLocks noGrp="1"/>
          </p:cNvSpPr>
          <p:nvPr>
            <p:ph type="sldNum" sz="quarter" idx="10"/>
          </p:nvPr>
        </p:nvSpPr>
        <p:spPr/>
        <p:txBody>
          <a:bodyPr/>
          <a:lstStyle/>
          <a:p>
            <a:fld id="{1C2BE369-06F0-4186-BEDC-8D760CAD3394}" type="slidenum">
              <a:rPr lang="ru-RU" smtClean="0"/>
              <a:pPr/>
              <a:t>18</a:t>
            </a:fld>
            <a:endParaRPr lang="ru-RU"/>
          </a:p>
        </p:txBody>
      </p:sp>
    </p:spTree>
    <p:extLst>
      <p:ext uri="{BB962C8B-B14F-4D97-AF65-F5344CB8AC3E}">
        <p14:creationId xmlns:p14="http://schemas.microsoft.com/office/powerpoint/2010/main" val="24851486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Notes to slides </a:t>
            </a:r>
          </a:p>
          <a:p>
            <a:endParaRPr lang="ru-RU" dirty="0"/>
          </a:p>
        </p:txBody>
      </p:sp>
      <p:sp>
        <p:nvSpPr>
          <p:cNvPr id="4" name="Номер слайда 3"/>
          <p:cNvSpPr>
            <a:spLocks noGrp="1"/>
          </p:cNvSpPr>
          <p:nvPr>
            <p:ph type="sldNum" sz="quarter" idx="10"/>
          </p:nvPr>
        </p:nvSpPr>
        <p:spPr/>
        <p:txBody>
          <a:bodyPr/>
          <a:lstStyle/>
          <a:p>
            <a:fld id="{3A56DD41-3DEA-4C03-9D80-2E8F5D4129F1}" type="slidenum">
              <a:rPr lang="ru-RU" smtClean="0"/>
              <a:pPr/>
              <a:t>19</a:t>
            </a:fld>
            <a:endParaRPr lang="ru-RU"/>
          </a:p>
        </p:txBody>
      </p:sp>
    </p:spTree>
    <p:extLst>
      <p:ext uri="{BB962C8B-B14F-4D97-AF65-F5344CB8AC3E}">
        <p14:creationId xmlns:p14="http://schemas.microsoft.com/office/powerpoint/2010/main" val="3229453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Notes to the slide </a:t>
            </a:r>
            <a:endParaRPr lang="ru-RU" dirty="0"/>
          </a:p>
        </p:txBody>
      </p:sp>
      <p:sp>
        <p:nvSpPr>
          <p:cNvPr id="4" name="Номер слайда 3"/>
          <p:cNvSpPr>
            <a:spLocks noGrp="1"/>
          </p:cNvSpPr>
          <p:nvPr>
            <p:ph type="sldNum" sz="quarter" idx="10"/>
          </p:nvPr>
        </p:nvSpPr>
        <p:spPr/>
        <p:txBody>
          <a:bodyPr/>
          <a:lstStyle/>
          <a:p>
            <a:fld id="{1ECC97F8-72D3-4DF4-B037-D6094C2EF3D1}" type="slidenum">
              <a:rPr lang="en-US" smtClean="0"/>
              <a:pPr/>
              <a:t>2</a:t>
            </a:fld>
            <a:endParaRPr lang="en-US"/>
          </a:p>
        </p:txBody>
      </p:sp>
    </p:spTree>
    <p:extLst>
      <p:ext uri="{BB962C8B-B14F-4D97-AF65-F5344CB8AC3E}">
        <p14:creationId xmlns:p14="http://schemas.microsoft.com/office/powerpoint/2010/main" val="12882407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Notes to slides </a:t>
            </a:r>
          </a:p>
          <a:p>
            <a:endParaRPr lang="ru-RU" dirty="0"/>
          </a:p>
        </p:txBody>
      </p:sp>
      <p:sp>
        <p:nvSpPr>
          <p:cNvPr id="4" name="Номер слайда 3"/>
          <p:cNvSpPr>
            <a:spLocks noGrp="1"/>
          </p:cNvSpPr>
          <p:nvPr>
            <p:ph type="sldNum" sz="quarter" idx="10"/>
          </p:nvPr>
        </p:nvSpPr>
        <p:spPr/>
        <p:txBody>
          <a:bodyPr/>
          <a:lstStyle/>
          <a:p>
            <a:fld id="{3A56DD41-3DEA-4C03-9D80-2E8F5D4129F1}" type="slidenum">
              <a:rPr lang="ru-RU" smtClean="0"/>
              <a:pPr/>
              <a:t>20</a:t>
            </a:fld>
            <a:endParaRPr lang="ru-RU"/>
          </a:p>
        </p:txBody>
      </p:sp>
    </p:spTree>
    <p:extLst>
      <p:ext uri="{BB962C8B-B14F-4D97-AF65-F5344CB8AC3E}">
        <p14:creationId xmlns:p14="http://schemas.microsoft.com/office/powerpoint/2010/main" val="38652284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Notes to slide </a:t>
            </a:r>
            <a:endParaRPr lang="ru-RU" dirty="0"/>
          </a:p>
        </p:txBody>
      </p:sp>
      <p:sp>
        <p:nvSpPr>
          <p:cNvPr id="4" name="Номер слайда 3"/>
          <p:cNvSpPr>
            <a:spLocks noGrp="1"/>
          </p:cNvSpPr>
          <p:nvPr>
            <p:ph type="sldNum" sz="quarter" idx="10"/>
          </p:nvPr>
        </p:nvSpPr>
        <p:spPr/>
        <p:txBody>
          <a:bodyPr/>
          <a:lstStyle/>
          <a:p>
            <a:fld id="{3A56DD41-3DEA-4C03-9D80-2E8F5D4129F1}" type="slidenum">
              <a:rPr lang="ru-RU" smtClean="0"/>
              <a:pPr/>
              <a:t>21</a:t>
            </a:fld>
            <a:endParaRPr lang="ru-RU"/>
          </a:p>
        </p:txBody>
      </p:sp>
    </p:spTree>
    <p:extLst>
      <p:ext uri="{BB962C8B-B14F-4D97-AF65-F5344CB8AC3E}">
        <p14:creationId xmlns:p14="http://schemas.microsoft.com/office/powerpoint/2010/main" val="12911759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Notes to slides </a:t>
            </a:r>
          </a:p>
          <a:p>
            <a:endParaRPr lang="ru-RU" dirty="0"/>
          </a:p>
        </p:txBody>
      </p:sp>
      <p:sp>
        <p:nvSpPr>
          <p:cNvPr id="4" name="Номер слайда 3"/>
          <p:cNvSpPr>
            <a:spLocks noGrp="1"/>
          </p:cNvSpPr>
          <p:nvPr>
            <p:ph type="sldNum" sz="quarter" idx="10"/>
          </p:nvPr>
        </p:nvSpPr>
        <p:spPr/>
        <p:txBody>
          <a:bodyPr/>
          <a:lstStyle/>
          <a:p>
            <a:fld id="{1C2BE369-06F0-4186-BEDC-8D760CAD3394}" type="slidenum">
              <a:rPr lang="ru-RU" smtClean="0"/>
              <a:pPr/>
              <a:t>22</a:t>
            </a:fld>
            <a:endParaRPr lang="ru-RU"/>
          </a:p>
        </p:txBody>
      </p:sp>
    </p:spTree>
    <p:extLst>
      <p:ext uri="{BB962C8B-B14F-4D97-AF65-F5344CB8AC3E}">
        <p14:creationId xmlns:p14="http://schemas.microsoft.com/office/powerpoint/2010/main" val="24022851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Notes to slides </a:t>
            </a:r>
          </a:p>
          <a:p>
            <a:endParaRPr lang="ru-RU" dirty="0"/>
          </a:p>
        </p:txBody>
      </p:sp>
      <p:sp>
        <p:nvSpPr>
          <p:cNvPr id="4" name="Номер слайда 3"/>
          <p:cNvSpPr>
            <a:spLocks noGrp="1"/>
          </p:cNvSpPr>
          <p:nvPr>
            <p:ph type="sldNum" sz="quarter" idx="10"/>
          </p:nvPr>
        </p:nvSpPr>
        <p:spPr/>
        <p:txBody>
          <a:bodyPr/>
          <a:lstStyle/>
          <a:p>
            <a:fld id="{3A56DD41-3DEA-4C03-9D80-2E8F5D4129F1}" type="slidenum">
              <a:rPr lang="ru-RU" smtClean="0"/>
              <a:pPr/>
              <a:t>23</a:t>
            </a:fld>
            <a:endParaRPr lang="ru-RU"/>
          </a:p>
        </p:txBody>
      </p:sp>
    </p:spTree>
    <p:extLst>
      <p:ext uri="{BB962C8B-B14F-4D97-AF65-F5344CB8AC3E}">
        <p14:creationId xmlns:p14="http://schemas.microsoft.com/office/powerpoint/2010/main" val="22912588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Notes to slides </a:t>
            </a:r>
          </a:p>
        </p:txBody>
      </p:sp>
      <p:sp>
        <p:nvSpPr>
          <p:cNvPr id="4" name="Номер слайда 3"/>
          <p:cNvSpPr>
            <a:spLocks noGrp="1"/>
          </p:cNvSpPr>
          <p:nvPr>
            <p:ph type="sldNum" sz="quarter" idx="10"/>
          </p:nvPr>
        </p:nvSpPr>
        <p:spPr/>
        <p:txBody>
          <a:bodyPr/>
          <a:lstStyle/>
          <a:p>
            <a:fld id="{1C2BE369-06F0-4186-BEDC-8D760CAD3394}" type="slidenum">
              <a:rPr lang="ru-RU" smtClean="0"/>
              <a:pPr/>
              <a:t>24</a:t>
            </a:fld>
            <a:endParaRPr lang="ru-RU"/>
          </a:p>
        </p:txBody>
      </p:sp>
    </p:spTree>
    <p:extLst>
      <p:ext uri="{BB962C8B-B14F-4D97-AF65-F5344CB8AC3E}">
        <p14:creationId xmlns:p14="http://schemas.microsoft.com/office/powerpoint/2010/main" val="11800509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Notes to slides </a:t>
            </a:r>
          </a:p>
          <a:p>
            <a:endParaRPr lang="ru-RU" dirty="0"/>
          </a:p>
        </p:txBody>
      </p:sp>
      <p:sp>
        <p:nvSpPr>
          <p:cNvPr id="4" name="Номер слайда 3"/>
          <p:cNvSpPr>
            <a:spLocks noGrp="1"/>
          </p:cNvSpPr>
          <p:nvPr>
            <p:ph type="sldNum" sz="quarter" idx="10"/>
          </p:nvPr>
        </p:nvSpPr>
        <p:spPr/>
        <p:txBody>
          <a:bodyPr/>
          <a:lstStyle/>
          <a:p>
            <a:fld id="{1C2BE369-06F0-4186-BEDC-8D760CAD3394}" type="slidenum">
              <a:rPr lang="ru-RU" smtClean="0"/>
              <a:pPr/>
              <a:t>25</a:t>
            </a:fld>
            <a:endParaRPr lang="ru-RU"/>
          </a:p>
        </p:txBody>
      </p:sp>
    </p:spTree>
    <p:extLst>
      <p:ext uri="{BB962C8B-B14F-4D97-AF65-F5344CB8AC3E}">
        <p14:creationId xmlns:p14="http://schemas.microsoft.com/office/powerpoint/2010/main" val="28234884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Notes to slides </a:t>
            </a:r>
          </a:p>
          <a:p>
            <a:endParaRPr lang="ru-RU" dirty="0"/>
          </a:p>
        </p:txBody>
      </p:sp>
      <p:sp>
        <p:nvSpPr>
          <p:cNvPr id="4" name="Номер слайда 3"/>
          <p:cNvSpPr>
            <a:spLocks noGrp="1"/>
          </p:cNvSpPr>
          <p:nvPr>
            <p:ph type="sldNum" sz="quarter" idx="10"/>
          </p:nvPr>
        </p:nvSpPr>
        <p:spPr/>
        <p:txBody>
          <a:bodyPr/>
          <a:lstStyle/>
          <a:p>
            <a:fld id="{3A56DD41-3DEA-4C03-9D80-2E8F5D4129F1}" type="slidenum">
              <a:rPr lang="ru-RU" smtClean="0"/>
              <a:pPr/>
              <a:t>26</a:t>
            </a:fld>
            <a:endParaRPr lang="ru-RU"/>
          </a:p>
        </p:txBody>
      </p:sp>
    </p:spTree>
    <p:extLst>
      <p:ext uri="{BB962C8B-B14F-4D97-AF65-F5344CB8AC3E}">
        <p14:creationId xmlns:p14="http://schemas.microsoft.com/office/powerpoint/2010/main" val="40074250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Notes to slides </a:t>
            </a:r>
          </a:p>
          <a:p>
            <a:endParaRPr lang="ru-RU" dirty="0"/>
          </a:p>
        </p:txBody>
      </p:sp>
      <p:sp>
        <p:nvSpPr>
          <p:cNvPr id="4" name="Номер слайда 3"/>
          <p:cNvSpPr>
            <a:spLocks noGrp="1"/>
          </p:cNvSpPr>
          <p:nvPr>
            <p:ph type="sldNum" sz="quarter" idx="10"/>
          </p:nvPr>
        </p:nvSpPr>
        <p:spPr/>
        <p:txBody>
          <a:bodyPr/>
          <a:lstStyle/>
          <a:p>
            <a:fld id="{3A56DD41-3DEA-4C03-9D80-2E8F5D4129F1}" type="slidenum">
              <a:rPr lang="ru-RU" smtClean="0"/>
              <a:pPr/>
              <a:t>27</a:t>
            </a:fld>
            <a:endParaRPr lang="ru-RU"/>
          </a:p>
        </p:txBody>
      </p:sp>
    </p:spTree>
    <p:extLst>
      <p:ext uri="{BB962C8B-B14F-4D97-AF65-F5344CB8AC3E}">
        <p14:creationId xmlns:p14="http://schemas.microsoft.com/office/powerpoint/2010/main" val="41748523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Notes to slides </a:t>
            </a:r>
          </a:p>
          <a:p>
            <a:endParaRPr lang="ru-RU" dirty="0"/>
          </a:p>
        </p:txBody>
      </p:sp>
      <p:sp>
        <p:nvSpPr>
          <p:cNvPr id="4" name="Номер слайда 3"/>
          <p:cNvSpPr>
            <a:spLocks noGrp="1"/>
          </p:cNvSpPr>
          <p:nvPr>
            <p:ph type="sldNum" sz="quarter" idx="10"/>
          </p:nvPr>
        </p:nvSpPr>
        <p:spPr/>
        <p:txBody>
          <a:bodyPr/>
          <a:lstStyle/>
          <a:p>
            <a:fld id="{3A56DD41-3DEA-4C03-9D80-2E8F5D4129F1}" type="slidenum">
              <a:rPr lang="ru-RU" smtClean="0"/>
              <a:pPr/>
              <a:t>28</a:t>
            </a:fld>
            <a:endParaRPr lang="ru-RU"/>
          </a:p>
        </p:txBody>
      </p:sp>
    </p:spTree>
    <p:extLst>
      <p:ext uri="{BB962C8B-B14F-4D97-AF65-F5344CB8AC3E}">
        <p14:creationId xmlns:p14="http://schemas.microsoft.com/office/powerpoint/2010/main" val="8258666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Notes to slides </a:t>
            </a:r>
          </a:p>
          <a:p>
            <a:endParaRPr lang="ru-RU" dirty="0"/>
          </a:p>
        </p:txBody>
      </p:sp>
      <p:sp>
        <p:nvSpPr>
          <p:cNvPr id="4" name="Номер слайда 3"/>
          <p:cNvSpPr>
            <a:spLocks noGrp="1"/>
          </p:cNvSpPr>
          <p:nvPr>
            <p:ph type="sldNum" sz="quarter" idx="10"/>
          </p:nvPr>
        </p:nvSpPr>
        <p:spPr/>
        <p:txBody>
          <a:bodyPr/>
          <a:lstStyle/>
          <a:p>
            <a:fld id="{3A56DD41-3DEA-4C03-9D80-2E8F5D4129F1}" type="slidenum">
              <a:rPr lang="ru-RU" smtClean="0"/>
              <a:pPr/>
              <a:t>29</a:t>
            </a:fld>
            <a:endParaRPr lang="ru-RU"/>
          </a:p>
        </p:txBody>
      </p:sp>
    </p:spTree>
    <p:extLst>
      <p:ext uri="{BB962C8B-B14F-4D97-AF65-F5344CB8AC3E}">
        <p14:creationId xmlns:p14="http://schemas.microsoft.com/office/powerpoint/2010/main" val="1409109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Bring up slider header</a:t>
            </a:r>
          </a:p>
          <a:p>
            <a:r>
              <a:rPr lang="en-US" altLang="en-US" dirty="0" smtClean="0">
                <a:latin typeface="Arial" panose="020B0604020202020204" pitchFamily="34" charset="0"/>
              </a:rPr>
              <a:t>Ask </a:t>
            </a:r>
            <a:r>
              <a:rPr lang="en-US" altLang="en-US" dirty="0" err="1" smtClean="0">
                <a:latin typeface="Arial" panose="020B0604020202020204" pitchFamily="34" charset="0"/>
              </a:rPr>
              <a:t>participnats</a:t>
            </a:r>
            <a:r>
              <a:rPr lang="en-US" altLang="en-US" dirty="0" smtClean="0">
                <a:latin typeface="Arial" panose="020B0604020202020204" pitchFamily="34" charset="0"/>
              </a:rPr>
              <a:t> to answer the question ‘what is assessment?’ individually</a:t>
            </a:r>
          </a:p>
          <a:p>
            <a:r>
              <a:rPr lang="en-US" altLang="en-US" dirty="0" smtClean="0">
                <a:latin typeface="Arial" panose="020B0604020202020204" pitchFamily="34" charset="0"/>
              </a:rPr>
              <a:t>Share their answers with a partner</a:t>
            </a:r>
          </a:p>
          <a:p>
            <a:r>
              <a:rPr lang="en-US" altLang="en-US" dirty="0" smtClean="0">
                <a:latin typeface="Arial" panose="020B0604020202020204" pitchFamily="34" charset="0"/>
              </a:rPr>
              <a:t>Bring up the three bullet points one by one and explain this is a process. </a:t>
            </a:r>
          </a:p>
        </p:txBody>
      </p:sp>
      <p:sp>
        <p:nvSpPr>
          <p:cNvPr id="1536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0321730-8489-4C43-932B-45E6F8640A83}" type="slidenum">
              <a:rPr lang="en-GB" altLang="en-US" smtClean="0"/>
              <a:pPr/>
              <a:t>3</a:t>
            </a:fld>
            <a:endParaRPr lang="en-GB" altLang="en-US" smtClean="0"/>
          </a:p>
        </p:txBody>
      </p:sp>
    </p:spTree>
    <p:extLst>
      <p:ext uri="{BB962C8B-B14F-4D97-AF65-F5344CB8AC3E}">
        <p14:creationId xmlns:p14="http://schemas.microsoft.com/office/powerpoint/2010/main" val="965911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Notes to slide</a:t>
            </a:r>
            <a:endParaRPr lang="ru-RU" dirty="0"/>
          </a:p>
        </p:txBody>
      </p:sp>
      <p:sp>
        <p:nvSpPr>
          <p:cNvPr id="4" name="Номер слайда 3"/>
          <p:cNvSpPr>
            <a:spLocks noGrp="1"/>
          </p:cNvSpPr>
          <p:nvPr>
            <p:ph type="sldNum" sz="quarter" idx="10"/>
          </p:nvPr>
        </p:nvSpPr>
        <p:spPr/>
        <p:txBody>
          <a:bodyPr/>
          <a:lstStyle/>
          <a:p>
            <a:fld id="{3A56DD41-3DEA-4C03-9D80-2E8F5D4129F1}" type="slidenum">
              <a:rPr lang="ru-RU" smtClean="0"/>
              <a:pPr/>
              <a:t>30</a:t>
            </a:fld>
            <a:endParaRPr lang="ru-RU"/>
          </a:p>
        </p:txBody>
      </p:sp>
    </p:spTree>
    <p:extLst>
      <p:ext uri="{BB962C8B-B14F-4D97-AF65-F5344CB8AC3E}">
        <p14:creationId xmlns:p14="http://schemas.microsoft.com/office/powerpoint/2010/main" val="32500229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Notes</a:t>
            </a:r>
            <a:r>
              <a:rPr lang="en-US" baseline="0" dirty="0" smtClean="0"/>
              <a:t> to slide </a:t>
            </a:r>
            <a:endParaRPr lang="ru-RU" dirty="0"/>
          </a:p>
        </p:txBody>
      </p:sp>
      <p:sp>
        <p:nvSpPr>
          <p:cNvPr id="4" name="Номер слайда 3"/>
          <p:cNvSpPr>
            <a:spLocks noGrp="1"/>
          </p:cNvSpPr>
          <p:nvPr>
            <p:ph type="sldNum" sz="quarter" idx="10"/>
          </p:nvPr>
        </p:nvSpPr>
        <p:spPr/>
        <p:txBody>
          <a:bodyPr/>
          <a:lstStyle/>
          <a:p>
            <a:fld id="{1C2BE369-06F0-4186-BEDC-8D760CAD3394}" type="slidenum">
              <a:rPr lang="ru-RU" smtClean="0">
                <a:solidFill>
                  <a:prstClr val="black"/>
                </a:solidFill>
              </a:rPr>
              <a:pPr/>
              <a:t>31</a:t>
            </a:fld>
            <a:endParaRPr lang="ru-RU">
              <a:solidFill>
                <a:prstClr val="black"/>
              </a:solidFill>
            </a:endParaRPr>
          </a:p>
        </p:txBody>
      </p:sp>
    </p:spTree>
    <p:extLst>
      <p:ext uri="{BB962C8B-B14F-4D97-AF65-F5344CB8AC3E}">
        <p14:creationId xmlns:p14="http://schemas.microsoft.com/office/powerpoint/2010/main" val="29640209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Notes to slide </a:t>
            </a:r>
          </a:p>
        </p:txBody>
      </p:sp>
      <p:sp>
        <p:nvSpPr>
          <p:cNvPr id="4403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0414E28-7ACC-494F-8201-5BA322B54F1E}" type="slidenum">
              <a:rPr lang="en-GB" altLang="en-US" smtClean="0"/>
              <a:pPr/>
              <a:t>32</a:t>
            </a:fld>
            <a:endParaRPr lang="en-GB" altLang="en-US" smtClean="0"/>
          </a:p>
        </p:txBody>
      </p:sp>
    </p:spTree>
    <p:extLst>
      <p:ext uri="{BB962C8B-B14F-4D97-AF65-F5344CB8AC3E}">
        <p14:creationId xmlns:p14="http://schemas.microsoft.com/office/powerpoint/2010/main" val="38160221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Look at the example of the curriculum and the syllabus</a:t>
            </a:r>
            <a:r>
              <a:rPr lang="en-US" altLang="en-US" baseline="0" dirty="0" smtClean="0">
                <a:latin typeface="Arial" panose="020B0604020202020204" pitchFamily="34" charset="0"/>
              </a:rPr>
              <a:t> </a:t>
            </a:r>
            <a:r>
              <a:rPr lang="en-US" altLang="en-US" dirty="0" smtClean="0">
                <a:latin typeface="Arial" panose="020B0604020202020204" pitchFamily="34" charset="0"/>
              </a:rPr>
              <a:t>in your workbook. What is the function of these documents and how do they differ?</a:t>
            </a:r>
            <a:endParaRPr lang="en-GB" altLang="en-US" dirty="0" smtClean="0">
              <a:latin typeface="Arial" panose="020B0604020202020204" pitchFamily="34" charset="0"/>
            </a:endParaRPr>
          </a:p>
        </p:txBody>
      </p:sp>
      <p:sp>
        <p:nvSpPr>
          <p:cNvPr id="4608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41A29A9-83FA-49A6-97DE-6AF66FA89569}" type="slidenum">
              <a:rPr lang="en-GB" altLang="en-US" smtClean="0"/>
              <a:pPr/>
              <a:t>34</a:t>
            </a:fld>
            <a:endParaRPr lang="en-GB" altLang="en-US" smtClean="0"/>
          </a:p>
        </p:txBody>
      </p:sp>
    </p:spTree>
    <p:extLst>
      <p:ext uri="{BB962C8B-B14F-4D97-AF65-F5344CB8AC3E}">
        <p14:creationId xmlns:p14="http://schemas.microsoft.com/office/powerpoint/2010/main" val="5490665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Materials for</a:t>
            </a:r>
            <a:r>
              <a:rPr lang="en-US" altLang="en-US" baseline="0" dirty="0" smtClean="0">
                <a:latin typeface="Arial" panose="020B0604020202020204" pitchFamily="34" charset="0"/>
              </a:rPr>
              <a:t> assessment </a:t>
            </a:r>
            <a:r>
              <a:rPr lang="en-US" altLang="en-US" dirty="0" smtClean="0">
                <a:latin typeface="Arial" panose="020B0604020202020204" pitchFamily="34" charset="0"/>
              </a:rPr>
              <a:t>aimed at specific content are developed on the basis of these educational program documents</a:t>
            </a:r>
            <a:r>
              <a:rPr lang="ru-RU" altLang="en-US" dirty="0" smtClean="0">
                <a:latin typeface="Arial" panose="020B0604020202020204" pitchFamily="34" charset="0"/>
              </a:rPr>
              <a:t>.</a:t>
            </a:r>
            <a:endParaRPr lang="en-US" altLang="en-US" dirty="0" smtClean="0">
              <a:latin typeface="Arial" panose="020B0604020202020204" pitchFamily="34" charset="0"/>
            </a:endParaRPr>
          </a:p>
          <a:p>
            <a:endParaRPr lang="en-GB" altLang="en-US" dirty="0" smtClean="0">
              <a:latin typeface="Arial" panose="020B0604020202020204" pitchFamily="34" charset="0"/>
            </a:endParaRPr>
          </a:p>
        </p:txBody>
      </p:sp>
      <p:sp>
        <p:nvSpPr>
          <p:cNvPr id="4813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5BF6314-76B5-4ADE-AA8B-52DE3A994237}" type="slidenum">
              <a:rPr lang="en-GB" altLang="en-US" smtClean="0"/>
              <a:pPr/>
              <a:t>35</a:t>
            </a:fld>
            <a:endParaRPr lang="en-GB" altLang="en-US" smtClean="0"/>
          </a:p>
        </p:txBody>
      </p:sp>
    </p:spTree>
    <p:extLst>
      <p:ext uri="{BB962C8B-B14F-4D97-AF65-F5344CB8AC3E}">
        <p14:creationId xmlns:p14="http://schemas.microsoft.com/office/powerpoint/2010/main" val="10079603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Materials for assessment aimed at specific content are developed on the basis of these educational program documents.</a:t>
            </a:r>
          </a:p>
          <a:p>
            <a:endParaRPr lang="en-US" altLang="en-US" dirty="0" smtClean="0">
              <a:latin typeface="Arial" panose="020B0604020202020204" pitchFamily="34" charset="0"/>
            </a:endParaRPr>
          </a:p>
        </p:txBody>
      </p:sp>
      <p:sp>
        <p:nvSpPr>
          <p:cNvPr id="5018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F423E9B-DB1D-4BF4-926F-78543152E75D}" type="slidenum">
              <a:rPr lang="en-GB" altLang="en-US" smtClean="0"/>
              <a:pPr/>
              <a:t>36</a:t>
            </a:fld>
            <a:endParaRPr lang="en-GB" altLang="en-US" smtClean="0"/>
          </a:p>
        </p:txBody>
      </p:sp>
    </p:spTree>
    <p:extLst>
      <p:ext uri="{BB962C8B-B14F-4D97-AF65-F5344CB8AC3E}">
        <p14:creationId xmlns:p14="http://schemas.microsoft.com/office/powerpoint/2010/main" val="20161092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Materials for assessment aimed at specific content are developed on the basis of these educational program documents.</a:t>
            </a:r>
          </a:p>
          <a:p>
            <a:endParaRPr lang="en-US" altLang="en-US" dirty="0" smtClean="0">
              <a:latin typeface="Arial" panose="020B0604020202020204" pitchFamily="34" charset="0"/>
            </a:endParaRPr>
          </a:p>
          <a:p>
            <a:r>
              <a:rPr lang="ru-RU" altLang="en-US" dirty="0" smtClean="0">
                <a:latin typeface="Arial" panose="020B0604020202020204" pitchFamily="34" charset="0"/>
              </a:rPr>
              <a:t>.</a:t>
            </a:r>
            <a:endParaRPr lang="en-GB" altLang="en-US" dirty="0" smtClean="0">
              <a:latin typeface="Arial" panose="020B0604020202020204" pitchFamily="34" charset="0"/>
            </a:endParaRPr>
          </a:p>
        </p:txBody>
      </p:sp>
      <p:sp>
        <p:nvSpPr>
          <p:cNvPr id="5222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8FA5F48-4DA1-4AF9-9F9B-71FDDF58A698}" type="slidenum">
              <a:rPr lang="en-GB" altLang="en-US" smtClean="0"/>
              <a:pPr/>
              <a:t>37</a:t>
            </a:fld>
            <a:endParaRPr lang="en-GB" altLang="en-US" smtClean="0"/>
          </a:p>
        </p:txBody>
      </p:sp>
    </p:spTree>
    <p:extLst>
      <p:ext uri="{BB962C8B-B14F-4D97-AF65-F5344CB8AC3E}">
        <p14:creationId xmlns:p14="http://schemas.microsoft.com/office/powerpoint/2010/main" val="42097013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Consequently, the content of both forms of assessment</a:t>
            </a:r>
            <a:r>
              <a:rPr lang="en-US" altLang="en-US" baseline="0" dirty="0" smtClean="0">
                <a:latin typeface="Arial" panose="020B0604020202020204" pitchFamily="34" charset="0"/>
              </a:rPr>
              <a:t> </a:t>
            </a:r>
            <a:r>
              <a:rPr lang="en-US" altLang="en-US" dirty="0" smtClean="0">
                <a:latin typeface="Arial" panose="020B0604020202020204" pitchFamily="34" charset="0"/>
              </a:rPr>
              <a:t>is based on the curriculum and syllabus</a:t>
            </a:r>
            <a:r>
              <a:rPr lang="en-US" altLang="en-US" baseline="0" dirty="0" smtClean="0">
                <a:latin typeface="Arial" panose="020B0604020202020204" pitchFamily="34" charset="0"/>
              </a:rPr>
              <a:t> </a:t>
            </a:r>
            <a:r>
              <a:rPr lang="en-US" altLang="en-US" dirty="0" smtClean="0">
                <a:latin typeface="Arial" panose="020B0604020202020204" pitchFamily="34" charset="0"/>
              </a:rPr>
              <a:t>- making them an integrated system</a:t>
            </a:r>
            <a:endParaRPr lang="en-GB" altLang="en-US" dirty="0" smtClean="0">
              <a:latin typeface="Arial" panose="020B0604020202020204" pitchFamily="34" charset="0"/>
            </a:endParaRPr>
          </a:p>
        </p:txBody>
      </p:sp>
      <p:sp>
        <p:nvSpPr>
          <p:cNvPr id="5427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2C6BC42-2F22-42CE-A312-9F46C1EC811E}" type="slidenum">
              <a:rPr lang="en-GB" altLang="en-US" smtClean="0"/>
              <a:pPr/>
              <a:t>38</a:t>
            </a:fld>
            <a:endParaRPr lang="en-GB" altLang="en-US" smtClean="0"/>
          </a:p>
        </p:txBody>
      </p:sp>
    </p:spTree>
    <p:extLst>
      <p:ext uri="{BB962C8B-B14F-4D97-AF65-F5344CB8AC3E}">
        <p14:creationId xmlns:p14="http://schemas.microsoft.com/office/powerpoint/2010/main" val="418715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Before showing the contents of the slide, ask the parties to discuss</a:t>
            </a:r>
            <a:r>
              <a:rPr lang="ru-RU" altLang="en-US" dirty="0" smtClean="0">
                <a:latin typeface="Arial" panose="020B0604020202020204" pitchFamily="34" charset="0"/>
              </a:rPr>
              <a:t>:</a:t>
            </a:r>
            <a:endParaRPr lang="en-GB" altLang="en-US" dirty="0" smtClean="0">
              <a:latin typeface="Arial" panose="020B0604020202020204" pitchFamily="34" charset="0"/>
            </a:endParaRPr>
          </a:p>
          <a:p>
            <a:endParaRPr lang="en-GB" altLang="en-US" dirty="0" smtClean="0">
              <a:latin typeface="Arial" panose="020B0604020202020204" pitchFamily="34" charset="0"/>
            </a:endParaRPr>
          </a:p>
        </p:txBody>
      </p:sp>
      <p:sp>
        <p:nvSpPr>
          <p:cNvPr id="5734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56E6454-359A-4C3C-898E-73F585C759EE}" type="slidenum">
              <a:rPr lang="en-GB" altLang="en-US" smtClean="0"/>
              <a:pPr/>
              <a:t>39</a:t>
            </a:fld>
            <a:endParaRPr lang="en-GB" altLang="en-US" smtClean="0"/>
          </a:p>
        </p:txBody>
      </p:sp>
    </p:spTree>
    <p:extLst>
      <p:ext uri="{BB962C8B-B14F-4D97-AF65-F5344CB8AC3E}">
        <p14:creationId xmlns:p14="http://schemas.microsoft.com/office/powerpoint/2010/main" val="5391106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The peculiarity of this model lies in aiming at preparing students for life in the 21st century</a:t>
            </a:r>
            <a:endParaRPr lang="en-GB" altLang="en-US" dirty="0" smtClean="0">
              <a:latin typeface="Arial" panose="020B0604020202020204" pitchFamily="34" charset="0"/>
            </a:endParaRPr>
          </a:p>
        </p:txBody>
      </p:sp>
      <p:sp>
        <p:nvSpPr>
          <p:cNvPr id="593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C1E9BA1-73A5-479E-B58C-B74AB2D9BC0C}" type="slidenum">
              <a:rPr lang="en-GB" altLang="en-US" smtClean="0"/>
              <a:pPr/>
              <a:t>40</a:t>
            </a:fld>
            <a:endParaRPr lang="en-GB" altLang="en-US" smtClean="0"/>
          </a:p>
        </p:txBody>
      </p:sp>
    </p:spTree>
    <p:extLst>
      <p:ext uri="{BB962C8B-B14F-4D97-AF65-F5344CB8AC3E}">
        <p14:creationId xmlns:p14="http://schemas.microsoft.com/office/powerpoint/2010/main" val="3157001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Notes to slides </a:t>
            </a:r>
          </a:p>
        </p:txBody>
      </p:sp>
      <p:sp>
        <p:nvSpPr>
          <p:cNvPr id="2458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7461FEE-7091-4B3E-89C1-151C5E0B28C3}" type="slidenum">
              <a:rPr lang="en-GB" altLang="en-US" smtClean="0"/>
              <a:pPr/>
              <a:t>4</a:t>
            </a:fld>
            <a:endParaRPr lang="en-GB" altLang="en-US" smtClean="0"/>
          </a:p>
        </p:txBody>
      </p:sp>
    </p:spTree>
    <p:extLst>
      <p:ext uri="{BB962C8B-B14F-4D97-AF65-F5344CB8AC3E}">
        <p14:creationId xmlns:p14="http://schemas.microsoft.com/office/powerpoint/2010/main" val="35088090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Notes to slides </a:t>
            </a:r>
          </a:p>
          <a:p>
            <a:endParaRPr lang="en-US" altLang="en-US" dirty="0" smtClean="0">
              <a:latin typeface="Arial" panose="020B0604020202020204" pitchFamily="34" charset="0"/>
            </a:endParaRPr>
          </a:p>
        </p:txBody>
      </p:sp>
      <p:sp>
        <p:nvSpPr>
          <p:cNvPr id="614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1765051-AFA9-4A10-8A94-F478286E67E6}" type="slidenum">
              <a:rPr lang="en-GB" altLang="en-US" smtClean="0"/>
              <a:pPr/>
              <a:t>41</a:t>
            </a:fld>
            <a:endParaRPr lang="en-GB" altLang="en-US" smtClean="0"/>
          </a:p>
        </p:txBody>
      </p:sp>
    </p:spTree>
    <p:extLst>
      <p:ext uri="{BB962C8B-B14F-4D97-AF65-F5344CB8AC3E}">
        <p14:creationId xmlns:p14="http://schemas.microsoft.com/office/powerpoint/2010/main" val="14837273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Notes to slides </a:t>
            </a:r>
          </a:p>
        </p:txBody>
      </p:sp>
      <p:sp>
        <p:nvSpPr>
          <p:cNvPr id="6758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6AC938F-D48C-49ED-9153-0E8463EA7F87}" type="slidenum">
              <a:rPr lang="en-GB" altLang="en-US" smtClean="0"/>
              <a:pPr/>
              <a:t>42</a:t>
            </a:fld>
            <a:endParaRPr lang="en-GB" altLang="en-US" smtClean="0"/>
          </a:p>
        </p:txBody>
      </p:sp>
    </p:spTree>
    <p:extLst>
      <p:ext uri="{BB962C8B-B14F-4D97-AF65-F5344CB8AC3E}">
        <p14:creationId xmlns:p14="http://schemas.microsoft.com/office/powerpoint/2010/main" val="9424334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Notes to slides </a:t>
            </a:r>
          </a:p>
        </p:txBody>
      </p:sp>
      <p:sp>
        <p:nvSpPr>
          <p:cNvPr id="7373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785305D-AAB3-42BA-ABFB-9E104ACA64ED}" type="slidenum">
              <a:rPr lang="en-GB" altLang="en-US" smtClean="0"/>
              <a:pPr/>
              <a:t>43</a:t>
            </a:fld>
            <a:endParaRPr lang="en-GB" altLang="en-US" smtClean="0"/>
          </a:p>
        </p:txBody>
      </p:sp>
    </p:spTree>
    <p:extLst>
      <p:ext uri="{BB962C8B-B14F-4D97-AF65-F5344CB8AC3E}">
        <p14:creationId xmlns:p14="http://schemas.microsoft.com/office/powerpoint/2010/main" val="22495713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Notes</a:t>
            </a:r>
            <a:r>
              <a:rPr lang="en-US" altLang="en-US" baseline="0" dirty="0" smtClean="0">
                <a:latin typeface="Arial" panose="020B0604020202020204" pitchFamily="34" charset="0"/>
              </a:rPr>
              <a:t> to slides </a:t>
            </a:r>
            <a:endParaRPr lang="en-US" altLang="en-US" dirty="0" smtClean="0">
              <a:latin typeface="Arial" panose="020B0604020202020204" pitchFamily="34" charset="0"/>
            </a:endParaRPr>
          </a:p>
        </p:txBody>
      </p:sp>
      <p:sp>
        <p:nvSpPr>
          <p:cNvPr id="6349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9B6F5FD-CB6F-41EA-8BAF-B340BDA0408A}" type="slidenum">
              <a:rPr lang="en-GB" altLang="en-US" smtClean="0"/>
              <a:pPr/>
              <a:t>44</a:t>
            </a:fld>
            <a:endParaRPr lang="en-GB" altLang="en-US" smtClean="0"/>
          </a:p>
        </p:txBody>
      </p:sp>
    </p:spTree>
    <p:extLst>
      <p:ext uri="{BB962C8B-B14F-4D97-AF65-F5344CB8AC3E}">
        <p14:creationId xmlns:p14="http://schemas.microsoft.com/office/powerpoint/2010/main" val="41981874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Notes</a:t>
            </a:r>
            <a:r>
              <a:rPr lang="en-US" altLang="en-US" baseline="0" dirty="0" smtClean="0">
                <a:latin typeface="Arial" panose="020B0604020202020204" pitchFamily="34" charset="0"/>
              </a:rPr>
              <a:t> to slides </a:t>
            </a:r>
            <a:endParaRPr lang="en-US" altLang="en-US" dirty="0" smtClean="0">
              <a:latin typeface="Arial" panose="020B0604020202020204" pitchFamily="34" charset="0"/>
            </a:endParaRPr>
          </a:p>
        </p:txBody>
      </p:sp>
      <p:sp>
        <p:nvSpPr>
          <p:cNvPr id="6554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770373A-4EE0-438D-B2E4-E0AEF9423731}" type="slidenum">
              <a:rPr lang="en-GB" altLang="en-US" smtClean="0"/>
              <a:pPr/>
              <a:t>45</a:t>
            </a:fld>
            <a:endParaRPr lang="en-GB" altLang="en-US" smtClean="0"/>
          </a:p>
        </p:txBody>
      </p:sp>
    </p:spTree>
    <p:extLst>
      <p:ext uri="{BB962C8B-B14F-4D97-AF65-F5344CB8AC3E}">
        <p14:creationId xmlns:p14="http://schemas.microsoft.com/office/powerpoint/2010/main" val="873456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If they do not agree, then change the quarter, beyond the unit</a:t>
            </a:r>
            <a:r>
              <a:rPr lang="ru-RU" baseline="0" dirty="0" smtClean="0"/>
              <a:t>,</a:t>
            </a:r>
            <a:endParaRPr lang="ru-RU" dirty="0"/>
          </a:p>
        </p:txBody>
      </p:sp>
      <p:sp>
        <p:nvSpPr>
          <p:cNvPr id="4" name="Номер слайда 3"/>
          <p:cNvSpPr>
            <a:spLocks noGrp="1"/>
          </p:cNvSpPr>
          <p:nvPr>
            <p:ph type="sldNum" sz="quarter" idx="10"/>
          </p:nvPr>
        </p:nvSpPr>
        <p:spPr/>
        <p:txBody>
          <a:bodyPr/>
          <a:lstStyle/>
          <a:p>
            <a:fld id="{1C2BE369-06F0-4186-BEDC-8D760CAD3394}" type="slidenum">
              <a:rPr lang="ru-RU" smtClean="0"/>
              <a:pPr/>
              <a:t>46</a:t>
            </a:fld>
            <a:endParaRPr lang="ru-RU"/>
          </a:p>
        </p:txBody>
      </p:sp>
    </p:spTree>
    <p:extLst>
      <p:ext uri="{BB962C8B-B14F-4D97-AF65-F5344CB8AC3E}">
        <p14:creationId xmlns:p14="http://schemas.microsoft.com/office/powerpoint/2010/main" val="35149311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Notes</a:t>
            </a:r>
            <a:r>
              <a:rPr lang="en-US" baseline="0" dirty="0" smtClean="0"/>
              <a:t> to slides </a:t>
            </a:r>
            <a:endParaRPr lang="ru-RU" dirty="0"/>
          </a:p>
        </p:txBody>
      </p:sp>
      <p:sp>
        <p:nvSpPr>
          <p:cNvPr id="4" name="Номер слайда 3"/>
          <p:cNvSpPr>
            <a:spLocks noGrp="1"/>
          </p:cNvSpPr>
          <p:nvPr>
            <p:ph type="sldNum" sz="quarter" idx="10"/>
          </p:nvPr>
        </p:nvSpPr>
        <p:spPr/>
        <p:txBody>
          <a:bodyPr/>
          <a:lstStyle/>
          <a:p>
            <a:fld id="{3A56DD41-3DEA-4C03-9D80-2E8F5D4129F1}" type="slidenum">
              <a:rPr lang="ru-RU" smtClean="0"/>
              <a:pPr/>
              <a:t>47</a:t>
            </a:fld>
            <a:endParaRPr lang="ru-RU"/>
          </a:p>
        </p:txBody>
      </p:sp>
    </p:spTree>
    <p:extLst>
      <p:ext uri="{BB962C8B-B14F-4D97-AF65-F5344CB8AC3E}">
        <p14:creationId xmlns:p14="http://schemas.microsoft.com/office/powerpoint/2010/main" val="33865751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If they do not agree, then make changes for</a:t>
            </a:r>
            <a:r>
              <a:rPr lang="en-US" baseline="0" dirty="0" smtClean="0"/>
              <a:t> </a:t>
            </a:r>
            <a:r>
              <a:rPr lang="en-US" dirty="0" smtClean="0"/>
              <a:t>the term, unit</a:t>
            </a:r>
            <a:endParaRPr lang="ru-RU" dirty="0"/>
          </a:p>
        </p:txBody>
      </p:sp>
      <p:sp>
        <p:nvSpPr>
          <p:cNvPr id="4" name="Номер слайда 3"/>
          <p:cNvSpPr>
            <a:spLocks noGrp="1"/>
          </p:cNvSpPr>
          <p:nvPr>
            <p:ph type="sldNum" sz="quarter" idx="10"/>
          </p:nvPr>
        </p:nvSpPr>
        <p:spPr/>
        <p:txBody>
          <a:bodyPr/>
          <a:lstStyle/>
          <a:p>
            <a:fld id="{1C2BE369-06F0-4186-BEDC-8D760CAD3394}" type="slidenum">
              <a:rPr lang="ru-RU" smtClean="0"/>
              <a:pPr/>
              <a:t>48</a:t>
            </a:fld>
            <a:endParaRPr lang="ru-RU"/>
          </a:p>
        </p:txBody>
      </p:sp>
    </p:spTree>
    <p:extLst>
      <p:ext uri="{BB962C8B-B14F-4D97-AF65-F5344CB8AC3E}">
        <p14:creationId xmlns:p14="http://schemas.microsoft.com/office/powerpoint/2010/main" val="21821538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If they do not agree, then make changes for the term, unit</a:t>
            </a:r>
          </a:p>
        </p:txBody>
      </p:sp>
      <p:sp>
        <p:nvSpPr>
          <p:cNvPr id="4" name="Номер слайда 3"/>
          <p:cNvSpPr>
            <a:spLocks noGrp="1"/>
          </p:cNvSpPr>
          <p:nvPr>
            <p:ph type="sldNum" sz="quarter" idx="10"/>
          </p:nvPr>
        </p:nvSpPr>
        <p:spPr/>
        <p:txBody>
          <a:bodyPr/>
          <a:lstStyle/>
          <a:p>
            <a:fld id="{1C2BE369-06F0-4186-BEDC-8D760CAD3394}" type="slidenum">
              <a:rPr lang="ru-RU" smtClean="0"/>
              <a:pPr/>
              <a:t>49</a:t>
            </a:fld>
            <a:endParaRPr lang="ru-RU"/>
          </a:p>
        </p:txBody>
      </p:sp>
    </p:spTree>
    <p:extLst>
      <p:ext uri="{BB962C8B-B14F-4D97-AF65-F5344CB8AC3E}">
        <p14:creationId xmlns:p14="http://schemas.microsoft.com/office/powerpoint/2010/main" val="22903416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Notes</a:t>
            </a:r>
            <a:r>
              <a:rPr lang="en-US" baseline="0" dirty="0" smtClean="0"/>
              <a:t> to slides </a:t>
            </a:r>
            <a:endParaRPr lang="ru-RU" dirty="0"/>
          </a:p>
        </p:txBody>
      </p:sp>
      <p:sp>
        <p:nvSpPr>
          <p:cNvPr id="4" name="Номер слайда 3"/>
          <p:cNvSpPr>
            <a:spLocks noGrp="1"/>
          </p:cNvSpPr>
          <p:nvPr>
            <p:ph type="sldNum" sz="quarter" idx="10"/>
          </p:nvPr>
        </p:nvSpPr>
        <p:spPr/>
        <p:txBody>
          <a:bodyPr/>
          <a:lstStyle/>
          <a:p>
            <a:fld id="{3A56DD41-3DEA-4C03-9D80-2E8F5D4129F1}" type="slidenum">
              <a:rPr lang="ru-RU" smtClean="0"/>
              <a:pPr/>
              <a:t>50</a:t>
            </a:fld>
            <a:endParaRPr lang="ru-RU"/>
          </a:p>
        </p:txBody>
      </p:sp>
    </p:spTree>
    <p:extLst>
      <p:ext uri="{BB962C8B-B14F-4D97-AF65-F5344CB8AC3E}">
        <p14:creationId xmlns:p14="http://schemas.microsoft.com/office/powerpoint/2010/main" val="2504015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Notes to slides </a:t>
            </a:r>
          </a:p>
        </p:txBody>
      </p:sp>
      <p:sp>
        <p:nvSpPr>
          <p:cNvPr id="2662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29592A2-4878-4966-9F29-C7C860992A72}" type="slidenum">
              <a:rPr lang="en-GB" altLang="en-US" smtClean="0"/>
              <a:pPr/>
              <a:t>5</a:t>
            </a:fld>
            <a:endParaRPr lang="en-GB" altLang="en-US" smtClean="0"/>
          </a:p>
        </p:txBody>
      </p:sp>
    </p:spTree>
    <p:extLst>
      <p:ext uri="{BB962C8B-B14F-4D97-AF65-F5344CB8AC3E}">
        <p14:creationId xmlns:p14="http://schemas.microsoft.com/office/powerpoint/2010/main" val="267129942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Notes</a:t>
            </a:r>
            <a:r>
              <a:rPr lang="en-US" baseline="0" dirty="0" smtClean="0"/>
              <a:t> to slides </a:t>
            </a:r>
            <a:endParaRPr lang="ru-RU" dirty="0"/>
          </a:p>
        </p:txBody>
      </p:sp>
      <p:sp>
        <p:nvSpPr>
          <p:cNvPr id="4" name="Номер слайда 3"/>
          <p:cNvSpPr>
            <a:spLocks noGrp="1"/>
          </p:cNvSpPr>
          <p:nvPr>
            <p:ph type="sldNum" sz="quarter" idx="10"/>
          </p:nvPr>
        </p:nvSpPr>
        <p:spPr/>
        <p:txBody>
          <a:bodyPr/>
          <a:lstStyle/>
          <a:p>
            <a:fld id="{3A56DD41-3DEA-4C03-9D80-2E8F5D4129F1}" type="slidenum">
              <a:rPr lang="ru-RU" smtClean="0"/>
              <a:pPr/>
              <a:t>51</a:t>
            </a:fld>
            <a:endParaRPr lang="ru-RU"/>
          </a:p>
        </p:txBody>
      </p:sp>
    </p:spTree>
    <p:extLst>
      <p:ext uri="{BB962C8B-B14F-4D97-AF65-F5344CB8AC3E}">
        <p14:creationId xmlns:p14="http://schemas.microsoft.com/office/powerpoint/2010/main" val="236013852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Notes to slide </a:t>
            </a:r>
            <a:endParaRPr lang="ru-RU" dirty="0"/>
          </a:p>
        </p:txBody>
      </p:sp>
      <p:sp>
        <p:nvSpPr>
          <p:cNvPr id="4" name="Номер слайда 3"/>
          <p:cNvSpPr>
            <a:spLocks noGrp="1"/>
          </p:cNvSpPr>
          <p:nvPr>
            <p:ph type="sldNum" sz="quarter" idx="10"/>
          </p:nvPr>
        </p:nvSpPr>
        <p:spPr/>
        <p:txBody>
          <a:bodyPr/>
          <a:lstStyle/>
          <a:p>
            <a:fld id="{3A56DD41-3DEA-4C03-9D80-2E8F5D4129F1}" type="slidenum">
              <a:rPr lang="ru-RU" smtClean="0"/>
              <a:pPr/>
              <a:t>52</a:t>
            </a:fld>
            <a:endParaRPr lang="ru-RU"/>
          </a:p>
        </p:txBody>
      </p:sp>
    </p:spTree>
    <p:extLst>
      <p:ext uri="{BB962C8B-B14F-4D97-AF65-F5344CB8AC3E}">
        <p14:creationId xmlns:p14="http://schemas.microsoft.com/office/powerpoint/2010/main" val="33055416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Insert standard, curriculum, syllabus </a:t>
            </a:r>
            <a:endParaRPr lang="ru-RU" dirty="0"/>
          </a:p>
        </p:txBody>
      </p:sp>
      <p:sp>
        <p:nvSpPr>
          <p:cNvPr id="4" name="Номер слайда 3"/>
          <p:cNvSpPr>
            <a:spLocks noGrp="1"/>
          </p:cNvSpPr>
          <p:nvPr>
            <p:ph type="sldNum" sz="quarter" idx="10"/>
          </p:nvPr>
        </p:nvSpPr>
        <p:spPr/>
        <p:txBody>
          <a:bodyPr/>
          <a:lstStyle/>
          <a:p>
            <a:fld id="{1C2BE369-06F0-4186-BEDC-8D760CAD3394}" type="slidenum">
              <a:rPr lang="ru-RU" smtClean="0"/>
              <a:pPr/>
              <a:t>53</a:t>
            </a:fld>
            <a:endParaRPr lang="ru-RU"/>
          </a:p>
        </p:txBody>
      </p:sp>
    </p:spTree>
    <p:extLst>
      <p:ext uri="{BB962C8B-B14F-4D97-AF65-F5344CB8AC3E}">
        <p14:creationId xmlns:p14="http://schemas.microsoft.com/office/powerpoint/2010/main" val="54952800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22275" y="1241425"/>
            <a:ext cx="5953125" cy="3349625"/>
          </a:xfrm>
        </p:spPr>
      </p:sp>
      <p:sp>
        <p:nvSpPr>
          <p:cNvPr id="3" name="Заметки 2"/>
          <p:cNvSpPr>
            <a:spLocks noGrp="1"/>
          </p:cNvSpPr>
          <p:nvPr>
            <p:ph type="body" idx="1"/>
          </p:nvPr>
        </p:nvSpPr>
        <p:spPr/>
        <p:txBody>
          <a:bodyPr/>
          <a:lstStyle/>
          <a:p>
            <a:r>
              <a:rPr lang="en-US" dirty="0" smtClean="0"/>
              <a:t>Insert standard, curriculum, syllabus </a:t>
            </a:r>
          </a:p>
        </p:txBody>
      </p:sp>
      <p:sp>
        <p:nvSpPr>
          <p:cNvPr id="4" name="Номер слайда 3"/>
          <p:cNvSpPr>
            <a:spLocks noGrp="1"/>
          </p:cNvSpPr>
          <p:nvPr>
            <p:ph type="sldNum" sz="quarter" idx="10"/>
          </p:nvPr>
        </p:nvSpPr>
        <p:spPr/>
        <p:txBody>
          <a:bodyPr/>
          <a:lstStyle/>
          <a:p>
            <a:fld id="{1C2BE369-06F0-4186-BEDC-8D760CAD3394}" type="slidenum">
              <a:rPr lang="ru-RU" smtClean="0">
                <a:solidFill>
                  <a:prstClr val="black"/>
                </a:solidFill>
              </a:rPr>
              <a:pPr/>
              <a:t>54</a:t>
            </a:fld>
            <a:endParaRPr lang="ru-RU">
              <a:solidFill>
                <a:prstClr val="black"/>
              </a:solidFill>
            </a:endParaRPr>
          </a:p>
        </p:txBody>
      </p:sp>
    </p:spTree>
    <p:extLst>
      <p:ext uri="{BB962C8B-B14F-4D97-AF65-F5344CB8AC3E}">
        <p14:creationId xmlns:p14="http://schemas.microsoft.com/office/powerpoint/2010/main" val="226548247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Notes to slides </a:t>
            </a:r>
            <a:endParaRPr lang="ru-RU" dirty="0"/>
          </a:p>
        </p:txBody>
      </p:sp>
      <p:sp>
        <p:nvSpPr>
          <p:cNvPr id="4" name="Номер слайда 3"/>
          <p:cNvSpPr>
            <a:spLocks noGrp="1"/>
          </p:cNvSpPr>
          <p:nvPr>
            <p:ph type="sldNum" sz="quarter" idx="10"/>
          </p:nvPr>
        </p:nvSpPr>
        <p:spPr/>
        <p:txBody>
          <a:bodyPr/>
          <a:lstStyle/>
          <a:p>
            <a:fld id="{9AFF364A-2493-4935-9722-CB99DC989BB8}" type="slidenum">
              <a:rPr lang="ru-RU" smtClean="0"/>
              <a:pPr/>
              <a:t>55</a:t>
            </a:fld>
            <a:endParaRPr lang="ru-RU"/>
          </a:p>
        </p:txBody>
      </p:sp>
    </p:spTree>
    <p:extLst>
      <p:ext uri="{BB962C8B-B14F-4D97-AF65-F5344CB8AC3E}">
        <p14:creationId xmlns:p14="http://schemas.microsoft.com/office/powerpoint/2010/main" val="111697959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Notes to slides </a:t>
            </a:r>
            <a:endParaRPr lang="ru-RU" dirty="0"/>
          </a:p>
        </p:txBody>
      </p:sp>
      <p:sp>
        <p:nvSpPr>
          <p:cNvPr id="4" name="Номер слайда 3"/>
          <p:cNvSpPr>
            <a:spLocks noGrp="1"/>
          </p:cNvSpPr>
          <p:nvPr>
            <p:ph type="sldNum" sz="quarter" idx="10"/>
          </p:nvPr>
        </p:nvSpPr>
        <p:spPr/>
        <p:txBody>
          <a:bodyPr/>
          <a:lstStyle/>
          <a:p>
            <a:fld id="{3A56DD41-3DEA-4C03-9D80-2E8F5D4129F1}" type="slidenum">
              <a:rPr lang="ru-RU" smtClean="0"/>
              <a:pPr/>
              <a:t>56</a:t>
            </a:fld>
            <a:endParaRPr lang="ru-RU"/>
          </a:p>
        </p:txBody>
      </p:sp>
    </p:spTree>
    <p:extLst>
      <p:ext uri="{BB962C8B-B14F-4D97-AF65-F5344CB8AC3E}">
        <p14:creationId xmlns:p14="http://schemas.microsoft.com/office/powerpoint/2010/main" val="324546824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r>
              <a:rPr lang="en-US" dirty="0" smtClean="0"/>
              <a:t>Notes to slides </a:t>
            </a:r>
            <a:endParaRPr lang="ru-RU" dirty="0"/>
          </a:p>
        </p:txBody>
      </p:sp>
      <p:sp>
        <p:nvSpPr>
          <p:cNvPr id="4" name="Номер слайда 3"/>
          <p:cNvSpPr>
            <a:spLocks noGrp="1"/>
          </p:cNvSpPr>
          <p:nvPr>
            <p:ph type="sldNum" sz="quarter" idx="10"/>
          </p:nvPr>
        </p:nvSpPr>
        <p:spPr/>
        <p:txBody>
          <a:bodyPr/>
          <a:lstStyle/>
          <a:p>
            <a:fld id="{1C2BE369-06F0-4186-BEDC-8D760CAD3394}" type="slidenum">
              <a:rPr lang="ru-RU" smtClean="0">
                <a:solidFill>
                  <a:prstClr val="black"/>
                </a:solidFill>
              </a:rPr>
              <a:pPr/>
              <a:t>57</a:t>
            </a:fld>
            <a:endParaRPr lang="ru-RU">
              <a:solidFill>
                <a:prstClr val="black"/>
              </a:solidFill>
            </a:endParaRPr>
          </a:p>
        </p:txBody>
      </p:sp>
    </p:spTree>
    <p:extLst>
      <p:ext uri="{BB962C8B-B14F-4D97-AF65-F5344CB8AC3E}">
        <p14:creationId xmlns:p14="http://schemas.microsoft.com/office/powerpoint/2010/main" val="16560982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Notes to slide</a:t>
            </a:r>
            <a:endParaRPr lang="ru-RU" dirty="0"/>
          </a:p>
        </p:txBody>
      </p:sp>
      <p:sp>
        <p:nvSpPr>
          <p:cNvPr id="4" name="Номер слайда 3"/>
          <p:cNvSpPr>
            <a:spLocks noGrp="1"/>
          </p:cNvSpPr>
          <p:nvPr>
            <p:ph type="sldNum" sz="quarter" idx="10"/>
          </p:nvPr>
        </p:nvSpPr>
        <p:spPr/>
        <p:txBody>
          <a:bodyPr/>
          <a:lstStyle/>
          <a:p>
            <a:fld id="{3A56DD41-3DEA-4C03-9D80-2E8F5D4129F1}" type="slidenum">
              <a:rPr lang="ru-RU" smtClean="0"/>
              <a:pPr/>
              <a:t>59</a:t>
            </a:fld>
            <a:endParaRPr lang="ru-RU"/>
          </a:p>
        </p:txBody>
      </p:sp>
    </p:spTree>
    <p:extLst>
      <p:ext uri="{BB962C8B-B14F-4D97-AF65-F5344CB8AC3E}">
        <p14:creationId xmlns:p14="http://schemas.microsoft.com/office/powerpoint/2010/main" val="224549831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Notes to slide </a:t>
            </a:r>
            <a:endParaRPr lang="ru-RU" dirty="0"/>
          </a:p>
        </p:txBody>
      </p:sp>
      <p:sp>
        <p:nvSpPr>
          <p:cNvPr id="4" name="Номер слайда 3"/>
          <p:cNvSpPr>
            <a:spLocks noGrp="1"/>
          </p:cNvSpPr>
          <p:nvPr>
            <p:ph type="sldNum" sz="quarter" idx="10"/>
          </p:nvPr>
        </p:nvSpPr>
        <p:spPr/>
        <p:txBody>
          <a:bodyPr/>
          <a:lstStyle/>
          <a:p>
            <a:fld id="{3A56DD41-3DEA-4C03-9D80-2E8F5D4129F1}" type="slidenum">
              <a:rPr lang="ru-RU" smtClean="0"/>
              <a:pPr/>
              <a:t>60</a:t>
            </a:fld>
            <a:endParaRPr lang="ru-RU"/>
          </a:p>
        </p:txBody>
      </p:sp>
    </p:spTree>
    <p:extLst>
      <p:ext uri="{BB962C8B-B14F-4D97-AF65-F5344CB8AC3E}">
        <p14:creationId xmlns:p14="http://schemas.microsoft.com/office/powerpoint/2010/main" val="409185598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22275" y="1241425"/>
            <a:ext cx="5953125" cy="3349625"/>
          </a:xfrm>
        </p:spPr>
      </p:sp>
      <p:sp>
        <p:nvSpPr>
          <p:cNvPr id="3" name="Заметки 2"/>
          <p:cNvSpPr>
            <a:spLocks noGrp="1"/>
          </p:cNvSpPr>
          <p:nvPr>
            <p:ph type="body" idx="1"/>
          </p:nvPr>
        </p:nvSpPr>
        <p:spPr/>
        <p:txBody>
          <a:bodyPr/>
          <a:lstStyle/>
          <a:p>
            <a:r>
              <a:rPr lang="en-US" dirty="0" smtClean="0"/>
              <a:t>Notes to slide</a:t>
            </a:r>
            <a:r>
              <a:rPr lang="en-US" baseline="0" dirty="0" smtClean="0"/>
              <a:t> </a:t>
            </a:r>
            <a:endParaRPr lang="ru-RU" dirty="0"/>
          </a:p>
        </p:txBody>
      </p:sp>
      <p:sp>
        <p:nvSpPr>
          <p:cNvPr id="4" name="Номер слайда 3"/>
          <p:cNvSpPr>
            <a:spLocks noGrp="1"/>
          </p:cNvSpPr>
          <p:nvPr>
            <p:ph type="sldNum" sz="quarter" idx="10"/>
          </p:nvPr>
        </p:nvSpPr>
        <p:spPr/>
        <p:txBody>
          <a:bodyPr/>
          <a:lstStyle/>
          <a:p>
            <a:fld id="{1C2BE369-06F0-4186-BEDC-8D760CAD3394}" type="slidenum">
              <a:rPr lang="ru-RU" smtClean="0">
                <a:solidFill>
                  <a:prstClr val="black"/>
                </a:solidFill>
              </a:rPr>
              <a:pPr/>
              <a:t>61</a:t>
            </a:fld>
            <a:endParaRPr lang="ru-RU">
              <a:solidFill>
                <a:prstClr val="black"/>
              </a:solidFill>
            </a:endParaRPr>
          </a:p>
        </p:txBody>
      </p:sp>
    </p:spTree>
    <p:extLst>
      <p:ext uri="{BB962C8B-B14F-4D97-AF65-F5344CB8AC3E}">
        <p14:creationId xmlns:p14="http://schemas.microsoft.com/office/powerpoint/2010/main" val="1190362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Notes to slides </a:t>
            </a:r>
            <a:endParaRPr lang="ru-RU" dirty="0"/>
          </a:p>
        </p:txBody>
      </p:sp>
      <p:sp>
        <p:nvSpPr>
          <p:cNvPr id="4" name="Номер слайда 3"/>
          <p:cNvSpPr>
            <a:spLocks noGrp="1"/>
          </p:cNvSpPr>
          <p:nvPr>
            <p:ph type="sldNum" sz="quarter" idx="10"/>
          </p:nvPr>
        </p:nvSpPr>
        <p:spPr/>
        <p:txBody>
          <a:bodyPr/>
          <a:lstStyle/>
          <a:p>
            <a:fld id="{3A56DD41-3DEA-4C03-9D80-2E8F5D4129F1}" type="slidenum">
              <a:rPr lang="ru-RU" smtClean="0"/>
              <a:pPr/>
              <a:t>6</a:t>
            </a:fld>
            <a:endParaRPr lang="ru-RU"/>
          </a:p>
        </p:txBody>
      </p:sp>
    </p:spTree>
    <p:extLst>
      <p:ext uri="{BB962C8B-B14F-4D97-AF65-F5344CB8AC3E}">
        <p14:creationId xmlns:p14="http://schemas.microsoft.com/office/powerpoint/2010/main" val="138225642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Notes to slide </a:t>
            </a:r>
            <a:endParaRPr lang="ru-RU" dirty="0"/>
          </a:p>
        </p:txBody>
      </p:sp>
      <p:sp>
        <p:nvSpPr>
          <p:cNvPr id="4" name="Номер слайда 3"/>
          <p:cNvSpPr>
            <a:spLocks noGrp="1"/>
          </p:cNvSpPr>
          <p:nvPr>
            <p:ph type="sldNum" sz="quarter" idx="10"/>
          </p:nvPr>
        </p:nvSpPr>
        <p:spPr/>
        <p:txBody>
          <a:bodyPr/>
          <a:lstStyle/>
          <a:p>
            <a:fld id="{3A56DD41-3DEA-4C03-9D80-2E8F5D4129F1}" type="slidenum">
              <a:rPr lang="ru-RU" smtClean="0"/>
              <a:pPr/>
              <a:t>62</a:t>
            </a:fld>
            <a:endParaRPr lang="ru-RU"/>
          </a:p>
        </p:txBody>
      </p:sp>
    </p:spTree>
    <p:extLst>
      <p:ext uri="{BB962C8B-B14F-4D97-AF65-F5344CB8AC3E}">
        <p14:creationId xmlns:p14="http://schemas.microsoft.com/office/powerpoint/2010/main" val="319209236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Notes to slide </a:t>
            </a:r>
            <a:endParaRPr lang="ru-RU" dirty="0"/>
          </a:p>
        </p:txBody>
      </p:sp>
      <p:sp>
        <p:nvSpPr>
          <p:cNvPr id="4" name="Номер слайда 3"/>
          <p:cNvSpPr>
            <a:spLocks noGrp="1"/>
          </p:cNvSpPr>
          <p:nvPr>
            <p:ph type="sldNum" sz="quarter" idx="10"/>
          </p:nvPr>
        </p:nvSpPr>
        <p:spPr/>
        <p:txBody>
          <a:bodyPr/>
          <a:lstStyle/>
          <a:p>
            <a:fld id="{3A56DD41-3DEA-4C03-9D80-2E8F5D4129F1}" type="slidenum">
              <a:rPr lang="ru-RU" smtClean="0"/>
              <a:pPr/>
              <a:t>63</a:t>
            </a:fld>
            <a:endParaRPr lang="ru-RU"/>
          </a:p>
        </p:txBody>
      </p:sp>
    </p:spTree>
    <p:extLst>
      <p:ext uri="{BB962C8B-B14F-4D97-AF65-F5344CB8AC3E}">
        <p14:creationId xmlns:p14="http://schemas.microsoft.com/office/powerpoint/2010/main" val="418168089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Notes</a:t>
            </a:r>
            <a:r>
              <a:rPr lang="en-US" baseline="0" dirty="0" smtClean="0"/>
              <a:t> to slide </a:t>
            </a:r>
            <a:endParaRPr lang="ru-RU" dirty="0"/>
          </a:p>
        </p:txBody>
      </p:sp>
      <p:sp>
        <p:nvSpPr>
          <p:cNvPr id="4" name="Номер слайда 3"/>
          <p:cNvSpPr>
            <a:spLocks noGrp="1"/>
          </p:cNvSpPr>
          <p:nvPr>
            <p:ph type="sldNum" sz="quarter" idx="10"/>
          </p:nvPr>
        </p:nvSpPr>
        <p:spPr/>
        <p:txBody>
          <a:bodyPr/>
          <a:lstStyle/>
          <a:p>
            <a:fld id="{3A56DD41-3DEA-4C03-9D80-2E8F5D4129F1}" type="slidenum">
              <a:rPr lang="ru-RU" smtClean="0"/>
              <a:pPr/>
              <a:t>64</a:t>
            </a:fld>
            <a:endParaRPr lang="ru-RU"/>
          </a:p>
        </p:txBody>
      </p:sp>
    </p:spTree>
    <p:extLst>
      <p:ext uri="{BB962C8B-B14F-4D97-AF65-F5344CB8AC3E}">
        <p14:creationId xmlns:p14="http://schemas.microsoft.com/office/powerpoint/2010/main" val="197151441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Notes</a:t>
            </a:r>
            <a:r>
              <a:rPr lang="en-US" baseline="0" dirty="0" smtClean="0"/>
              <a:t> to slide </a:t>
            </a:r>
            <a:endParaRPr lang="ru-RU" dirty="0" smtClean="0"/>
          </a:p>
          <a:p>
            <a:endParaRPr lang="ru-RU" dirty="0"/>
          </a:p>
        </p:txBody>
      </p:sp>
      <p:sp>
        <p:nvSpPr>
          <p:cNvPr id="4" name="Номер слайда 3"/>
          <p:cNvSpPr>
            <a:spLocks noGrp="1"/>
          </p:cNvSpPr>
          <p:nvPr>
            <p:ph type="sldNum" sz="quarter" idx="10"/>
          </p:nvPr>
        </p:nvSpPr>
        <p:spPr/>
        <p:txBody>
          <a:bodyPr/>
          <a:lstStyle/>
          <a:p>
            <a:fld id="{3A56DD41-3DEA-4C03-9D80-2E8F5D4129F1}" type="slidenum">
              <a:rPr lang="ru-RU" smtClean="0"/>
              <a:pPr/>
              <a:t>65</a:t>
            </a:fld>
            <a:endParaRPr lang="ru-RU"/>
          </a:p>
        </p:txBody>
      </p:sp>
    </p:spTree>
    <p:extLst>
      <p:ext uri="{BB962C8B-B14F-4D97-AF65-F5344CB8AC3E}">
        <p14:creationId xmlns:p14="http://schemas.microsoft.com/office/powerpoint/2010/main" val="176754621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Insert</a:t>
            </a:r>
            <a:r>
              <a:rPr lang="en-US" baseline="0" dirty="0" smtClean="0"/>
              <a:t> after moderation </a:t>
            </a:r>
            <a:endParaRPr lang="ru-RU" dirty="0"/>
          </a:p>
        </p:txBody>
      </p:sp>
      <p:sp>
        <p:nvSpPr>
          <p:cNvPr id="4" name="Номер слайда 3"/>
          <p:cNvSpPr>
            <a:spLocks noGrp="1"/>
          </p:cNvSpPr>
          <p:nvPr>
            <p:ph type="sldNum" sz="quarter" idx="10"/>
          </p:nvPr>
        </p:nvSpPr>
        <p:spPr/>
        <p:txBody>
          <a:bodyPr/>
          <a:lstStyle/>
          <a:p>
            <a:fld id="{1C2BE369-06F0-4186-BEDC-8D760CAD3394}" type="slidenum">
              <a:rPr lang="ru-RU" smtClean="0"/>
              <a:pPr/>
              <a:t>66</a:t>
            </a:fld>
            <a:endParaRPr lang="ru-RU"/>
          </a:p>
        </p:txBody>
      </p:sp>
    </p:spTree>
    <p:extLst>
      <p:ext uri="{BB962C8B-B14F-4D97-AF65-F5344CB8AC3E}">
        <p14:creationId xmlns:p14="http://schemas.microsoft.com/office/powerpoint/2010/main" val="414279913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Notes</a:t>
            </a:r>
            <a:r>
              <a:rPr lang="en-US" baseline="0" dirty="0" smtClean="0"/>
              <a:t> to slide </a:t>
            </a:r>
            <a:endParaRPr lang="ru-RU" dirty="0" smtClean="0"/>
          </a:p>
          <a:p>
            <a:endParaRPr lang="ru-RU" dirty="0"/>
          </a:p>
        </p:txBody>
      </p:sp>
      <p:sp>
        <p:nvSpPr>
          <p:cNvPr id="4" name="Номер слайда 3"/>
          <p:cNvSpPr>
            <a:spLocks noGrp="1"/>
          </p:cNvSpPr>
          <p:nvPr>
            <p:ph type="sldNum" sz="quarter" idx="10"/>
          </p:nvPr>
        </p:nvSpPr>
        <p:spPr/>
        <p:txBody>
          <a:bodyPr/>
          <a:lstStyle/>
          <a:p>
            <a:fld id="{3A56DD41-3DEA-4C03-9D80-2E8F5D4129F1}" type="slidenum">
              <a:rPr lang="ru-RU" smtClean="0"/>
              <a:pPr/>
              <a:t>67</a:t>
            </a:fld>
            <a:endParaRPr lang="ru-RU"/>
          </a:p>
        </p:txBody>
      </p:sp>
    </p:spTree>
    <p:extLst>
      <p:ext uri="{BB962C8B-B14F-4D97-AF65-F5344CB8AC3E}">
        <p14:creationId xmlns:p14="http://schemas.microsoft.com/office/powerpoint/2010/main" val="263059457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A56DD41-3DEA-4C03-9D80-2E8F5D4129F1}" type="slidenum">
              <a:rPr lang="ru-RU" smtClean="0"/>
              <a:pPr/>
              <a:t>71</a:t>
            </a:fld>
            <a:endParaRPr lang="ru-RU"/>
          </a:p>
        </p:txBody>
      </p:sp>
    </p:spTree>
    <p:extLst>
      <p:ext uri="{BB962C8B-B14F-4D97-AF65-F5344CB8AC3E}">
        <p14:creationId xmlns:p14="http://schemas.microsoft.com/office/powerpoint/2010/main" val="78321416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Notes</a:t>
            </a:r>
            <a:r>
              <a:rPr lang="en-US" baseline="0" dirty="0" smtClean="0"/>
              <a:t> to slide </a:t>
            </a:r>
            <a:endParaRPr lang="ru-RU" dirty="0" smtClean="0"/>
          </a:p>
          <a:p>
            <a:endParaRPr lang="ru-RU" dirty="0"/>
          </a:p>
        </p:txBody>
      </p:sp>
      <p:sp>
        <p:nvSpPr>
          <p:cNvPr id="4" name="Номер слайда 3"/>
          <p:cNvSpPr>
            <a:spLocks noGrp="1"/>
          </p:cNvSpPr>
          <p:nvPr>
            <p:ph type="sldNum" sz="quarter" idx="10"/>
          </p:nvPr>
        </p:nvSpPr>
        <p:spPr/>
        <p:txBody>
          <a:bodyPr/>
          <a:lstStyle/>
          <a:p>
            <a:fld id="{3A56DD41-3DEA-4C03-9D80-2E8F5D4129F1}" type="slidenum">
              <a:rPr lang="ru-RU" smtClean="0"/>
              <a:pPr/>
              <a:t>72</a:t>
            </a:fld>
            <a:endParaRPr lang="ru-RU"/>
          </a:p>
        </p:txBody>
      </p:sp>
    </p:spTree>
    <p:extLst>
      <p:ext uri="{BB962C8B-B14F-4D97-AF65-F5344CB8AC3E}">
        <p14:creationId xmlns:p14="http://schemas.microsoft.com/office/powerpoint/2010/main" val="17271241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Notes to slide </a:t>
            </a:r>
            <a:endParaRPr lang="ru-RU" dirty="0"/>
          </a:p>
        </p:txBody>
      </p:sp>
      <p:sp>
        <p:nvSpPr>
          <p:cNvPr id="4" name="Номер слайда 3"/>
          <p:cNvSpPr>
            <a:spLocks noGrp="1"/>
          </p:cNvSpPr>
          <p:nvPr>
            <p:ph type="sldNum" sz="quarter" idx="10"/>
          </p:nvPr>
        </p:nvSpPr>
        <p:spPr/>
        <p:txBody>
          <a:bodyPr/>
          <a:lstStyle/>
          <a:p>
            <a:fld id="{1ECC97F8-72D3-4DF4-B037-D6094C2EF3D1}" type="slidenum">
              <a:rPr lang="en-US" smtClean="0"/>
              <a:pPr/>
              <a:t>7</a:t>
            </a:fld>
            <a:endParaRPr lang="en-US"/>
          </a:p>
        </p:txBody>
      </p:sp>
    </p:spTree>
    <p:extLst>
      <p:ext uri="{BB962C8B-B14F-4D97-AF65-F5344CB8AC3E}">
        <p14:creationId xmlns:p14="http://schemas.microsoft.com/office/powerpoint/2010/main" val="3289130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Notes to slide </a:t>
            </a:r>
          </a:p>
        </p:txBody>
      </p:sp>
      <p:sp>
        <p:nvSpPr>
          <p:cNvPr id="1741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8769BD1-D2D3-40E9-8A58-E25E16312815}" type="slidenum">
              <a:rPr lang="en-GB" altLang="en-US" smtClean="0"/>
              <a:pPr/>
              <a:t>8</a:t>
            </a:fld>
            <a:endParaRPr lang="en-GB" altLang="en-US" smtClean="0"/>
          </a:p>
        </p:txBody>
      </p:sp>
    </p:spTree>
    <p:extLst>
      <p:ext uri="{BB962C8B-B14F-4D97-AF65-F5344CB8AC3E}">
        <p14:creationId xmlns:p14="http://schemas.microsoft.com/office/powerpoint/2010/main" val="35346114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Notes to slide </a:t>
            </a:r>
            <a:endParaRPr lang="ru-RU" dirty="0"/>
          </a:p>
        </p:txBody>
      </p:sp>
      <p:sp>
        <p:nvSpPr>
          <p:cNvPr id="4" name="Номер слайда 3"/>
          <p:cNvSpPr>
            <a:spLocks noGrp="1"/>
          </p:cNvSpPr>
          <p:nvPr>
            <p:ph type="sldNum" sz="quarter" idx="10"/>
          </p:nvPr>
        </p:nvSpPr>
        <p:spPr/>
        <p:txBody>
          <a:bodyPr/>
          <a:lstStyle/>
          <a:p>
            <a:fld id="{3A56DD41-3DEA-4C03-9D80-2E8F5D4129F1}" type="slidenum">
              <a:rPr lang="ru-RU" smtClean="0"/>
              <a:pPr/>
              <a:t>9</a:t>
            </a:fld>
            <a:endParaRPr lang="ru-RU"/>
          </a:p>
        </p:txBody>
      </p:sp>
    </p:spTree>
    <p:extLst>
      <p:ext uri="{BB962C8B-B14F-4D97-AF65-F5344CB8AC3E}">
        <p14:creationId xmlns:p14="http://schemas.microsoft.com/office/powerpoint/2010/main" val="3240262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611729B-27CE-410C-80BF-EB538C953E62}" type="datetimeFigureOut">
              <a:rPr lang="ru-RU" smtClean="0"/>
              <a:pPr/>
              <a:t>21.09.2021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02E94AE-8DD5-4991-A57F-AACE5CBC8023}" type="slidenum">
              <a:rPr lang="ru-RU" smtClean="0"/>
              <a:pPr/>
              <a:t>‹#›</a:t>
            </a:fld>
            <a:endParaRPr lang="ru-RU"/>
          </a:p>
        </p:txBody>
      </p:sp>
    </p:spTree>
    <p:extLst>
      <p:ext uri="{BB962C8B-B14F-4D97-AF65-F5344CB8AC3E}">
        <p14:creationId xmlns:p14="http://schemas.microsoft.com/office/powerpoint/2010/main" val="454359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611729B-27CE-410C-80BF-EB538C953E62}" type="datetimeFigureOut">
              <a:rPr lang="ru-RU" smtClean="0"/>
              <a:pPr/>
              <a:t>21.09.2021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02E94AE-8DD5-4991-A57F-AACE5CBC8023}" type="slidenum">
              <a:rPr lang="ru-RU" smtClean="0"/>
              <a:pPr/>
              <a:t>‹#›</a:t>
            </a:fld>
            <a:endParaRPr lang="ru-RU"/>
          </a:p>
        </p:txBody>
      </p:sp>
    </p:spTree>
    <p:extLst>
      <p:ext uri="{BB962C8B-B14F-4D97-AF65-F5344CB8AC3E}">
        <p14:creationId xmlns:p14="http://schemas.microsoft.com/office/powerpoint/2010/main" val="2956691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611729B-27CE-410C-80BF-EB538C953E62}" type="datetimeFigureOut">
              <a:rPr lang="ru-RU" smtClean="0"/>
              <a:pPr/>
              <a:t>21.09.2021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02E94AE-8DD5-4991-A57F-AACE5CBC8023}" type="slidenum">
              <a:rPr lang="ru-RU" smtClean="0"/>
              <a:pPr/>
              <a:t>‹#›</a:t>
            </a:fld>
            <a:endParaRPr lang="ru-RU"/>
          </a:p>
        </p:txBody>
      </p:sp>
    </p:spTree>
    <p:extLst>
      <p:ext uri="{BB962C8B-B14F-4D97-AF65-F5344CB8AC3E}">
        <p14:creationId xmlns:p14="http://schemas.microsoft.com/office/powerpoint/2010/main" val="758694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611729B-27CE-410C-80BF-EB538C953E62}" type="datetimeFigureOut">
              <a:rPr lang="ru-RU" smtClean="0"/>
              <a:pPr/>
              <a:t>21.09.2021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02E94AE-8DD5-4991-A57F-AACE5CBC8023}" type="slidenum">
              <a:rPr lang="ru-RU" smtClean="0"/>
              <a:pPr/>
              <a:t>‹#›</a:t>
            </a:fld>
            <a:endParaRPr lang="ru-RU"/>
          </a:p>
        </p:txBody>
      </p:sp>
    </p:spTree>
    <p:extLst>
      <p:ext uri="{BB962C8B-B14F-4D97-AF65-F5344CB8AC3E}">
        <p14:creationId xmlns:p14="http://schemas.microsoft.com/office/powerpoint/2010/main" val="2017672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611729B-27CE-410C-80BF-EB538C953E62}" type="datetimeFigureOut">
              <a:rPr lang="ru-RU" smtClean="0"/>
              <a:pPr/>
              <a:t>21.09.2021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02E94AE-8DD5-4991-A57F-AACE5CBC8023}" type="slidenum">
              <a:rPr lang="ru-RU" smtClean="0"/>
              <a:pPr/>
              <a:t>‹#›</a:t>
            </a:fld>
            <a:endParaRPr lang="ru-RU"/>
          </a:p>
        </p:txBody>
      </p:sp>
    </p:spTree>
    <p:extLst>
      <p:ext uri="{BB962C8B-B14F-4D97-AF65-F5344CB8AC3E}">
        <p14:creationId xmlns:p14="http://schemas.microsoft.com/office/powerpoint/2010/main" val="1166705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611729B-27CE-410C-80BF-EB538C953E62}" type="datetimeFigureOut">
              <a:rPr lang="ru-RU" smtClean="0"/>
              <a:pPr/>
              <a:t>21.09.2021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02E94AE-8DD5-4991-A57F-AACE5CBC8023}" type="slidenum">
              <a:rPr lang="ru-RU" smtClean="0"/>
              <a:pPr/>
              <a:t>‹#›</a:t>
            </a:fld>
            <a:endParaRPr lang="ru-RU"/>
          </a:p>
        </p:txBody>
      </p:sp>
    </p:spTree>
    <p:extLst>
      <p:ext uri="{BB962C8B-B14F-4D97-AF65-F5344CB8AC3E}">
        <p14:creationId xmlns:p14="http://schemas.microsoft.com/office/powerpoint/2010/main" val="1365118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611729B-27CE-410C-80BF-EB538C953E62}" type="datetimeFigureOut">
              <a:rPr lang="ru-RU" smtClean="0"/>
              <a:pPr/>
              <a:t>21.09.2021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02E94AE-8DD5-4991-A57F-AACE5CBC8023}" type="slidenum">
              <a:rPr lang="ru-RU" smtClean="0"/>
              <a:pPr/>
              <a:t>‹#›</a:t>
            </a:fld>
            <a:endParaRPr lang="ru-RU"/>
          </a:p>
        </p:txBody>
      </p:sp>
    </p:spTree>
    <p:extLst>
      <p:ext uri="{BB962C8B-B14F-4D97-AF65-F5344CB8AC3E}">
        <p14:creationId xmlns:p14="http://schemas.microsoft.com/office/powerpoint/2010/main" val="2324598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611729B-27CE-410C-80BF-EB538C953E62}" type="datetimeFigureOut">
              <a:rPr lang="ru-RU" smtClean="0"/>
              <a:pPr/>
              <a:t>21.09.2021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02E94AE-8DD5-4991-A57F-AACE5CBC8023}" type="slidenum">
              <a:rPr lang="ru-RU" smtClean="0"/>
              <a:pPr/>
              <a:t>‹#›</a:t>
            </a:fld>
            <a:endParaRPr lang="ru-RU"/>
          </a:p>
        </p:txBody>
      </p:sp>
    </p:spTree>
    <p:extLst>
      <p:ext uri="{BB962C8B-B14F-4D97-AF65-F5344CB8AC3E}">
        <p14:creationId xmlns:p14="http://schemas.microsoft.com/office/powerpoint/2010/main" val="1941392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611729B-27CE-410C-80BF-EB538C953E62}" type="datetimeFigureOut">
              <a:rPr lang="ru-RU" smtClean="0"/>
              <a:pPr/>
              <a:t>21.09.2021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02E94AE-8DD5-4991-A57F-AACE5CBC8023}" type="slidenum">
              <a:rPr lang="ru-RU" smtClean="0"/>
              <a:pPr/>
              <a:t>‹#›</a:t>
            </a:fld>
            <a:endParaRPr lang="ru-RU"/>
          </a:p>
        </p:txBody>
      </p:sp>
    </p:spTree>
    <p:extLst>
      <p:ext uri="{BB962C8B-B14F-4D97-AF65-F5344CB8AC3E}">
        <p14:creationId xmlns:p14="http://schemas.microsoft.com/office/powerpoint/2010/main" val="3849018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9611729B-27CE-410C-80BF-EB538C953E62}" type="datetimeFigureOut">
              <a:rPr lang="ru-RU" smtClean="0"/>
              <a:pPr/>
              <a:t>21.09.2021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02E94AE-8DD5-4991-A57F-AACE5CBC8023}" type="slidenum">
              <a:rPr lang="ru-RU" smtClean="0"/>
              <a:pPr/>
              <a:t>‹#›</a:t>
            </a:fld>
            <a:endParaRPr lang="ru-RU"/>
          </a:p>
        </p:txBody>
      </p:sp>
    </p:spTree>
    <p:extLst>
      <p:ext uri="{BB962C8B-B14F-4D97-AF65-F5344CB8AC3E}">
        <p14:creationId xmlns:p14="http://schemas.microsoft.com/office/powerpoint/2010/main" val="2891371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9611729B-27CE-410C-80BF-EB538C953E62}" type="datetimeFigureOut">
              <a:rPr lang="ru-RU" smtClean="0"/>
              <a:pPr/>
              <a:t>21.09.2021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02E94AE-8DD5-4991-A57F-AACE5CBC8023}" type="slidenum">
              <a:rPr lang="ru-RU" smtClean="0"/>
              <a:pPr/>
              <a:t>‹#›</a:t>
            </a:fld>
            <a:endParaRPr lang="ru-RU"/>
          </a:p>
        </p:txBody>
      </p:sp>
    </p:spTree>
    <p:extLst>
      <p:ext uri="{BB962C8B-B14F-4D97-AF65-F5344CB8AC3E}">
        <p14:creationId xmlns:p14="http://schemas.microsoft.com/office/powerpoint/2010/main" val="465912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11729B-27CE-410C-80BF-EB538C953E62}" type="datetimeFigureOut">
              <a:rPr lang="ru-RU" smtClean="0"/>
              <a:pPr/>
              <a:t>21.09.2021</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2E94AE-8DD5-4991-A57F-AACE5CBC8023}" type="slidenum">
              <a:rPr lang="ru-RU" smtClean="0"/>
              <a:pPr/>
              <a:t>‹#›</a:t>
            </a:fld>
            <a:endParaRPr lang="ru-RU"/>
          </a:p>
        </p:txBody>
      </p:sp>
    </p:spTree>
    <p:extLst>
      <p:ext uri="{BB962C8B-B14F-4D97-AF65-F5344CB8AC3E}">
        <p14:creationId xmlns:p14="http://schemas.microsoft.com/office/powerpoint/2010/main" val="1222813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2.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9.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6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9.png"/></Relationships>
</file>

<file path=ppt/slides/_rels/slide6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96549" y="0"/>
            <a:ext cx="7737987" cy="5724584"/>
          </a:xfrm>
        </p:spPr>
        <p:txBody>
          <a:bodyPr>
            <a:noAutofit/>
          </a:bodyPr>
          <a:lstStyle/>
          <a:p>
            <a:pPr marL="0" indent="0" algn="just">
              <a:lnSpc>
                <a:spcPct val="115000"/>
              </a:lnSpc>
              <a:spcAft>
                <a:spcPts val="1000"/>
              </a:spcAft>
              <a:buNone/>
            </a:pPr>
            <a:r>
              <a:rPr lang="en-US" sz="2400" b="1" dirty="0" smtClean="0">
                <a:latin typeface="Arial" panose="020B0604020202020204" pitchFamily="34" charset="0"/>
                <a:cs typeface="Arial" panose="020B0604020202020204" pitchFamily="34" charset="0"/>
              </a:rPr>
              <a:t>Assessment</a:t>
            </a:r>
            <a:r>
              <a:rPr lang="ru-RU" sz="2400" b="1" dirty="0" smtClean="0">
                <a:latin typeface="Arial" panose="020B0604020202020204" pitchFamily="34" charset="0"/>
                <a:cs typeface="Arial" panose="020B0604020202020204" pitchFamily="34" charset="0"/>
              </a:rPr>
              <a:t>: </a:t>
            </a:r>
          </a:p>
          <a:p>
            <a:pPr marL="0" indent="0" algn="just">
              <a:lnSpc>
                <a:spcPct val="115000"/>
              </a:lnSpc>
              <a:spcAft>
                <a:spcPts val="1000"/>
              </a:spcAft>
              <a:buNone/>
            </a:pPr>
            <a:r>
              <a:rPr lang="en-US" sz="2400" b="1" dirty="0" smtClean="0">
                <a:latin typeface="Arial" panose="020B0604020202020204" pitchFamily="34" charset="0"/>
                <a:cs typeface="Arial" panose="020B0604020202020204" pitchFamily="34" charset="0"/>
              </a:rPr>
              <a:t>What is assessment</a:t>
            </a:r>
            <a:r>
              <a:rPr lang="ru-RU" sz="2400" b="1" dirty="0" smtClean="0">
                <a:latin typeface="Arial" panose="020B0604020202020204" pitchFamily="34" charset="0"/>
                <a:cs typeface="Arial" panose="020B0604020202020204" pitchFamily="34" charset="0"/>
              </a:rPr>
              <a:t>? </a:t>
            </a:r>
          </a:p>
          <a:p>
            <a:pPr marL="0" indent="0" algn="just">
              <a:lnSpc>
                <a:spcPct val="115000"/>
              </a:lnSpc>
              <a:spcAft>
                <a:spcPts val="1000"/>
              </a:spcAft>
              <a:buNone/>
            </a:pPr>
            <a:r>
              <a:rPr lang="en-US" sz="2400" b="1" dirty="0" smtClean="0">
                <a:latin typeface="Arial" panose="020B0604020202020204" pitchFamily="34" charset="0"/>
                <a:cs typeface="Arial" panose="020B0604020202020204" pitchFamily="34" charset="0"/>
              </a:rPr>
              <a:t>What for is assessment necessary</a:t>
            </a:r>
            <a:r>
              <a:rPr lang="ru-RU" sz="2400" b="1" dirty="0" smtClean="0">
                <a:latin typeface="Arial" panose="020B0604020202020204" pitchFamily="34" charset="0"/>
                <a:cs typeface="Arial" panose="020B0604020202020204" pitchFamily="34" charset="0"/>
              </a:rPr>
              <a:t>?</a:t>
            </a:r>
          </a:p>
          <a:p>
            <a:pPr marL="0" indent="0" algn="just">
              <a:lnSpc>
                <a:spcPct val="115000"/>
              </a:lnSpc>
              <a:spcAft>
                <a:spcPts val="1000"/>
              </a:spcAft>
              <a:buNone/>
            </a:pPr>
            <a:r>
              <a:rPr lang="en-US" sz="2400" b="1" dirty="0" smtClean="0">
                <a:latin typeface="Arial" panose="020B0604020202020204" pitchFamily="34" charset="0"/>
                <a:cs typeface="Arial" panose="020B0604020202020204" pitchFamily="34" charset="0"/>
              </a:rPr>
              <a:t>What </a:t>
            </a:r>
            <a:r>
              <a:rPr lang="en-US" sz="2400" b="1" dirty="0">
                <a:latin typeface="Arial" panose="020B0604020202020204" pitchFamily="34" charset="0"/>
                <a:cs typeface="Arial" panose="020B0604020202020204" pitchFamily="34" charset="0"/>
              </a:rPr>
              <a:t>is the purpose </a:t>
            </a:r>
            <a:r>
              <a:rPr lang="en-US" sz="2400" b="1" dirty="0" smtClean="0">
                <a:latin typeface="Arial" panose="020B0604020202020204" pitchFamily="34" charset="0"/>
                <a:cs typeface="Arial" panose="020B0604020202020204" pitchFamily="34" charset="0"/>
              </a:rPr>
              <a:t>of assessment</a:t>
            </a:r>
            <a:r>
              <a:rPr lang="ru-RU" sz="2400" b="1" dirty="0" smtClean="0">
                <a:latin typeface="Arial" panose="020B0604020202020204" pitchFamily="34" charset="0"/>
                <a:cs typeface="Arial" panose="020B0604020202020204" pitchFamily="34" charset="0"/>
              </a:rPr>
              <a:t>? </a:t>
            </a:r>
            <a:endParaRPr lang="ru-RU" sz="2400" b="1" dirty="0">
              <a:latin typeface="Arial" panose="020B0604020202020204" pitchFamily="34" charset="0"/>
              <a:cs typeface="Arial" panose="020B0604020202020204" pitchFamily="34" charset="0"/>
            </a:endParaRPr>
          </a:p>
          <a:p>
            <a:pPr marL="0" indent="0" algn="just">
              <a:lnSpc>
                <a:spcPct val="115000"/>
              </a:lnSpc>
              <a:spcAft>
                <a:spcPts val="1000"/>
              </a:spcAft>
              <a:buNone/>
            </a:pPr>
            <a:r>
              <a:rPr lang="en-US" sz="2400" b="1" dirty="0" smtClean="0">
                <a:latin typeface="Arial" panose="020B0604020202020204" pitchFamily="34" charset="0"/>
                <a:cs typeface="Arial" panose="020B0604020202020204" pitchFamily="34" charset="0"/>
              </a:rPr>
              <a:t>Who are the stakeholders of assessment</a:t>
            </a:r>
            <a:r>
              <a:rPr lang="ru-RU" sz="2400" b="1" dirty="0" smtClean="0">
                <a:latin typeface="Arial" panose="020B0604020202020204" pitchFamily="34" charset="0"/>
                <a:cs typeface="Arial" panose="020B0604020202020204" pitchFamily="34" charset="0"/>
              </a:rPr>
              <a:t>? </a:t>
            </a:r>
            <a:endParaRPr lang="ru-RU" sz="2400" b="1" dirty="0">
              <a:latin typeface="Arial" panose="020B0604020202020204" pitchFamily="34" charset="0"/>
              <a:cs typeface="Arial" panose="020B0604020202020204" pitchFamily="34" charset="0"/>
            </a:endParaRPr>
          </a:p>
          <a:p>
            <a:pPr marL="0" indent="0" algn="just">
              <a:lnSpc>
                <a:spcPct val="115000"/>
              </a:lnSpc>
              <a:spcAft>
                <a:spcPts val="1000"/>
              </a:spcAft>
              <a:buNone/>
            </a:pPr>
            <a:r>
              <a:rPr lang="en-US" sz="2400" b="1" dirty="0" smtClean="0">
                <a:latin typeface="Arial" panose="020B0604020202020204" pitchFamily="34" charset="0"/>
                <a:cs typeface="Arial" panose="020B0604020202020204" pitchFamily="34" charset="0"/>
              </a:rPr>
              <a:t>What are the types of assessment</a:t>
            </a:r>
            <a:r>
              <a:rPr lang="ru-RU" sz="2400" b="1" dirty="0" smtClean="0">
                <a:latin typeface="Arial" panose="020B0604020202020204" pitchFamily="34" charset="0"/>
                <a:cs typeface="Arial" panose="020B0604020202020204" pitchFamily="34" charset="0"/>
              </a:rPr>
              <a:t>?</a:t>
            </a:r>
            <a:endParaRPr lang="ru-RU" sz="2400" b="1" dirty="0">
              <a:latin typeface="Arial" panose="020B0604020202020204" pitchFamily="34" charset="0"/>
              <a:cs typeface="Arial" panose="020B0604020202020204" pitchFamily="34" charset="0"/>
            </a:endParaRPr>
          </a:p>
          <a:p>
            <a:pPr marL="0" indent="0" algn="just">
              <a:lnSpc>
                <a:spcPct val="115000"/>
              </a:lnSpc>
              <a:spcAft>
                <a:spcPts val="1000"/>
              </a:spcAft>
              <a:buNone/>
            </a:pPr>
            <a:r>
              <a:rPr lang="en-US" sz="2400" b="1" dirty="0" smtClean="0">
                <a:latin typeface="Arial" panose="020B0604020202020204" pitchFamily="34" charset="0"/>
                <a:cs typeface="Arial" panose="020B0604020202020204" pitchFamily="34" charset="0"/>
              </a:rPr>
              <a:t>What </a:t>
            </a:r>
            <a:r>
              <a:rPr lang="en-US" sz="2400" b="1" dirty="0">
                <a:latin typeface="Arial" panose="020B0604020202020204" pitchFamily="34" charset="0"/>
                <a:cs typeface="Arial" panose="020B0604020202020204" pitchFamily="34" charset="0"/>
              </a:rPr>
              <a:t>is </a:t>
            </a:r>
            <a:r>
              <a:rPr lang="en-US" sz="2400" b="1" dirty="0" smtClean="0">
                <a:latin typeface="Arial" panose="020B0604020202020204" pitchFamily="34" charset="0"/>
                <a:cs typeface="Arial" panose="020B0604020202020204" pitchFamily="34" charset="0"/>
              </a:rPr>
              <a:t>criteria-based </a:t>
            </a:r>
            <a:r>
              <a:rPr lang="en-US" sz="2400" b="1" dirty="0">
                <a:latin typeface="Arial" panose="020B0604020202020204" pitchFamily="34" charset="0"/>
                <a:cs typeface="Arial" panose="020B0604020202020204" pitchFamily="34" charset="0"/>
              </a:rPr>
              <a:t>assessment</a:t>
            </a:r>
            <a:r>
              <a:rPr lang="ru-RU" sz="2400" b="1" dirty="0" smtClean="0">
                <a:latin typeface="Arial" panose="020B0604020202020204" pitchFamily="34" charset="0"/>
                <a:cs typeface="Arial" panose="020B0604020202020204" pitchFamily="34" charset="0"/>
              </a:rPr>
              <a:t>?</a:t>
            </a:r>
            <a:endParaRPr lang="en-US" sz="2400" b="1" dirty="0" smtClean="0">
              <a:latin typeface="Arial" panose="020B0604020202020204" pitchFamily="34" charset="0"/>
              <a:cs typeface="Arial" panose="020B0604020202020204" pitchFamily="34" charset="0"/>
            </a:endParaRPr>
          </a:p>
          <a:p>
            <a:pPr marL="0" indent="0" algn="just">
              <a:lnSpc>
                <a:spcPct val="115000"/>
              </a:lnSpc>
              <a:spcAft>
                <a:spcPts val="1000"/>
              </a:spcAft>
              <a:buNone/>
            </a:pPr>
            <a:r>
              <a:rPr lang="en-US" sz="2400" b="1" dirty="0" smtClean="0">
                <a:latin typeface="Arial" panose="020B0604020202020204" pitchFamily="34" charset="0"/>
                <a:cs typeface="Arial" panose="020B0604020202020204" pitchFamily="34" charset="0"/>
              </a:rPr>
              <a:t>What is criteria? </a:t>
            </a:r>
          </a:p>
          <a:p>
            <a:pPr marL="0" indent="0" algn="just">
              <a:lnSpc>
                <a:spcPct val="115000"/>
              </a:lnSpc>
              <a:spcAft>
                <a:spcPts val="1000"/>
              </a:spcAft>
              <a:buNone/>
            </a:pPr>
            <a:r>
              <a:rPr lang="en-US" sz="2400" b="1" dirty="0" smtClean="0">
                <a:latin typeface="Arial" panose="020B0604020202020204" pitchFamily="34" charset="0"/>
                <a:cs typeface="Arial" panose="020B0604020202020204" pitchFamily="34" charset="0"/>
              </a:rPr>
              <a:t>What is the role of criteria? </a:t>
            </a:r>
            <a:r>
              <a:rPr lang="ru-RU" sz="2400" b="1" dirty="0" smtClean="0">
                <a:latin typeface="Arial" panose="020B0604020202020204" pitchFamily="34" charset="0"/>
                <a:cs typeface="Arial" panose="020B0604020202020204" pitchFamily="34" charset="0"/>
              </a:rPr>
              <a:t> </a:t>
            </a:r>
            <a:endParaRPr lang="ru-RU" sz="2400" b="1" dirty="0">
              <a:latin typeface="Arial" panose="020B0604020202020204" pitchFamily="34" charset="0"/>
              <a:cs typeface="Arial" panose="020B0604020202020204" pitchFamily="34" charset="0"/>
            </a:endParaRPr>
          </a:p>
          <a:p>
            <a:pPr marL="0" indent="0" algn="just">
              <a:lnSpc>
                <a:spcPct val="115000"/>
              </a:lnSpc>
              <a:spcAft>
                <a:spcPts val="1000"/>
              </a:spcAft>
              <a:buNone/>
            </a:pPr>
            <a:r>
              <a:rPr lang="en-US" sz="2400" b="1" dirty="0" smtClean="0">
                <a:latin typeface="Arial" panose="020B0604020202020204" pitchFamily="34" charset="0"/>
                <a:cs typeface="Arial" panose="020B0604020202020204" pitchFamily="34" charset="0"/>
              </a:rPr>
              <a:t>Necessity </a:t>
            </a:r>
            <a:r>
              <a:rPr lang="en-US" sz="2400" b="1" dirty="0">
                <a:latin typeface="Arial" panose="020B0604020202020204" pitchFamily="34" charset="0"/>
                <a:cs typeface="Arial" panose="020B0604020202020204" pitchFamily="34" charset="0"/>
              </a:rPr>
              <a:t>of </a:t>
            </a:r>
            <a:r>
              <a:rPr lang="en-US" sz="2400" b="1" dirty="0" smtClean="0">
                <a:latin typeface="Arial" panose="020B0604020202020204" pitchFamily="34" charset="0"/>
                <a:cs typeface="Arial" panose="020B0604020202020204" pitchFamily="34" charset="0"/>
              </a:rPr>
              <a:t>the criteria-based assessment introduction</a:t>
            </a:r>
            <a:endParaRPr lang="ru-RU" sz="2400" dirty="0">
              <a:latin typeface="Arial" panose="020B0604020202020204" pitchFamily="34" charset="0"/>
              <a:ea typeface="Calibri"/>
              <a:cs typeface="Arial" panose="020B0604020202020204" pitchFamily="34" charset="0"/>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56890" y="1734527"/>
            <a:ext cx="2605180" cy="1436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47585" y="903643"/>
            <a:ext cx="1952603" cy="223770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Рисунок 1"/>
          <p:cNvPicPr>
            <a:picLocks noChangeAspect="1"/>
          </p:cNvPicPr>
          <p:nvPr/>
        </p:nvPicPr>
        <p:blipFill>
          <a:blip r:embed="rId5" cstate="print"/>
          <a:stretch>
            <a:fillRect/>
          </a:stretch>
        </p:blipFill>
        <p:spPr>
          <a:xfrm>
            <a:off x="8234536" y="3199789"/>
            <a:ext cx="2444708" cy="1408298"/>
          </a:xfrm>
          <a:prstGeom prst="rect">
            <a:avLst/>
          </a:prstGeom>
        </p:spPr>
      </p:pic>
      <p:sp>
        <p:nvSpPr>
          <p:cNvPr id="4" name="Скругленный прямоугольник 3"/>
          <p:cNvSpPr/>
          <p:nvPr/>
        </p:nvSpPr>
        <p:spPr>
          <a:xfrm>
            <a:off x="8902700" y="3689350"/>
            <a:ext cx="1162050" cy="57785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Assessment</a:t>
            </a:r>
          </a:p>
        </p:txBody>
      </p:sp>
    </p:spTree>
    <p:extLst>
      <p:ext uri="{BB962C8B-B14F-4D97-AF65-F5344CB8AC3E}">
        <p14:creationId xmlns:p14="http://schemas.microsoft.com/office/powerpoint/2010/main" val="39222369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5" name="Прямая соединительная линия 54"/>
          <p:cNvCxnSpPr/>
          <p:nvPr/>
        </p:nvCxnSpPr>
        <p:spPr>
          <a:xfrm flipH="1" flipV="1">
            <a:off x="966632" y="3473995"/>
            <a:ext cx="493844" cy="7379"/>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2" name="Заголовок 1"/>
          <p:cNvSpPr>
            <a:spLocks noGrp="1"/>
          </p:cNvSpPr>
          <p:nvPr>
            <p:ph type="title"/>
          </p:nvPr>
        </p:nvSpPr>
        <p:spPr>
          <a:xfrm>
            <a:off x="1475663" y="724229"/>
            <a:ext cx="10101294" cy="868090"/>
          </a:xfrm>
          <a:prstGeom prst="round2DiagRect">
            <a:avLst>
              <a:gd name="adj1" fmla="val 50000"/>
              <a:gd name="adj2" fmla="val 0"/>
            </a:avLst>
          </a:prstGeom>
          <a:solidFill>
            <a:schemeClr val="accent1">
              <a:lumMod val="20000"/>
              <a:lumOff val="80000"/>
            </a:schemeClr>
          </a:solidFill>
          <a:ln>
            <a:solidFill>
              <a:schemeClr val="tx2">
                <a:lumMod val="20000"/>
                <a:lumOff val="80000"/>
              </a:schemeClr>
            </a:solidFill>
          </a:ln>
        </p:spPr>
        <p:style>
          <a:lnRef idx="1">
            <a:schemeClr val="accent1"/>
          </a:lnRef>
          <a:fillRef idx="2">
            <a:schemeClr val="accent1"/>
          </a:fillRef>
          <a:effectRef idx="1">
            <a:schemeClr val="accent1"/>
          </a:effectRef>
          <a:fontRef idx="minor">
            <a:schemeClr val="dk1"/>
          </a:fontRef>
        </p:style>
        <p:txBody>
          <a:bodyPr>
            <a:noAutofit/>
          </a:bodyPr>
          <a:lstStyle/>
          <a:p>
            <a:pPr algn="ctr"/>
            <a:r>
              <a:rPr lang="en-US" sz="2000" b="1" dirty="0">
                <a:solidFill>
                  <a:schemeClr val="tx1"/>
                </a:solidFill>
                <a:latin typeface="Arial Narrow" pitchFamily="34" charset="0"/>
              </a:rPr>
              <a:t>State Compulsory Educational </a:t>
            </a:r>
            <a:r>
              <a:rPr lang="en-US" sz="2000" b="1" dirty="0" smtClean="0">
                <a:solidFill>
                  <a:schemeClr val="tx1"/>
                </a:solidFill>
                <a:latin typeface="Arial Narrow" pitchFamily="34" charset="0"/>
              </a:rPr>
              <a:t>Standard (SCES)</a:t>
            </a:r>
            <a:r>
              <a:rPr lang="ru-RU" sz="2000" dirty="0">
                <a:solidFill>
                  <a:schemeClr val="tx1"/>
                </a:solidFill>
                <a:latin typeface="Arial Narrow" panose="020B0606020202030204" pitchFamily="34" charset="0"/>
              </a:rPr>
              <a:t/>
            </a:r>
            <a:br>
              <a:rPr lang="ru-RU" sz="2000" dirty="0">
                <a:solidFill>
                  <a:schemeClr val="tx1"/>
                </a:solidFill>
                <a:latin typeface="Arial Narrow" panose="020B0606020202030204" pitchFamily="34" charset="0"/>
              </a:rPr>
            </a:br>
            <a:r>
              <a:rPr lang="en-US" sz="2000" dirty="0" smtClean="0">
                <a:solidFill>
                  <a:schemeClr val="tx1"/>
                </a:solidFill>
                <a:latin typeface="Arial Narrow" panose="020B0606020202030204" pitchFamily="34" charset="0"/>
              </a:rPr>
              <a:t>Requirements </a:t>
            </a:r>
            <a:r>
              <a:rPr lang="en-US" sz="2000" dirty="0">
                <a:solidFill>
                  <a:schemeClr val="tx1"/>
                </a:solidFill>
                <a:latin typeface="Arial Narrow" panose="020B0606020202030204" pitchFamily="34" charset="0"/>
              </a:rPr>
              <a:t>for the level of </a:t>
            </a:r>
            <a:r>
              <a:rPr lang="en-US" sz="2000" dirty="0" smtClean="0">
                <a:solidFill>
                  <a:schemeClr val="tx1"/>
                </a:solidFill>
                <a:latin typeface="Arial Narrow" panose="020B0606020202030204" pitchFamily="34" charset="0"/>
              </a:rPr>
              <a:t>learners’ competence in </a:t>
            </a:r>
            <a:r>
              <a:rPr lang="en-US" sz="2000" dirty="0">
                <a:solidFill>
                  <a:schemeClr val="tx1"/>
                </a:solidFill>
                <a:latin typeface="Arial Narrow" panose="020B0606020202030204" pitchFamily="34" charset="0"/>
              </a:rPr>
              <a:t>educational fields (expected results according to B. Bloom’s taxonomy </a:t>
            </a:r>
            <a:r>
              <a:rPr lang="ru-RU" sz="2000" dirty="0" smtClean="0">
                <a:solidFill>
                  <a:schemeClr val="tx1"/>
                </a:solidFill>
                <a:latin typeface="Arial Narrow" pitchFamily="34" charset="0"/>
                <a:cs typeface="Times New Roman" pitchFamily="18" charset="0"/>
              </a:rPr>
              <a:t>)</a:t>
            </a:r>
            <a:endParaRPr lang="ru-RU" sz="2000" dirty="0">
              <a:solidFill>
                <a:schemeClr val="tx1"/>
              </a:solidFill>
              <a:latin typeface="Arial Narrow" pitchFamily="34" charset="0"/>
            </a:endParaRPr>
          </a:p>
        </p:txBody>
      </p:sp>
      <p:sp>
        <p:nvSpPr>
          <p:cNvPr id="4" name="Номер слайда 3"/>
          <p:cNvSpPr>
            <a:spLocks noGrp="1"/>
          </p:cNvSpPr>
          <p:nvPr>
            <p:ph type="sldNum" sz="quarter" idx="12"/>
          </p:nvPr>
        </p:nvSpPr>
        <p:spPr>
          <a:xfrm>
            <a:off x="8761285" y="6420009"/>
            <a:ext cx="2844800" cy="365125"/>
          </a:xfrm>
        </p:spPr>
        <p:txBody>
          <a:bodyPr/>
          <a:lstStyle/>
          <a:p>
            <a:fld id="{18982B81-0758-4F7F-84B8-7FB537E20F1A}" type="slidenum">
              <a:rPr lang="ru-RU" smtClean="0">
                <a:solidFill>
                  <a:prstClr val="black">
                    <a:tint val="75000"/>
                  </a:prstClr>
                </a:solidFill>
              </a:rPr>
              <a:pPr/>
              <a:t>10</a:t>
            </a:fld>
            <a:endParaRPr lang="ru-RU" dirty="0">
              <a:solidFill>
                <a:prstClr val="black">
                  <a:tint val="75000"/>
                </a:prstClr>
              </a:solidFill>
            </a:endParaRPr>
          </a:p>
        </p:txBody>
      </p:sp>
      <p:sp>
        <p:nvSpPr>
          <p:cNvPr id="16" name="Заголовок 1"/>
          <p:cNvSpPr txBox="1">
            <a:spLocks/>
          </p:cNvSpPr>
          <p:nvPr/>
        </p:nvSpPr>
        <p:spPr>
          <a:xfrm>
            <a:off x="604157" y="110085"/>
            <a:ext cx="10972800" cy="504056"/>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prstClr val="black"/>
                </a:solidFill>
                <a:latin typeface="Arial Narrow" panose="020B0606020202030204" pitchFamily="34" charset="0"/>
              </a:rPr>
              <a:t>CONTENT OF THE CRITERIA-BASED ASSESSMENT</a:t>
            </a:r>
            <a:endParaRPr lang="ru-RU" sz="2800" b="1" dirty="0">
              <a:solidFill>
                <a:prstClr val="black"/>
              </a:solidFill>
              <a:latin typeface="Arial Narrow" panose="020B0606020202030204" pitchFamily="34" charset="0"/>
            </a:endParaRPr>
          </a:p>
        </p:txBody>
      </p:sp>
      <p:grpSp>
        <p:nvGrpSpPr>
          <p:cNvPr id="22" name="Группа 21"/>
          <p:cNvGrpSpPr/>
          <p:nvPr/>
        </p:nvGrpSpPr>
        <p:grpSpPr>
          <a:xfrm>
            <a:off x="1502095" y="1367771"/>
            <a:ext cx="10172982" cy="5351117"/>
            <a:chOff x="1103445" y="1697015"/>
            <a:chExt cx="10172982" cy="5092623"/>
          </a:xfrm>
        </p:grpSpPr>
        <p:sp>
          <p:nvSpPr>
            <p:cNvPr id="5" name="Объект 2"/>
            <p:cNvSpPr txBox="1">
              <a:spLocks/>
            </p:cNvSpPr>
            <p:nvPr/>
          </p:nvSpPr>
          <p:spPr>
            <a:xfrm>
              <a:off x="1120352" y="1945471"/>
              <a:ext cx="10127928" cy="596190"/>
            </a:xfrm>
            <a:prstGeom prst="rect">
              <a:avLst/>
            </a:prstGeom>
            <a:solidFill>
              <a:schemeClr val="accent1">
                <a:lumMod val="20000"/>
                <a:lumOff val="80000"/>
              </a:schemeClr>
            </a:solidFill>
            <a:ln>
              <a:solidFill>
                <a:schemeClr val="tx2">
                  <a:lumMod val="20000"/>
                  <a:lumOff val="80000"/>
                </a:schemeClr>
              </a:solidFill>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spcBef>
                  <a:spcPts val="0"/>
                </a:spcBef>
                <a:buNone/>
              </a:pPr>
              <a:r>
                <a:rPr lang="en-US" sz="2000" b="1" dirty="0" smtClean="0">
                  <a:solidFill>
                    <a:prstClr val="black"/>
                  </a:solidFill>
                  <a:latin typeface="Arial Narrow" pitchFamily="34" charset="0"/>
                </a:rPr>
                <a:t>Subject </a:t>
              </a:r>
              <a:r>
                <a:rPr lang="en-US" sz="2000" b="1" dirty="0" err="1" smtClean="0">
                  <a:solidFill>
                    <a:prstClr val="black"/>
                  </a:solidFill>
                  <a:latin typeface="Arial Narrow" pitchFamily="34" charset="0"/>
                </a:rPr>
                <a:t>programme</a:t>
              </a:r>
              <a:r>
                <a:rPr lang="en-US" sz="2000" b="1" dirty="0" smtClean="0">
                  <a:solidFill>
                    <a:prstClr val="black"/>
                  </a:solidFill>
                  <a:latin typeface="Arial Narrow" pitchFamily="34" charset="0"/>
                </a:rPr>
                <a:t> and course plan </a:t>
              </a:r>
              <a:endParaRPr lang="en-US" sz="2000" b="1" dirty="0">
                <a:solidFill>
                  <a:prstClr val="black"/>
                </a:solidFill>
                <a:latin typeface="Arial Narrow" pitchFamily="34" charset="0"/>
              </a:endParaRPr>
            </a:p>
            <a:p>
              <a:pPr marL="0" indent="0" algn="ctr">
                <a:spcBef>
                  <a:spcPts val="0"/>
                </a:spcBef>
                <a:buNone/>
              </a:pPr>
              <a:r>
                <a:rPr lang="en-US" sz="2000" dirty="0" smtClean="0">
                  <a:solidFill>
                    <a:prstClr val="black"/>
                  </a:solidFill>
                  <a:latin typeface="Arial Narrow" pitchFamily="34" charset="0"/>
                  <a:cs typeface="Times New Roman" pitchFamily="18" charset="0"/>
                </a:rPr>
                <a:t>Learning objectives</a:t>
              </a:r>
              <a:r>
                <a:rPr lang="ru-RU" sz="2000" dirty="0" smtClean="0">
                  <a:solidFill>
                    <a:prstClr val="black"/>
                  </a:solidFill>
                  <a:latin typeface="Arial Narrow" pitchFamily="34" charset="0"/>
                  <a:cs typeface="Times New Roman" pitchFamily="18" charset="0"/>
                </a:rPr>
                <a:t>, </a:t>
              </a:r>
              <a:r>
                <a:rPr lang="en-US" sz="2000" dirty="0" smtClean="0">
                  <a:solidFill>
                    <a:prstClr val="black"/>
                  </a:solidFill>
                  <a:latin typeface="Arial Narrow" pitchFamily="34" charset="0"/>
                  <a:cs typeface="Times New Roman" pitchFamily="18" charset="0"/>
                </a:rPr>
                <a:t>units</a:t>
              </a:r>
              <a:r>
                <a:rPr lang="ru-RU" sz="2000" dirty="0" smtClean="0">
                  <a:solidFill>
                    <a:prstClr val="black"/>
                  </a:solidFill>
                  <a:latin typeface="Arial Narrow" pitchFamily="34" charset="0"/>
                  <a:cs typeface="Times New Roman" pitchFamily="18" charset="0"/>
                </a:rPr>
                <a:t>, </a:t>
              </a:r>
              <a:r>
                <a:rPr lang="en-US" sz="2000" dirty="0" smtClean="0">
                  <a:solidFill>
                    <a:prstClr val="black"/>
                  </a:solidFill>
                  <a:latin typeface="Arial Narrow" pitchFamily="34" charset="0"/>
                  <a:cs typeface="Times New Roman" pitchFamily="18" charset="0"/>
                </a:rPr>
                <a:t>cross-curricula topic, subunits</a:t>
              </a:r>
              <a:endParaRPr lang="ru-RU" sz="2000" dirty="0">
                <a:solidFill>
                  <a:prstClr val="black"/>
                </a:solidFill>
                <a:latin typeface="Arial Narrow" pitchFamily="34" charset="0"/>
                <a:cs typeface="Times New Roman" pitchFamily="18" charset="0"/>
              </a:endParaRPr>
            </a:p>
          </p:txBody>
        </p:sp>
        <p:cxnSp>
          <p:nvCxnSpPr>
            <p:cNvPr id="19" name="Прямая со стрелкой 18"/>
            <p:cNvCxnSpPr/>
            <p:nvPr/>
          </p:nvCxnSpPr>
          <p:spPr>
            <a:xfrm>
              <a:off x="1442325" y="1697015"/>
              <a:ext cx="0" cy="525450"/>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7" name="Прямоугольник 16"/>
            <p:cNvSpPr/>
            <p:nvPr/>
          </p:nvSpPr>
          <p:spPr>
            <a:xfrm>
              <a:off x="1133075" y="3493391"/>
              <a:ext cx="10143352" cy="673690"/>
            </a:xfrm>
            <a:prstGeom prst="rect">
              <a:avLst/>
            </a:prstGeom>
            <a:noFill/>
            <a:ln w="28575">
              <a:solidFill>
                <a:schemeClr val="tx2">
                  <a:lumMod val="20000"/>
                  <a:lumOff val="80000"/>
                </a:schemeClr>
              </a:solidFill>
            </a:ln>
          </p:spPr>
          <p:txBody>
            <a:bodyPr wrap="square" rtlCol="0">
              <a:spAutoFit/>
            </a:bodyPr>
            <a:lstStyle/>
            <a:p>
              <a:pPr algn="ctr"/>
              <a:r>
                <a:rPr lang="en-US" sz="2000" b="1" dirty="0">
                  <a:solidFill>
                    <a:prstClr val="black"/>
                  </a:solidFill>
                  <a:latin typeface="Arial Narrow" pitchFamily="34" charset="0"/>
                  <a:cs typeface="Arial" pitchFamily="34" charset="0"/>
                </a:rPr>
                <a:t>Assessment criteria are: </a:t>
              </a:r>
              <a:r>
                <a:rPr lang="en-US" sz="2000" dirty="0">
                  <a:solidFill>
                    <a:prstClr val="black"/>
                  </a:solidFill>
                  <a:latin typeface="Arial Narrow" pitchFamily="34" charset="0"/>
                  <a:cs typeface="Arial" pitchFamily="34" charset="0"/>
                </a:rPr>
                <a:t>characteristic, basis, </a:t>
              </a:r>
              <a:r>
                <a:rPr lang="en-US" sz="2000" dirty="0" smtClean="0">
                  <a:solidFill>
                    <a:prstClr val="black"/>
                  </a:solidFill>
                  <a:latin typeface="Arial Narrow" pitchFamily="34" charset="0"/>
                  <a:cs typeface="Arial" pitchFamily="34" charset="0"/>
                </a:rPr>
                <a:t>criterion, </a:t>
              </a:r>
              <a:r>
                <a:rPr lang="en-US" sz="2000" dirty="0">
                  <a:solidFill>
                    <a:prstClr val="black"/>
                  </a:solidFill>
                  <a:latin typeface="Arial Narrow" pitchFamily="34" charset="0"/>
                  <a:cs typeface="Arial" pitchFamily="34" charset="0"/>
                </a:rPr>
                <a:t>according to which the level of </a:t>
              </a:r>
              <a:r>
                <a:rPr lang="en-US" sz="2000" dirty="0" smtClean="0">
                  <a:solidFill>
                    <a:prstClr val="black"/>
                  </a:solidFill>
                  <a:latin typeface="Arial Narrow" pitchFamily="34" charset="0"/>
                  <a:cs typeface="Arial" pitchFamily="34" charset="0"/>
                </a:rPr>
                <a:t>learners’ academic achievements are </a:t>
              </a:r>
              <a:r>
                <a:rPr lang="en-US" sz="2000" dirty="0">
                  <a:solidFill>
                    <a:prstClr val="black"/>
                  </a:solidFill>
                  <a:latin typeface="Arial Narrow" pitchFamily="34" charset="0"/>
                  <a:cs typeface="Arial" pitchFamily="34" charset="0"/>
                </a:rPr>
                <a:t>assessed</a:t>
              </a:r>
              <a:endParaRPr lang="ru-RU" sz="1050" dirty="0">
                <a:solidFill>
                  <a:prstClr val="black"/>
                </a:solidFill>
                <a:latin typeface="Arial Narrow" pitchFamily="34" charset="0"/>
                <a:cs typeface="Arial" pitchFamily="34" charset="0"/>
              </a:endParaRPr>
            </a:p>
          </p:txBody>
        </p:sp>
        <p:sp>
          <p:nvSpPr>
            <p:cNvPr id="24" name="TextBox 23"/>
            <p:cNvSpPr txBox="1"/>
            <p:nvPr/>
          </p:nvSpPr>
          <p:spPr>
            <a:xfrm>
              <a:off x="1103445" y="4221499"/>
              <a:ext cx="10127928" cy="380782"/>
            </a:xfrm>
            <a:prstGeom prst="rect">
              <a:avLst/>
            </a:prstGeom>
            <a:noFill/>
            <a:ln w="28575">
              <a:solidFill>
                <a:schemeClr val="tx2">
                  <a:lumMod val="20000"/>
                  <a:lumOff val="80000"/>
                </a:schemeClr>
              </a:solidFill>
            </a:ln>
          </p:spPr>
          <p:txBody>
            <a:bodyPr wrap="square" rtlCol="0">
              <a:spAutoFit/>
            </a:bodyPr>
            <a:lstStyle/>
            <a:p>
              <a:pPr algn="ctr"/>
              <a:r>
                <a:rPr lang="en-US" sz="2000" b="1" dirty="0" smtClean="0">
                  <a:solidFill>
                    <a:prstClr val="black"/>
                  </a:solidFill>
                  <a:latin typeface="Arial Narrow" panose="020B0606020202030204" pitchFamily="34" charset="0"/>
                </a:rPr>
                <a:t>Split-level tasks</a:t>
              </a:r>
              <a:endParaRPr lang="ru-RU" sz="2000" b="1" dirty="0">
                <a:solidFill>
                  <a:prstClr val="black"/>
                </a:solidFill>
                <a:latin typeface="Arial Narrow" panose="020B0606020202030204" pitchFamily="34" charset="0"/>
              </a:endParaRPr>
            </a:p>
          </p:txBody>
        </p:sp>
        <p:grpSp>
          <p:nvGrpSpPr>
            <p:cNvPr id="11" name="Группа 10"/>
            <p:cNvGrpSpPr/>
            <p:nvPr/>
          </p:nvGrpSpPr>
          <p:grpSpPr>
            <a:xfrm>
              <a:off x="1133075" y="4490256"/>
              <a:ext cx="10127928" cy="2299382"/>
              <a:chOff x="1133075" y="3560376"/>
              <a:chExt cx="10127928" cy="2299382"/>
            </a:xfrm>
            <a:solidFill>
              <a:schemeClr val="accent1">
                <a:lumMod val="20000"/>
                <a:lumOff val="80000"/>
              </a:schemeClr>
            </a:solidFill>
          </p:grpSpPr>
          <p:sp>
            <p:nvSpPr>
              <p:cNvPr id="7" name="Объект 2"/>
              <p:cNvSpPr txBox="1">
                <a:spLocks/>
              </p:cNvSpPr>
              <p:nvPr/>
            </p:nvSpPr>
            <p:spPr>
              <a:xfrm>
                <a:off x="1133075" y="3862539"/>
                <a:ext cx="10127928" cy="560585"/>
              </a:xfrm>
              <a:prstGeom prst="rect">
                <a:avLst/>
              </a:prstGeom>
              <a:grpFill/>
              <a:ln>
                <a:solidFill>
                  <a:schemeClr val="tx2">
                    <a:lumMod val="20000"/>
                    <a:lumOff val="80000"/>
                  </a:schemeClr>
                </a:solidFill>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spcBef>
                    <a:spcPts val="0"/>
                  </a:spcBef>
                  <a:buFont typeface="Arial" pitchFamily="34" charset="0"/>
                  <a:buNone/>
                </a:pPr>
                <a:r>
                  <a:rPr lang="en-US" sz="2000" b="1" dirty="0" smtClean="0">
                    <a:solidFill>
                      <a:prstClr val="black"/>
                    </a:solidFill>
                    <a:latin typeface="Arial Narrow" panose="020B0606020202030204" pitchFamily="34" charset="0"/>
                  </a:rPr>
                  <a:t>Formative and summative </a:t>
                </a:r>
              </a:p>
              <a:p>
                <a:pPr marL="0" indent="0" algn="ctr">
                  <a:spcBef>
                    <a:spcPts val="0"/>
                  </a:spcBef>
                  <a:buFont typeface="Arial" pitchFamily="34" charset="0"/>
                  <a:buNone/>
                </a:pPr>
                <a:r>
                  <a:rPr lang="en-US" sz="2000" dirty="0" smtClean="0">
                    <a:solidFill>
                      <a:prstClr val="black"/>
                    </a:solidFill>
                    <a:latin typeface="Arial Narrow" panose="020B0606020202030204" pitchFamily="34" charset="0"/>
                  </a:rPr>
                  <a:t>criteria-based assessment</a:t>
                </a:r>
                <a:endParaRPr lang="ru-RU" sz="2000" dirty="0">
                  <a:solidFill>
                    <a:prstClr val="black"/>
                  </a:solidFill>
                  <a:latin typeface="Arial Narrow" panose="020B0606020202030204" pitchFamily="34" charset="0"/>
                </a:endParaRPr>
              </a:p>
            </p:txBody>
          </p:sp>
          <p:cxnSp>
            <p:nvCxnSpPr>
              <p:cNvPr id="28" name="Прямая со стрелкой 27"/>
              <p:cNvCxnSpPr/>
              <p:nvPr/>
            </p:nvCxnSpPr>
            <p:spPr>
              <a:xfrm flipH="1">
                <a:off x="1442325" y="3560376"/>
                <a:ext cx="1" cy="487939"/>
              </a:xfrm>
              <a:prstGeom prst="straightConnector1">
                <a:avLst/>
              </a:prstGeom>
              <a:grpFill/>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1133075" y="4717413"/>
                <a:ext cx="2462720" cy="1142345"/>
              </a:xfrm>
              <a:prstGeom prst="rect">
                <a:avLst/>
              </a:prstGeom>
              <a:grpFill/>
              <a:ln>
                <a:noFill/>
              </a:ln>
            </p:spPr>
            <p:txBody>
              <a:bodyPr wrap="square" rtlCol="0">
                <a:spAutoFit/>
              </a:bodyPr>
              <a:lstStyle/>
              <a:p>
                <a:pPr algn="ctr"/>
                <a:r>
                  <a:rPr lang="en-US" b="1" dirty="0" smtClean="0">
                    <a:solidFill>
                      <a:prstClr val="black"/>
                    </a:solidFill>
                    <a:latin typeface="Arial Narrow" panose="020B0606020202030204" pitchFamily="34" charset="0"/>
                  </a:rPr>
                  <a:t>Feedback</a:t>
                </a:r>
                <a:endParaRPr lang="ru-RU" b="1" dirty="0" smtClean="0">
                  <a:solidFill>
                    <a:prstClr val="black"/>
                  </a:solidFill>
                  <a:latin typeface="Arial Narrow" panose="020B0606020202030204" pitchFamily="34" charset="0"/>
                </a:endParaRPr>
              </a:p>
              <a:p>
                <a:pPr algn="ctr"/>
                <a:r>
                  <a:rPr lang="en-US" dirty="0" smtClean="0">
                    <a:solidFill>
                      <a:prstClr val="black"/>
                    </a:solidFill>
                    <a:latin typeface="Arial Narrow" panose="020B0606020202030204" pitchFamily="34" charset="0"/>
                  </a:rPr>
                  <a:t>Daily practice </a:t>
                </a:r>
              </a:p>
              <a:p>
                <a:pPr algn="ctr"/>
                <a:endParaRPr lang="ru-RU" dirty="0" smtClean="0">
                  <a:solidFill>
                    <a:prstClr val="black"/>
                  </a:solidFill>
                  <a:latin typeface="Arial Narrow" panose="020B0606020202030204" pitchFamily="34" charset="0"/>
                </a:endParaRPr>
              </a:p>
              <a:p>
                <a:pPr algn="ctr"/>
                <a:endParaRPr lang="ru-RU" dirty="0">
                  <a:solidFill>
                    <a:prstClr val="black"/>
                  </a:solidFill>
                  <a:latin typeface="Arial Narrow" panose="020B0606020202030204" pitchFamily="34" charset="0"/>
                </a:endParaRPr>
              </a:p>
            </p:txBody>
          </p:sp>
          <p:cxnSp>
            <p:nvCxnSpPr>
              <p:cNvPr id="21" name="Прямая со стрелкой 20"/>
              <p:cNvCxnSpPr/>
              <p:nvPr/>
            </p:nvCxnSpPr>
            <p:spPr>
              <a:xfrm>
                <a:off x="1442325" y="4329297"/>
                <a:ext cx="0" cy="525450"/>
              </a:xfrm>
              <a:prstGeom prst="straightConnector1">
                <a:avLst/>
              </a:prstGeom>
              <a:grpFill/>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grpSp>
        <p:cxnSp>
          <p:nvCxnSpPr>
            <p:cNvPr id="20" name="Прямая со стрелкой 19"/>
            <p:cNvCxnSpPr/>
            <p:nvPr/>
          </p:nvCxnSpPr>
          <p:spPr>
            <a:xfrm>
              <a:off x="1442325" y="3852149"/>
              <a:ext cx="1" cy="497855"/>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p:nvPr/>
          </p:nvCxnSpPr>
          <p:spPr>
            <a:xfrm>
              <a:off x="1442325" y="2521750"/>
              <a:ext cx="0" cy="525450"/>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grpSp>
      <p:grpSp>
        <p:nvGrpSpPr>
          <p:cNvPr id="27" name="Группа 26"/>
          <p:cNvGrpSpPr/>
          <p:nvPr/>
        </p:nvGrpSpPr>
        <p:grpSpPr>
          <a:xfrm>
            <a:off x="678570" y="1056591"/>
            <a:ext cx="788215" cy="1191701"/>
            <a:chOff x="847910" y="1198485"/>
            <a:chExt cx="788215" cy="1223362"/>
          </a:xfrm>
        </p:grpSpPr>
        <p:grpSp>
          <p:nvGrpSpPr>
            <p:cNvPr id="18" name="Группа 17"/>
            <p:cNvGrpSpPr/>
            <p:nvPr/>
          </p:nvGrpSpPr>
          <p:grpSpPr>
            <a:xfrm>
              <a:off x="1115646" y="1198485"/>
              <a:ext cx="520479" cy="1223362"/>
              <a:chOff x="1124524" y="1198485"/>
              <a:chExt cx="520479" cy="1223362"/>
            </a:xfrm>
          </p:grpSpPr>
          <p:cxnSp>
            <p:nvCxnSpPr>
              <p:cNvPr id="8" name="Прямая соединительная линия 7"/>
              <p:cNvCxnSpPr/>
              <p:nvPr/>
            </p:nvCxnSpPr>
            <p:spPr>
              <a:xfrm flipH="1" flipV="1">
                <a:off x="1151159" y="1198485"/>
                <a:ext cx="493844" cy="10124"/>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flipH="1">
                <a:off x="1124524" y="2421847"/>
                <a:ext cx="493845"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1142281" y="1208609"/>
                <a:ext cx="0" cy="121323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sp>
          <p:nvSpPr>
            <p:cNvPr id="15" name="Прямоугольник 14"/>
            <p:cNvSpPr/>
            <p:nvPr/>
          </p:nvSpPr>
          <p:spPr>
            <a:xfrm>
              <a:off x="847910" y="1349406"/>
              <a:ext cx="493965" cy="87305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000" b="1" dirty="0" smtClean="0">
                  <a:solidFill>
                    <a:prstClr val="black"/>
                  </a:solidFill>
                </a:rPr>
                <a:t>Assessment standards</a:t>
              </a:r>
              <a:endParaRPr lang="ru-RU" sz="1000" b="1" dirty="0">
                <a:solidFill>
                  <a:prstClr val="black"/>
                </a:solidFill>
              </a:endParaRPr>
            </a:p>
          </p:txBody>
        </p:sp>
      </p:grpSp>
      <p:grpSp>
        <p:nvGrpSpPr>
          <p:cNvPr id="36" name="Группа 35"/>
          <p:cNvGrpSpPr/>
          <p:nvPr/>
        </p:nvGrpSpPr>
        <p:grpSpPr>
          <a:xfrm>
            <a:off x="590748" y="2914350"/>
            <a:ext cx="764386" cy="1306099"/>
            <a:chOff x="871739" y="629758"/>
            <a:chExt cx="764386" cy="1792089"/>
          </a:xfrm>
        </p:grpSpPr>
        <p:grpSp>
          <p:nvGrpSpPr>
            <p:cNvPr id="37" name="Группа 36"/>
            <p:cNvGrpSpPr/>
            <p:nvPr/>
          </p:nvGrpSpPr>
          <p:grpSpPr>
            <a:xfrm>
              <a:off x="1115646" y="760553"/>
              <a:ext cx="520479" cy="1661294"/>
              <a:chOff x="1124524" y="760553"/>
              <a:chExt cx="520479" cy="1661294"/>
            </a:xfrm>
          </p:grpSpPr>
          <p:cxnSp>
            <p:nvCxnSpPr>
              <p:cNvPr id="39" name="Прямая соединительная линия 38"/>
              <p:cNvCxnSpPr/>
              <p:nvPr/>
            </p:nvCxnSpPr>
            <p:spPr>
              <a:xfrm flipH="1" flipV="1">
                <a:off x="1151159" y="760553"/>
                <a:ext cx="493844" cy="10125"/>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0" name="Прямая соединительная линия 39"/>
              <p:cNvCxnSpPr/>
              <p:nvPr/>
            </p:nvCxnSpPr>
            <p:spPr>
              <a:xfrm flipH="1">
                <a:off x="1124524" y="2410011"/>
                <a:ext cx="493845"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1" name="Прямая соединительная линия 40"/>
              <p:cNvCxnSpPr/>
              <p:nvPr/>
            </p:nvCxnSpPr>
            <p:spPr>
              <a:xfrm>
                <a:off x="1142281" y="1208609"/>
                <a:ext cx="0" cy="121323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sp>
          <p:nvSpPr>
            <p:cNvPr id="38" name="Прямоугольник 37"/>
            <p:cNvSpPr/>
            <p:nvPr/>
          </p:nvSpPr>
          <p:spPr>
            <a:xfrm>
              <a:off x="871739" y="629758"/>
              <a:ext cx="490829" cy="167475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000" b="1" dirty="0" smtClean="0">
                  <a:solidFill>
                    <a:prstClr val="black"/>
                  </a:solidFill>
                </a:rPr>
                <a:t>Assessment </a:t>
              </a:r>
            </a:p>
            <a:p>
              <a:pPr algn="ctr"/>
              <a:r>
                <a:rPr lang="en-US" sz="1000" b="1" dirty="0" smtClean="0">
                  <a:solidFill>
                    <a:prstClr val="black"/>
                  </a:solidFill>
                </a:rPr>
                <a:t>tools </a:t>
              </a:r>
              <a:endParaRPr lang="ru-RU" sz="1000" b="1" dirty="0">
                <a:solidFill>
                  <a:prstClr val="black"/>
                </a:solidFill>
              </a:endParaRPr>
            </a:p>
          </p:txBody>
        </p:sp>
      </p:grpSp>
      <p:grpSp>
        <p:nvGrpSpPr>
          <p:cNvPr id="43" name="Группа 42"/>
          <p:cNvGrpSpPr/>
          <p:nvPr/>
        </p:nvGrpSpPr>
        <p:grpSpPr>
          <a:xfrm>
            <a:off x="678570" y="4457407"/>
            <a:ext cx="781727" cy="922442"/>
            <a:chOff x="854398" y="1038672"/>
            <a:chExt cx="781727" cy="775405"/>
          </a:xfrm>
        </p:grpSpPr>
        <p:cxnSp>
          <p:nvCxnSpPr>
            <p:cNvPr id="46" name="Прямая соединительная линия 45"/>
            <p:cNvCxnSpPr/>
            <p:nvPr/>
          </p:nvCxnSpPr>
          <p:spPr>
            <a:xfrm flipH="1" flipV="1">
              <a:off x="1142281" y="1420435"/>
              <a:ext cx="493844" cy="10124"/>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45" name="Прямоугольник 44"/>
            <p:cNvSpPr/>
            <p:nvPr/>
          </p:nvSpPr>
          <p:spPr>
            <a:xfrm>
              <a:off x="854398" y="1038672"/>
              <a:ext cx="508169" cy="77540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000" b="1" dirty="0" smtClean="0">
                  <a:solidFill>
                    <a:prstClr val="black"/>
                  </a:solidFill>
                </a:rPr>
                <a:t>Assessment process</a:t>
              </a:r>
              <a:endParaRPr lang="ru-RU" sz="1000" b="1" dirty="0">
                <a:solidFill>
                  <a:prstClr val="black"/>
                </a:solidFill>
              </a:endParaRPr>
            </a:p>
          </p:txBody>
        </p:sp>
      </p:grpSp>
      <p:grpSp>
        <p:nvGrpSpPr>
          <p:cNvPr id="49" name="Группа 48"/>
          <p:cNvGrpSpPr/>
          <p:nvPr/>
        </p:nvGrpSpPr>
        <p:grpSpPr>
          <a:xfrm>
            <a:off x="681706" y="5623897"/>
            <a:ext cx="781727" cy="672312"/>
            <a:chOff x="854398" y="1038672"/>
            <a:chExt cx="781727" cy="775405"/>
          </a:xfrm>
        </p:grpSpPr>
        <p:cxnSp>
          <p:nvCxnSpPr>
            <p:cNvPr id="50" name="Прямая соединительная линия 49"/>
            <p:cNvCxnSpPr/>
            <p:nvPr/>
          </p:nvCxnSpPr>
          <p:spPr>
            <a:xfrm flipH="1" flipV="1">
              <a:off x="1142281" y="1420435"/>
              <a:ext cx="493844" cy="10124"/>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51" name="Прямоугольник 50"/>
            <p:cNvSpPr/>
            <p:nvPr/>
          </p:nvSpPr>
          <p:spPr>
            <a:xfrm>
              <a:off x="854398" y="1038672"/>
              <a:ext cx="508169" cy="77540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900" b="1" dirty="0" smtClean="0">
                  <a:solidFill>
                    <a:prstClr val="black"/>
                  </a:solidFill>
                </a:rPr>
                <a:t>Result</a:t>
              </a:r>
              <a:endParaRPr lang="ru-RU" sz="900" b="1" dirty="0">
                <a:solidFill>
                  <a:prstClr val="black"/>
                </a:solidFill>
              </a:endParaRPr>
            </a:p>
          </p:txBody>
        </p:sp>
      </p:grpSp>
      <p:sp>
        <p:nvSpPr>
          <p:cNvPr id="44" name="Прямоугольник 43"/>
          <p:cNvSpPr/>
          <p:nvPr/>
        </p:nvSpPr>
        <p:spPr>
          <a:xfrm>
            <a:off x="1502095" y="2234674"/>
            <a:ext cx="10103216" cy="1323439"/>
          </a:xfrm>
          <a:prstGeom prst="rect">
            <a:avLst/>
          </a:prstGeom>
          <a:noFill/>
          <a:ln w="28575">
            <a:solidFill>
              <a:schemeClr val="tx2">
                <a:lumMod val="20000"/>
                <a:lumOff val="80000"/>
              </a:schemeClr>
            </a:solidFill>
          </a:ln>
        </p:spPr>
        <p:txBody>
          <a:bodyPr wrap="square" rtlCol="0">
            <a:spAutoFit/>
          </a:bodyPr>
          <a:lstStyle/>
          <a:p>
            <a:pPr algn="ctr"/>
            <a:r>
              <a:rPr lang="en-US" sz="2000" b="1" dirty="0">
                <a:solidFill>
                  <a:prstClr val="black"/>
                </a:solidFill>
                <a:latin typeface="Arial Narrow" pitchFamily="34" charset="0"/>
                <a:cs typeface="Arial" pitchFamily="34" charset="0"/>
              </a:rPr>
              <a:t>        </a:t>
            </a:r>
            <a:endParaRPr lang="en-US" sz="2000" b="1" dirty="0" smtClean="0">
              <a:solidFill>
                <a:prstClr val="black"/>
              </a:solidFill>
              <a:latin typeface="Arial Narrow" pitchFamily="34" charset="0"/>
              <a:cs typeface="Arial" pitchFamily="34" charset="0"/>
            </a:endParaRPr>
          </a:p>
          <a:p>
            <a:pPr algn="ctr"/>
            <a:r>
              <a:rPr lang="en-US" sz="2000" b="1" dirty="0" smtClean="0">
                <a:solidFill>
                  <a:prstClr val="black"/>
                </a:solidFill>
                <a:latin typeface="Arial Narrow" pitchFamily="34" charset="0"/>
                <a:cs typeface="Arial" pitchFamily="34" charset="0"/>
              </a:rPr>
              <a:t> </a:t>
            </a:r>
            <a:r>
              <a:rPr lang="en-US" sz="2000" b="1" dirty="0">
                <a:solidFill>
                  <a:prstClr val="black"/>
                </a:solidFill>
                <a:latin typeface="Arial Narrow" pitchFamily="34" charset="0"/>
                <a:cs typeface="Arial" pitchFamily="34" charset="0"/>
              </a:rPr>
              <a:t>Levels of </a:t>
            </a:r>
            <a:r>
              <a:rPr lang="en-US" sz="2000" b="1" dirty="0" smtClean="0">
                <a:solidFill>
                  <a:prstClr val="black"/>
                </a:solidFill>
                <a:latin typeface="Arial Narrow" pitchFamily="34" charset="0"/>
                <a:cs typeface="Arial" pitchFamily="34" charset="0"/>
              </a:rPr>
              <a:t>thinking skills</a:t>
            </a:r>
            <a:r>
              <a:rPr lang="en-US" sz="2000" b="1" dirty="0">
                <a:solidFill>
                  <a:prstClr val="black"/>
                </a:solidFill>
                <a:latin typeface="Arial Narrow" pitchFamily="34" charset="0"/>
                <a:cs typeface="Arial" pitchFamily="34" charset="0"/>
              </a:rPr>
              <a:t>: </a:t>
            </a:r>
            <a:r>
              <a:rPr lang="en-US" sz="2000" dirty="0">
                <a:solidFill>
                  <a:prstClr val="black"/>
                </a:solidFill>
                <a:latin typeface="Arial Narrow" pitchFamily="34" charset="0"/>
                <a:cs typeface="Arial" pitchFamily="34" charset="0"/>
              </a:rPr>
              <a:t>knowledge, understanding, application, analysis, synthesis, assessment</a:t>
            </a:r>
          </a:p>
          <a:p>
            <a:pPr algn="ctr"/>
            <a:r>
              <a:rPr lang="en-US" sz="2000" b="1" dirty="0">
                <a:solidFill>
                  <a:prstClr val="black"/>
                </a:solidFill>
                <a:latin typeface="Arial Narrow" pitchFamily="34" charset="0"/>
                <a:cs typeface="Arial" pitchFamily="34" charset="0"/>
              </a:rPr>
              <a:t>Types of speech activity: </a:t>
            </a:r>
            <a:r>
              <a:rPr lang="en-US" sz="2000" dirty="0">
                <a:solidFill>
                  <a:prstClr val="black"/>
                </a:solidFill>
                <a:latin typeface="Arial Narrow" pitchFamily="34" charset="0"/>
                <a:cs typeface="Arial" pitchFamily="34" charset="0"/>
              </a:rPr>
              <a:t>listening, speaking, reading, writing</a:t>
            </a:r>
          </a:p>
          <a:p>
            <a:pPr algn="ctr"/>
            <a:endParaRPr lang="ru-RU" sz="2000" dirty="0">
              <a:solidFill>
                <a:prstClr val="black"/>
              </a:solidFill>
              <a:latin typeface="Arial Narrow" pitchFamily="34" charset="0"/>
              <a:cs typeface="Arial" pitchFamily="34" charset="0"/>
            </a:endParaRPr>
          </a:p>
        </p:txBody>
      </p:sp>
      <p:sp>
        <p:nvSpPr>
          <p:cNvPr id="47" name="TextBox 46"/>
          <p:cNvSpPr txBox="1"/>
          <p:nvPr/>
        </p:nvSpPr>
        <p:spPr>
          <a:xfrm>
            <a:off x="4051734" y="5532060"/>
            <a:ext cx="2044266" cy="923330"/>
          </a:xfrm>
          <a:prstGeom prst="rect">
            <a:avLst/>
          </a:prstGeom>
          <a:solidFill>
            <a:schemeClr val="accent1">
              <a:lumMod val="40000"/>
              <a:lumOff val="60000"/>
            </a:schemeClr>
          </a:solidFill>
          <a:ln>
            <a:noFill/>
          </a:ln>
        </p:spPr>
        <p:txBody>
          <a:bodyPr wrap="square" rtlCol="0">
            <a:spAutoFit/>
          </a:bodyPr>
          <a:lstStyle/>
          <a:p>
            <a:pPr algn="ctr"/>
            <a:r>
              <a:rPr lang="en-US" b="1" dirty="0" smtClean="0">
                <a:solidFill>
                  <a:prstClr val="black"/>
                </a:solidFill>
                <a:latin typeface="Arial Narrow" panose="020B0606020202030204" pitchFamily="34" charset="0"/>
              </a:rPr>
              <a:t>Points</a:t>
            </a:r>
          </a:p>
          <a:p>
            <a:pPr algn="ctr"/>
            <a:r>
              <a:rPr lang="en-US" dirty="0" smtClean="0">
                <a:solidFill>
                  <a:prstClr val="black"/>
                </a:solidFill>
                <a:latin typeface="Arial Narrow" panose="020B0606020202030204" pitchFamily="34" charset="0"/>
              </a:rPr>
              <a:t>At the end of each unit and term</a:t>
            </a:r>
            <a:endParaRPr lang="ru-RU" b="1" dirty="0">
              <a:solidFill>
                <a:prstClr val="black"/>
              </a:solidFill>
              <a:latin typeface="Arial Narrow" panose="020B0606020202030204" pitchFamily="34" charset="0"/>
            </a:endParaRPr>
          </a:p>
        </p:txBody>
      </p:sp>
      <p:sp>
        <p:nvSpPr>
          <p:cNvPr id="48" name="TextBox 47"/>
          <p:cNvSpPr txBox="1"/>
          <p:nvPr/>
        </p:nvSpPr>
        <p:spPr>
          <a:xfrm>
            <a:off x="6193767" y="5518559"/>
            <a:ext cx="2829464" cy="1200329"/>
          </a:xfrm>
          <a:prstGeom prst="rect">
            <a:avLst/>
          </a:prstGeom>
          <a:solidFill>
            <a:schemeClr val="accent1">
              <a:lumMod val="40000"/>
              <a:lumOff val="60000"/>
            </a:schemeClr>
          </a:solidFill>
          <a:ln>
            <a:noFill/>
          </a:ln>
        </p:spPr>
        <p:txBody>
          <a:bodyPr wrap="square" rtlCol="0">
            <a:spAutoFit/>
          </a:bodyPr>
          <a:lstStyle/>
          <a:p>
            <a:pPr algn="ctr"/>
            <a:r>
              <a:rPr lang="en-US" b="1" dirty="0" smtClean="0">
                <a:solidFill>
                  <a:prstClr val="black"/>
                </a:solidFill>
                <a:latin typeface="Arial Narrow" panose="020B0606020202030204" pitchFamily="34" charset="0"/>
              </a:rPr>
              <a:t>Levels of learning achievements </a:t>
            </a:r>
          </a:p>
          <a:p>
            <a:pPr algn="ctr"/>
            <a:r>
              <a:rPr lang="en-US" dirty="0" smtClean="0">
                <a:solidFill>
                  <a:prstClr val="black"/>
                </a:solidFill>
                <a:latin typeface="Arial Narrow" panose="020B0606020202030204" pitchFamily="34" charset="0"/>
              </a:rPr>
              <a:t>At </a:t>
            </a:r>
            <a:r>
              <a:rPr lang="en-US" dirty="0">
                <a:solidFill>
                  <a:prstClr val="black"/>
                </a:solidFill>
                <a:latin typeface="Arial Narrow" panose="020B0606020202030204" pitchFamily="34" charset="0"/>
              </a:rPr>
              <a:t>the end of </a:t>
            </a:r>
            <a:r>
              <a:rPr lang="en-US" dirty="0" smtClean="0">
                <a:solidFill>
                  <a:prstClr val="black"/>
                </a:solidFill>
                <a:latin typeface="Arial Narrow" panose="020B0606020202030204" pitchFamily="34" charset="0"/>
              </a:rPr>
              <a:t>each unit </a:t>
            </a:r>
            <a:r>
              <a:rPr lang="en-US" dirty="0">
                <a:solidFill>
                  <a:prstClr val="black"/>
                </a:solidFill>
                <a:latin typeface="Arial Narrow" panose="020B0606020202030204" pitchFamily="34" charset="0"/>
              </a:rPr>
              <a:t>and term</a:t>
            </a:r>
          </a:p>
        </p:txBody>
      </p:sp>
      <p:sp>
        <p:nvSpPr>
          <p:cNvPr id="52" name="TextBox 51"/>
          <p:cNvSpPr txBox="1"/>
          <p:nvPr/>
        </p:nvSpPr>
        <p:spPr>
          <a:xfrm>
            <a:off x="9164883" y="5511242"/>
            <a:ext cx="2452210" cy="923330"/>
          </a:xfrm>
          <a:prstGeom prst="rect">
            <a:avLst/>
          </a:prstGeom>
          <a:solidFill>
            <a:schemeClr val="accent5">
              <a:lumMod val="60000"/>
              <a:lumOff val="40000"/>
            </a:schemeClr>
          </a:solidFill>
          <a:ln>
            <a:noFill/>
          </a:ln>
        </p:spPr>
        <p:txBody>
          <a:bodyPr wrap="square" rtlCol="0">
            <a:spAutoFit/>
          </a:bodyPr>
          <a:lstStyle/>
          <a:p>
            <a:pPr algn="ctr"/>
            <a:r>
              <a:rPr lang="en-US" b="1" dirty="0" smtClean="0">
                <a:solidFill>
                  <a:prstClr val="black"/>
                </a:solidFill>
                <a:latin typeface="Arial Narrow" panose="020B0606020202030204" pitchFamily="34" charset="0"/>
              </a:rPr>
              <a:t>Assessment</a:t>
            </a:r>
          </a:p>
          <a:p>
            <a:pPr algn="ctr"/>
            <a:r>
              <a:rPr lang="en-US" dirty="0" smtClean="0">
                <a:solidFill>
                  <a:prstClr val="black"/>
                </a:solidFill>
                <a:latin typeface="Arial Narrow" panose="020B0606020202030204" pitchFamily="34" charset="0"/>
              </a:rPr>
              <a:t>At the end of a year</a:t>
            </a:r>
            <a:endParaRPr lang="ru-RU" dirty="0" smtClean="0">
              <a:solidFill>
                <a:prstClr val="black"/>
              </a:solidFill>
              <a:latin typeface="Arial Narrow" panose="020B0606020202030204" pitchFamily="34" charset="0"/>
            </a:endParaRPr>
          </a:p>
          <a:p>
            <a:pPr algn="ctr"/>
            <a:endParaRPr lang="ru-RU" b="1" dirty="0">
              <a:solidFill>
                <a:prstClr val="black"/>
              </a:solidFill>
              <a:latin typeface="Arial Narrow" panose="020B0606020202030204" pitchFamily="34" charset="0"/>
            </a:endParaRPr>
          </a:p>
        </p:txBody>
      </p:sp>
      <p:cxnSp>
        <p:nvCxnSpPr>
          <p:cNvPr id="56" name="Прямая со стрелкой 55"/>
          <p:cNvCxnSpPr/>
          <p:nvPr/>
        </p:nvCxnSpPr>
        <p:spPr>
          <a:xfrm>
            <a:off x="1787908" y="2979859"/>
            <a:ext cx="1" cy="523125"/>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57" name="Прямая со стрелкой 56"/>
          <p:cNvCxnSpPr/>
          <p:nvPr/>
        </p:nvCxnSpPr>
        <p:spPr>
          <a:xfrm>
            <a:off x="3715536" y="5676787"/>
            <a:ext cx="518806" cy="0"/>
          </a:xfrm>
          <a:prstGeom prst="straightConnector1">
            <a:avLst/>
          </a:prstGeom>
          <a:solidFill>
            <a:schemeClr val="accent1">
              <a:lumMod val="20000"/>
              <a:lumOff val="80000"/>
            </a:schemeClr>
          </a:solidFill>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58" name="Прямая со стрелкой 57"/>
          <p:cNvCxnSpPr/>
          <p:nvPr/>
        </p:nvCxnSpPr>
        <p:spPr>
          <a:xfrm>
            <a:off x="5880208" y="5672241"/>
            <a:ext cx="518806" cy="0"/>
          </a:xfrm>
          <a:prstGeom prst="straightConnector1">
            <a:avLst/>
          </a:prstGeom>
          <a:solidFill>
            <a:schemeClr val="accent1">
              <a:lumMod val="20000"/>
              <a:lumOff val="80000"/>
            </a:schemeClr>
          </a:solidFill>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59" name="Прямая со стрелкой 58"/>
          <p:cNvCxnSpPr/>
          <p:nvPr/>
        </p:nvCxnSpPr>
        <p:spPr>
          <a:xfrm>
            <a:off x="8837952" y="5676787"/>
            <a:ext cx="518806" cy="0"/>
          </a:xfrm>
          <a:prstGeom prst="straightConnector1">
            <a:avLst/>
          </a:prstGeom>
          <a:solidFill>
            <a:schemeClr val="accent1">
              <a:lumMod val="20000"/>
              <a:lumOff val="80000"/>
            </a:schemeClr>
          </a:solidFill>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354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5274" y="50801"/>
            <a:ext cx="10515600" cy="927767"/>
          </a:xfrm>
        </p:spPr>
        <p:txBody>
          <a:bodyPr>
            <a:normAutofit/>
          </a:bodyPr>
          <a:lstStyle/>
          <a:p>
            <a:r>
              <a:rPr lang="en-US" sz="3200" b="1" dirty="0">
                <a:latin typeface="Times New Roman" panose="02020603050405020304" pitchFamily="18" charset="0"/>
                <a:cs typeface="Times New Roman" panose="02020603050405020304" pitchFamily="18" charset="0"/>
              </a:rPr>
              <a:t>Instructive and </a:t>
            </a:r>
            <a:r>
              <a:rPr lang="en-US" sz="3200" b="1">
                <a:latin typeface="Times New Roman" panose="02020603050405020304" pitchFamily="18" charset="0"/>
                <a:cs typeface="Times New Roman" panose="02020603050405020304" pitchFamily="18" charset="0"/>
              </a:rPr>
              <a:t>methodological </a:t>
            </a:r>
            <a:r>
              <a:rPr lang="en-US" sz="3200" b="1" smtClean="0">
                <a:latin typeface="Times New Roman" panose="02020603050405020304" pitchFamily="18" charset="0"/>
                <a:cs typeface="Times New Roman" panose="02020603050405020304" pitchFamily="18" charset="0"/>
              </a:rPr>
              <a:t>documents</a:t>
            </a:r>
            <a:endParaRPr lang="ru-RU" sz="32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85274" y="978567"/>
            <a:ext cx="10515600" cy="5213685"/>
          </a:xfrm>
        </p:spPr>
        <p:txBody>
          <a:bodyPr>
            <a:noAutofit/>
          </a:bodyPr>
          <a:lstStyle/>
          <a:p>
            <a:pPr marL="514350" indent="-514350">
              <a:lnSpc>
                <a:spcPct val="100000"/>
              </a:lnSpc>
              <a:spcAft>
                <a:spcPts val="0"/>
              </a:spcAft>
              <a:buFont typeface="+mj-lt"/>
              <a:buAutoNum type="arabicParenR"/>
            </a:pPr>
            <a:r>
              <a:rPr lang="en-US" dirty="0">
                <a:latin typeface="Times New Roman" panose="02020603050405020304" pitchFamily="18" charset="0"/>
                <a:ea typeface="Times New Roman" panose="02020603050405020304" pitchFamily="18" charset="0"/>
                <a:cs typeface="Times New Roman" panose="02020603050405020304" pitchFamily="18" charset="0"/>
              </a:rPr>
              <a:t>State Compulsory Educational Standard </a:t>
            </a: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(Primary, </a:t>
            </a:r>
            <a:r>
              <a:rPr lang="es-ES" dirty="0" smtClean="0">
                <a:latin typeface="Times New Roman" panose="02020603050405020304" pitchFamily="18" charset="0"/>
                <a:ea typeface="Times New Roman" panose="02020603050405020304" pitchFamily="18" charset="0"/>
                <a:cs typeface="Times New Roman" panose="02020603050405020304" pitchFamily="18" charset="0"/>
              </a:rPr>
              <a:t>Secondary</a:t>
            </a: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 High);</a:t>
            </a: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a:p>
            <a:pPr marL="514350" indent="-514350">
              <a:lnSpc>
                <a:spcPct val="100000"/>
              </a:lnSpc>
              <a:spcAft>
                <a:spcPts val="0"/>
              </a:spcAft>
              <a:buFont typeface="+mj-lt"/>
              <a:buAutoNum type="arabicParenR"/>
            </a:pP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Subject </a:t>
            </a:r>
            <a:r>
              <a:rPr lang="en-US" dirty="0" err="1" smtClean="0">
                <a:latin typeface="Times New Roman" panose="02020603050405020304" pitchFamily="18" charset="0"/>
                <a:ea typeface="Times New Roman" panose="02020603050405020304" pitchFamily="18" charset="0"/>
                <a:cs typeface="Times New Roman" panose="02020603050405020304" pitchFamily="18" charset="0"/>
              </a:rPr>
              <a:t>programme</a:t>
            </a: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 (by </a:t>
            </a:r>
            <a:r>
              <a:rPr lang="en-US" dirty="0">
                <a:latin typeface="Times New Roman" panose="02020603050405020304" pitchFamily="18" charset="0"/>
                <a:ea typeface="Times New Roman" panose="02020603050405020304" pitchFamily="18" charset="0"/>
                <a:cs typeface="Times New Roman" panose="02020603050405020304" pitchFamily="18" charset="0"/>
              </a:rPr>
              <a:t>subject);</a:t>
            </a:r>
          </a:p>
          <a:p>
            <a:pPr marL="514350" indent="-514350">
              <a:lnSpc>
                <a:spcPct val="100000"/>
              </a:lnSpc>
              <a:spcAft>
                <a:spcPts val="0"/>
              </a:spcAft>
              <a:buFont typeface="+mj-lt"/>
              <a:buAutoNum type="arabicParenR"/>
            </a:pP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Course plan (by </a:t>
            </a:r>
            <a:r>
              <a:rPr lang="en-US" dirty="0">
                <a:latin typeface="Times New Roman" panose="02020603050405020304" pitchFamily="18" charset="0"/>
                <a:ea typeface="Times New Roman" panose="02020603050405020304" pitchFamily="18" charset="0"/>
                <a:cs typeface="Times New Roman" panose="02020603050405020304" pitchFamily="18" charset="0"/>
              </a:rPr>
              <a:t>subject);</a:t>
            </a:r>
          </a:p>
          <a:p>
            <a:pPr marL="514350" indent="-514350">
              <a:lnSpc>
                <a:spcPct val="100000"/>
              </a:lnSpc>
              <a:spcAft>
                <a:spcPts val="0"/>
              </a:spcAft>
              <a:buFont typeface="+mj-lt"/>
              <a:buAutoNum type="arabicParenR"/>
            </a:pP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The Procedure of criteria-based assessment of learners’ academic achievements in the educational </a:t>
            </a:r>
            <a:r>
              <a:rPr lang="en-US" dirty="0">
                <a:latin typeface="Times New Roman" panose="02020603050405020304" pitchFamily="18" charset="0"/>
                <a:ea typeface="Times New Roman" panose="02020603050405020304" pitchFamily="18" charset="0"/>
                <a:cs typeface="Times New Roman" panose="02020603050405020304" pitchFamily="18" charset="0"/>
              </a:rPr>
              <a:t>o</a:t>
            </a: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rganizations, implementing subject </a:t>
            </a:r>
            <a:r>
              <a:rPr lang="en-US" dirty="0" err="1" smtClean="0">
                <a:latin typeface="Times New Roman" panose="02020603050405020304" pitchFamily="18" charset="0"/>
                <a:ea typeface="Times New Roman" panose="02020603050405020304" pitchFamily="18" charset="0"/>
                <a:cs typeface="Times New Roman" panose="02020603050405020304" pitchFamily="18" charset="0"/>
              </a:rPr>
              <a:t>programmes</a:t>
            </a: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 of Primary, Secondary, High School Education;</a:t>
            </a:r>
          </a:p>
          <a:p>
            <a:pPr marL="514350" indent="-514350">
              <a:lnSpc>
                <a:spcPct val="100000"/>
              </a:lnSpc>
              <a:spcAft>
                <a:spcPts val="0"/>
              </a:spcAft>
              <a:buFont typeface="+mj-lt"/>
              <a:buAutoNum type="arabicParenR"/>
            </a:pPr>
            <a:r>
              <a:rPr lang="en-US" dirty="0" smtClean="0">
                <a:latin typeface="Times New Roman" panose="02020603050405020304" pitchFamily="18" charset="0"/>
                <a:cs typeface="Times New Roman" panose="02020603050405020304" pitchFamily="18" charset="0"/>
              </a:rPr>
              <a:t>Criteria-based </a:t>
            </a:r>
            <a:r>
              <a:rPr lang="en-US" dirty="0">
                <a:latin typeface="Times New Roman" panose="02020603050405020304" pitchFamily="18" charset="0"/>
                <a:cs typeface="Times New Roman" panose="02020603050405020304" pitchFamily="18" charset="0"/>
              </a:rPr>
              <a:t>Assessment </a:t>
            </a:r>
            <a:r>
              <a:rPr lang="en-US" dirty="0" smtClean="0">
                <a:latin typeface="Times New Roman" panose="02020603050405020304" pitchFamily="18" charset="0"/>
                <a:cs typeface="Times New Roman" panose="02020603050405020304" pitchFamily="18" charset="0"/>
              </a:rPr>
              <a:t>Primary, </a:t>
            </a:r>
            <a:r>
              <a:rPr lang="en-US" dirty="0">
                <a:latin typeface="Times New Roman" panose="02020603050405020304" pitchFamily="18" charset="0"/>
                <a:cs typeface="Times New Roman" panose="02020603050405020304" pitchFamily="18" charset="0"/>
              </a:rPr>
              <a:t>Secondary and High School Level Handbook for </a:t>
            </a:r>
            <a:r>
              <a:rPr lang="en-US" dirty="0" smtClean="0">
                <a:latin typeface="Times New Roman" panose="02020603050405020304" pitchFamily="18" charset="0"/>
                <a:cs typeface="Times New Roman" panose="02020603050405020304" pitchFamily="18" charset="0"/>
              </a:rPr>
              <a:t>Teachers</a:t>
            </a: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a:p>
            <a:pPr marL="514350" indent="-514350">
              <a:lnSpc>
                <a:spcPct val="100000"/>
              </a:lnSpc>
              <a:spcAft>
                <a:spcPts val="0"/>
              </a:spcAft>
              <a:buFont typeface="+mj-lt"/>
              <a:buAutoNum type="arabicParenR"/>
            </a:pP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Collection of Tasks for Formative Assessment;</a:t>
            </a: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a:p>
            <a:pPr marL="514350" indent="-514350">
              <a:lnSpc>
                <a:spcPct val="100000"/>
              </a:lnSpc>
              <a:spcAft>
                <a:spcPts val="0"/>
              </a:spcAft>
              <a:buFont typeface="+mj-lt"/>
              <a:buAutoNum type="arabicParenR"/>
            </a:pP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Methodical Recommendations </a:t>
            </a:r>
            <a:r>
              <a:rPr lang="en-US" dirty="0">
                <a:latin typeface="Times New Roman" panose="02020603050405020304" pitchFamily="18" charset="0"/>
                <a:ea typeface="Times New Roman" panose="02020603050405020304" pitchFamily="18" charset="0"/>
                <a:cs typeface="Times New Roman" panose="02020603050405020304" pitchFamily="18" charset="0"/>
              </a:rPr>
              <a:t>f</a:t>
            </a: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or </a:t>
            </a:r>
            <a:r>
              <a:rPr lang="en-US" dirty="0">
                <a:latin typeface="Times New Roman" panose="02020603050405020304" pitchFamily="18" charset="0"/>
                <a:cs typeface="Times New Roman" panose="02020603050405020304" pitchFamily="18" charset="0"/>
              </a:rPr>
              <a:t>Summative</a:t>
            </a: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 Assessment </a:t>
            </a: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p:txBody>
          <a:bodyPr/>
          <a:lstStyle/>
          <a:p>
            <a:fld id="{CB029386-C4BD-4AA4-B116-9B6182A4672C}" type="slidenum">
              <a:rPr lang="en-US" smtClean="0">
                <a:solidFill>
                  <a:prstClr val="black">
                    <a:tint val="75000"/>
                  </a:prstClr>
                </a:solidFill>
              </a:rPr>
              <a:pPr/>
              <a:t>11</a:t>
            </a:fld>
            <a:endParaRPr lang="en-US">
              <a:solidFill>
                <a:prstClr val="black">
                  <a:tint val="75000"/>
                </a:prstClr>
              </a:solidFill>
            </a:endParaRPr>
          </a:p>
        </p:txBody>
      </p:sp>
    </p:spTree>
    <p:extLst>
      <p:ext uri="{BB962C8B-B14F-4D97-AF65-F5344CB8AC3E}">
        <p14:creationId xmlns:p14="http://schemas.microsoft.com/office/powerpoint/2010/main" val="9959320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dirty="0" smtClean="0">
                <a:solidFill>
                  <a:schemeClr val="accent1"/>
                </a:solidFill>
                <a:latin typeface="Times New Roman" panose="02020603050405020304" pitchFamily="18" charset="0"/>
                <a:cs typeface="Times New Roman" panose="02020603050405020304" pitchFamily="18" charset="0"/>
              </a:rPr>
              <a:t>Principles of criteria-based </a:t>
            </a:r>
            <a:r>
              <a:rPr lang="en-US" dirty="0">
                <a:solidFill>
                  <a:schemeClr val="accent1"/>
                </a:solidFill>
                <a:latin typeface="Times New Roman" panose="02020603050405020304" pitchFamily="18" charset="0"/>
                <a:cs typeface="Times New Roman" panose="02020603050405020304" pitchFamily="18" charset="0"/>
              </a:rPr>
              <a:t>assessment</a:t>
            </a:r>
            <a:endParaRPr lang="ru-RU" dirty="0">
              <a:solidFill>
                <a:schemeClr val="accent1"/>
              </a:solidFill>
              <a:effectLst/>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847528" y="1340770"/>
            <a:ext cx="8352928" cy="4104454"/>
          </a:xfrm>
        </p:spPr>
        <p:txBody>
          <a:bodyPr>
            <a:normAutofit lnSpcReduction="10000"/>
          </a:bodyPr>
          <a:lstStyle/>
          <a:p>
            <a:pPr lvl="0"/>
            <a:endParaRPr lang="en-US"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What is the relationship between learning and assessment?</a:t>
            </a:r>
          </a:p>
          <a:p>
            <a:pPr lvl="0"/>
            <a:r>
              <a:rPr lang="en-US" dirty="0">
                <a:latin typeface="Times New Roman" panose="02020603050405020304" pitchFamily="18" charset="0"/>
                <a:cs typeface="Times New Roman" panose="02020603050405020304" pitchFamily="18" charset="0"/>
              </a:rPr>
              <a:t>What is </a:t>
            </a:r>
            <a:r>
              <a:rPr lang="en-US" dirty="0" smtClean="0">
                <a:latin typeface="Times New Roman" panose="02020603050405020304" pitchFamily="18" charset="0"/>
                <a:cs typeface="Times New Roman" panose="02020603050405020304" pitchFamily="18" charset="0"/>
              </a:rPr>
              <a:t>good </a:t>
            </a:r>
            <a:r>
              <a:rPr lang="en-US" dirty="0">
                <a:latin typeface="Times New Roman" panose="02020603050405020304" pitchFamily="18" charset="0"/>
                <a:cs typeface="Times New Roman" panose="02020603050405020304" pitchFamily="18" charset="0"/>
              </a:rPr>
              <a:t>assessment?</a:t>
            </a:r>
          </a:p>
          <a:p>
            <a:pPr lvl="0"/>
            <a:r>
              <a:rPr lang="en-US" dirty="0">
                <a:latin typeface="Times New Roman" panose="02020603050405020304" pitchFamily="18" charset="0"/>
                <a:cs typeface="Times New Roman" panose="02020603050405020304" pitchFamily="18" charset="0"/>
              </a:rPr>
              <a:t>What is the content of </a:t>
            </a:r>
            <a:r>
              <a:rPr lang="en-US" dirty="0" smtClean="0">
                <a:latin typeface="Times New Roman" panose="02020603050405020304" pitchFamily="18" charset="0"/>
                <a:cs typeface="Times New Roman" panose="02020603050405020304" pitchFamily="18" charset="0"/>
              </a:rPr>
              <a:t>good </a:t>
            </a:r>
            <a:r>
              <a:rPr lang="en-US" dirty="0">
                <a:latin typeface="Times New Roman" panose="02020603050405020304" pitchFamily="18" charset="0"/>
                <a:cs typeface="Times New Roman" panose="02020603050405020304" pitchFamily="18" charset="0"/>
              </a:rPr>
              <a:t>assessment?</a:t>
            </a:r>
          </a:p>
          <a:p>
            <a:pPr lvl="0"/>
            <a:r>
              <a:rPr lang="en-US" dirty="0">
                <a:latin typeface="Times New Roman" panose="02020603050405020304" pitchFamily="18" charset="0"/>
                <a:cs typeface="Times New Roman" panose="02020603050405020304" pitchFamily="18" charset="0"/>
              </a:rPr>
              <a:t>What forms are inherent </a:t>
            </a:r>
            <a:r>
              <a:rPr lang="en-US" dirty="0" smtClean="0">
                <a:latin typeface="Times New Roman" panose="02020603050405020304" pitchFamily="18" charset="0"/>
                <a:cs typeface="Times New Roman" panose="02020603050405020304" pitchFamily="18" charset="0"/>
              </a:rPr>
              <a:t>to criteria-based </a:t>
            </a:r>
            <a:r>
              <a:rPr lang="en-US" dirty="0">
                <a:latin typeface="Times New Roman" panose="02020603050405020304" pitchFamily="18" charset="0"/>
                <a:cs typeface="Times New Roman" panose="02020603050405020304" pitchFamily="18" charset="0"/>
              </a:rPr>
              <a:t>assessment?</a:t>
            </a:r>
          </a:p>
          <a:p>
            <a:pPr lvl="0"/>
            <a:r>
              <a:rPr lang="en-US" dirty="0">
                <a:latin typeface="Times New Roman" panose="02020603050405020304" pitchFamily="18" charset="0"/>
                <a:cs typeface="Times New Roman" panose="02020603050405020304" pitchFamily="18" charset="0"/>
              </a:rPr>
              <a:t>What </a:t>
            </a:r>
            <a:r>
              <a:rPr lang="en-US" dirty="0" smtClean="0">
                <a:latin typeface="Times New Roman" panose="02020603050405020304" pitchFamily="18" charset="0"/>
                <a:cs typeface="Times New Roman" panose="02020603050405020304" pitchFamily="18" charset="0"/>
              </a:rPr>
              <a:t>affects the assessment </a:t>
            </a:r>
            <a:r>
              <a:rPr lang="en-US" dirty="0">
                <a:latin typeface="Times New Roman" panose="02020603050405020304" pitchFamily="18" charset="0"/>
                <a:cs typeface="Times New Roman" panose="02020603050405020304" pitchFamily="18" charset="0"/>
              </a:rPr>
              <a:t>success?</a:t>
            </a:r>
          </a:p>
          <a:p>
            <a:pPr lvl="0"/>
            <a:r>
              <a:rPr lang="en-US" dirty="0">
                <a:latin typeface="Times New Roman" panose="02020603050405020304" pitchFamily="18" charset="0"/>
                <a:cs typeface="Times New Roman" panose="02020603050405020304" pitchFamily="18" charset="0"/>
              </a:rPr>
              <a:t>How does criteria-based assessment </a:t>
            </a:r>
            <a:r>
              <a:rPr lang="en-US" dirty="0" smtClean="0">
                <a:latin typeface="Times New Roman" panose="02020603050405020304" pitchFamily="18" charset="0"/>
                <a:cs typeface="Times New Roman" panose="02020603050405020304" pitchFamily="18" charset="0"/>
              </a:rPr>
              <a:t>affect the learning </a:t>
            </a:r>
            <a:r>
              <a:rPr lang="en-US" dirty="0">
                <a:latin typeface="Times New Roman" panose="02020603050405020304" pitchFamily="18" charset="0"/>
                <a:cs typeface="Times New Roman" panose="02020603050405020304" pitchFamily="18" charset="0"/>
              </a:rPr>
              <a:t>process?</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12224" y="5092530"/>
            <a:ext cx="2555776" cy="1789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18937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solidFill>
                  <a:schemeClr val="accent1"/>
                </a:solidFill>
              </a:rPr>
              <a:t>Assessment </a:t>
            </a:r>
            <a:endParaRPr lang="ru-RU" dirty="0">
              <a:solidFill>
                <a:schemeClr val="accent1"/>
              </a:solidFill>
            </a:endParaRPr>
          </a:p>
        </p:txBody>
      </p:sp>
      <p:sp>
        <p:nvSpPr>
          <p:cNvPr id="3" name="Объект 2"/>
          <p:cNvSpPr>
            <a:spLocks noGrp="1"/>
          </p:cNvSpPr>
          <p:nvPr>
            <p:ph idx="1"/>
          </p:nvPr>
        </p:nvSpPr>
        <p:spPr/>
        <p:txBody>
          <a:bodyPr>
            <a:normAutofit fontScale="85000" lnSpcReduction="20000"/>
          </a:bodyPr>
          <a:lstStyle/>
          <a:p>
            <a:pPr marL="342900" indent="-342900">
              <a:lnSpc>
                <a:spcPct val="115000"/>
              </a:lnSpc>
              <a:spcAft>
                <a:spcPts val="1000"/>
              </a:spcAft>
              <a:buFont typeface="Arial"/>
              <a:buChar char="•"/>
              <a:tabLst>
                <a:tab pos="457200" algn="l"/>
              </a:tabLst>
            </a:pPr>
            <a:endParaRPr lang="en-US" sz="3200" b="1" dirty="0" smtClean="0">
              <a:solidFill>
                <a:schemeClr val="accent1"/>
              </a:solidFill>
              <a:ea typeface="Calibri"/>
              <a:cs typeface="Times New Roman"/>
            </a:endParaRPr>
          </a:p>
          <a:p>
            <a:pPr marL="342900" indent="-342900">
              <a:lnSpc>
                <a:spcPct val="115000"/>
              </a:lnSpc>
              <a:spcAft>
                <a:spcPts val="1000"/>
              </a:spcAft>
              <a:buFont typeface="Arial"/>
              <a:buChar char="•"/>
              <a:tabLst>
                <a:tab pos="457200" algn="l"/>
              </a:tabLst>
            </a:pPr>
            <a:r>
              <a:rPr lang="en-US" sz="3200" b="1" dirty="0">
                <a:solidFill>
                  <a:schemeClr val="accent1"/>
                </a:solidFill>
                <a:ea typeface="Calibri"/>
                <a:cs typeface="Times New Roman"/>
              </a:rPr>
              <a:t>Assessment of </a:t>
            </a:r>
            <a:r>
              <a:rPr lang="en-US" sz="3200" b="1" dirty="0" smtClean="0">
                <a:solidFill>
                  <a:schemeClr val="accent1"/>
                </a:solidFill>
                <a:ea typeface="Calibri"/>
                <a:cs typeface="Times New Roman"/>
              </a:rPr>
              <a:t>learning achievements </a:t>
            </a:r>
            <a:r>
              <a:rPr lang="en-US" sz="3200" b="1" dirty="0">
                <a:ea typeface="Calibri"/>
                <a:cs typeface="Times New Roman"/>
              </a:rPr>
              <a:t>is the process of establishing the level of </a:t>
            </a:r>
            <a:r>
              <a:rPr lang="en-US" sz="3200" b="1" dirty="0" smtClean="0">
                <a:ea typeface="Calibri"/>
                <a:cs typeface="Times New Roman"/>
              </a:rPr>
              <a:t>accordance between the learners</a:t>
            </a:r>
            <a:r>
              <a:rPr lang="en-US" sz="3200" b="1" dirty="0">
                <a:ea typeface="Calibri"/>
                <a:cs typeface="Times New Roman"/>
              </a:rPr>
              <a:t>’ </a:t>
            </a:r>
            <a:r>
              <a:rPr lang="en-US" sz="3200" b="1" dirty="0" smtClean="0">
                <a:ea typeface="Calibri"/>
                <a:cs typeface="Times New Roman"/>
              </a:rPr>
              <a:t>achieved results and the </a:t>
            </a:r>
            <a:r>
              <a:rPr lang="en-US" sz="3200" b="1" dirty="0">
                <a:ea typeface="Calibri"/>
                <a:cs typeface="Times New Roman"/>
              </a:rPr>
              <a:t>planned learning objectives for adjusting and </a:t>
            </a:r>
            <a:r>
              <a:rPr lang="en-US" sz="3200" b="1" dirty="0" smtClean="0">
                <a:ea typeface="Calibri"/>
                <a:cs typeface="Times New Roman"/>
              </a:rPr>
              <a:t>managing the </a:t>
            </a:r>
            <a:r>
              <a:rPr lang="en-US" sz="3200" b="1" dirty="0">
                <a:ea typeface="Calibri"/>
                <a:cs typeface="Times New Roman"/>
              </a:rPr>
              <a:t>educational process </a:t>
            </a:r>
            <a:r>
              <a:rPr lang="en-US" sz="3200" b="1" dirty="0" smtClean="0">
                <a:ea typeface="Calibri"/>
                <a:cs typeface="Times New Roman"/>
              </a:rPr>
              <a:t>through feedback</a:t>
            </a:r>
            <a:r>
              <a:rPr lang="en-US" sz="3200" b="1" dirty="0">
                <a:ea typeface="Calibri"/>
                <a:cs typeface="Times New Roman"/>
              </a:rPr>
              <a:t>.</a:t>
            </a:r>
          </a:p>
          <a:p>
            <a:pPr marL="342900" indent="-342900">
              <a:lnSpc>
                <a:spcPct val="115000"/>
              </a:lnSpc>
              <a:spcAft>
                <a:spcPts val="1000"/>
              </a:spcAft>
              <a:buFont typeface="Arial"/>
              <a:buChar char="•"/>
              <a:tabLst>
                <a:tab pos="457200" algn="l"/>
              </a:tabLst>
            </a:pPr>
            <a:r>
              <a:rPr lang="en-US" sz="3200" b="1" dirty="0">
                <a:solidFill>
                  <a:schemeClr val="accent1"/>
                </a:solidFill>
                <a:ea typeface="Calibri"/>
                <a:cs typeface="Times New Roman"/>
              </a:rPr>
              <a:t>Criteria-based assessment </a:t>
            </a:r>
            <a:r>
              <a:rPr lang="en-US" sz="3200" b="1" dirty="0">
                <a:ea typeface="Calibri"/>
                <a:cs typeface="Times New Roman"/>
              </a:rPr>
              <a:t>is the process based on </a:t>
            </a:r>
            <a:r>
              <a:rPr lang="en-US" sz="3200" b="1" dirty="0" smtClean="0">
                <a:ea typeface="Calibri"/>
                <a:cs typeface="Times New Roman"/>
              </a:rPr>
              <a:t>conformity of </a:t>
            </a:r>
            <a:r>
              <a:rPr lang="en-US" sz="3200" b="1" dirty="0">
                <a:ea typeface="Calibri"/>
                <a:cs typeface="Times New Roman"/>
              </a:rPr>
              <a:t>learner’s </a:t>
            </a:r>
            <a:r>
              <a:rPr lang="en-US" sz="3200" b="1" dirty="0" smtClean="0">
                <a:ea typeface="Calibri"/>
                <a:cs typeface="Times New Roman"/>
              </a:rPr>
              <a:t>learning achievements </a:t>
            </a:r>
            <a:r>
              <a:rPr lang="en-US" sz="3200" b="1" dirty="0">
                <a:ea typeface="Calibri"/>
                <a:cs typeface="Times New Roman"/>
              </a:rPr>
              <a:t>with clearly defined, collectively developed criteria complying with the </a:t>
            </a:r>
            <a:r>
              <a:rPr lang="en-US" sz="3200" b="1" dirty="0" smtClean="0">
                <a:ea typeface="Calibri"/>
                <a:cs typeface="Times New Roman"/>
              </a:rPr>
              <a:t>objectives and </a:t>
            </a:r>
            <a:r>
              <a:rPr lang="en-US" sz="3200" b="1" dirty="0">
                <a:ea typeface="Calibri"/>
                <a:cs typeface="Times New Roman"/>
              </a:rPr>
              <a:t>content of education and </a:t>
            </a:r>
            <a:r>
              <a:rPr lang="en-US" sz="3200" b="1" dirty="0" smtClean="0">
                <a:ea typeface="Calibri"/>
                <a:cs typeface="Times New Roman"/>
              </a:rPr>
              <a:t>that are clear to learners</a:t>
            </a:r>
            <a:r>
              <a:rPr lang="en-US" sz="3200" b="1" dirty="0">
                <a:ea typeface="Calibri"/>
                <a:cs typeface="Times New Roman"/>
              </a:rPr>
              <a:t>, parents and </a:t>
            </a:r>
            <a:r>
              <a:rPr lang="en-US" sz="3200" b="1" dirty="0" smtClean="0">
                <a:ea typeface="Calibri"/>
                <a:cs typeface="Times New Roman"/>
              </a:rPr>
              <a:t>educators.</a:t>
            </a:r>
            <a:endParaRPr lang="en-US" sz="3200" b="1" dirty="0">
              <a:ea typeface="Calibri"/>
              <a:cs typeface="Times New Roman"/>
            </a:endParaRPr>
          </a:p>
          <a:p>
            <a:pPr marL="342900" indent="-342900">
              <a:lnSpc>
                <a:spcPct val="115000"/>
              </a:lnSpc>
              <a:spcAft>
                <a:spcPts val="1000"/>
              </a:spcAft>
              <a:buFont typeface="Arial"/>
              <a:buChar char="•"/>
              <a:tabLst>
                <a:tab pos="457200" algn="l"/>
              </a:tabLst>
            </a:pPr>
            <a:endParaRPr lang="ru-RU" sz="3200" dirty="0">
              <a:latin typeface="Calibri"/>
              <a:ea typeface="Calibri"/>
              <a:cs typeface="Times New Roman"/>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10909" y="519864"/>
            <a:ext cx="2267744" cy="1816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61519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749300"/>
          </a:xfrm>
        </p:spPr>
        <p:txBody>
          <a:bodyPr>
            <a:normAutofit/>
          </a:bodyPr>
          <a:lstStyle/>
          <a:p>
            <a:pPr algn="ctr"/>
            <a:r>
              <a:rPr lang="en-US" sz="3200" b="1" dirty="0" smtClean="0">
                <a:solidFill>
                  <a:schemeClr val="accent1"/>
                </a:solidFill>
                <a:latin typeface="Times New Roman" panose="02020603050405020304" pitchFamily="18" charset="0"/>
                <a:cs typeface="Times New Roman" panose="02020603050405020304" pitchFamily="18" charset="0"/>
              </a:rPr>
              <a:t>Principles </a:t>
            </a:r>
            <a:r>
              <a:rPr lang="en-US" sz="3200" b="1" dirty="0">
                <a:solidFill>
                  <a:schemeClr val="accent1"/>
                </a:solidFill>
                <a:latin typeface="Times New Roman" panose="02020603050405020304" pitchFamily="18" charset="0"/>
                <a:cs typeface="Times New Roman" panose="02020603050405020304" pitchFamily="18" charset="0"/>
              </a:rPr>
              <a:t>of criteria-based assessment </a:t>
            </a:r>
            <a:endParaRPr lang="ru-RU" sz="3200" b="1" dirty="0">
              <a:solidFill>
                <a:schemeClr val="accent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36728" y="1114426"/>
            <a:ext cx="11327642" cy="5743573"/>
          </a:xfrm>
        </p:spPr>
        <p:txBody>
          <a:bodyPr>
            <a:noAutofit/>
          </a:bodyPr>
          <a:lstStyle/>
          <a:p>
            <a:pPr lvl="0" algn="just">
              <a:spcBef>
                <a:spcPts val="1800"/>
              </a:spcBef>
            </a:pPr>
            <a:endParaRPr lang="en-US" sz="2300" dirty="0">
              <a:solidFill>
                <a:schemeClr val="accent1"/>
              </a:solidFill>
              <a:latin typeface="Times New Roman" panose="02020603050405020304" pitchFamily="18" charset="0"/>
              <a:cs typeface="Times New Roman" panose="02020603050405020304" pitchFamily="18" charset="0"/>
            </a:endParaRPr>
          </a:p>
          <a:p>
            <a:pPr lvl="0"/>
            <a:r>
              <a:rPr lang="en-US" sz="2400" dirty="0">
                <a:solidFill>
                  <a:schemeClr val="accent1">
                    <a:lumMod val="75000"/>
                  </a:schemeClr>
                </a:solidFill>
                <a:latin typeface="Times New Roman" panose="02020603050405020304" pitchFamily="18" charset="0"/>
                <a:cs typeface="Times New Roman" panose="02020603050405020304" pitchFamily="18" charset="0"/>
              </a:rPr>
              <a:t>Interrelation of learning and assessment. </a:t>
            </a:r>
            <a:r>
              <a:rPr lang="en-US" sz="2400" dirty="0">
                <a:latin typeface="Times New Roman" panose="02020603050405020304" pitchFamily="18" charset="0"/>
                <a:cs typeface="Times New Roman" panose="02020603050405020304" pitchFamily="18" charset="0"/>
              </a:rPr>
              <a:t>Assessment is an integral part of learning, it is directly related to the objectives and expected outcomes of the subject </a:t>
            </a:r>
            <a:r>
              <a:rPr lang="en-US" sz="2400" dirty="0" err="1">
                <a:latin typeface="Times New Roman" panose="02020603050405020304" pitchFamily="18" charset="0"/>
                <a:cs typeface="Times New Roman" panose="02020603050405020304" pitchFamily="18" charset="0"/>
              </a:rPr>
              <a:t>programme</a:t>
            </a:r>
            <a:r>
              <a:rPr lang="en-US" sz="2400" dirty="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p>
            <a:pPr lvl="0"/>
            <a:r>
              <a:rPr lang="en-US" sz="2400" dirty="0">
                <a:solidFill>
                  <a:schemeClr val="accent1">
                    <a:lumMod val="75000"/>
                  </a:schemeClr>
                </a:solidFill>
                <a:latin typeface="Times New Roman" panose="02020603050405020304" pitchFamily="18" charset="0"/>
                <a:cs typeface="Times New Roman" panose="02020603050405020304" pitchFamily="18" charset="0"/>
              </a:rPr>
              <a:t>Objectivity, reliability and validity. </a:t>
            </a:r>
            <a:r>
              <a:rPr lang="en-US" sz="2400" dirty="0">
                <a:latin typeface="Times New Roman" panose="02020603050405020304" pitchFamily="18" charset="0"/>
                <a:cs typeface="Times New Roman" panose="02020603050405020304" pitchFamily="18" charset="0"/>
              </a:rPr>
              <a:t>Assessment provides accurate and reliable information. It ensures the criteria and tools applied provide assessment of learning objectives and expected outcomes.</a:t>
            </a:r>
            <a:endParaRPr lang="ru-RU" sz="2400" dirty="0">
              <a:latin typeface="Times New Roman" panose="02020603050405020304" pitchFamily="18" charset="0"/>
              <a:cs typeface="Times New Roman" panose="02020603050405020304" pitchFamily="18" charset="0"/>
            </a:endParaRPr>
          </a:p>
          <a:p>
            <a:pPr lvl="0"/>
            <a:r>
              <a:rPr lang="en-US" sz="2400" dirty="0">
                <a:solidFill>
                  <a:schemeClr val="accent1">
                    <a:lumMod val="75000"/>
                  </a:schemeClr>
                </a:solidFill>
                <a:latin typeface="Times New Roman" panose="02020603050405020304" pitchFamily="18" charset="0"/>
                <a:cs typeface="Times New Roman" panose="02020603050405020304" pitchFamily="18" charset="0"/>
              </a:rPr>
              <a:t>Transparency and accessibility</a:t>
            </a:r>
            <a:r>
              <a:rPr lang="en-US" sz="2400" dirty="0">
                <a:latin typeface="Times New Roman" panose="02020603050405020304" pitchFamily="18" charset="0"/>
                <a:cs typeface="Times New Roman" panose="02020603050405020304" pitchFamily="18" charset="0"/>
              </a:rPr>
              <a:t>. Assessment provides clear and comprehensible information, as well as increases the interest of all participants of learning process.</a:t>
            </a:r>
            <a:endParaRPr lang="ru-RU" sz="2400" dirty="0">
              <a:latin typeface="Times New Roman" panose="02020603050405020304" pitchFamily="18" charset="0"/>
              <a:cs typeface="Times New Roman" panose="02020603050405020304" pitchFamily="18" charset="0"/>
            </a:endParaRPr>
          </a:p>
          <a:p>
            <a:pPr lvl="0"/>
            <a:r>
              <a:rPr lang="en-US" sz="2400" dirty="0">
                <a:solidFill>
                  <a:schemeClr val="accent1">
                    <a:lumMod val="75000"/>
                  </a:schemeClr>
                </a:solidFill>
                <a:latin typeface="Times New Roman" panose="02020603050405020304" pitchFamily="18" charset="0"/>
                <a:cs typeface="Times New Roman" panose="02020603050405020304" pitchFamily="18" charset="0"/>
              </a:rPr>
              <a:t>Continuity. </a:t>
            </a:r>
            <a:r>
              <a:rPr lang="en-US" sz="2400" dirty="0">
                <a:latin typeface="Times New Roman" panose="02020603050405020304" pitchFamily="18" charset="0"/>
                <a:cs typeface="Times New Roman" panose="02020603050405020304" pitchFamily="18" charset="0"/>
              </a:rPr>
              <a:t>Assessment is a continuous process that enables timely and systematically monitor the progress of educational achievements of students.</a:t>
            </a:r>
            <a:endParaRPr lang="ru-RU" sz="2400" dirty="0">
              <a:latin typeface="Times New Roman" panose="02020603050405020304" pitchFamily="18" charset="0"/>
              <a:cs typeface="Times New Roman" panose="02020603050405020304" pitchFamily="18" charset="0"/>
            </a:endParaRPr>
          </a:p>
          <a:p>
            <a:pPr lvl="0"/>
            <a:r>
              <a:rPr lang="en-US" sz="2400" dirty="0">
                <a:solidFill>
                  <a:schemeClr val="accent1">
                    <a:lumMod val="75000"/>
                  </a:schemeClr>
                </a:solidFill>
                <a:latin typeface="Times New Roman" panose="02020603050405020304" pitchFamily="18" charset="0"/>
                <a:cs typeface="Times New Roman" panose="02020603050405020304" pitchFamily="18" charset="0"/>
              </a:rPr>
              <a:t>Focus on development. </a:t>
            </a:r>
            <a:r>
              <a:rPr lang="en-US" sz="2400" dirty="0">
                <a:latin typeface="Times New Roman" panose="02020603050405020304" pitchFamily="18" charset="0"/>
                <a:cs typeface="Times New Roman" panose="02020603050405020304" pitchFamily="18" charset="0"/>
              </a:rPr>
              <a:t>Assessment determines the direction of development for educational system, schools, teachers and learners.</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96859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Прямая соединительная линия 15"/>
          <p:cNvCxnSpPr/>
          <p:nvPr/>
        </p:nvCxnSpPr>
        <p:spPr>
          <a:xfrm>
            <a:off x="8728684" y="2401940"/>
            <a:ext cx="0" cy="490904"/>
          </a:xfrm>
          <a:prstGeom prst="line">
            <a:avLst/>
          </a:prstGeom>
        </p:spPr>
        <p:style>
          <a:lnRef idx="3">
            <a:schemeClr val="accent1"/>
          </a:lnRef>
          <a:fillRef idx="0">
            <a:schemeClr val="accent1"/>
          </a:fillRef>
          <a:effectRef idx="2">
            <a:schemeClr val="accent1"/>
          </a:effectRef>
          <a:fontRef idx="minor">
            <a:schemeClr val="tx1"/>
          </a:fontRef>
        </p:style>
      </p:cxnSp>
      <p:cxnSp>
        <p:nvCxnSpPr>
          <p:cNvPr id="15" name="Прямая соединительная линия 14"/>
          <p:cNvCxnSpPr/>
          <p:nvPr/>
        </p:nvCxnSpPr>
        <p:spPr>
          <a:xfrm>
            <a:off x="2948598" y="2401940"/>
            <a:ext cx="0" cy="490904"/>
          </a:xfrm>
          <a:prstGeom prst="line">
            <a:avLst/>
          </a:prstGeom>
        </p:spPr>
        <p:style>
          <a:lnRef idx="3">
            <a:schemeClr val="accent1"/>
          </a:lnRef>
          <a:fillRef idx="0">
            <a:schemeClr val="accent1"/>
          </a:fillRef>
          <a:effectRef idx="2">
            <a:schemeClr val="accent1"/>
          </a:effectRef>
          <a:fontRef idx="minor">
            <a:schemeClr val="tx1"/>
          </a:fontRef>
        </p:style>
      </p:cxnSp>
      <p:sp>
        <p:nvSpPr>
          <p:cNvPr id="4" name="TextBox 3"/>
          <p:cNvSpPr txBox="1"/>
          <p:nvPr/>
        </p:nvSpPr>
        <p:spPr>
          <a:xfrm>
            <a:off x="1554965" y="215823"/>
            <a:ext cx="9036497" cy="1077218"/>
          </a:xfrm>
          <a:prstGeom prst="rect">
            <a:avLst/>
          </a:prstGeom>
          <a:noFill/>
        </p:spPr>
        <p:txBody>
          <a:bodyPr wrap="square" rtlCol="0">
            <a:spAutoFit/>
          </a:bodyPr>
          <a:lstStyle/>
          <a:p>
            <a:pPr>
              <a:defRPr/>
            </a:pPr>
            <a:r>
              <a:rPr lang="en-US" altLang="en-US" sz="3200" b="1" kern="0" dirty="0">
                <a:solidFill>
                  <a:srgbClr val="0070C0"/>
                </a:solidFill>
                <a:latin typeface="Arial" panose="020B0604020202020204" pitchFamily="34" charset="0"/>
                <a:cs typeface="Arial" panose="020B0604020202020204" pitchFamily="34" charset="0"/>
              </a:rPr>
              <a:t>Overview of the Criteria-based Assessment model</a:t>
            </a:r>
          </a:p>
        </p:txBody>
      </p:sp>
      <p:sp>
        <p:nvSpPr>
          <p:cNvPr id="6" name="Прямоугольник 5"/>
          <p:cNvSpPr/>
          <p:nvPr/>
        </p:nvSpPr>
        <p:spPr>
          <a:xfrm>
            <a:off x="2133565" y="1454325"/>
            <a:ext cx="7879298" cy="502008"/>
          </a:xfrm>
          <a:prstGeom prst="rect">
            <a:avLst/>
          </a:prstGeom>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defRPr/>
            </a:pPr>
            <a:r>
              <a:rPr lang="en-US" altLang="en-US" sz="2000" b="1" kern="0" dirty="0">
                <a:solidFill>
                  <a:schemeClr val="tx1"/>
                </a:solidFill>
                <a:latin typeface="Arial" panose="020B0604020202020204" pitchFamily="34" charset="0"/>
                <a:cs typeface="Arial" panose="020B0604020202020204" pitchFamily="34" charset="0"/>
              </a:rPr>
              <a:t>Criteria-based Assessment model</a:t>
            </a:r>
          </a:p>
        </p:txBody>
      </p:sp>
      <p:cxnSp>
        <p:nvCxnSpPr>
          <p:cNvPr id="7" name="Прямая соединительная линия 6"/>
          <p:cNvCxnSpPr/>
          <p:nvPr/>
        </p:nvCxnSpPr>
        <p:spPr>
          <a:xfrm>
            <a:off x="5979137" y="1952226"/>
            <a:ext cx="0" cy="449715"/>
          </a:xfrm>
          <a:prstGeom prst="line">
            <a:avLst/>
          </a:prstGeom>
        </p:spPr>
        <p:style>
          <a:lnRef idx="3">
            <a:schemeClr val="accent1"/>
          </a:lnRef>
          <a:fillRef idx="0">
            <a:schemeClr val="accent1"/>
          </a:fillRef>
          <a:effectRef idx="2">
            <a:schemeClr val="accent1"/>
          </a:effectRef>
          <a:fontRef idx="minor">
            <a:schemeClr val="tx1"/>
          </a:fontRef>
        </p:style>
      </p:cxnSp>
      <p:cxnSp>
        <p:nvCxnSpPr>
          <p:cNvPr id="8" name="Прямая соединительная линия 7"/>
          <p:cNvCxnSpPr/>
          <p:nvPr/>
        </p:nvCxnSpPr>
        <p:spPr>
          <a:xfrm>
            <a:off x="2949292" y="2401941"/>
            <a:ext cx="5779392" cy="423"/>
          </a:xfrm>
          <a:prstGeom prst="line">
            <a:avLst/>
          </a:prstGeom>
        </p:spPr>
        <p:style>
          <a:lnRef idx="3">
            <a:schemeClr val="accent1"/>
          </a:lnRef>
          <a:fillRef idx="0">
            <a:schemeClr val="accent1"/>
          </a:fillRef>
          <a:effectRef idx="2">
            <a:schemeClr val="accent1"/>
          </a:effectRef>
          <a:fontRef idx="minor">
            <a:schemeClr val="tx1"/>
          </a:fontRef>
        </p:style>
      </p:cxnSp>
      <p:sp>
        <p:nvSpPr>
          <p:cNvPr id="9" name="Прямоугольник 8"/>
          <p:cNvSpPr/>
          <p:nvPr/>
        </p:nvSpPr>
        <p:spPr>
          <a:xfrm>
            <a:off x="2100270" y="2755287"/>
            <a:ext cx="2211406" cy="824728"/>
          </a:xfrm>
          <a:prstGeom prst="rect">
            <a:avLst/>
          </a:prstGeom>
          <a:solidFill>
            <a:schemeClr val="accent3">
              <a:lumMod val="60000"/>
              <a:lumOff val="40000"/>
            </a:schemeClr>
          </a:solidFill>
        </p:spPr>
        <p:style>
          <a:lnRef idx="1">
            <a:schemeClr val="accent3"/>
          </a:lnRef>
          <a:fillRef idx="3">
            <a:schemeClr val="accent3"/>
          </a:fillRef>
          <a:effectRef idx="2">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2000" dirty="0" smtClean="0">
                <a:solidFill>
                  <a:schemeClr val="tx1"/>
                </a:solidFill>
                <a:ea typeface="Calibri"/>
                <a:cs typeface="Times New Roman"/>
              </a:rPr>
              <a:t>Formative assessment</a:t>
            </a:r>
            <a:endParaRPr lang="ru-RU" sz="2000" dirty="0">
              <a:solidFill>
                <a:schemeClr val="tx1"/>
              </a:solidFill>
              <a:ea typeface="Calibri"/>
              <a:cs typeface="Times New Roman"/>
            </a:endParaRPr>
          </a:p>
        </p:txBody>
      </p:sp>
      <p:sp>
        <p:nvSpPr>
          <p:cNvPr id="12" name="Прямоугольник 11"/>
          <p:cNvSpPr/>
          <p:nvPr/>
        </p:nvSpPr>
        <p:spPr>
          <a:xfrm>
            <a:off x="5446417" y="2755287"/>
            <a:ext cx="4574732" cy="824478"/>
          </a:xfrm>
          <a:prstGeom prst="rect">
            <a:avLst/>
          </a:prstGeom>
          <a:solidFill>
            <a:schemeClr val="accent3">
              <a:lumMod val="60000"/>
              <a:lumOff val="40000"/>
            </a:schemeClr>
          </a:solidFill>
        </p:spPr>
        <p:style>
          <a:lnRef idx="1">
            <a:schemeClr val="accent3"/>
          </a:lnRef>
          <a:fillRef idx="3">
            <a:schemeClr val="accent3"/>
          </a:fillRef>
          <a:effectRef idx="2">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2000" dirty="0" smtClean="0">
                <a:solidFill>
                  <a:schemeClr val="tx1"/>
                </a:solidFill>
                <a:ea typeface="Calibri"/>
                <a:cs typeface="Times New Roman"/>
              </a:rPr>
              <a:t>Summative assessment</a:t>
            </a:r>
            <a:endParaRPr lang="ru-RU" sz="2000" dirty="0">
              <a:solidFill>
                <a:schemeClr val="tx1"/>
              </a:solidFill>
              <a:ea typeface="Calibri"/>
              <a:cs typeface="Times New Roman"/>
            </a:endParaRPr>
          </a:p>
        </p:txBody>
      </p:sp>
    </p:spTree>
    <p:extLst>
      <p:ext uri="{BB962C8B-B14F-4D97-AF65-F5344CB8AC3E}">
        <p14:creationId xmlns:p14="http://schemas.microsoft.com/office/powerpoint/2010/main" val="12877415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17972" y="332656"/>
            <a:ext cx="8229600" cy="1070992"/>
          </a:xfrm>
        </p:spPr>
        <p:txBody>
          <a:bodyPr>
            <a:normAutofit/>
          </a:bodyPr>
          <a:lstStyle/>
          <a:p>
            <a:pPr algn="ctr"/>
            <a:r>
              <a:rPr lang="en-US" dirty="0" smtClean="0">
                <a:solidFill>
                  <a:schemeClr val="accent1"/>
                </a:solidFill>
                <a:latin typeface="Arial Narrow" panose="020B0606020202030204" pitchFamily="34" charset="0"/>
              </a:rPr>
              <a:t>Formative Assessment </a:t>
            </a:r>
            <a:endParaRPr lang="ru-RU" dirty="0">
              <a:solidFill>
                <a:schemeClr val="accent1"/>
              </a:solidFill>
              <a:latin typeface="Arial Narrow" panose="020B0606020202030204" pitchFamily="34" charset="0"/>
            </a:endParaRPr>
          </a:p>
        </p:txBody>
      </p:sp>
      <p:sp>
        <p:nvSpPr>
          <p:cNvPr id="3" name="Объект 2"/>
          <p:cNvSpPr>
            <a:spLocks noGrp="1"/>
          </p:cNvSpPr>
          <p:nvPr>
            <p:ph idx="1"/>
          </p:nvPr>
        </p:nvSpPr>
        <p:spPr>
          <a:xfrm>
            <a:off x="1703512" y="1556792"/>
            <a:ext cx="8644060" cy="4680520"/>
          </a:xfrm>
        </p:spPr>
        <p:txBody>
          <a:bodyPr>
            <a:normAutofit/>
          </a:bodyPr>
          <a:lstStyle/>
          <a:p>
            <a:pPr marL="0" indent="0">
              <a:buNone/>
            </a:pPr>
            <a:r>
              <a:rPr lang="en-US" dirty="0" smtClean="0">
                <a:latin typeface="Arial Narrow" panose="020B0606020202030204" pitchFamily="34" charset="0"/>
              </a:rPr>
              <a:t>Task</a:t>
            </a:r>
            <a:r>
              <a:rPr lang="ru-RU" dirty="0" smtClean="0">
                <a:latin typeface="Arial Narrow" panose="020B0606020202030204" pitchFamily="34" charset="0"/>
              </a:rPr>
              <a:t>: </a:t>
            </a:r>
            <a:r>
              <a:rPr lang="en-US" dirty="0">
                <a:latin typeface="Arial Narrow" panose="020B0606020202030204" pitchFamily="34" charset="0"/>
              </a:rPr>
              <a:t>Discuss questions in groups and write down your answers on </a:t>
            </a:r>
            <a:r>
              <a:rPr lang="en-US" dirty="0" smtClean="0">
                <a:latin typeface="Arial Narrow" panose="020B0606020202030204" pitchFamily="34" charset="0"/>
              </a:rPr>
              <a:t>the flipcharts</a:t>
            </a:r>
            <a:r>
              <a:rPr lang="en-US" dirty="0">
                <a:latin typeface="Arial Narrow" panose="020B0606020202030204" pitchFamily="34" charset="0"/>
              </a:rPr>
              <a:t>.</a:t>
            </a:r>
          </a:p>
          <a:p>
            <a:pPr marL="0" indent="0">
              <a:buNone/>
            </a:pPr>
            <a:r>
              <a:rPr lang="en-US" dirty="0">
                <a:latin typeface="Arial Narrow" panose="020B0606020202030204" pitchFamily="34" charset="0"/>
              </a:rPr>
              <a:t>1. What is formative assessment?</a:t>
            </a:r>
          </a:p>
          <a:p>
            <a:pPr marL="0" indent="0">
              <a:buNone/>
            </a:pPr>
            <a:r>
              <a:rPr lang="en-US" dirty="0">
                <a:latin typeface="Arial Narrow" panose="020B0606020202030204" pitchFamily="34" charset="0"/>
              </a:rPr>
              <a:t>2. What are the purposes and principles?</a:t>
            </a:r>
          </a:p>
          <a:p>
            <a:pPr marL="0" indent="0">
              <a:buNone/>
            </a:pPr>
            <a:r>
              <a:rPr lang="en-US" dirty="0">
                <a:latin typeface="Arial Narrow" panose="020B0606020202030204" pitchFamily="34" charset="0"/>
              </a:rPr>
              <a:t>3. When is it </a:t>
            </a:r>
            <a:r>
              <a:rPr lang="en-US" dirty="0" smtClean="0">
                <a:latin typeface="Arial Narrow" panose="020B0606020202030204" pitchFamily="34" charset="0"/>
              </a:rPr>
              <a:t>carried out?</a:t>
            </a:r>
            <a:endParaRPr lang="en-US" dirty="0">
              <a:latin typeface="Arial Narrow" panose="020B0606020202030204" pitchFamily="34" charset="0"/>
            </a:endParaRPr>
          </a:p>
          <a:p>
            <a:pPr marL="0" indent="0">
              <a:buNone/>
            </a:pPr>
            <a:r>
              <a:rPr lang="en-US" dirty="0">
                <a:latin typeface="Arial Narrow" panose="020B0606020202030204" pitchFamily="34" charset="0"/>
              </a:rPr>
              <a:t>4. Who is informed?</a:t>
            </a:r>
          </a:p>
          <a:p>
            <a:pPr marL="0" indent="0">
              <a:buNone/>
            </a:pPr>
            <a:r>
              <a:rPr lang="en-US" dirty="0">
                <a:latin typeface="Arial Narrow" panose="020B0606020202030204" pitchFamily="34" charset="0"/>
              </a:rPr>
              <a:t>5. What is the role of a teacher?</a:t>
            </a:r>
          </a:p>
          <a:p>
            <a:pPr marL="0" indent="0">
              <a:buNone/>
            </a:pPr>
            <a:r>
              <a:rPr lang="en-US" dirty="0">
                <a:latin typeface="Arial Narrow" panose="020B0606020202030204" pitchFamily="34" charset="0"/>
              </a:rPr>
              <a:t>6. What is the role of a learner?</a:t>
            </a:r>
          </a:p>
          <a:p>
            <a:pPr marL="0" indent="0">
              <a:buNone/>
            </a:pPr>
            <a:r>
              <a:rPr lang="en-US" dirty="0">
                <a:latin typeface="Arial Narrow" panose="020B0606020202030204" pitchFamily="34" charset="0"/>
              </a:rPr>
              <a:t>7. What are the forms of assessment?</a:t>
            </a:r>
          </a:p>
          <a:p>
            <a:pPr marL="0" indent="0">
              <a:buNone/>
            </a:pPr>
            <a:endParaRPr lang="ru-RU" dirty="0" smtClean="0">
              <a:latin typeface="Arial Narrow" panose="020B0606020202030204" pitchFamily="34" charset="0"/>
            </a:endParaRPr>
          </a:p>
          <a:p>
            <a:pPr marL="0" indent="0">
              <a:buNone/>
            </a:pPr>
            <a:endParaRPr lang="ru-RU" dirty="0">
              <a:latin typeface="Arial Narrow" panose="020B0606020202030204" pitchFamily="34" charset="0"/>
            </a:endParaRPr>
          </a:p>
        </p:txBody>
      </p:sp>
      <p:pic>
        <p:nvPicPr>
          <p:cNvPr id="4" name="Picture 2" descr="C:\Users\Диана\Downloads\feedbac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8128" y="2492896"/>
            <a:ext cx="3312368" cy="352839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464152" y="6237312"/>
            <a:ext cx="2314544" cy="369332"/>
          </a:xfrm>
          <a:prstGeom prst="rect">
            <a:avLst/>
          </a:prstGeom>
          <a:noFill/>
        </p:spPr>
        <p:txBody>
          <a:bodyPr wrap="none" rtlCol="0">
            <a:spAutoFit/>
          </a:bodyPr>
          <a:lstStyle/>
          <a:p>
            <a:r>
              <a:rPr lang="en-US" dirty="0" smtClean="0"/>
              <a:t>Presentation of groups</a:t>
            </a:r>
            <a:endParaRPr lang="ru-RU" dirty="0"/>
          </a:p>
        </p:txBody>
      </p:sp>
    </p:spTree>
    <p:extLst>
      <p:ext uri="{BB962C8B-B14F-4D97-AF65-F5344CB8AC3E}">
        <p14:creationId xmlns:p14="http://schemas.microsoft.com/office/powerpoint/2010/main" val="13906303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2"/>
          <p:cNvSpPr txBox="1">
            <a:spLocks/>
          </p:cNvSpPr>
          <p:nvPr/>
        </p:nvSpPr>
        <p:spPr>
          <a:xfrm>
            <a:off x="1847528" y="1340768"/>
            <a:ext cx="8640960" cy="4608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Aft>
                <a:spcPts val="1000"/>
              </a:spcAft>
              <a:buNone/>
              <a:tabLst>
                <a:tab pos="457200" algn="l"/>
              </a:tabLst>
            </a:pPr>
            <a:r>
              <a:rPr lang="en-US" sz="2200" b="1" dirty="0" smtClean="0">
                <a:latin typeface="Times New Roman" panose="02020603050405020304" pitchFamily="18" charset="0"/>
                <a:cs typeface="Times New Roman" panose="02020603050405020304" pitchFamily="18" charset="0"/>
              </a:rPr>
              <a:t>Formative </a:t>
            </a:r>
            <a:r>
              <a:rPr lang="en-US" sz="2200" b="1" dirty="0">
                <a:latin typeface="Times New Roman" panose="02020603050405020304" pitchFamily="18" charset="0"/>
                <a:cs typeface="Times New Roman" panose="02020603050405020304" pitchFamily="18" charset="0"/>
              </a:rPr>
              <a:t>Assessment (FA) - </a:t>
            </a:r>
            <a:r>
              <a:rPr lang="en-US" sz="2200" dirty="0">
                <a:latin typeface="Times New Roman" panose="02020603050405020304" pitchFamily="18" charset="0"/>
                <a:cs typeface="Times New Roman" panose="02020603050405020304" pitchFamily="18" charset="0"/>
              </a:rPr>
              <a:t>is a type of assessment that provides feedback between learners and teachers and allows adapting timely the learning </a:t>
            </a:r>
            <a:r>
              <a:rPr lang="en-US" sz="2200" dirty="0" smtClean="0">
                <a:latin typeface="Times New Roman" panose="02020603050405020304" pitchFamily="18" charset="0"/>
                <a:cs typeface="Times New Roman" panose="02020603050405020304" pitchFamily="18" charset="0"/>
              </a:rPr>
              <a:t>process without </a:t>
            </a:r>
            <a:r>
              <a:rPr lang="en-US" sz="2200" dirty="0">
                <a:latin typeface="Times New Roman" panose="02020603050405020304" pitchFamily="18" charset="0"/>
                <a:cs typeface="Times New Roman" panose="02020603050405020304" pitchFamily="18" charset="0"/>
              </a:rPr>
              <a:t>scoring and </a:t>
            </a:r>
            <a:r>
              <a:rPr lang="en-US" sz="2200" dirty="0" smtClean="0">
                <a:latin typeface="Times New Roman" panose="02020603050405020304" pitchFamily="18" charset="0"/>
                <a:cs typeface="Times New Roman" panose="02020603050405020304" pitchFamily="18" charset="0"/>
              </a:rPr>
              <a:t>allocating marks.</a:t>
            </a:r>
            <a:endParaRPr lang="ru-RU" sz="2200" dirty="0">
              <a:latin typeface="Times New Roman" panose="02020603050405020304" pitchFamily="18" charset="0"/>
              <a:cs typeface="Times New Roman" panose="02020603050405020304" pitchFamily="18" charset="0"/>
            </a:endParaRPr>
          </a:p>
          <a:p>
            <a:pPr marL="0" indent="0" algn="just">
              <a:spcAft>
                <a:spcPts val="1000"/>
              </a:spcAft>
              <a:buNone/>
              <a:tabLst>
                <a:tab pos="457200" algn="l"/>
              </a:tabLst>
            </a:pPr>
            <a:r>
              <a:rPr lang="en-US" sz="2200" b="1" dirty="0" smtClean="0">
                <a:latin typeface="Times New Roman" panose="02020603050405020304" pitchFamily="18" charset="0"/>
                <a:cs typeface="Times New Roman" panose="02020603050405020304" pitchFamily="18" charset="0"/>
              </a:rPr>
              <a:t>Principles </a:t>
            </a:r>
            <a:r>
              <a:rPr lang="en-US" sz="2200" b="1" dirty="0">
                <a:latin typeface="Times New Roman" panose="02020603050405020304" pitchFamily="18" charset="0"/>
                <a:cs typeface="Times New Roman" panose="02020603050405020304" pitchFamily="18" charset="0"/>
              </a:rPr>
              <a:t>of </a:t>
            </a:r>
            <a:r>
              <a:rPr lang="en-US" sz="2200" b="1" dirty="0" smtClean="0">
                <a:latin typeface="Times New Roman" panose="02020603050405020304" pitchFamily="18" charset="0"/>
                <a:cs typeface="Times New Roman" panose="02020603050405020304" pitchFamily="18" charset="0"/>
              </a:rPr>
              <a:t>FA</a:t>
            </a:r>
            <a:r>
              <a:rPr lang="en-US" sz="2200" dirty="0" smtClean="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r>
              <a:rPr lang="en-US" sz="2200" dirty="0" smtClean="0">
                <a:latin typeface="Times New Roman" panose="02020603050405020304" pitchFamily="18" charset="0"/>
                <a:cs typeface="Times New Roman" panose="02020603050405020304" pitchFamily="18" charset="0"/>
              </a:rPr>
              <a:t>part </a:t>
            </a:r>
            <a:r>
              <a:rPr lang="en-US" sz="2200" dirty="0">
                <a:latin typeface="Times New Roman" panose="02020603050405020304" pitchFamily="18" charset="0"/>
                <a:cs typeface="Times New Roman" panose="02020603050405020304" pitchFamily="18" charset="0"/>
              </a:rPr>
              <a:t>of teaching and learning (“assessment for learning”);</a:t>
            </a:r>
            <a:endParaRPr lang="ru-RU" sz="2200" dirty="0">
              <a:latin typeface="Times New Roman" panose="02020603050405020304" pitchFamily="18" charset="0"/>
              <a:cs typeface="Times New Roman" panose="02020603050405020304" pitchFamily="18" charset="0"/>
            </a:endParaRPr>
          </a:p>
          <a:p>
            <a:r>
              <a:rPr lang="en-US" sz="2200" dirty="0" smtClean="0">
                <a:latin typeface="Times New Roman" panose="02020603050405020304" pitchFamily="18" charset="0"/>
                <a:cs typeface="Times New Roman" panose="02020603050405020304" pitchFamily="18" charset="0"/>
              </a:rPr>
              <a:t>covers </a:t>
            </a:r>
            <a:r>
              <a:rPr lang="en-US" sz="2200" dirty="0">
                <a:latin typeface="Times New Roman" panose="02020603050405020304" pitchFamily="18" charset="0"/>
                <a:cs typeface="Times New Roman" panose="02020603050405020304" pitchFamily="18" charset="0"/>
              </a:rPr>
              <a:t>all learning objectives (the learning objectives for all grades are shown in the course plans for subjects);</a:t>
            </a:r>
            <a:endParaRPr lang="ru-RU" sz="2200" dirty="0">
              <a:latin typeface="Times New Roman" panose="02020603050405020304" pitchFamily="18" charset="0"/>
              <a:cs typeface="Times New Roman" panose="02020603050405020304" pitchFamily="18" charset="0"/>
            </a:endParaRPr>
          </a:p>
          <a:p>
            <a:r>
              <a:rPr lang="en-US" sz="2200" dirty="0" smtClean="0">
                <a:latin typeface="Times New Roman" panose="02020603050405020304" pitchFamily="18" charset="0"/>
                <a:cs typeface="Times New Roman" panose="02020603050405020304" pitchFamily="18" charset="0"/>
              </a:rPr>
              <a:t>assessment </a:t>
            </a:r>
            <a:r>
              <a:rPr lang="en-US" sz="2200" dirty="0">
                <a:latin typeface="Times New Roman" panose="02020603050405020304" pitchFamily="18" charset="0"/>
                <a:cs typeface="Times New Roman" panose="02020603050405020304" pitchFamily="18" charset="0"/>
              </a:rPr>
              <a:t>is not indicated;</a:t>
            </a:r>
            <a:endParaRPr lang="ru-RU" sz="2200" dirty="0">
              <a:latin typeface="Times New Roman" panose="02020603050405020304" pitchFamily="18" charset="0"/>
              <a:cs typeface="Times New Roman" panose="02020603050405020304" pitchFamily="18" charset="0"/>
            </a:endParaRPr>
          </a:p>
          <a:p>
            <a:r>
              <a:rPr lang="en-US" sz="2200" dirty="0" smtClean="0">
                <a:latin typeface="Times New Roman" panose="02020603050405020304" pitchFamily="18" charset="0"/>
                <a:cs typeface="Times New Roman" panose="02020603050405020304" pitchFamily="18" charset="0"/>
              </a:rPr>
              <a:t>achievement </a:t>
            </a:r>
            <a:r>
              <a:rPr lang="en-US" sz="2200" dirty="0">
                <a:latin typeface="Times New Roman" panose="02020603050405020304" pitchFamily="18" charset="0"/>
                <a:cs typeface="Times New Roman" panose="02020603050405020304" pitchFamily="18" charset="0"/>
              </a:rPr>
              <a:t>of learning objectives is determined in accordance with assessment criteria;</a:t>
            </a:r>
            <a:endParaRPr lang="ru-RU" sz="2200" dirty="0">
              <a:latin typeface="Times New Roman" panose="02020603050405020304" pitchFamily="18" charset="0"/>
              <a:cs typeface="Times New Roman" panose="02020603050405020304" pitchFamily="18" charset="0"/>
            </a:endParaRPr>
          </a:p>
          <a:p>
            <a:r>
              <a:rPr lang="en-US" sz="2200" dirty="0" smtClean="0">
                <a:latin typeface="Times New Roman" panose="02020603050405020304" pitchFamily="18" charset="0"/>
                <a:cs typeface="Times New Roman" panose="02020603050405020304" pitchFamily="18" charset="0"/>
              </a:rPr>
              <a:t>feedback </a:t>
            </a:r>
            <a:r>
              <a:rPr lang="en-US" sz="2200" dirty="0">
                <a:latin typeface="Times New Roman" panose="02020603050405020304" pitchFamily="18" charset="0"/>
                <a:cs typeface="Times New Roman" panose="02020603050405020304" pitchFamily="18" charset="0"/>
              </a:rPr>
              <a:t>is provided on the progress of each learner;</a:t>
            </a:r>
            <a:endParaRPr lang="ru-RU" sz="2200" dirty="0">
              <a:latin typeface="Times New Roman" panose="02020603050405020304" pitchFamily="18" charset="0"/>
              <a:cs typeface="Times New Roman" panose="02020603050405020304" pitchFamily="18" charset="0"/>
            </a:endParaRPr>
          </a:p>
          <a:p>
            <a:r>
              <a:rPr lang="en-US" sz="2200" dirty="0" smtClean="0">
                <a:latin typeface="Times New Roman" panose="02020603050405020304" pitchFamily="18" charset="0"/>
                <a:cs typeface="Times New Roman" panose="02020603050405020304" pitchFamily="18" charset="0"/>
              </a:rPr>
              <a:t>FA </a:t>
            </a:r>
            <a:r>
              <a:rPr lang="en-US" sz="2200" dirty="0">
                <a:latin typeface="Times New Roman" panose="02020603050405020304" pitchFamily="18" charset="0"/>
                <a:cs typeface="Times New Roman" panose="02020603050405020304" pitchFamily="18" charset="0"/>
              </a:rPr>
              <a:t>results are used to improve the quality of education, </a:t>
            </a:r>
            <a:r>
              <a:rPr lang="en-US" sz="2200" dirty="0" smtClean="0">
                <a:latin typeface="Times New Roman" panose="02020603050405020304" pitchFamily="18" charset="0"/>
                <a:cs typeface="Times New Roman" panose="02020603050405020304" pitchFamily="18" charset="0"/>
              </a:rPr>
              <a:t>subject </a:t>
            </a:r>
            <a:r>
              <a:rPr lang="en-US" sz="2200" dirty="0" err="1" smtClean="0">
                <a:latin typeface="Times New Roman" panose="02020603050405020304" pitchFamily="18" charset="0"/>
                <a:cs typeface="Times New Roman" panose="02020603050405020304" pitchFamily="18" charset="0"/>
              </a:rPr>
              <a:t>programme</a:t>
            </a:r>
            <a:r>
              <a:rPr lang="en-US" sz="2200" dirty="0" smtClean="0">
                <a:latin typeface="Times New Roman" panose="02020603050405020304" pitchFamily="18" charset="0"/>
                <a:cs typeface="Times New Roman" panose="02020603050405020304" pitchFamily="18" charset="0"/>
              </a:rPr>
              <a:t>.</a:t>
            </a:r>
            <a:endParaRPr lang="ru-RU" sz="2200" dirty="0">
              <a:latin typeface="Times New Roman" panose="02020603050405020304" pitchFamily="18" charset="0"/>
              <a:cs typeface="Times New Roman" panose="02020603050405020304" pitchFamily="18" charset="0"/>
            </a:endParaRPr>
          </a:p>
          <a:p>
            <a:pPr algn="just">
              <a:spcAft>
                <a:spcPts val="1000"/>
              </a:spcAft>
              <a:tabLst>
                <a:tab pos="457200" algn="l"/>
              </a:tabLst>
            </a:pPr>
            <a:endParaRPr lang="en-US" sz="2200" dirty="0">
              <a:latin typeface="Times New Roman" panose="02020603050405020304" pitchFamily="18" charset="0"/>
              <a:cs typeface="Times New Roman" panose="02020603050405020304" pitchFamily="18" charset="0"/>
            </a:endParaRPr>
          </a:p>
          <a:p>
            <a:pPr marL="914400" lvl="4" indent="0">
              <a:spcBef>
                <a:spcPts val="0"/>
              </a:spcBef>
              <a:buClr>
                <a:srgbClr val="0065BD"/>
              </a:buClr>
              <a:buNone/>
              <a:defRPr/>
            </a:pPr>
            <a:endParaRPr lang="ru-RU" altLang="en-US" sz="2200" dirty="0">
              <a:latin typeface="Times New Roman" panose="02020603050405020304" pitchFamily="18" charset="0"/>
              <a:cs typeface="Times New Roman" panose="02020603050405020304" pitchFamily="18" charset="0"/>
            </a:endParaRPr>
          </a:p>
          <a:p>
            <a:pPr marL="914400" lvl="4" indent="0">
              <a:spcBef>
                <a:spcPts val="0"/>
              </a:spcBef>
              <a:buClr>
                <a:srgbClr val="0065BD"/>
              </a:buClr>
              <a:buNone/>
              <a:defRPr/>
            </a:pPr>
            <a:endParaRPr lang="en-US" altLang="en-US" sz="2200" b="1" dirty="0">
              <a:solidFill>
                <a:srgbClr val="020202"/>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3388368" y="260649"/>
            <a:ext cx="4608954" cy="954107"/>
          </a:xfrm>
          <a:prstGeom prst="rect">
            <a:avLst/>
          </a:prstGeom>
          <a:noFill/>
        </p:spPr>
        <p:txBody>
          <a:bodyPr wrap="none" rtlCol="0">
            <a:spAutoFit/>
          </a:bodyPr>
          <a:lstStyle/>
          <a:p>
            <a:pPr marL="0" lvl="3"/>
            <a:r>
              <a:rPr lang="en-US" sz="3800" b="1" dirty="0" smtClean="0">
                <a:solidFill>
                  <a:schemeClr val="accent1"/>
                </a:solidFill>
                <a:latin typeface="Arial Narrow" pitchFamily="34" charset="0"/>
                <a:cs typeface="Arial" panose="020B0604020202020204" pitchFamily="34" charset="0"/>
              </a:rPr>
              <a:t>Formative assessment </a:t>
            </a:r>
            <a:endParaRPr lang="ru-RU" sz="3800" b="1" dirty="0">
              <a:solidFill>
                <a:schemeClr val="accent1"/>
              </a:solidFill>
              <a:latin typeface="Arial Narrow" pitchFamily="34" charset="0"/>
              <a:cs typeface="Arial" panose="020B0604020202020204" pitchFamily="34" charset="0"/>
            </a:endParaRPr>
          </a:p>
          <a:p>
            <a:endParaRPr lang="ru-RU" dirty="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2889" y="106643"/>
            <a:ext cx="1835479" cy="1319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55467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30760" y="116633"/>
            <a:ext cx="7288212" cy="758825"/>
          </a:xfrm>
        </p:spPr>
        <p:txBody>
          <a:bodyPr/>
          <a:lstStyle/>
          <a:p>
            <a:pPr algn="ctr"/>
            <a:r>
              <a:rPr lang="en-US" sz="2400" b="1" cap="all" dirty="0" smtClean="0">
                <a:solidFill>
                  <a:schemeClr val="accent1"/>
                </a:solidFill>
                <a:latin typeface="Arial Narrow" panose="020B0606020202030204" pitchFamily="34" charset="0"/>
                <a:cs typeface="Arial" pitchFamily="34" charset="0"/>
              </a:rPr>
              <a:t>Formative assessment </a:t>
            </a:r>
            <a:endParaRPr lang="ru-RU" sz="2400" b="1" cap="all" dirty="0">
              <a:solidFill>
                <a:schemeClr val="accent1"/>
              </a:solidFill>
              <a:latin typeface="Arial Narrow" panose="020B0606020202030204" pitchFamily="34" charset="0"/>
              <a:cs typeface="Arial" pitchFamily="34" charset="0"/>
            </a:endParaRPr>
          </a:p>
        </p:txBody>
      </p:sp>
      <p:sp>
        <p:nvSpPr>
          <p:cNvPr id="6" name="Заголовок 1"/>
          <p:cNvSpPr txBox="1">
            <a:spLocks/>
          </p:cNvSpPr>
          <p:nvPr/>
        </p:nvSpPr>
        <p:spPr>
          <a:xfrm>
            <a:off x="1597026" y="1196752"/>
            <a:ext cx="8689974" cy="1905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817563" lvl="3" indent="-360363" algn="just">
              <a:lnSpc>
                <a:spcPct val="125000"/>
              </a:lnSpc>
              <a:buClr>
                <a:srgbClr val="0065BD"/>
              </a:buClr>
              <a:defRPr/>
            </a:pPr>
            <a:r>
              <a:rPr lang="ru-RU" sz="2000" dirty="0">
                <a:solidFill>
                  <a:prstClr val="black"/>
                </a:solidFill>
                <a:latin typeface="Arial Narrow" pitchFamily="34" charset="0"/>
                <a:cs typeface="Arial" panose="020B0604020202020204" pitchFamily="34" charset="0"/>
              </a:rPr>
              <a:t>      </a:t>
            </a:r>
            <a:endParaRPr lang="ru-RU" altLang="en-US" sz="2000" dirty="0">
              <a:solidFill>
                <a:srgbClr val="020202"/>
              </a:solidFill>
              <a:latin typeface="Arial Narrow" pitchFamily="34" charset="0"/>
              <a:cs typeface="Arial" panose="020B0604020202020204" pitchFamily="34" charset="0"/>
            </a:endParaRPr>
          </a:p>
          <a:p>
            <a:endParaRPr lang="ru-RU" sz="2800" dirty="0">
              <a:solidFill>
                <a:prstClr val="black"/>
              </a:solidFill>
              <a:latin typeface="Arial Narrow" pitchFamily="34" charset="0"/>
              <a:cs typeface="Arial" panose="020B0604020202020204" pitchFamily="34" charset="0"/>
            </a:endParaRPr>
          </a:p>
        </p:txBody>
      </p:sp>
      <p:sp>
        <p:nvSpPr>
          <p:cNvPr id="7" name="Заголовок 1"/>
          <p:cNvSpPr txBox="1">
            <a:spLocks/>
          </p:cNvSpPr>
          <p:nvPr/>
        </p:nvSpPr>
        <p:spPr>
          <a:xfrm>
            <a:off x="1901826" y="1196752"/>
            <a:ext cx="8514655" cy="489505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sz="2400" dirty="0">
              <a:solidFill>
                <a:prstClr val="black"/>
              </a:solidFill>
              <a:latin typeface="Arial Narrow" pitchFamily="34" charset="0"/>
              <a:cs typeface="Arial" panose="020B0604020202020204" pitchFamily="34" charset="0"/>
            </a:endParaRPr>
          </a:p>
        </p:txBody>
      </p:sp>
      <p:sp>
        <p:nvSpPr>
          <p:cNvPr id="3" name="Прямоугольник 2"/>
          <p:cNvSpPr/>
          <p:nvPr/>
        </p:nvSpPr>
        <p:spPr>
          <a:xfrm>
            <a:off x="1915345" y="1173882"/>
            <a:ext cx="1444351" cy="40005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smtClean="0">
                <a:solidFill>
                  <a:prstClr val="black"/>
                </a:solidFill>
                <a:latin typeface="Arial Narrow" pitchFamily="34" charset="0"/>
                <a:cs typeface="Arial" panose="020B0604020202020204" pitchFamily="34" charset="0"/>
              </a:rPr>
              <a:t>Is carried by</a:t>
            </a:r>
            <a:endParaRPr lang="ru-RU" b="1" dirty="0">
              <a:solidFill>
                <a:prstClr val="black"/>
              </a:solidFill>
              <a:latin typeface="Arial Narrow" pitchFamily="34" charset="0"/>
              <a:cs typeface="Arial" panose="020B0604020202020204" pitchFamily="34" charset="0"/>
            </a:endParaRPr>
          </a:p>
        </p:txBody>
      </p:sp>
      <p:sp>
        <p:nvSpPr>
          <p:cNvPr id="8" name="Прямоугольник 7"/>
          <p:cNvSpPr/>
          <p:nvPr/>
        </p:nvSpPr>
        <p:spPr>
          <a:xfrm>
            <a:off x="3575720" y="1173882"/>
            <a:ext cx="3672408" cy="44197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smtClean="0">
                <a:solidFill>
                  <a:prstClr val="black"/>
                </a:solidFill>
                <a:latin typeface="Arial Narrow" pitchFamily="34" charset="0"/>
                <a:cs typeface="Arial" panose="020B0604020202020204" pitchFamily="34" charset="0"/>
              </a:rPr>
              <a:t>Inform</a:t>
            </a:r>
            <a:endParaRPr lang="ru-RU" b="1" dirty="0">
              <a:solidFill>
                <a:prstClr val="black"/>
              </a:solidFill>
              <a:latin typeface="Arial Narrow" pitchFamily="34" charset="0"/>
              <a:cs typeface="Arial" panose="020B0604020202020204" pitchFamily="34" charset="0"/>
            </a:endParaRPr>
          </a:p>
        </p:txBody>
      </p:sp>
      <p:sp>
        <p:nvSpPr>
          <p:cNvPr id="9" name="Прямоугольник 8"/>
          <p:cNvSpPr/>
          <p:nvPr/>
        </p:nvSpPr>
        <p:spPr>
          <a:xfrm>
            <a:off x="7320136" y="1196752"/>
            <a:ext cx="2664296" cy="4191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000" b="1" dirty="0" smtClean="0">
                <a:solidFill>
                  <a:prstClr val="black"/>
                </a:solidFill>
                <a:latin typeface="Arial Narrow" pitchFamily="34" charset="0"/>
              </a:rPr>
              <a:t>Role of a learner </a:t>
            </a:r>
            <a:endParaRPr lang="ru-RU" sz="2000" b="1" dirty="0">
              <a:solidFill>
                <a:prstClr val="black"/>
              </a:solidFill>
              <a:latin typeface="Arial Narrow" pitchFamily="34" charset="0"/>
            </a:endParaRPr>
          </a:p>
        </p:txBody>
      </p:sp>
      <p:sp>
        <p:nvSpPr>
          <p:cNvPr id="10" name="Прямоугольник 9"/>
          <p:cNvSpPr/>
          <p:nvPr/>
        </p:nvSpPr>
        <p:spPr>
          <a:xfrm>
            <a:off x="1901825" y="1700808"/>
            <a:ext cx="1457870" cy="1400944"/>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600" dirty="0" smtClean="0">
                <a:solidFill>
                  <a:prstClr val="black"/>
                </a:solidFill>
                <a:latin typeface="Georgia" panose="02040502050405020303" pitchFamily="18" charset="0"/>
                <a:cs typeface="Arial" panose="020B0604020202020204" pitchFamily="34" charset="0"/>
              </a:rPr>
              <a:t>A teacher during the term</a:t>
            </a:r>
            <a:endParaRPr lang="ru-RU" sz="1600" dirty="0">
              <a:solidFill>
                <a:prstClr val="black"/>
              </a:solidFill>
              <a:latin typeface="Georgia" panose="02040502050405020303" pitchFamily="18" charset="0"/>
              <a:cs typeface="Arial" panose="020B0604020202020204" pitchFamily="34" charset="0"/>
            </a:endParaRPr>
          </a:p>
          <a:p>
            <a:pPr algn="ctr"/>
            <a:endParaRPr lang="ru-RU" sz="1600" dirty="0">
              <a:solidFill>
                <a:prstClr val="black"/>
              </a:solidFill>
              <a:latin typeface="Georgia" panose="02040502050405020303" pitchFamily="18" charset="0"/>
              <a:cs typeface="Arial" panose="020B0604020202020204" pitchFamily="34" charset="0"/>
            </a:endParaRPr>
          </a:p>
          <a:p>
            <a:pPr algn="ctr"/>
            <a:endParaRPr lang="ru-RU" sz="1600" dirty="0">
              <a:solidFill>
                <a:prstClr val="black"/>
              </a:solidFill>
              <a:latin typeface="Georgia" panose="02040502050405020303" pitchFamily="18" charset="0"/>
              <a:cs typeface="Arial" panose="020B0604020202020204" pitchFamily="34" charset="0"/>
            </a:endParaRPr>
          </a:p>
        </p:txBody>
      </p:sp>
      <p:sp>
        <p:nvSpPr>
          <p:cNvPr id="11" name="Прямоугольник 10"/>
          <p:cNvSpPr/>
          <p:nvPr/>
        </p:nvSpPr>
        <p:spPr>
          <a:xfrm>
            <a:off x="3575720" y="1700808"/>
            <a:ext cx="3672408" cy="1400944"/>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lvl="1" defTabSz="577850">
              <a:lnSpc>
                <a:spcPct val="90000"/>
              </a:lnSpc>
              <a:spcAft>
                <a:spcPct val="15000"/>
              </a:spcAft>
              <a:defRPr/>
            </a:pPr>
            <a:r>
              <a:rPr lang="en-US" sz="1600" dirty="0" smtClean="0">
                <a:solidFill>
                  <a:prstClr val="black"/>
                </a:solidFill>
                <a:latin typeface="Georgia" panose="02040502050405020303" pitchFamily="18" charset="0"/>
                <a:cs typeface="Arial" panose="020B0604020202020204" pitchFamily="34" charset="0"/>
              </a:rPr>
              <a:t>learners about </a:t>
            </a:r>
            <a:r>
              <a:rPr lang="en-US" sz="1600" dirty="0">
                <a:solidFill>
                  <a:prstClr val="black"/>
                </a:solidFill>
                <a:latin typeface="Georgia" panose="02040502050405020303" pitchFamily="18" charset="0"/>
                <a:cs typeface="Arial" panose="020B0604020202020204" pitchFamily="34" charset="0"/>
              </a:rPr>
              <a:t>the extent of accuracy of their tasks performance during the study of material</a:t>
            </a:r>
            <a:r>
              <a:rPr lang="ru-RU" sz="1600" dirty="0" smtClean="0">
                <a:solidFill>
                  <a:prstClr val="black"/>
                </a:solidFill>
                <a:latin typeface="Georgia" panose="02040502050405020303" pitchFamily="18" charset="0"/>
                <a:cs typeface="Arial" panose="020B0604020202020204" pitchFamily="34" charset="0"/>
              </a:rPr>
              <a:t>;</a:t>
            </a:r>
            <a:endParaRPr lang="ru-RU" sz="1600" dirty="0">
              <a:solidFill>
                <a:prstClr val="black"/>
              </a:solidFill>
              <a:latin typeface="Georgia" panose="02040502050405020303" pitchFamily="18" charset="0"/>
              <a:cs typeface="Arial" panose="020B0604020202020204" pitchFamily="34" charset="0"/>
            </a:endParaRPr>
          </a:p>
          <a:p>
            <a:pPr marL="0" lvl="1" defTabSz="577850">
              <a:lnSpc>
                <a:spcPct val="90000"/>
              </a:lnSpc>
              <a:spcAft>
                <a:spcPct val="15000"/>
              </a:spcAft>
              <a:defRPr/>
            </a:pPr>
            <a:r>
              <a:rPr lang="en-US" sz="1600" dirty="0" smtClean="0">
                <a:solidFill>
                  <a:prstClr val="black"/>
                </a:solidFill>
                <a:latin typeface="Georgia" panose="02040502050405020303" pitchFamily="18" charset="0"/>
                <a:cs typeface="Arial" panose="020B0604020202020204" pitchFamily="34" charset="0"/>
              </a:rPr>
              <a:t>teachers </a:t>
            </a:r>
            <a:r>
              <a:rPr lang="en-US" sz="1600" dirty="0">
                <a:solidFill>
                  <a:prstClr val="black"/>
                </a:solidFill>
                <a:latin typeface="Georgia" panose="02040502050405020303" pitchFamily="18" charset="0"/>
                <a:cs typeface="Arial" panose="020B0604020202020204" pitchFamily="34" charset="0"/>
              </a:rPr>
              <a:t>on the progress of </a:t>
            </a:r>
            <a:r>
              <a:rPr lang="en-US" sz="1600" dirty="0" smtClean="0">
                <a:solidFill>
                  <a:prstClr val="black"/>
                </a:solidFill>
                <a:latin typeface="Georgia" panose="02040502050405020303" pitchFamily="18" charset="0"/>
                <a:cs typeface="Arial" panose="020B0604020202020204" pitchFamily="34" charset="0"/>
              </a:rPr>
              <a:t>leaners to manage </a:t>
            </a:r>
            <a:r>
              <a:rPr lang="en-US" sz="1600" dirty="0">
                <a:solidFill>
                  <a:prstClr val="black"/>
                </a:solidFill>
                <a:latin typeface="Georgia" panose="02040502050405020303" pitchFamily="18" charset="0"/>
                <a:cs typeface="Arial" panose="020B0604020202020204" pitchFamily="34" charset="0"/>
              </a:rPr>
              <a:t>the teaching process</a:t>
            </a:r>
            <a:r>
              <a:rPr lang="ru-RU" sz="1600" dirty="0" smtClean="0">
                <a:solidFill>
                  <a:prstClr val="black"/>
                </a:solidFill>
                <a:latin typeface="Georgia" panose="02040502050405020303" pitchFamily="18" charset="0"/>
                <a:cs typeface="Arial" panose="020B0604020202020204" pitchFamily="34" charset="0"/>
              </a:rPr>
              <a:t>.</a:t>
            </a:r>
            <a:endParaRPr lang="ru-RU" sz="1600" dirty="0">
              <a:solidFill>
                <a:prstClr val="black"/>
              </a:solidFill>
              <a:latin typeface="Georgia" panose="02040502050405020303" pitchFamily="18" charset="0"/>
              <a:cs typeface="Arial" panose="020B0604020202020204" pitchFamily="34" charset="0"/>
            </a:endParaRPr>
          </a:p>
        </p:txBody>
      </p:sp>
      <p:sp>
        <p:nvSpPr>
          <p:cNvPr id="12" name="Прямоугольник 11"/>
          <p:cNvSpPr/>
          <p:nvPr/>
        </p:nvSpPr>
        <p:spPr>
          <a:xfrm>
            <a:off x="7320136" y="1700808"/>
            <a:ext cx="2664296" cy="1400944"/>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lvl="1" defTabSz="577850">
              <a:lnSpc>
                <a:spcPct val="90000"/>
              </a:lnSpc>
              <a:spcAft>
                <a:spcPct val="15000"/>
              </a:spcAft>
              <a:defRPr/>
            </a:pPr>
            <a:endParaRPr lang="en-US" sz="1600" dirty="0">
              <a:solidFill>
                <a:prstClr val="black"/>
              </a:solidFill>
              <a:latin typeface="Georgia" panose="02040502050405020303" pitchFamily="18" charset="0"/>
              <a:cs typeface="Arial" panose="020B0604020202020204" pitchFamily="34" charset="0"/>
            </a:endParaRPr>
          </a:p>
          <a:p>
            <a:r>
              <a:rPr lang="en-US" sz="1600" dirty="0">
                <a:latin typeface="Georgia" panose="02040502050405020303" pitchFamily="18" charset="0"/>
              </a:rPr>
              <a:t>- actively participates in the educational process;</a:t>
            </a:r>
            <a:endParaRPr lang="ru-RU" sz="1600" dirty="0">
              <a:latin typeface="Georgia" panose="02040502050405020303" pitchFamily="18" charset="0"/>
            </a:endParaRPr>
          </a:p>
          <a:p>
            <a:r>
              <a:rPr lang="en-US" sz="1600" dirty="0">
                <a:latin typeface="Georgia" panose="02040502050405020303" pitchFamily="18" charset="0"/>
              </a:rPr>
              <a:t>- understands assessment criteria and descriptors;</a:t>
            </a:r>
            <a:endParaRPr lang="ru-RU" sz="1600" dirty="0">
              <a:latin typeface="Georgia" panose="02040502050405020303" pitchFamily="18" charset="0"/>
            </a:endParaRPr>
          </a:p>
          <a:p>
            <a:r>
              <a:rPr lang="en-US" sz="1600" dirty="0">
                <a:latin typeface="Georgia" panose="02040502050405020303" pitchFamily="18" charset="0"/>
              </a:rPr>
              <a:t>- self-assess/assess each other.</a:t>
            </a:r>
            <a:endParaRPr lang="ru-RU" sz="1600" dirty="0">
              <a:latin typeface="Georgia" panose="02040502050405020303" pitchFamily="18" charset="0"/>
            </a:endParaRPr>
          </a:p>
          <a:p>
            <a:pPr marL="0" lvl="1" defTabSz="577850">
              <a:lnSpc>
                <a:spcPct val="90000"/>
              </a:lnSpc>
              <a:spcAft>
                <a:spcPct val="15000"/>
              </a:spcAft>
              <a:defRPr/>
            </a:pPr>
            <a:r>
              <a:rPr lang="ru-RU" sz="1600" dirty="0" smtClean="0">
                <a:solidFill>
                  <a:prstClr val="black"/>
                </a:solidFill>
                <a:latin typeface="Georgia" panose="02040502050405020303" pitchFamily="18" charset="0"/>
                <a:cs typeface="Arial" panose="020B0604020202020204" pitchFamily="34" charset="0"/>
              </a:rPr>
              <a:t>.</a:t>
            </a:r>
            <a:endParaRPr lang="ru-RU" sz="1600" dirty="0">
              <a:solidFill>
                <a:prstClr val="black"/>
              </a:solidFill>
              <a:latin typeface="Georgia" panose="02040502050405020303" pitchFamily="18" charset="0"/>
              <a:cs typeface="Arial" panose="020B0604020202020204" pitchFamily="34" charset="0"/>
            </a:endParaRPr>
          </a:p>
        </p:txBody>
      </p:sp>
      <p:sp>
        <p:nvSpPr>
          <p:cNvPr id="13" name="Прямоугольник 12"/>
          <p:cNvSpPr/>
          <p:nvPr/>
        </p:nvSpPr>
        <p:spPr>
          <a:xfrm>
            <a:off x="1915344" y="3165961"/>
            <a:ext cx="4026669" cy="4191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000" b="1" dirty="0" smtClean="0">
                <a:solidFill>
                  <a:prstClr val="black"/>
                </a:solidFill>
                <a:latin typeface="Arial Narrow" pitchFamily="34" charset="0"/>
              </a:rPr>
              <a:t>Role of a teacher</a:t>
            </a:r>
            <a:endParaRPr lang="ru-RU" sz="2000" b="1" dirty="0">
              <a:solidFill>
                <a:prstClr val="black"/>
              </a:solidFill>
              <a:latin typeface="Arial Narrow" pitchFamily="34" charset="0"/>
            </a:endParaRPr>
          </a:p>
        </p:txBody>
      </p:sp>
      <p:sp>
        <p:nvSpPr>
          <p:cNvPr id="15" name="Прямоугольник 14"/>
          <p:cNvSpPr/>
          <p:nvPr/>
        </p:nvSpPr>
        <p:spPr>
          <a:xfrm>
            <a:off x="1880139" y="3644280"/>
            <a:ext cx="4046649" cy="223224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r>
              <a:rPr lang="en-US" sz="1700" dirty="0">
                <a:latin typeface="Georgia" panose="02040502050405020303" pitchFamily="18" charset="0"/>
              </a:rPr>
              <a:t>- clearly prescribes the assessment criteria according to the learning objectives;</a:t>
            </a:r>
            <a:endParaRPr lang="ru-RU" sz="1700" dirty="0">
              <a:latin typeface="Georgia" panose="02040502050405020303" pitchFamily="18" charset="0"/>
            </a:endParaRPr>
          </a:p>
          <a:p>
            <a:r>
              <a:rPr lang="en-US" sz="1700" dirty="0">
                <a:latin typeface="Georgia" panose="02040502050405020303" pitchFamily="18" charset="0"/>
              </a:rPr>
              <a:t>- develops tasks according to the assessment criteria;</a:t>
            </a:r>
            <a:endParaRPr lang="ru-RU" sz="1700" dirty="0">
              <a:latin typeface="Georgia" panose="02040502050405020303" pitchFamily="18" charset="0"/>
            </a:endParaRPr>
          </a:p>
          <a:p>
            <a:r>
              <a:rPr lang="en-US" sz="1700" dirty="0">
                <a:latin typeface="Georgia" panose="02040502050405020303" pitchFamily="18" charset="0"/>
              </a:rPr>
              <a:t>- develops descriptors to the task;</a:t>
            </a:r>
            <a:endParaRPr lang="ru-RU" sz="1700" dirty="0">
              <a:latin typeface="Georgia" panose="02040502050405020303" pitchFamily="18" charset="0"/>
            </a:endParaRPr>
          </a:p>
          <a:p>
            <a:r>
              <a:rPr lang="en-US" sz="1700" dirty="0">
                <a:latin typeface="Georgia" panose="02040502050405020303" pitchFamily="18" charset="0"/>
              </a:rPr>
              <a:t>- provides effective feedback to learners;</a:t>
            </a:r>
            <a:endParaRPr lang="ru-RU" sz="1700" dirty="0">
              <a:latin typeface="Georgia" panose="02040502050405020303" pitchFamily="18" charset="0"/>
            </a:endParaRPr>
          </a:p>
          <a:p>
            <a:r>
              <a:rPr lang="en-US" sz="1700" dirty="0">
                <a:latin typeface="Georgia" panose="02040502050405020303" pitchFamily="18" charset="0"/>
              </a:rPr>
              <a:t>- makes adjustments in learning and assessment;</a:t>
            </a:r>
            <a:endParaRPr lang="ru-RU" sz="1700" dirty="0">
              <a:latin typeface="Georgia" panose="02040502050405020303" pitchFamily="18" charset="0"/>
            </a:endParaRPr>
          </a:p>
        </p:txBody>
      </p:sp>
      <p:sp>
        <p:nvSpPr>
          <p:cNvPr id="14" name="Прямоугольник 13"/>
          <p:cNvSpPr/>
          <p:nvPr/>
        </p:nvSpPr>
        <p:spPr>
          <a:xfrm>
            <a:off x="6094412" y="3225180"/>
            <a:ext cx="3890020" cy="4191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000" b="1" dirty="0" smtClean="0">
                <a:solidFill>
                  <a:prstClr val="black"/>
                </a:solidFill>
                <a:latin typeface="Arial Narrow" pitchFamily="34" charset="0"/>
              </a:rPr>
              <a:t>Forms of carrying out assessment </a:t>
            </a:r>
            <a:endParaRPr lang="ru-RU" sz="2000" b="1" dirty="0">
              <a:solidFill>
                <a:prstClr val="black"/>
              </a:solidFill>
              <a:latin typeface="Arial Narrow" pitchFamily="34" charset="0"/>
            </a:endParaRPr>
          </a:p>
        </p:txBody>
      </p:sp>
      <p:sp>
        <p:nvSpPr>
          <p:cNvPr id="16" name="Прямоугольник 15"/>
          <p:cNvSpPr/>
          <p:nvPr/>
        </p:nvSpPr>
        <p:spPr>
          <a:xfrm>
            <a:off x="6168008" y="3789040"/>
            <a:ext cx="3816424" cy="201548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274320" indent="-274320">
              <a:spcBef>
                <a:spcPct val="20000"/>
              </a:spcBef>
              <a:buClr>
                <a:srgbClr val="A5B592"/>
              </a:buClr>
              <a:buSzPct val="85000"/>
              <a:buFont typeface="Wingdings 2"/>
              <a:buChar char=""/>
            </a:pPr>
            <a:r>
              <a:rPr lang="en-US" sz="1600" dirty="0" smtClean="0">
                <a:solidFill>
                  <a:prstClr val="black"/>
                </a:solidFill>
                <a:latin typeface="Georgia" panose="02040502050405020303" pitchFamily="18" charset="0"/>
              </a:rPr>
              <a:t>individual</a:t>
            </a:r>
            <a:endParaRPr lang="ru-RU" sz="1600" dirty="0">
              <a:solidFill>
                <a:prstClr val="black"/>
              </a:solidFill>
              <a:latin typeface="Georgia" panose="02040502050405020303" pitchFamily="18" charset="0"/>
            </a:endParaRPr>
          </a:p>
          <a:p>
            <a:pPr marL="274320" indent="-274320">
              <a:spcBef>
                <a:spcPct val="20000"/>
              </a:spcBef>
              <a:buClr>
                <a:srgbClr val="A5B592"/>
              </a:buClr>
              <a:buSzPct val="85000"/>
              <a:buFont typeface="Wingdings 2"/>
              <a:buChar char=""/>
            </a:pPr>
            <a:r>
              <a:rPr lang="en-US" sz="1600" dirty="0" smtClean="0">
                <a:solidFill>
                  <a:prstClr val="black"/>
                </a:solidFill>
                <a:latin typeface="Georgia" panose="02040502050405020303" pitchFamily="18" charset="0"/>
              </a:rPr>
              <a:t>in pairs</a:t>
            </a:r>
            <a:endParaRPr lang="ru-RU" sz="1600" dirty="0">
              <a:solidFill>
                <a:prstClr val="black"/>
              </a:solidFill>
              <a:latin typeface="Georgia" panose="02040502050405020303" pitchFamily="18" charset="0"/>
            </a:endParaRPr>
          </a:p>
          <a:p>
            <a:pPr marL="274320" indent="-274320">
              <a:spcBef>
                <a:spcPct val="20000"/>
              </a:spcBef>
              <a:buClr>
                <a:srgbClr val="A5B592"/>
              </a:buClr>
              <a:buSzPct val="85000"/>
              <a:buFont typeface="Wingdings 2"/>
              <a:buChar char=""/>
            </a:pPr>
            <a:r>
              <a:rPr lang="en-US" sz="1600" dirty="0" smtClean="0">
                <a:solidFill>
                  <a:prstClr val="black"/>
                </a:solidFill>
                <a:latin typeface="Georgia" panose="02040502050405020303" pitchFamily="18" charset="0"/>
              </a:rPr>
              <a:t>in groups</a:t>
            </a:r>
            <a:endParaRPr lang="ru-RU" sz="1600" dirty="0">
              <a:solidFill>
                <a:prstClr val="black"/>
              </a:solidFill>
              <a:latin typeface="Georgia" panose="02040502050405020303" pitchFamily="18" charset="0"/>
            </a:endParaRPr>
          </a:p>
          <a:p>
            <a:pPr marL="274320" indent="-274320">
              <a:spcBef>
                <a:spcPct val="20000"/>
              </a:spcBef>
              <a:buClr>
                <a:srgbClr val="A5B592"/>
              </a:buClr>
              <a:buSzPct val="85000"/>
              <a:buFont typeface="Wingdings 2"/>
              <a:buChar char=""/>
            </a:pPr>
            <a:r>
              <a:rPr lang="en-US" sz="1600" dirty="0">
                <a:solidFill>
                  <a:prstClr val="black"/>
                </a:solidFill>
                <a:latin typeface="Georgia" panose="02040502050405020303" pitchFamily="18" charset="0"/>
              </a:rPr>
              <a:t>In transferable </a:t>
            </a:r>
            <a:r>
              <a:rPr lang="en-US" sz="1600" dirty="0" smtClean="0">
                <a:solidFill>
                  <a:prstClr val="black"/>
                </a:solidFill>
                <a:latin typeface="Georgia" panose="02040502050405020303" pitchFamily="18" charset="0"/>
              </a:rPr>
              <a:t>groups </a:t>
            </a:r>
            <a:endParaRPr lang="ru-RU" sz="1600" dirty="0">
              <a:solidFill>
                <a:prstClr val="black"/>
              </a:solidFill>
              <a:latin typeface="Georgia" panose="02040502050405020303" pitchFamily="18" charset="0"/>
            </a:endParaRPr>
          </a:p>
        </p:txBody>
      </p:sp>
    </p:spTree>
    <p:extLst>
      <p:ext uri="{BB962C8B-B14F-4D97-AF65-F5344CB8AC3E}">
        <p14:creationId xmlns:p14="http://schemas.microsoft.com/office/powerpoint/2010/main" val="5778558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Прямая со стрелкой 12"/>
          <p:cNvCxnSpPr/>
          <p:nvPr/>
        </p:nvCxnSpPr>
        <p:spPr>
          <a:xfrm flipV="1">
            <a:off x="7066232" y="4959141"/>
            <a:ext cx="1223963" cy="5032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7066232" y="5462378"/>
            <a:ext cx="1296988" cy="5048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Объект 2"/>
          <p:cNvSpPr>
            <a:spLocks noGrp="1"/>
          </p:cNvSpPr>
          <p:nvPr>
            <p:ph idx="1"/>
          </p:nvPr>
        </p:nvSpPr>
        <p:spPr>
          <a:xfrm>
            <a:off x="1883045" y="1214228"/>
            <a:ext cx="8229600" cy="1108075"/>
          </a:xfrm>
        </p:spPr>
        <p:txBody>
          <a:bodyPr>
            <a:normAutofit/>
          </a:bodyPr>
          <a:lstStyle/>
          <a:p>
            <a:pPr marL="0" indent="0">
              <a:buFont typeface="Webdings" panose="05030102010509060703" pitchFamily="18" charset="2"/>
              <a:buNone/>
              <a:defRPr/>
            </a:pPr>
            <a:r>
              <a:rPr lang="en-US" sz="2800" dirty="0" smtClean="0">
                <a:solidFill>
                  <a:schemeClr val="tx1"/>
                </a:solidFill>
                <a:latin typeface="Arial" panose="020B0604020202020204" pitchFamily="34" charset="0"/>
                <a:cs typeface="Arial" panose="020B0604020202020204" pitchFamily="34" charset="0"/>
              </a:rPr>
              <a:t>These are the important elements of effective formative assessment:</a:t>
            </a:r>
          </a:p>
          <a:p>
            <a:pPr marL="0" indent="0">
              <a:buFont typeface="Webdings" panose="05030102010509060703" pitchFamily="18" charset="2"/>
              <a:buNone/>
              <a:defRPr/>
            </a:pPr>
            <a:endParaRPr lang="ru-RU" sz="2800" dirty="0" smtClean="0">
              <a:solidFill>
                <a:schemeClr val="tx1"/>
              </a:solidFill>
              <a:latin typeface="Arial" panose="020B0604020202020204" pitchFamily="34" charset="0"/>
              <a:cs typeface="Arial" panose="020B0604020202020204" pitchFamily="34" charset="0"/>
            </a:endParaRPr>
          </a:p>
          <a:p>
            <a:pPr marL="0" indent="0">
              <a:buFont typeface="Webdings" panose="05030102010509060703" pitchFamily="18" charset="2"/>
              <a:buNone/>
              <a:defRPr/>
            </a:pPr>
            <a:endParaRPr lang="ru-RU" sz="2800" dirty="0" smtClean="0">
              <a:solidFill>
                <a:schemeClr val="tx1"/>
              </a:solidFill>
              <a:latin typeface="Arial" panose="020B0604020202020204" pitchFamily="34" charset="0"/>
              <a:cs typeface="Arial" panose="020B0604020202020204" pitchFamily="34" charset="0"/>
            </a:endParaRPr>
          </a:p>
          <a:p>
            <a:pPr marL="0" indent="0">
              <a:buFont typeface="Webdings" panose="05030102010509060703" pitchFamily="18" charset="2"/>
              <a:buNone/>
              <a:defRPr/>
            </a:pPr>
            <a:endParaRPr lang="ru-RU" sz="2800" dirty="0" smtClean="0">
              <a:solidFill>
                <a:schemeClr val="tx1"/>
              </a:solidFill>
              <a:latin typeface="Arial" panose="020B0604020202020204" pitchFamily="34" charset="0"/>
              <a:cs typeface="Arial" panose="020B0604020202020204" pitchFamily="34" charset="0"/>
            </a:endParaRPr>
          </a:p>
          <a:p>
            <a:pPr>
              <a:defRPr/>
            </a:pPr>
            <a:endParaRPr lang="ru-RU" sz="2800" dirty="0">
              <a:latin typeface="Arial" panose="020B0604020202020204" pitchFamily="34" charset="0"/>
              <a:cs typeface="Arial" panose="020B0604020202020204" pitchFamily="34" charset="0"/>
            </a:endParaRPr>
          </a:p>
        </p:txBody>
      </p:sp>
      <p:sp>
        <p:nvSpPr>
          <p:cNvPr id="16" name="Заголовок 1"/>
          <p:cNvSpPr>
            <a:spLocks noGrp="1"/>
          </p:cNvSpPr>
          <p:nvPr>
            <p:ph type="title"/>
          </p:nvPr>
        </p:nvSpPr>
        <p:spPr>
          <a:xfrm>
            <a:off x="1871932" y="277603"/>
            <a:ext cx="8229600" cy="865188"/>
          </a:xfrm>
        </p:spPr>
        <p:txBody>
          <a:bodyPr/>
          <a:lstStyle/>
          <a:p>
            <a:pPr algn="ctr"/>
            <a:r>
              <a:rPr lang="en-US" sz="4000" dirty="0" smtClean="0">
                <a:solidFill>
                  <a:schemeClr val="accent1"/>
                </a:solidFill>
                <a:latin typeface="Arial" panose="020B0604020202020204" pitchFamily="34" charset="0"/>
                <a:cs typeface="Arial" panose="020B0604020202020204" pitchFamily="34" charset="0"/>
              </a:rPr>
              <a:t>Formative assessment</a:t>
            </a:r>
            <a:endParaRPr lang="ru-RU" sz="4000" dirty="0" smtClean="0">
              <a:solidFill>
                <a:schemeClr val="accent1"/>
              </a:solidFill>
              <a:latin typeface="Arial" panose="020B0604020202020204" pitchFamily="34" charset="0"/>
              <a:cs typeface="Arial" panose="020B0604020202020204" pitchFamily="34" charset="0"/>
            </a:endParaRPr>
          </a:p>
        </p:txBody>
      </p:sp>
      <p:graphicFrame>
        <p:nvGraphicFramePr>
          <p:cNvPr id="17" name="Схема 16"/>
          <p:cNvGraphicFramePr/>
          <p:nvPr>
            <p:extLst>
              <p:ext uri="{D42A27DB-BD31-4B8C-83A1-F6EECF244321}">
                <p14:modId xmlns:p14="http://schemas.microsoft.com/office/powerpoint/2010/main" val="3141277335"/>
              </p:ext>
            </p:extLst>
          </p:nvPr>
        </p:nvGraphicFramePr>
        <p:xfrm>
          <a:off x="1810268" y="2222117"/>
          <a:ext cx="7416824"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TextBox 4"/>
          <p:cNvSpPr txBox="1">
            <a:spLocks noChangeArrowheads="1"/>
          </p:cNvSpPr>
          <p:nvPr/>
        </p:nvSpPr>
        <p:spPr bwMode="auto">
          <a:xfrm>
            <a:off x="2841895" y="3374816"/>
            <a:ext cx="12490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buClr>
                <a:schemeClr val="accent1"/>
              </a:buClr>
              <a:buFont typeface="Webdings" panose="05030102010509060703" pitchFamily="18" charset="2"/>
              <a:buChar char="4"/>
              <a:defRPr sz="2400">
                <a:solidFill>
                  <a:srgbClr val="404040"/>
                </a:solidFill>
                <a:latin typeface="Arial" panose="020B0604020202020204" pitchFamily="34" charset="0"/>
                <a:ea typeface="MS PGothic" panose="020B0600070205080204" pitchFamily="34" charset="-128"/>
              </a:defRPr>
            </a:lvl1pPr>
            <a:lvl2pPr marL="742950" indent="-285750">
              <a:spcBef>
                <a:spcPct val="30000"/>
              </a:spcBef>
              <a:buClr>
                <a:schemeClr val="accent1"/>
              </a:buClr>
              <a:buFont typeface="Webdings" panose="05030102010509060703" pitchFamily="18" charset="2"/>
              <a:buChar char="4"/>
              <a:defRPr sz="2400">
                <a:solidFill>
                  <a:srgbClr val="404040"/>
                </a:solidFill>
                <a:latin typeface="Arial" panose="020B0604020202020204" pitchFamily="34" charset="0"/>
                <a:ea typeface="MS PGothic" panose="020B0600070205080204" pitchFamily="34" charset="-128"/>
              </a:defRPr>
            </a:lvl2pPr>
            <a:lvl3pPr marL="1143000" indent="-228600">
              <a:spcBef>
                <a:spcPct val="30000"/>
              </a:spcBef>
              <a:buClr>
                <a:schemeClr val="accent1"/>
              </a:buClr>
              <a:buFont typeface="Webdings" panose="05030102010509060703" pitchFamily="18" charset="2"/>
              <a:buChar char="4"/>
              <a:defRPr sz="2000">
                <a:solidFill>
                  <a:srgbClr val="404040"/>
                </a:solidFill>
                <a:latin typeface="Arial" panose="020B0604020202020204" pitchFamily="34" charset="0"/>
                <a:ea typeface="MS PGothic" panose="020B0600070205080204" pitchFamily="34" charset="-128"/>
              </a:defRPr>
            </a:lvl3pPr>
            <a:lvl4pPr marL="1600200" indent="-228600">
              <a:spcBef>
                <a:spcPct val="30000"/>
              </a:spcBef>
              <a:buClr>
                <a:schemeClr val="accent1"/>
              </a:buClr>
              <a:buFont typeface="Webdings" panose="05030102010509060703" pitchFamily="18" charset="2"/>
              <a:buChar char=""/>
              <a:defRPr sz="1400">
                <a:solidFill>
                  <a:schemeClr val="tx1"/>
                </a:solidFill>
                <a:latin typeface="Arial" panose="020B0604020202020204" pitchFamily="34" charset="0"/>
                <a:ea typeface="MS PGothic" panose="020B0600070205080204" pitchFamily="34" charset="-128"/>
              </a:defRPr>
            </a:lvl4pPr>
            <a:lvl5pPr marL="2057400" indent="-228600">
              <a:spcBef>
                <a:spcPct val="30000"/>
              </a:spcBef>
              <a:buClr>
                <a:schemeClr val="accent1"/>
              </a:buClr>
              <a:buFont typeface="Webdings" panose="05030102010509060703" pitchFamily="18" charset="2"/>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buClr>
                <a:schemeClr val="accent1"/>
              </a:buClr>
              <a:buFont typeface="Webdings" panose="05030102010509060703" pitchFamily="18" charset="2"/>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buClr>
                <a:schemeClr val="accent1"/>
              </a:buClr>
              <a:buFont typeface="Webdings" panose="05030102010509060703" pitchFamily="18" charset="2"/>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buClr>
                <a:schemeClr val="accent1"/>
              </a:buClr>
              <a:buFont typeface="Webdings" panose="05030102010509060703" pitchFamily="18" charset="2"/>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buClr>
                <a:schemeClr val="accent1"/>
              </a:buClr>
              <a:buFont typeface="Webdings" panose="05030102010509060703" pitchFamily="18" charset="2"/>
              <a:buChar char=""/>
              <a:defRPr sz="1400">
                <a:solidFill>
                  <a:schemeClr val="tx1"/>
                </a:solidFill>
                <a:latin typeface="Arial" panose="020B0604020202020204" pitchFamily="34" charset="0"/>
                <a:ea typeface="MS PGothic" panose="020B0600070205080204" pitchFamily="34" charset="-128"/>
              </a:defRPr>
            </a:lvl9pPr>
          </a:lstStyle>
          <a:p>
            <a:pPr>
              <a:spcBef>
                <a:spcPct val="0"/>
              </a:spcBef>
              <a:buClrTx/>
              <a:buFontTx/>
              <a:buNone/>
            </a:pPr>
            <a:r>
              <a:rPr lang="en-US" sz="1800" b="1">
                <a:solidFill>
                  <a:schemeClr val="tx1"/>
                </a:solidFill>
                <a:cs typeface="Arial" panose="020B0604020202020204" pitchFamily="34" charset="0"/>
              </a:rPr>
              <a:t>Outcome</a:t>
            </a:r>
            <a:r>
              <a:rPr lang="ru-RU" sz="1800" b="1">
                <a:solidFill>
                  <a:schemeClr val="tx1"/>
                </a:solidFill>
                <a:cs typeface="Arial" panose="020B0604020202020204" pitchFamily="34" charset="0"/>
              </a:rPr>
              <a:t> </a:t>
            </a:r>
          </a:p>
        </p:txBody>
      </p:sp>
      <p:sp>
        <p:nvSpPr>
          <p:cNvPr id="19" name="Овал 18"/>
          <p:cNvSpPr/>
          <p:nvPr/>
        </p:nvSpPr>
        <p:spPr>
          <a:xfrm>
            <a:off x="8218757" y="3878053"/>
            <a:ext cx="2016125" cy="1466850"/>
          </a:xfrm>
          <a:prstGeom prst="ellipse">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200" dirty="0">
                <a:latin typeface="Arial" panose="020B0604020202020204" pitchFamily="34" charset="0"/>
                <a:cs typeface="Arial" panose="020B0604020202020204" pitchFamily="34" charset="0"/>
              </a:rPr>
              <a:t>Algorithm of achieving outcomes (stages of doing tasks)</a:t>
            </a:r>
            <a:r>
              <a:rPr lang="ru-RU" sz="1200" dirty="0">
                <a:latin typeface="Arial" panose="020B0604020202020204" pitchFamily="34" charset="0"/>
                <a:cs typeface="Arial" panose="020B0604020202020204" pitchFamily="34" charset="0"/>
              </a:rPr>
              <a:t> </a:t>
            </a:r>
          </a:p>
        </p:txBody>
      </p:sp>
      <p:sp>
        <p:nvSpPr>
          <p:cNvPr id="20" name="Овал 19"/>
          <p:cNvSpPr/>
          <p:nvPr/>
        </p:nvSpPr>
        <p:spPr>
          <a:xfrm>
            <a:off x="8383857" y="5606841"/>
            <a:ext cx="1924050" cy="1019175"/>
          </a:xfrm>
          <a:prstGeom prst="ellipse">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200" dirty="0" err="1" smtClean="0">
                <a:latin typeface="Arial" panose="020B0604020202020204" pitchFamily="34" charset="0"/>
                <a:cs typeface="Arial" panose="020B0604020202020204" pitchFamily="34" charset="0"/>
              </a:rPr>
              <a:t>Accessability</a:t>
            </a:r>
            <a:endParaRPr lang="en-US" sz="1200" dirty="0">
              <a:latin typeface="Arial" panose="020B0604020202020204" pitchFamily="34" charset="0"/>
              <a:cs typeface="Arial" panose="020B0604020202020204" pitchFamily="34" charset="0"/>
            </a:endParaRPr>
          </a:p>
          <a:p>
            <a:pPr algn="ctr">
              <a:defRPr/>
            </a:pPr>
            <a:r>
              <a:rPr lang="en-US" sz="1200" dirty="0">
                <a:latin typeface="Arial" panose="020B0604020202020204" pitchFamily="34" charset="0"/>
                <a:cs typeface="Arial" panose="020B0604020202020204" pitchFamily="34" charset="0"/>
              </a:rPr>
              <a:t>Accuracy</a:t>
            </a:r>
          </a:p>
          <a:p>
            <a:pPr algn="ctr">
              <a:defRPr/>
            </a:pPr>
            <a:r>
              <a:rPr lang="en-US" sz="1200" dirty="0">
                <a:latin typeface="Arial" panose="020B0604020202020204" pitchFamily="34" charset="0"/>
                <a:cs typeface="Arial" panose="020B0604020202020204" pitchFamily="34" charset="0"/>
              </a:rPr>
              <a:t>Specificity</a:t>
            </a:r>
            <a:endParaRPr lang="ru-RU"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03912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91069" y="713238"/>
            <a:ext cx="11771183" cy="5264481"/>
          </a:xfrm>
        </p:spPr>
        <p:txBody>
          <a:bodyPr>
            <a:noAutofit/>
          </a:bodyPr>
          <a:lstStyle/>
          <a:p>
            <a:pPr marL="0" indent="0" algn="just">
              <a:lnSpc>
                <a:spcPct val="100000"/>
              </a:lnSpc>
              <a:spcBef>
                <a:spcPts val="0"/>
              </a:spcBef>
              <a:spcAft>
                <a:spcPts val="1200"/>
              </a:spcAft>
              <a:buNone/>
            </a:pPr>
            <a:r>
              <a:rPr lang="en-US" sz="3200" dirty="0">
                <a:latin typeface="Times New Roman" pitchFamily="18" charset="0"/>
                <a:cs typeface="Times New Roman" pitchFamily="18" charset="0"/>
              </a:rPr>
              <a:t>B.G. </a:t>
            </a:r>
            <a:r>
              <a:rPr lang="en-US" sz="3200" dirty="0" err="1">
                <a:latin typeface="Times New Roman" pitchFamily="18" charset="0"/>
                <a:cs typeface="Times New Roman" pitchFamily="18" charset="0"/>
              </a:rPr>
              <a:t>Ananiev</a:t>
            </a:r>
            <a:r>
              <a:rPr lang="en-US" sz="3200" dirty="0">
                <a:latin typeface="Times New Roman" pitchFamily="18" charset="0"/>
                <a:cs typeface="Times New Roman" pitchFamily="18" charset="0"/>
              </a:rPr>
              <a:t>: “</a:t>
            </a:r>
            <a:r>
              <a:rPr lang="en-US" sz="3200" u="sng" dirty="0">
                <a:latin typeface="Times New Roman" pitchFamily="18" charset="0"/>
                <a:cs typeface="Times New Roman" pitchFamily="18" charset="0"/>
              </a:rPr>
              <a:t>Lack of assessment ... is the worst kind of assessment</a:t>
            </a:r>
            <a:r>
              <a:rPr lang="en-US" sz="3200" dirty="0">
                <a:latin typeface="Times New Roman" pitchFamily="18" charset="0"/>
                <a:cs typeface="Times New Roman" pitchFamily="18" charset="0"/>
              </a:rPr>
              <a:t>, because </a:t>
            </a:r>
            <a:r>
              <a:rPr lang="en-US" sz="3200" dirty="0" smtClean="0">
                <a:latin typeface="Times New Roman" pitchFamily="18" charset="0"/>
                <a:cs typeface="Times New Roman" pitchFamily="18" charset="0"/>
              </a:rPr>
              <a:t>this impact is not orienting, </a:t>
            </a:r>
            <a:r>
              <a:rPr lang="en-US" sz="3200" dirty="0">
                <a:latin typeface="Times New Roman" pitchFamily="18" charset="0"/>
                <a:cs typeface="Times New Roman" pitchFamily="18" charset="0"/>
              </a:rPr>
              <a:t>but disorienting, </a:t>
            </a:r>
            <a:r>
              <a:rPr lang="en-US" sz="3200" dirty="0" smtClean="0">
                <a:latin typeface="Times New Roman" pitchFamily="18" charset="0"/>
                <a:cs typeface="Times New Roman" pitchFamily="18" charset="0"/>
              </a:rPr>
              <a:t>stimulating negatively, affecting depressively to an </a:t>
            </a:r>
            <a:r>
              <a:rPr lang="en-US" sz="3200" dirty="0">
                <a:latin typeface="Times New Roman" pitchFamily="18" charset="0"/>
                <a:cs typeface="Times New Roman" pitchFamily="18" charset="0"/>
              </a:rPr>
              <a:t>object as well as forcing </a:t>
            </a:r>
            <a:r>
              <a:rPr lang="en-US" sz="3200" dirty="0" smtClean="0">
                <a:latin typeface="Times New Roman" pitchFamily="18" charset="0"/>
                <a:cs typeface="Times New Roman" pitchFamily="18" charset="0"/>
              </a:rPr>
              <a:t>people to </a:t>
            </a:r>
            <a:r>
              <a:rPr lang="en-US" sz="3200" dirty="0">
                <a:latin typeface="Times New Roman" pitchFamily="18" charset="0"/>
                <a:cs typeface="Times New Roman" pitchFamily="18" charset="0"/>
              </a:rPr>
              <a:t>develop their own self-esteem relying on highly subjective interpretations of hints, semi-understandable situations, behavior of a teacher and </a:t>
            </a:r>
            <a:r>
              <a:rPr lang="en-US" sz="3200" dirty="0" smtClean="0">
                <a:latin typeface="Times New Roman" pitchFamily="18" charset="0"/>
                <a:cs typeface="Times New Roman" pitchFamily="18" charset="0"/>
              </a:rPr>
              <a:t>learners instead of relying on an </a:t>
            </a:r>
            <a:r>
              <a:rPr lang="en-US" sz="3200" dirty="0">
                <a:latin typeface="Times New Roman" pitchFamily="18" charset="0"/>
                <a:cs typeface="Times New Roman" pitchFamily="18" charset="0"/>
              </a:rPr>
              <a:t>objective assessment in which </a:t>
            </a:r>
            <a:r>
              <a:rPr lang="en-US" sz="3200" dirty="0" smtClean="0">
                <a:latin typeface="Times New Roman" pitchFamily="18" charset="0"/>
                <a:cs typeface="Times New Roman" pitchFamily="18" charset="0"/>
              </a:rPr>
              <a:t>their actual </a:t>
            </a:r>
            <a:r>
              <a:rPr lang="en-US" sz="3200" dirty="0">
                <a:latin typeface="Times New Roman" pitchFamily="18" charset="0"/>
                <a:cs typeface="Times New Roman" pitchFamily="18" charset="0"/>
              </a:rPr>
              <a:t>knowledge is </a:t>
            </a:r>
            <a:r>
              <a:rPr lang="en-US" sz="3200" dirty="0" smtClean="0">
                <a:latin typeface="Times New Roman" pitchFamily="18" charset="0"/>
                <a:cs typeface="Times New Roman" pitchFamily="18" charset="0"/>
              </a:rPr>
              <a:t>reflected”.</a:t>
            </a:r>
            <a:endParaRPr lang="ru-RU" sz="2400" b="1" dirty="0" smtClean="0">
              <a:latin typeface="Times New Roman" pitchFamily="18" charset="0"/>
              <a:cs typeface="Times New Roman" pitchFamily="18" charset="0"/>
            </a:endParaRPr>
          </a:p>
          <a:p>
            <a:pPr marL="0" lvl="0" indent="0" algn="ctr">
              <a:lnSpc>
                <a:spcPct val="100000"/>
              </a:lnSpc>
              <a:spcBef>
                <a:spcPts val="0"/>
              </a:spcBef>
              <a:spcAft>
                <a:spcPts val="1200"/>
              </a:spcAft>
              <a:buNone/>
            </a:pPr>
            <a:endParaRPr lang="ru-RU" sz="2400" b="1" dirty="0" smtClean="0">
              <a:latin typeface="Times New Roman" pitchFamily="18" charset="0"/>
              <a:cs typeface="Times New Roman" pitchFamily="18" charset="0"/>
            </a:endParaRPr>
          </a:p>
        </p:txBody>
      </p:sp>
      <p:sp>
        <p:nvSpPr>
          <p:cNvPr id="2" name="TextBox 1"/>
          <p:cNvSpPr txBox="1"/>
          <p:nvPr/>
        </p:nvSpPr>
        <p:spPr>
          <a:xfrm>
            <a:off x="443126" y="6192956"/>
            <a:ext cx="11622157" cy="461665"/>
          </a:xfrm>
          <a:prstGeom prst="rect">
            <a:avLst/>
          </a:prstGeom>
          <a:noFill/>
        </p:spPr>
        <p:txBody>
          <a:bodyPr wrap="square" rtlCol="0">
            <a:spAutoFit/>
          </a:bodyPr>
          <a:lstStyle/>
          <a:p>
            <a:pPr algn="ctr"/>
            <a:r>
              <a:rPr lang="en-US" sz="1200" dirty="0" smtClean="0">
                <a:latin typeface="Times New Roman" pitchFamily="18" charset="0"/>
                <a:cs typeface="Times New Roman" pitchFamily="18" charset="0"/>
              </a:rPr>
              <a:t>B.G </a:t>
            </a:r>
            <a:r>
              <a:rPr lang="en-US" sz="1200" dirty="0" err="1" smtClean="0">
                <a:latin typeface="Times New Roman" pitchFamily="18" charset="0"/>
                <a:cs typeface="Times New Roman" pitchFamily="18" charset="0"/>
              </a:rPr>
              <a:t>Ananiev</a:t>
            </a:r>
            <a:r>
              <a:rPr lang="en-US" sz="1200" dirty="0" smtClean="0">
                <a:latin typeface="Times New Roman" pitchFamily="18" charset="0"/>
                <a:cs typeface="Times New Roman" pitchFamily="18" charset="0"/>
              </a:rPr>
              <a:t> </a:t>
            </a:r>
            <a:r>
              <a:rPr lang="en-US" sz="1200" dirty="0">
                <a:latin typeface="Times New Roman" pitchFamily="18" charset="0"/>
                <a:cs typeface="Times New Roman" pitchFamily="18" charset="0"/>
              </a:rPr>
              <a:t>(1907-1972) </a:t>
            </a:r>
            <a:r>
              <a:rPr lang="en-US" sz="1200" dirty="0" smtClean="0">
                <a:latin typeface="Times New Roman" pitchFamily="18" charset="0"/>
                <a:cs typeface="Times New Roman" pitchFamily="18" charset="0"/>
              </a:rPr>
              <a:t>is the </a:t>
            </a:r>
            <a:r>
              <a:rPr lang="en-US" sz="1200" dirty="0">
                <a:latin typeface="Times New Roman" pitchFamily="18" charset="0"/>
                <a:cs typeface="Times New Roman" pitchFamily="18" charset="0"/>
              </a:rPr>
              <a:t>Soviet psychologist, founder of the concept of the Faculty of Psychology of Leningrad State University (St. Petersburg State University),</a:t>
            </a:r>
          </a:p>
          <a:p>
            <a:pPr algn="ctr"/>
            <a:r>
              <a:rPr lang="en-US" sz="1200" dirty="0" smtClean="0">
                <a:latin typeface="Times New Roman" pitchFamily="18" charset="0"/>
                <a:cs typeface="Times New Roman" pitchFamily="18" charset="0"/>
              </a:rPr>
              <a:t>creator </a:t>
            </a:r>
            <a:r>
              <a:rPr lang="en-US" sz="1200" dirty="0">
                <a:latin typeface="Times New Roman" pitchFamily="18" charset="0"/>
                <a:cs typeface="Times New Roman" pitchFamily="18" charset="0"/>
              </a:rPr>
              <a:t>of the system model of </a:t>
            </a:r>
            <a:r>
              <a:rPr lang="en-US" sz="1200" dirty="0" err="1">
                <a:latin typeface="Times New Roman" pitchFamily="18" charset="0"/>
                <a:cs typeface="Times New Roman" pitchFamily="18" charset="0"/>
              </a:rPr>
              <a:t>humanobiology</a:t>
            </a:r>
            <a:r>
              <a:rPr lang="en-US" sz="1200" dirty="0">
                <a:latin typeface="Times New Roman" pitchFamily="18" charset="0"/>
                <a:cs typeface="Times New Roman" pitchFamily="18" charset="0"/>
              </a:rPr>
              <a:t> </a:t>
            </a:r>
            <a:r>
              <a:rPr lang="en-US" sz="1200" dirty="0" smtClean="0">
                <a:latin typeface="Times New Roman" pitchFamily="18" charset="0"/>
                <a:cs typeface="Times New Roman" pitchFamily="18" charset="0"/>
              </a:rPr>
              <a:t>where the </a:t>
            </a:r>
            <a:r>
              <a:rPr lang="en-US" sz="1200" dirty="0">
                <a:latin typeface="Times New Roman" pitchFamily="18" charset="0"/>
                <a:cs typeface="Times New Roman" pitchFamily="18" charset="0"/>
              </a:rPr>
              <a:t>central role </a:t>
            </a:r>
            <a:r>
              <a:rPr lang="en-US" sz="1200" dirty="0" smtClean="0">
                <a:latin typeface="Times New Roman" pitchFamily="18" charset="0"/>
                <a:cs typeface="Times New Roman" pitchFamily="18" charset="0"/>
              </a:rPr>
              <a:t>is given to psychology</a:t>
            </a:r>
            <a:endParaRPr lang="ru-RU" sz="1200" dirty="0">
              <a:latin typeface="Times New Roman" pitchFamily="18" charset="0"/>
              <a:cs typeface="Times New Roman" pitchFamily="18" charset="0"/>
            </a:endParaRPr>
          </a:p>
        </p:txBody>
      </p:sp>
    </p:spTree>
    <p:extLst>
      <p:ext uri="{BB962C8B-B14F-4D97-AF65-F5344CB8AC3E}">
        <p14:creationId xmlns:p14="http://schemas.microsoft.com/office/powerpoint/2010/main" val="13335713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21942" y="883553"/>
            <a:ext cx="7886700" cy="473371"/>
          </a:xfrm>
        </p:spPr>
        <p:txBody>
          <a:bodyPr>
            <a:noAutofit/>
          </a:bodyPr>
          <a:lstStyle/>
          <a:p>
            <a:pPr algn="ctr"/>
            <a:r>
              <a:rPr lang="en-US" sz="2100" dirty="0" smtClean="0">
                <a:latin typeface="Times New Roman" pitchFamily="18" charset="0"/>
                <a:cs typeface="Times New Roman" pitchFamily="18" charset="0"/>
              </a:rPr>
              <a:t>THE FORMATIVE ASSESSMENT PROCESS </a:t>
            </a:r>
            <a:endParaRPr lang="ru-RU" sz="2100" dirty="0">
              <a:latin typeface="Times New Roman" pitchFamily="18" charset="0"/>
              <a:cs typeface="Times New Roman" pitchFamily="18"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911184367"/>
              </p:ext>
            </p:extLst>
          </p:nvPr>
        </p:nvGraphicFramePr>
        <p:xfrm>
          <a:off x="1880316" y="1356927"/>
          <a:ext cx="9388697" cy="5388370"/>
        </p:xfrm>
        <a:graphic>
          <a:graphicData uri="http://schemas.openxmlformats.org/drawingml/2006/table">
            <a:tbl>
              <a:tblPr firstRow="1" firstCol="1" bandRow="1"/>
              <a:tblGrid>
                <a:gridCol w="545143">
                  <a:extLst>
                    <a:ext uri="{9D8B030D-6E8A-4147-A177-3AD203B41FA5}">
                      <a16:colId xmlns:a16="http://schemas.microsoft.com/office/drawing/2014/main" val="20000"/>
                    </a:ext>
                  </a:extLst>
                </a:gridCol>
                <a:gridCol w="2749970">
                  <a:extLst>
                    <a:ext uri="{9D8B030D-6E8A-4147-A177-3AD203B41FA5}">
                      <a16:colId xmlns:a16="http://schemas.microsoft.com/office/drawing/2014/main" val="20001"/>
                    </a:ext>
                  </a:extLst>
                </a:gridCol>
                <a:gridCol w="1655801">
                  <a:extLst>
                    <a:ext uri="{9D8B030D-6E8A-4147-A177-3AD203B41FA5}">
                      <a16:colId xmlns:a16="http://schemas.microsoft.com/office/drawing/2014/main" val="20002"/>
                    </a:ext>
                  </a:extLst>
                </a:gridCol>
                <a:gridCol w="1332791">
                  <a:extLst>
                    <a:ext uri="{9D8B030D-6E8A-4147-A177-3AD203B41FA5}">
                      <a16:colId xmlns:a16="http://schemas.microsoft.com/office/drawing/2014/main" val="20003"/>
                    </a:ext>
                  </a:extLst>
                </a:gridCol>
                <a:gridCol w="3104992">
                  <a:extLst>
                    <a:ext uri="{9D8B030D-6E8A-4147-A177-3AD203B41FA5}">
                      <a16:colId xmlns:a16="http://schemas.microsoft.com/office/drawing/2014/main" val="20004"/>
                    </a:ext>
                  </a:extLst>
                </a:gridCol>
              </a:tblGrid>
              <a:tr h="308882">
                <a:tc gridSpan="2">
                  <a:txBody>
                    <a:bodyPr/>
                    <a:lstStyle/>
                    <a:p>
                      <a:pPr algn="ctr">
                        <a:lnSpc>
                          <a:spcPct val="107000"/>
                        </a:lnSpc>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State Compulsory Educational Standard</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135"/>
                    </a:solidFill>
                  </a:tcPr>
                </a:tc>
                <a:tc hMerge="1">
                  <a:txBody>
                    <a:bodyPr/>
                    <a:lstStyle/>
                    <a:p>
                      <a:endParaRPr lang="ru-RU"/>
                    </a:p>
                  </a:txBody>
                  <a:tcPr/>
                </a:tc>
                <a:tc gridSpan="2">
                  <a:txBody>
                    <a:bodyPr/>
                    <a:lstStyle/>
                    <a:p>
                      <a:pPr algn="ctr">
                        <a:lnSpc>
                          <a:spcPct val="107000"/>
                        </a:lnSpc>
                        <a:spcAft>
                          <a:spcPts val="0"/>
                        </a:spcAft>
                      </a:pP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847" marR="44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lnSpc>
                          <a:spcPct val="107000"/>
                        </a:lnSpc>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Expected results in subject fields</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135"/>
                    </a:solidFill>
                  </a:tcPr>
                </a:tc>
                <a:extLst>
                  <a:ext uri="{0D108BD9-81ED-4DB2-BD59-A6C34878D82A}">
                    <a16:rowId xmlns:a16="http://schemas.microsoft.com/office/drawing/2014/main" val="10000"/>
                  </a:ext>
                </a:extLst>
              </a:tr>
              <a:tr h="463323">
                <a:tc gridSpan="2">
                  <a:txBody>
                    <a:bodyPr/>
                    <a:lstStyle/>
                    <a:p>
                      <a:pPr>
                        <a:lnSpc>
                          <a:spcPct val="107000"/>
                        </a:lnSpc>
                        <a:spcAft>
                          <a:spcPts val="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Subject </a:t>
                      </a:r>
                      <a:r>
                        <a:rPr lang="en-US" sz="1200" dirty="0" err="1" smtClean="0">
                          <a:effectLst/>
                          <a:latin typeface="Times New Roman" panose="02020603050405020304" pitchFamily="18" charset="0"/>
                          <a:ea typeface="Calibri" panose="020F0502020204030204" pitchFamily="34" charset="0"/>
                          <a:cs typeface="Times New Roman" panose="02020603050405020304" pitchFamily="18" charset="0"/>
                        </a:rPr>
                        <a:t>programmes</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hMerge="1">
                  <a:txBody>
                    <a:bodyPr/>
                    <a:lstStyle/>
                    <a:p>
                      <a:endParaRPr lang="ru-RU"/>
                    </a:p>
                  </a:txBody>
                  <a:tcPr/>
                </a:tc>
                <a:tc gridSpan="2">
                  <a:txBody>
                    <a:bodyPr/>
                    <a:lstStyle/>
                    <a:p>
                      <a:pPr>
                        <a:lnSpc>
                          <a:spcPct val="107000"/>
                        </a:lnSpc>
                        <a:spcAft>
                          <a:spcPts val="0"/>
                        </a:spcAft>
                      </a:pP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847" marR="44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nSpc>
                          <a:spcPct val="107000"/>
                        </a:lnSpc>
                        <a:spcAft>
                          <a:spcPts val="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Units/cross-curricula topics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subunits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learning objectives</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val="10001"/>
                  </a:ext>
                </a:extLst>
              </a:tr>
              <a:tr h="463323">
                <a:tc gridSpan="5">
                  <a:txBody>
                    <a:bodyPr/>
                    <a:lstStyle/>
                    <a:p>
                      <a:pPr algn="ctr">
                        <a:lnSpc>
                          <a:spcPct val="107000"/>
                        </a:lnSpc>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Levels of </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thinking skills</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KNOWLEDGE, UNDERSTANDING, APPLICATION, ANALYSIS, SYNTHESIS, ASSESSMENT</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Types of speech activity: LISTENING, SPEAKING, READING, WRITING</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2"/>
                  </a:ext>
                </a:extLst>
              </a:tr>
              <a:tr h="157395">
                <a:tc gridSpan="5">
                  <a:txBody>
                    <a:bodyPr/>
                    <a:lstStyle/>
                    <a:p>
                      <a:pPr algn="ctr">
                        <a:lnSpc>
                          <a:spcPct val="107000"/>
                        </a:lnSpc>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Assessment criteria </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3"/>
                  </a:ext>
                </a:extLst>
              </a:tr>
              <a:tr h="157395">
                <a:tc gridSpan="5">
                  <a:txBody>
                    <a:bodyPr/>
                    <a:lstStyle/>
                    <a:p>
                      <a:pPr algn="ctr">
                        <a:lnSpc>
                          <a:spcPct val="107000"/>
                        </a:lnSpc>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Levels of learning achievements</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4"/>
                  </a:ext>
                </a:extLst>
              </a:tr>
              <a:tr h="157395">
                <a:tc gridSpan="5">
                  <a:txBody>
                    <a:bodyPr/>
                    <a:lstStyle/>
                    <a:p>
                      <a:pPr algn="ctr">
                        <a:lnSpc>
                          <a:spcPct val="107000"/>
                        </a:lnSpc>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Formative assessment practice</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5"/>
                  </a:ext>
                </a:extLst>
              </a:tr>
              <a:tr h="772206">
                <a:tc>
                  <a:txBody>
                    <a:bodyPr/>
                    <a:lstStyle/>
                    <a:p>
                      <a:pPr marL="71755" marR="71755" algn="ctr">
                        <a:lnSpc>
                          <a:spcPct val="107000"/>
                        </a:lnSpc>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Functions</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nSpc>
                          <a:spcPct val="107000"/>
                        </a:lnSpc>
                        <a:spcAft>
                          <a:spcPts val="0"/>
                        </a:spcAft>
                        <a:tabLst>
                          <a:tab pos="178435" algn="l"/>
                        </a:tabLs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Formative –</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tabLst>
                          <a:tab pos="178435" algn="l"/>
                        </a:tabLs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lies in establishment, formation and </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practice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of the system of values </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gridSpan="2">
                  <a:txBody>
                    <a:bodyPr/>
                    <a:lstStyle/>
                    <a:p>
                      <a:pPr>
                        <a:lnSpc>
                          <a:spcPct val="107000"/>
                        </a:lnSpc>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Stimulating </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lies in creation </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of favorable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conditions for effective promotion of a learner for </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achieving</a:t>
                      </a:r>
                      <a:r>
                        <a:rPr lang="en-US" sz="12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desired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result</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endParaRPr lang="ru-RU"/>
                    </a:p>
                  </a:txBody>
                  <a:tcPr/>
                </a:tc>
                <a:tc>
                  <a:txBody>
                    <a:bodyPr/>
                    <a:lstStyle/>
                    <a:p>
                      <a:pPr>
                        <a:lnSpc>
                          <a:spcPct val="107000"/>
                        </a:lnSpc>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Motivating </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lies in motivation of learners to learn and achieve results</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0006"/>
                  </a:ext>
                </a:extLst>
              </a:tr>
              <a:tr h="1235528">
                <a:tc>
                  <a:txBody>
                    <a:bodyPr/>
                    <a:lstStyle/>
                    <a:p>
                      <a:pPr marL="71755" marR="71755">
                        <a:lnSpc>
                          <a:spcPct val="107000"/>
                        </a:lnSpc>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Objectives</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nSpc>
                          <a:spcPct val="107000"/>
                        </a:lnSpc>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To form self-assessment skills of learners </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nSpc>
                          <a:spcPct val="107000"/>
                        </a:lnSpc>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To </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provide regular</a:t>
                      </a:r>
                      <a:r>
                        <a:rPr lang="en-US" sz="12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feedback for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learners</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nSpc>
                          <a:spcPct val="107000"/>
                        </a:lnSpc>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To motivate a learner for further object-oriented learning</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nSpc>
                          <a:spcPct val="107000"/>
                        </a:lnSpc>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To provide information:</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 To learners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about the quality of their education;</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To teachers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about the learners’ progress;</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To parents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about the degree of </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 achievement of</a:t>
                      </a:r>
                      <a:r>
                        <a:rPr lang="en-US" sz="12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learning outcomes by learners;</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0007"/>
                  </a:ext>
                </a:extLst>
              </a:tr>
              <a:tr h="1389970">
                <a:tc>
                  <a:txBody>
                    <a:bodyPr/>
                    <a:lstStyle/>
                    <a:p>
                      <a:pPr marL="71755" marR="71755" algn="ctr">
                        <a:lnSpc>
                          <a:spcPct val="107000"/>
                        </a:lnSpc>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Methods</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nSpc>
                          <a:spcPct val="107000"/>
                        </a:lnSpc>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“Traffic light”</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To give time for a learner to think over instead of </a:t>
                      </a:r>
                      <a:r>
                        <a:rPr lang="en-US" sz="1200" baseline="0" dirty="0" smtClean="0">
                          <a:effectLst/>
                          <a:latin typeface="Times New Roman" panose="02020603050405020304" pitchFamily="18" charset="0"/>
                          <a:ea typeface="Calibri" panose="020F0502020204030204" pitchFamily="34" charset="0"/>
                          <a:cs typeface="Times New Roman" panose="02020603050405020304" pitchFamily="18" charset="0"/>
                        </a:rPr>
                        <a:t>answering the question </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instant</a:t>
                      </a:r>
                      <a:r>
                        <a:rPr lang="en-US" sz="1200" baseline="0" dirty="0" smtClean="0">
                          <a:effectLst/>
                          <a:latin typeface="Times New Roman" panose="02020603050405020304" pitchFamily="18" charset="0"/>
                          <a:ea typeface="Calibri" panose="020F0502020204030204" pitchFamily="34" charset="0"/>
                          <a:cs typeface="Times New Roman" panose="02020603050405020304" pitchFamily="18" charset="0"/>
                        </a:rPr>
                        <a:t>ly </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Portfolio</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journals and </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columns</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Quiz/questionnaire</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Concept maps </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gridSpan="2">
                  <a:txBody>
                    <a:bodyPr/>
                    <a:lstStyle/>
                    <a:p>
                      <a:pPr>
                        <a:lnSpc>
                          <a:spcPct val="107000"/>
                        </a:lnSpc>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Hand signals </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Card index for communication</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One-minute essay</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Speech samples </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l" defTabSz="914400" rtl="0" eaLnBrk="1" fontAlgn="auto" latinLnBrk="0" hangingPunct="1">
                        <a:lnSpc>
                          <a:spcPct val="107000"/>
                        </a:lnSpc>
                        <a:spcBef>
                          <a:spcPts val="0"/>
                        </a:spcBef>
                        <a:spcAft>
                          <a:spcPts val="0"/>
                        </a:spcAft>
                        <a:buClrTx/>
                        <a:buSzTx/>
                        <a:buFontTx/>
                        <a:buNone/>
                        <a:tabLst/>
                        <a:defRP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Examination of </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inaccuracy</a:t>
                      </a:r>
                      <a:r>
                        <a:rPr lang="en-US" sz="1200" baseline="0" dirty="0" smtClean="0">
                          <a:effectLst/>
                          <a:latin typeface="Times New Roman" panose="02020603050405020304" pitchFamily="18" charset="0"/>
                          <a:ea typeface="Calibri" panose="020F0502020204030204" pitchFamily="34" charset="0"/>
                          <a:cs typeface="Times New Roman" panose="02020603050405020304" pitchFamily="18" charset="0"/>
                        </a:rPr>
                        <a:t> in </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understanding Three-minute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pause </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847" marR="44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endParaRPr lang="ru-RU"/>
                    </a:p>
                  </a:txBody>
                  <a:tcPr/>
                </a:tc>
                <a:tc>
                  <a:txBody>
                    <a:bodyPr/>
                    <a:lstStyle/>
                    <a:p>
                      <a:pPr>
                        <a:lnSpc>
                          <a:spcPct val="107000"/>
                        </a:lnSpc>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Temperature measurements</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Mini-test </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Summary in one sentence </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Self-assessment </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Two stars and a wish </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Verbal </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score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and many other things </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0008"/>
                  </a:ext>
                </a:extLst>
              </a:tr>
              <a:tr h="157395">
                <a:tc gridSpan="5">
                  <a:txBody>
                    <a:bodyPr/>
                    <a:lstStyle/>
                    <a:p>
                      <a:pPr>
                        <a:lnSpc>
                          <a:spcPct val="107000"/>
                        </a:lnSpc>
                        <a:spcAft>
                          <a:spcPts val="0"/>
                        </a:spcAft>
                        <a:tabLst>
                          <a:tab pos="963295" algn="l"/>
                          <a:tab pos="3004185" algn="ctr"/>
                          <a:tab pos="4610735" algn="l"/>
                        </a:tabLst>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8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Daily practice of a teacher </a:t>
                      </a:r>
                      <a:r>
                        <a:rPr lang="en-US" sz="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9"/>
                  </a:ext>
                </a:extLst>
              </a:tr>
            </a:tbl>
          </a:graphicData>
        </a:graphic>
      </p:graphicFrame>
      <p:cxnSp>
        <p:nvCxnSpPr>
          <p:cNvPr id="6" name="Прямая со стрелкой 5"/>
          <p:cNvCxnSpPr/>
          <p:nvPr/>
        </p:nvCxnSpPr>
        <p:spPr>
          <a:xfrm>
            <a:off x="5317133" y="1905193"/>
            <a:ext cx="2789716" cy="833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2049" name="Рисунок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2040" y="1465960"/>
            <a:ext cx="2959902" cy="16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87227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p:txBody>
          <a:bodyPr>
            <a:normAutofit/>
          </a:bodyPr>
          <a:lstStyle/>
          <a:p>
            <a:r>
              <a:rPr lang="en-US" dirty="0" smtClean="0">
                <a:latin typeface="Times New Roman" pitchFamily="18" charset="0"/>
                <a:cs typeface="Times New Roman" pitchFamily="18" charset="0"/>
              </a:rPr>
              <a:t>Formative assessment:</a:t>
            </a:r>
            <a:r>
              <a:rPr lang="kk-KZ" dirty="0" smtClean="0">
                <a:latin typeface="Times New Roman" pitchFamily="18" charset="0"/>
                <a:cs typeface="Times New Roman" pitchFamily="18" charset="0"/>
              </a:rPr>
              <a:t/>
            </a:r>
            <a:br>
              <a:rPr lang="kk-KZ" dirty="0" smtClean="0">
                <a:latin typeface="Times New Roman" pitchFamily="18" charset="0"/>
                <a:cs typeface="Times New Roman" pitchFamily="18" charset="0"/>
              </a:rPr>
            </a:br>
            <a:r>
              <a:rPr lang="en-US" dirty="0" smtClean="0">
                <a:latin typeface="Times New Roman" pitchFamily="18" charset="0"/>
                <a:cs typeface="Times New Roman" pitchFamily="18" charset="0"/>
              </a:rPr>
              <a:t>Daily practice of a teacher</a:t>
            </a:r>
            <a:endParaRPr lang="ru-RU"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CB029386-C4BD-4AA4-B116-9B6182A4672C}" type="slidenum">
              <a:rPr lang="en-US" smtClean="0">
                <a:solidFill>
                  <a:prstClr val="black"/>
                </a:solidFill>
              </a:rPr>
              <a:pPr/>
              <a:t>21</a:t>
            </a:fld>
            <a:endParaRPr lang="en-US">
              <a:solidFill>
                <a:prstClr val="black"/>
              </a:solidFill>
            </a:endParaRPr>
          </a:p>
        </p:txBody>
      </p:sp>
      <p:sp>
        <p:nvSpPr>
          <p:cNvPr id="6145" name="Rectangle 1"/>
          <p:cNvSpPr>
            <a:spLocks noChangeArrowheads="1"/>
          </p:cNvSpPr>
          <p:nvPr/>
        </p:nvSpPr>
        <p:spPr bwMode="auto">
          <a:xfrm>
            <a:off x="530944" y="2643844"/>
            <a:ext cx="10825315"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Wingdings" pitchFamily="2" charset="2"/>
              <a:buChar char="Ø"/>
              <a:tabLst>
                <a:tab pos="457200" algn="l"/>
              </a:tabLst>
            </a:pPr>
            <a:r>
              <a:rPr lang="en-US" sz="3600" dirty="0" smtClean="0">
                <a:solidFill>
                  <a:srgbClr val="7030A0"/>
                </a:solidFill>
                <a:latin typeface="Times New Roman" pitchFamily="18" charset="0"/>
                <a:ea typeface="Calibri" pitchFamily="34" charset="0"/>
                <a:cs typeface="Times New Roman" pitchFamily="18" charset="0"/>
              </a:rPr>
              <a:t>Planning and organizing formative assessment</a:t>
            </a:r>
            <a:r>
              <a:rPr lang="kk-KZ" sz="3600" dirty="0" smtClean="0">
                <a:solidFill>
                  <a:srgbClr val="7030A0"/>
                </a:solidFill>
                <a:latin typeface="Times New Roman" pitchFamily="18" charset="0"/>
                <a:ea typeface="Calibri" pitchFamily="34" charset="0"/>
                <a:cs typeface="Times New Roman" pitchFamily="18" charset="0"/>
              </a:rPr>
              <a:t>;</a:t>
            </a:r>
            <a:endParaRPr lang="ru-RU" sz="3600" dirty="0" smtClean="0">
              <a:solidFill>
                <a:srgbClr val="7030A0"/>
              </a:solidFill>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Ø"/>
              <a:tabLst>
                <a:tab pos="457200" algn="l"/>
              </a:tabLst>
            </a:pPr>
            <a:r>
              <a:rPr lang="en-US" sz="3600" dirty="0" smtClean="0">
                <a:solidFill>
                  <a:srgbClr val="7030A0"/>
                </a:solidFill>
                <a:latin typeface="Times New Roman" pitchFamily="18" charset="0"/>
                <a:ea typeface="Calibri" pitchFamily="34" charset="0"/>
                <a:cs typeface="Times New Roman" pitchFamily="18" charset="0"/>
              </a:rPr>
              <a:t>Selecting formative assessment methods</a:t>
            </a:r>
            <a:r>
              <a:rPr kumimoji="0" lang="kk-KZ" sz="360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a:t>
            </a:r>
            <a:endParaRPr kumimoji="0" lang="ru-RU" sz="3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Ø"/>
              <a:tabLst>
                <a:tab pos="457200" algn="l"/>
              </a:tabLst>
            </a:pPr>
            <a:r>
              <a:rPr kumimoji="0" lang="en-US" sz="360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Analyzing</a:t>
            </a:r>
            <a:r>
              <a:rPr kumimoji="0" lang="en-US" sz="3600" b="0" i="0" u="none" strike="noStrike" cap="none" normalizeH="0" dirty="0" smtClean="0">
                <a:ln>
                  <a:noFill/>
                </a:ln>
                <a:solidFill>
                  <a:srgbClr val="7030A0"/>
                </a:solidFill>
                <a:effectLst/>
                <a:latin typeface="Times New Roman" pitchFamily="18" charset="0"/>
                <a:ea typeface="Calibri" pitchFamily="34" charset="0"/>
                <a:cs typeface="Times New Roman" pitchFamily="18" charset="0"/>
              </a:rPr>
              <a:t> formative assessment results</a:t>
            </a:r>
            <a:r>
              <a:rPr kumimoji="0" lang="kk-KZ" sz="360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a:t>
            </a:r>
            <a:endParaRPr kumimoji="0" lang="ru-RU" sz="3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Ø"/>
              <a:tabLst>
                <a:tab pos="457200" algn="l"/>
              </a:tabLst>
            </a:pPr>
            <a:r>
              <a:rPr kumimoji="0" lang="en-US" sz="360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Providing feedback on the results of formative assessment.</a:t>
            </a:r>
            <a:endParaRPr kumimoji="0" lang="kk-KZ"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16704000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274638"/>
            <a:ext cx="8229600" cy="490066"/>
          </a:xfrm>
        </p:spPr>
        <p:txBody>
          <a:bodyPr>
            <a:normAutofit fontScale="90000"/>
          </a:bodyPr>
          <a:lstStyle/>
          <a:p>
            <a:pPr algn="ctr"/>
            <a:r>
              <a:rPr lang="en-US" b="1" dirty="0" smtClean="0">
                <a:effectLst/>
                <a:latin typeface="Times New Roman" panose="02020603050405020304" pitchFamily="18" charset="0"/>
                <a:cs typeface="Times New Roman" panose="02020603050405020304" pitchFamily="18" charset="0"/>
              </a:rPr>
              <a:t>Formative assessment </a:t>
            </a:r>
            <a:endParaRPr lang="ru-RU" b="1" dirty="0">
              <a:effectLst/>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4F690B3A-4AE9-410E-A8B7-829E3F0D844A}" type="slidenum">
              <a:rPr lang="ru-RU" smtClean="0">
                <a:solidFill>
                  <a:prstClr val="black">
                    <a:tint val="75000"/>
                  </a:prstClr>
                </a:solidFill>
              </a:rPr>
              <a:pPr/>
              <a:t>22</a:t>
            </a:fld>
            <a:endParaRPr lang="ru-RU" dirty="0">
              <a:solidFill>
                <a:prstClr val="black">
                  <a:tint val="75000"/>
                </a:prstClr>
              </a:solidFill>
            </a:endParaRPr>
          </a:p>
        </p:txBody>
      </p:sp>
      <p:sp>
        <p:nvSpPr>
          <p:cNvPr id="4" name="TextBox 3"/>
          <p:cNvSpPr txBox="1"/>
          <p:nvPr/>
        </p:nvSpPr>
        <p:spPr>
          <a:xfrm>
            <a:off x="189186" y="764704"/>
            <a:ext cx="11871435" cy="7417415"/>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Task:</a:t>
            </a:r>
            <a:endParaRPr lang="kk-KZ" sz="2800" b="1" dirty="0">
              <a:latin typeface="Times New Roman" panose="02020603050405020304" pitchFamily="18" charset="0"/>
              <a:cs typeface="Times New Roman" panose="02020603050405020304" pitchFamily="18" charset="0"/>
            </a:endParaRPr>
          </a:p>
          <a:p>
            <a:pPr algn="just"/>
            <a:r>
              <a:rPr lang="en-US" sz="2800" b="1" dirty="0">
                <a:latin typeface="Times New Roman" panose="02020603050405020304" pitchFamily="18" charset="0"/>
                <a:cs typeface="Times New Roman" panose="02020603050405020304" pitchFamily="18" charset="0"/>
              </a:rPr>
              <a:t>It is necessary to </a:t>
            </a:r>
            <a:r>
              <a:rPr lang="en-US" sz="2800" b="1" dirty="0" smtClean="0">
                <a:latin typeface="Times New Roman" panose="02020603050405020304" pitchFamily="18" charset="0"/>
                <a:cs typeface="Times New Roman" panose="02020603050405020304" pitchFamily="18" charset="0"/>
              </a:rPr>
              <a:t>carry out a </a:t>
            </a:r>
            <a:r>
              <a:rPr lang="en-US" sz="2800" b="1" dirty="0">
                <a:latin typeface="Times New Roman" panose="02020603050405020304" pitchFamily="18" charset="0"/>
                <a:cs typeface="Times New Roman" panose="02020603050405020304" pitchFamily="18" charset="0"/>
              </a:rPr>
              <a:t>formative assessment depending on the following learning objectives from the </a:t>
            </a:r>
            <a:r>
              <a:rPr lang="en-US" sz="2800" b="1" dirty="0" smtClean="0">
                <a:latin typeface="Times New Roman" panose="02020603050405020304" pitchFamily="18" charset="0"/>
                <a:cs typeface="Times New Roman" panose="02020603050405020304" pitchFamily="18" charset="0"/>
              </a:rPr>
              <a:t>subject </a:t>
            </a:r>
            <a:r>
              <a:rPr lang="en-US" sz="2800" b="1" dirty="0" err="1" smtClean="0">
                <a:latin typeface="Times New Roman" panose="02020603050405020304" pitchFamily="18" charset="0"/>
                <a:cs typeface="Times New Roman" panose="02020603050405020304" pitchFamily="18" charset="0"/>
              </a:rPr>
              <a:t>programme</a:t>
            </a:r>
            <a:r>
              <a:rPr lang="en-US" sz="2800" b="1" dirty="0" smtClean="0">
                <a:latin typeface="Times New Roman" panose="02020603050405020304" pitchFamily="18" charset="0"/>
                <a:cs typeface="Times New Roman" panose="02020603050405020304" pitchFamily="18" charset="0"/>
              </a:rPr>
              <a:t> for English (Grade 5):</a:t>
            </a:r>
            <a:endParaRPr lang="en-US" sz="2800" b="1" dirty="0">
              <a:latin typeface="Times New Roman" panose="02020603050405020304" pitchFamily="18" charset="0"/>
              <a:cs typeface="Times New Roman" panose="02020603050405020304" pitchFamily="18" charset="0"/>
            </a:endParaRPr>
          </a:p>
          <a:p>
            <a:pPr>
              <a:defRPr/>
            </a:pPr>
            <a:r>
              <a:rPr lang="en-US" sz="2800" b="1" dirty="0">
                <a:latin typeface="Times New Roman" panose="02020603050405020304" pitchFamily="18" charset="0"/>
                <a:ea typeface="Times New Roman"/>
                <a:cs typeface="Times New Roman" panose="02020603050405020304" pitchFamily="18" charset="0"/>
              </a:rPr>
              <a:t>5.S7 Use appropriate subject-specific vocabulary and syntax to talk about a limited range of general topics. </a:t>
            </a:r>
          </a:p>
          <a:p>
            <a:pPr>
              <a:defRPr/>
            </a:pPr>
            <a:r>
              <a:rPr lang="en-US" sz="2800" b="1" dirty="0">
                <a:latin typeface="Times New Roman" panose="02020603050405020304" pitchFamily="18" charset="0"/>
                <a:ea typeface="Times New Roman"/>
                <a:cs typeface="Times New Roman" panose="02020603050405020304" pitchFamily="18" charset="0"/>
              </a:rPr>
              <a:t>5.C4 Evaluate and respond constructively to feedback from other.</a:t>
            </a:r>
          </a:p>
          <a:p>
            <a:pPr>
              <a:defRPr/>
            </a:pPr>
            <a:r>
              <a:rPr lang="en-US" sz="2800" b="1" dirty="0">
                <a:latin typeface="Times New Roman" panose="02020603050405020304" pitchFamily="18" charset="0"/>
                <a:ea typeface="Times New Roman"/>
                <a:cs typeface="Times New Roman" panose="02020603050405020304" pitchFamily="18" charset="0"/>
              </a:rPr>
              <a:t>5.C7 Develop and sustain  a consistent argument when speaking or writing. </a:t>
            </a:r>
          </a:p>
          <a:p>
            <a:pPr algn="just"/>
            <a:r>
              <a:rPr lang="en-US" sz="2800" b="1" i="1" dirty="0" smtClean="0">
                <a:latin typeface="Times New Roman" panose="02020603050405020304" pitchFamily="18" charset="0"/>
                <a:cs typeface="Times New Roman" panose="02020603050405020304" pitchFamily="18" charset="0"/>
              </a:rPr>
              <a:t>1</a:t>
            </a:r>
            <a:r>
              <a:rPr lang="en-US" sz="2800" b="1" i="1" dirty="0">
                <a:latin typeface="Times New Roman" panose="02020603050405020304" pitchFamily="18" charset="0"/>
                <a:cs typeface="Times New Roman" panose="02020603050405020304" pitchFamily="18" charset="0"/>
              </a:rPr>
              <a:t>) Identify the levels of thinking skills</a:t>
            </a:r>
          </a:p>
          <a:p>
            <a:pPr algn="just"/>
            <a:r>
              <a:rPr lang="en-US" sz="2800" b="1" i="1" dirty="0">
                <a:latin typeface="Times New Roman" panose="02020603050405020304" pitchFamily="18" charset="0"/>
                <a:cs typeface="Times New Roman" panose="02020603050405020304" pitchFamily="18" charset="0"/>
              </a:rPr>
              <a:t>2) Define assessment criteria</a:t>
            </a:r>
          </a:p>
          <a:p>
            <a:pPr algn="just"/>
            <a:r>
              <a:rPr lang="en-US" sz="2800" b="1" i="1" dirty="0">
                <a:latin typeface="Times New Roman" panose="02020603050405020304" pitchFamily="18" charset="0"/>
                <a:cs typeface="Times New Roman" panose="02020603050405020304" pitchFamily="18" charset="0"/>
              </a:rPr>
              <a:t>3) Preparation of tasks</a:t>
            </a:r>
          </a:p>
          <a:p>
            <a:pPr algn="just"/>
            <a:r>
              <a:rPr lang="en-US" sz="2800" b="1" i="1" dirty="0">
                <a:latin typeface="Times New Roman" panose="02020603050405020304" pitchFamily="18" charset="0"/>
                <a:cs typeface="Times New Roman" panose="02020603050405020304" pitchFamily="18" charset="0"/>
              </a:rPr>
              <a:t>4) Define assessment criteria and </a:t>
            </a:r>
            <a:r>
              <a:rPr lang="en-US" sz="2800" b="1" i="1" dirty="0" smtClean="0">
                <a:latin typeface="Times New Roman" panose="02020603050405020304" pitchFamily="18" charset="0"/>
                <a:cs typeface="Times New Roman" panose="02020603050405020304" pitchFamily="18" charset="0"/>
              </a:rPr>
              <a:t>prepare a </a:t>
            </a:r>
            <a:r>
              <a:rPr lang="en-US" sz="2800" b="1" i="1" dirty="0">
                <a:latin typeface="Times New Roman" panose="02020603050405020304" pitchFamily="18" charset="0"/>
                <a:cs typeface="Times New Roman" panose="02020603050405020304" pitchFamily="18" charset="0"/>
              </a:rPr>
              <a:t>task according to them, draw up descriptors.</a:t>
            </a:r>
          </a:p>
          <a:p>
            <a:pPr algn="just"/>
            <a:r>
              <a:rPr lang="en-US" sz="2800" b="1" i="1" dirty="0">
                <a:latin typeface="Times New Roman" panose="02020603050405020304" pitchFamily="18" charset="0"/>
                <a:cs typeface="Times New Roman" panose="02020603050405020304" pitchFamily="18" charset="0"/>
              </a:rPr>
              <a:t>Resource: </a:t>
            </a:r>
            <a:r>
              <a:rPr lang="en-US" sz="2800" b="1" i="1" dirty="0" smtClean="0">
                <a:latin typeface="Times New Roman" panose="02020603050405020304" pitchFamily="18" charset="0"/>
                <a:cs typeface="Times New Roman" panose="02020603050405020304" pitchFamily="18" charset="0"/>
              </a:rPr>
              <a:t>pictures</a:t>
            </a:r>
            <a:r>
              <a:rPr lang="en-US" sz="2800" b="1" dirty="0" smtClean="0">
                <a:latin typeface="Times New Roman" panose="02020603050405020304" pitchFamily="18" charset="0"/>
                <a:cs typeface="Times New Roman" panose="02020603050405020304" pitchFamily="18" charset="0"/>
              </a:rPr>
              <a:t> </a:t>
            </a:r>
            <a:endParaRPr lang="en-US" sz="2800" b="1" dirty="0">
              <a:latin typeface="Times New Roman" panose="02020603050405020304" pitchFamily="18" charset="0"/>
              <a:cs typeface="Times New Roman" panose="02020603050405020304" pitchFamily="18" charset="0"/>
            </a:endParaRPr>
          </a:p>
          <a:p>
            <a:pPr algn="just"/>
            <a:endParaRPr lang="en-US" sz="2800" b="1" dirty="0">
              <a:latin typeface="Times New Roman" panose="02020603050405020304" pitchFamily="18" charset="0"/>
              <a:cs typeface="Times New Roman" panose="02020603050405020304" pitchFamily="18" charset="0"/>
            </a:endParaRPr>
          </a:p>
          <a:p>
            <a:endParaRPr lang="ru-RU" sz="2800" b="1" dirty="0">
              <a:latin typeface="Times New Roman" panose="02020603050405020304" pitchFamily="18" charset="0"/>
              <a:cs typeface="Times New Roman" panose="02020603050405020304" pitchFamily="18" charset="0"/>
            </a:endParaRPr>
          </a:p>
          <a:p>
            <a:endParaRPr lang="ru-RU" sz="2800" b="1"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2027548" y="3861049"/>
            <a:ext cx="8208912" cy="800219"/>
          </a:xfrm>
          <a:prstGeom prst="rect">
            <a:avLst/>
          </a:prstGeom>
        </p:spPr>
        <p:txBody>
          <a:bodyPr wrap="square">
            <a:spAutoFit/>
          </a:bodyPr>
          <a:lstStyle/>
          <a:p>
            <a:r>
              <a:rPr lang="ru-RU" sz="2800" dirty="0">
                <a:latin typeface="Arial Narrow" panose="020B0606020202030204" pitchFamily="34" charset="0"/>
              </a:rPr>
              <a:t> </a:t>
            </a:r>
          </a:p>
          <a:p>
            <a:r>
              <a:rPr lang="ru-RU" dirty="0"/>
              <a:t>     </a:t>
            </a:r>
          </a:p>
        </p:txBody>
      </p:sp>
    </p:spTree>
    <p:extLst>
      <p:ext uri="{BB962C8B-B14F-4D97-AF65-F5344CB8AC3E}">
        <p14:creationId xmlns:p14="http://schemas.microsoft.com/office/powerpoint/2010/main" val="23557985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687746" y="-205498"/>
            <a:ext cx="8640960" cy="648072"/>
          </a:xfrm>
        </p:spPr>
        <p:txBody>
          <a:bodyPr>
            <a:normAutofit fontScale="90000"/>
          </a:bodyPr>
          <a:lstStyle/>
          <a:p>
            <a:pPr algn="ctr"/>
            <a:r>
              <a:rPr lang="en-US" sz="4000" dirty="0" smtClean="0">
                <a:solidFill>
                  <a:srgbClr val="98C723"/>
                </a:solidFill>
                <a:latin typeface="Arial Narrow" panose="020B0606020202030204" pitchFamily="34" charset="0"/>
              </a:rPr>
              <a:t/>
            </a:r>
            <a:br>
              <a:rPr lang="en-US" sz="4000" dirty="0" smtClean="0">
                <a:solidFill>
                  <a:srgbClr val="98C723"/>
                </a:solidFill>
                <a:latin typeface="Arial Narrow" panose="020B0606020202030204" pitchFamily="34" charset="0"/>
              </a:rPr>
            </a:br>
            <a:r>
              <a:rPr lang="en-US" sz="4000" dirty="0" smtClean="0">
                <a:solidFill>
                  <a:srgbClr val="98C723"/>
                </a:solidFill>
                <a:latin typeface="Arial Narrow" panose="020B0606020202030204" pitchFamily="34" charset="0"/>
              </a:rPr>
              <a:t>Formative assessment </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391669819"/>
              </p:ext>
            </p:extLst>
          </p:nvPr>
        </p:nvGraphicFramePr>
        <p:xfrm>
          <a:off x="320567" y="597998"/>
          <a:ext cx="11871433" cy="6088001"/>
        </p:xfrm>
        <a:graphic>
          <a:graphicData uri="http://schemas.openxmlformats.org/drawingml/2006/table">
            <a:tbl>
              <a:tblPr firstRow="1" bandRow="1"/>
              <a:tblGrid>
                <a:gridCol w="2648997">
                  <a:extLst>
                    <a:ext uri="{9D8B030D-6E8A-4147-A177-3AD203B41FA5}">
                      <a16:colId xmlns:a16="http://schemas.microsoft.com/office/drawing/2014/main" val="20000"/>
                    </a:ext>
                  </a:extLst>
                </a:gridCol>
                <a:gridCol w="9222436">
                  <a:extLst>
                    <a:ext uri="{9D8B030D-6E8A-4147-A177-3AD203B41FA5}">
                      <a16:colId xmlns:a16="http://schemas.microsoft.com/office/drawing/2014/main" val="20001"/>
                    </a:ext>
                  </a:extLst>
                </a:gridCol>
              </a:tblGrid>
              <a:tr h="693683">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b="1" kern="1200" dirty="0" smtClean="0">
                          <a:effectLst/>
                          <a:latin typeface="Arial" panose="020B0604020202020204" pitchFamily="34" charset="0"/>
                          <a:ea typeface="Times New Roman"/>
                          <a:cs typeface="Arial" panose="020B0604020202020204" pitchFamily="34" charset="0"/>
                        </a:rPr>
                        <a:t>Learning objective</a:t>
                      </a:r>
                      <a:endParaRPr lang="ru-RU" sz="1400" dirty="0" smtClean="0">
                        <a:effectLst/>
                        <a:latin typeface="Arial" panose="020B0604020202020204" pitchFamily="34" charset="0"/>
                        <a:ea typeface="Calibri"/>
                        <a:cs typeface="Arial" panose="020B0604020202020204" pitchFamily="34" charset="0"/>
                      </a:endParaRPr>
                    </a:p>
                    <a:p>
                      <a:pPr algn="ctr">
                        <a:lnSpc>
                          <a:spcPct val="115000"/>
                        </a:lnSpc>
                        <a:spcAft>
                          <a:spcPts val="0"/>
                        </a:spcAft>
                      </a:pPr>
                      <a:endParaRPr lang="ru-RU" sz="1400" dirty="0">
                        <a:effectLst/>
                        <a:latin typeface="Arial" panose="020B0604020202020204" pitchFamily="34" charset="0"/>
                        <a:ea typeface="Calibri"/>
                        <a:cs typeface="Arial" panose="020B0604020202020204" pitchFamily="34" charset="0"/>
                      </a:endParaRPr>
                    </a:p>
                  </a:txBody>
                  <a:tcPr marL="24922" marR="24922" marT="34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0" kern="1200" baseline="0" dirty="0" smtClean="0">
                          <a:solidFill>
                            <a:schemeClr val="tx1"/>
                          </a:solidFill>
                          <a:effectLst/>
                          <a:latin typeface="Arial" panose="020B0604020202020204" pitchFamily="34" charset="0"/>
                          <a:ea typeface="Times New Roman"/>
                          <a:cs typeface="Arial" panose="020B0604020202020204" pitchFamily="34" charset="0"/>
                        </a:rPr>
                        <a:t>5.S7 Use appropriate subject-specific vocabulary and syntax to talk about a limited range of general topics. </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0" kern="1200" baseline="0" dirty="0" smtClean="0">
                          <a:solidFill>
                            <a:schemeClr val="tx1"/>
                          </a:solidFill>
                          <a:effectLst/>
                          <a:latin typeface="Arial" panose="020B0604020202020204" pitchFamily="34" charset="0"/>
                          <a:ea typeface="Times New Roman"/>
                          <a:cs typeface="Arial" panose="020B0604020202020204" pitchFamily="34" charset="0"/>
                        </a:rPr>
                        <a:t>5.C4 Evaluate and respond constructively to feedback from other.</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0" kern="1200" baseline="0" dirty="0" smtClean="0">
                          <a:solidFill>
                            <a:schemeClr val="tx1"/>
                          </a:solidFill>
                          <a:effectLst/>
                          <a:latin typeface="Arial" panose="020B0604020202020204" pitchFamily="34" charset="0"/>
                          <a:ea typeface="Times New Roman"/>
                          <a:cs typeface="Arial" panose="020B0604020202020204" pitchFamily="34" charset="0"/>
                        </a:rPr>
                        <a:t>5.C7 Develop and sustain  a consistent argument when speaking or writing. </a:t>
                      </a:r>
                    </a:p>
                  </a:txBody>
                  <a:tcPr marL="24922" marR="24922" marT="34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68805">
                <a:tc>
                  <a:txBody>
                    <a:bodyPr/>
                    <a:lstStyle/>
                    <a:p>
                      <a:pPr algn="ctr">
                        <a:lnSpc>
                          <a:spcPct val="115000"/>
                        </a:lnSpc>
                        <a:spcAft>
                          <a:spcPts val="0"/>
                        </a:spcAft>
                      </a:pPr>
                      <a:r>
                        <a:rPr kumimoji="0" lang="en-US" sz="1400" b="1" kern="1200" baseline="0" dirty="0" smtClean="0">
                          <a:solidFill>
                            <a:schemeClr val="tx1"/>
                          </a:solidFill>
                          <a:effectLst/>
                          <a:latin typeface="Arial" panose="020B0604020202020204" pitchFamily="34" charset="0"/>
                          <a:ea typeface="Times New Roman"/>
                          <a:cs typeface="Arial" panose="020B0604020202020204" pitchFamily="34" charset="0"/>
                        </a:rPr>
                        <a:t>Level of thinking skills</a:t>
                      </a:r>
                      <a:endParaRPr kumimoji="0" lang="ru-RU" sz="1400" b="1" kern="1200" baseline="0" dirty="0">
                        <a:solidFill>
                          <a:schemeClr val="tx1"/>
                        </a:solidFill>
                        <a:effectLst/>
                        <a:latin typeface="Arial" panose="020B0604020202020204" pitchFamily="34" charset="0"/>
                        <a:ea typeface="Times New Roman"/>
                        <a:cs typeface="Arial" panose="020B0604020202020204" pitchFamily="34" charset="0"/>
                      </a:endParaRPr>
                    </a:p>
                  </a:txBody>
                  <a:tcPr marL="24922" marR="24922" marT="34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kumimoji="0" lang="en-US" sz="1400" b="0" kern="1200" baseline="0" dirty="0" smtClean="0">
                          <a:solidFill>
                            <a:schemeClr val="tx1"/>
                          </a:solidFill>
                          <a:effectLst/>
                          <a:latin typeface="Arial" panose="020B0604020202020204" pitchFamily="34" charset="0"/>
                          <a:ea typeface="Times New Roman"/>
                          <a:cs typeface="Arial" panose="020B0604020202020204" pitchFamily="34" charset="0"/>
                        </a:rPr>
                        <a:t>Application</a:t>
                      </a:r>
                    </a:p>
                    <a:p>
                      <a:pPr>
                        <a:lnSpc>
                          <a:spcPct val="100000"/>
                        </a:lnSpc>
                        <a:spcAft>
                          <a:spcPts val="0"/>
                        </a:spcAft>
                      </a:pPr>
                      <a:r>
                        <a:rPr kumimoji="0" lang="en-US" sz="1400" b="0" kern="1200" baseline="0" dirty="0" smtClean="0">
                          <a:solidFill>
                            <a:schemeClr val="tx1"/>
                          </a:solidFill>
                          <a:effectLst/>
                          <a:latin typeface="Arial" panose="020B0604020202020204" pitchFamily="34" charset="0"/>
                          <a:ea typeface="Times New Roman"/>
                          <a:cs typeface="Arial" panose="020B0604020202020204" pitchFamily="34" charset="0"/>
                        </a:rPr>
                        <a:t>Higher order thinking skills </a:t>
                      </a:r>
                      <a:endParaRPr kumimoji="0" lang="ru-RU" sz="1400" b="0" kern="1200" baseline="0" dirty="0">
                        <a:solidFill>
                          <a:schemeClr val="tx1"/>
                        </a:solidFill>
                        <a:effectLst/>
                        <a:latin typeface="Arial" panose="020B0604020202020204" pitchFamily="34" charset="0"/>
                        <a:ea typeface="Times New Roman"/>
                        <a:cs typeface="Arial" panose="020B0604020202020204" pitchFamily="34" charset="0"/>
                      </a:endParaRPr>
                    </a:p>
                  </a:txBody>
                  <a:tcPr marL="24922" marR="24922" marT="34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77720">
                <a:tc>
                  <a:txBody>
                    <a:bodyPr/>
                    <a:lstStyle/>
                    <a:p>
                      <a:pPr algn="ctr">
                        <a:lnSpc>
                          <a:spcPct val="115000"/>
                        </a:lnSpc>
                        <a:spcAft>
                          <a:spcPts val="0"/>
                        </a:spcAft>
                      </a:pPr>
                      <a:r>
                        <a:rPr kumimoji="0" lang="en-US" sz="1400" b="1" kern="1200" baseline="0" dirty="0" smtClean="0">
                          <a:solidFill>
                            <a:schemeClr val="tx1"/>
                          </a:solidFill>
                          <a:effectLst/>
                          <a:latin typeface="Arial" panose="020B0604020202020204" pitchFamily="34" charset="0"/>
                          <a:ea typeface="Times New Roman"/>
                          <a:cs typeface="Arial" panose="020B0604020202020204" pitchFamily="34" charset="0"/>
                        </a:rPr>
                        <a:t>Assessment criteria </a:t>
                      </a:r>
                      <a:endParaRPr kumimoji="0" lang="ru-RU" sz="1400" b="1" kern="1200" baseline="0" dirty="0">
                        <a:solidFill>
                          <a:schemeClr val="tx1"/>
                        </a:solidFill>
                        <a:effectLst/>
                        <a:latin typeface="Arial" panose="020B0604020202020204" pitchFamily="34" charset="0"/>
                        <a:ea typeface="Times New Roman"/>
                        <a:cs typeface="Arial" panose="020B0604020202020204" pitchFamily="34" charset="0"/>
                      </a:endParaRPr>
                    </a:p>
                  </a:txBody>
                  <a:tcPr marL="24922" marR="24922" marT="34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kumimoji="0" lang="en-US" sz="1400" b="0" kern="1200" baseline="0" dirty="0" smtClean="0">
                          <a:solidFill>
                            <a:schemeClr val="tx1"/>
                          </a:solidFill>
                          <a:effectLst/>
                          <a:latin typeface="Arial" panose="020B0604020202020204" pitchFamily="34" charset="0"/>
                          <a:ea typeface="Times New Roman"/>
                          <a:cs typeface="Arial" panose="020B0604020202020204" pitchFamily="34" charset="0"/>
                        </a:rPr>
                        <a:t>Apply topic related vocabulary in speech appropriately arranging words and phrases into well-formed sentences;</a:t>
                      </a:r>
                    </a:p>
                    <a:p>
                      <a:pPr>
                        <a:lnSpc>
                          <a:spcPct val="100000"/>
                        </a:lnSpc>
                        <a:spcAft>
                          <a:spcPts val="0"/>
                        </a:spcAft>
                      </a:pPr>
                      <a:r>
                        <a:rPr kumimoji="0" lang="en-US" sz="1400" b="0" kern="1200" baseline="0" dirty="0" smtClean="0">
                          <a:solidFill>
                            <a:schemeClr val="tx1"/>
                          </a:solidFill>
                          <a:effectLst/>
                          <a:latin typeface="Arial" panose="020B0604020202020204" pitchFamily="34" charset="0"/>
                          <a:ea typeface="Times New Roman"/>
                          <a:cs typeface="Arial" panose="020B0604020202020204" pitchFamily="34" charset="0"/>
                        </a:rPr>
                        <a:t>Analyze given feedback and give constructive answers to feedback;</a:t>
                      </a:r>
                    </a:p>
                    <a:p>
                      <a:pPr>
                        <a:lnSpc>
                          <a:spcPct val="100000"/>
                        </a:lnSpc>
                        <a:spcAft>
                          <a:spcPts val="0"/>
                        </a:spcAft>
                      </a:pPr>
                      <a:r>
                        <a:rPr kumimoji="0" lang="en-US" sz="1400" b="0" kern="1200" baseline="0" dirty="0" smtClean="0">
                          <a:solidFill>
                            <a:schemeClr val="tx1"/>
                          </a:solidFill>
                          <a:effectLst/>
                          <a:latin typeface="Arial" panose="020B0604020202020204" pitchFamily="34" charset="0"/>
                          <a:ea typeface="Times New Roman"/>
                          <a:cs typeface="Arial" panose="020B0604020202020204" pitchFamily="34" charset="0"/>
                        </a:rPr>
                        <a:t>Make an argument and reason it.</a:t>
                      </a:r>
                      <a:endParaRPr kumimoji="0" lang="kk-KZ" sz="1400" b="0" kern="1200" baseline="0" dirty="0" smtClean="0">
                        <a:solidFill>
                          <a:schemeClr val="tx1"/>
                        </a:solidFill>
                        <a:effectLst/>
                        <a:latin typeface="Arial" panose="020B0604020202020204" pitchFamily="34" charset="0"/>
                        <a:ea typeface="Times New Roman"/>
                        <a:cs typeface="Arial" panose="020B0604020202020204" pitchFamily="34" charset="0"/>
                      </a:endParaRPr>
                    </a:p>
                  </a:txBody>
                  <a:tcPr marL="24922" marR="24922" marT="34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361430">
                <a:tc>
                  <a:txBody>
                    <a:bodyPr/>
                    <a:lstStyle/>
                    <a:p>
                      <a:pPr algn="ctr">
                        <a:lnSpc>
                          <a:spcPct val="115000"/>
                        </a:lnSpc>
                        <a:spcAft>
                          <a:spcPts val="0"/>
                        </a:spcAft>
                      </a:pPr>
                      <a:r>
                        <a:rPr lang="en-US" sz="1400" b="1" kern="1200" dirty="0" smtClean="0">
                          <a:effectLst/>
                          <a:latin typeface="Arial" panose="020B0604020202020204" pitchFamily="34" charset="0"/>
                          <a:ea typeface="Times New Roman"/>
                          <a:cs typeface="Arial" panose="020B0604020202020204" pitchFamily="34" charset="0"/>
                        </a:rPr>
                        <a:t>Task </a:t>
                      </a:r>
                      <a:endParaRPr lang="ru-RU" sz="1400" dirty="0">
                        <a:effectLst/>
                        <a:latin typeface="Arial" panose="020B0604020202020204" pitchFamily="34" charset="0"/>
                        <a:ea typeface="Calibri"/>
                        <a:cs typeface="Arial" panose="020B0604020202020204" pitchFamily="34" charset="0"/>
                      </a:endParaRPr>
                    </a:p>
                  </a:txBody>
                  <a:tcPr marL="24922" marR="24922" marT="34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kumimoji="0" lang="en-US" sz="1400" kern="1200" dirty="0" smtClean="0">
                          <a:solidFill>
                            <a:schemeClr val="tx1"/>
                          </a:solidFill>
                          <a:effectLst/>
                          <a:latin typeface="Arial" panose="020B0604020202020204" pitchFamily="34" charset="0"/>
                          <a:ea typeface="+mn-ea"/>
                          <a:cs typeface="Arial" panose="020B0604020202020204" pitchFamily="34" charset="0"/>
                        </a:rPr>
                        <a:t>Work in pairs. Look at the pictures. Learner A: Choose a picture. Present your ideas to the class. Evaluate the feedback and respond to it. Learner B: Give feedback to your classmate on presenting his/her thoughts.  Asks questions to clarify the ideas.  Swap the roles. </a:t>
                      </a:r>
                    </a:p>
                    <a:p>
                      <a:endParaRPr kumimoji="0" lang="ru-RU" sz="1400" kern="1200" dirty="0" smtClean="0">
                        <a:solidFill>
                          <a:schemeClr val="tx1"/>
                        </a:solidFill>
                        <a:effectLst/>
                        <a:latin typeface="Arial" panose="020B0604020202020204" pitchFamily="34" charset="0"/>
                        <a:ea typeface="+mn-ea"/>
                        <a:cs typeface="Arial" panose="020B0604020202020204" pitchFamily="34" charset="0"/>
                      </a:endParaRPr>
                    </a:p>
                    <a:p>
                      <a:pPr>
                        <a:lnSpc>
                          <a:spcPct val="100000"/>
                        </a:lnSpc>
                        <a:spcAft>
                          <a:spcPts val="0"/>
                        </a:spcAft>
                      </a:pPr>
                      <a:endParaRPr kumimoji="0" lang="kk-KZ" sz="1400" kern="1200" dirty="0" smtClean="0">
                        <a:solidFill>
                          <a:schemeClr val="tx1"/>
                        </a:solidFill>
                        <a:effectLst/>
                        <a:latin typeface="Arial" panose="020B0604020202020204" pitchFamily="34" charset="0"/>
                        <a:ea typeface="+mn-ea"/>
                        <a:cs typeface="Arial" panose="020B0604020202020204" pitchFamily="34" charset="0"/>
                      </a:endParaRPr>
                    </a:p>
                    <a:p>
                      <a:pPr>
                        <a:lnSpc>
                          <a:spcPct val="100000"/>
                        </a:lnSpc>
                        <a:spcAft>
                          <a:spcPts val="0"/>
                        </a:spcAft>
                      </a:pPr>
                      <a:endParaRPr kumimoji="0" lang="kk-KZ" sz="1400" kern="1200" dirty="0" smtClean="0">
                        <a:solidFill>
                          <a:schemeClr val="tx1"/>
                        </a:solidFill>
                        <a:effectLst/>
                        <a:latin typeface="Arial" panose="020B0604020202020204" pitchFamily="34" charset="0"/>
                        <a:ea typeface="+mn-ea"/>
                        <a:cs typeface="Arial" panose="020B0604020202020204" pitchFamily="34" charset="0"/>
                      </a:endParaRPr>
                    </a:p>
                    <a:p>
                      <a:pPr>
                        <a:lnSpc>
                          <a:spcPct val="100000"/>
                        </a:lnSpc>
                        <a:spcAft>
                          <a:spcPts val="0"/>
                        </a:spcAft>
                      </a:pPr>
                      <a:endParaRPr kumimoji="0" lang="kk-KZ" sz="1400" kern="1200" dirty="0" smtClean="0">
                        <a:solidFill>
                          <a:schemeClr val="tx1"/>
                        </a:solidFill>
                        <a:effectLst/>
                        <a:latin typeface="Arial" panose="020B0604020202020204" pitchFamily="34" charset="0"/>
                        <a:ea typeface="+mn-ea"/>
                        <a:cs typeface="Arial" panose="020B0604020202020204" pitchFamily="34" charset="0"/>
                      </a:endParaRPr>
                    </a:p>
                    <a:p>
                      <a:pPr>
                        <a:lnSpc>
                          <a:spcPct val="100000"/>
                        </a:lnSpc>
                        <a:spcAft>
                          <a:spcPts val="0"/>
                        </a:spcAft>
                      </a:pPr>
                      <a:endParaRPr kumimoji="0" lang="kk-KZ" sz="1400" kern="1200" dirty="0" smtClean="0">
                        <a:solidFill>
                          <a:schemeClr val="tx1"/>
                        </a:solidFill>
                        <a:effectLst/>
                        <a:latin typeface="Arial" panose="020B0604020202020204" pitchFamily="34" charset="0"/>
                        <a:ea typeface="+mn-ea"/>
                        <a:cs typeface="Arial" panose="020B0604020202020204" pitchFamily="34" charset="0"/>
                      </a:endParaRPr>
                    </a:p>
                    <a:p>
                      <a:pPr>
                        <a:lnSpc>
                          <a:spcPct val="100000"/>
                        </a:lnSpc>
                        <a:spcAft>
                          <a:spcPts val="0"/>
                        </a:spcAft>
                      </a:pPr>
                      <a:endParaRPr kumimoji="0" lang="kk-KZ" sz="1400" kern="1200" dirty="0" smtClean="0">
                        <a:solidFill>
                          <a:schemeClr val="tx1"/>
                        </a:solidFill>
                        <a:effectLst/>
                        <a:latin typeface="Arial" panose="020B0604020202020204" pitchFamily="34" charset="0"/>
                        <a:ea typeface="+mn-ea"/>
                        <a:cs typeface="Arial" panose="020B0604020202020204" pitchFamily="34" charset="0"/>
                      </a:endParaRPr>
                    </a:p>
                    <a:p>
                      <a:pPr>
                        <a:lnSpc>
                          <a:spcPct val="100000"/>
                        </a:lnSpc>
                        <a:spcAft>
                          <a:spcPts val="0"/>
                        </a:spcAft>
                      </a:pPr>
                      <a:endParaRPr kumimoji="0" lang="kk-KZ" sz="1400" kern="1200" dirty="0" smtClean="0">
                        <a:solidFill>
                          <a:schemeClr val="tx1"/>
                        </a:solidFill>
                        <a:effectLst/>
                        <a:latin typeface="Arial" panose="020B0604020202020204" pitchFamily="34" charset="0"/>
                        <a:ea typeface="+mn-ea"/>
                        <a:cs typeface="Arial" panose="020B0604020202020204" pitchFamily="34" charset="0"/>
                      </a:endParaRPr>
                    </a:p>
                    <a:p>
                      <a:pPr>
                        <a:lnSpc>
                          <a:spcPct val="100000"/>
                        </a:lnSpc>
                        <a:spcAft>
                          <a:spcPts val="0"/>
                        </a:spcAft>
                      </a:pPr>
                      <a:endParaRPr kumimoji="0" lang="kk-KZ" sz="1400" kern="1200" dirty="0" smtClean="0">
                        <a:solidFill>
                          <a:schemeClr val="tx1"/>
                        </a:solidFill>
                        <a:effectLst/>
                        <a:latin typeface="Arial" panose="020B0604020202020204" pitchFamily="34" charset="0"/>
                        <a:ea typeface="+mn-ea"/>
                        <a:cs typeface="Arial" panose="020B0604020202020204" pitchFamily="34" charset="0"/>
                      </a:endParaRPr>
                    </a:p>
                  </a:txBody>
                  <a:tcPr marL="24922" marR="24922" marT="34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82174">
                <a:tc>
                  <a:txBody>
                    <a:bodyPr/>
                    <a:lstStyle/>
                    <a:p>
                      <a:pPr algn="ctr">
                        <a:lnSpc>
                          <a:spcPct val="115000"/>
                        </a:lnSpc>
                        <a:spcAft>
                          <a:spcPts val="0"/>
                        </a:spcAft>
                      </a:pPr>
                      <a:r>
                        <a:rPr kumimoji="0" lang="en-US" sz="1400" b="1" kern="1200" baseline="0" dirty="0" smtClean="0">
                          <a:solidFill>
                            <a:schemeClr val="tx1"/>
                          </a:solidFill>
                          <a:effectLst/>
                          <a:latin typeface="Arial" panose="020B0604020202020204" pitchFamily="34" charset="0"/>
                          <a:ea typeface="Times New Roman"/>
                          <a:cs typeface="Arial" panose="020B0604020202020204" pitchFamily="34" charset="0"/>
                        </a:rPr>
                        <a:t>Assessment criteria </a:t>
                      </a:r>
                      <a:endParaRPr kumimoji="0" lang="ru-RU" sz="1400" b="1" kern="1200" baseline="0" dirty="0">
                        <a:solidFill>
                          <a:schemeClr val="tx1"/>
                        </a:solidFill>
                        <a:effectLst/>
                        <a:latin typeface="Arial" panose="020B0604020202020204" pitchFamily="34" charset="0"/>
                        <a:ea typeface="Times New Roman"/>
                        <a:cs typeface="Arial" panose="020B0604020202020204" pitchFamily="34" charset="0"/>
                      </a:endParaRPr>
                    </a:p>
                  </a:txBody>
                  <a:tcPr marL="24922" marR="24922" marT="34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Arial" panose="020B0604020202020204" pitchFamily="34" charset="0"/>
                          <a:ea typeface="Times New Roman"/>
                          <a:cs typeface="Arial" panose="020B0604020202020204" pitchFamily="34" charset="0"/>
                        </a:rPr>
                        <a:t>Descriptors </a:t>
                      </a:r>
                      <a:endParaRPr lang="ru-RU" sz="1400" dirty="0">
                        <a:effectLst/>
                        <a:latin typeface="Arial" panose="020B0604020202020204" pitchFamily="34" charset="0"/>
                        <a:ea typeface="Calibri"/>
                        <a:cs typeface="Arial" panose="020B0604020202020204" pitchFamily="34" charset="0"/>
                      </a:endParaRPr>
                    </a:p>
                  </a:txBody>
                  <a:tcPr marL="24922" marR="24922" marT="34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26820">
                <a:tc>
                  <a:txBody>
                    <a:bodyPr/>
                    <a:lstStyle/>
                    <a:p>
                      <a:pPr>
                        <a:lnSpc>
                          <a:spcPct val="100000"/>
                        </a:lnSpc>
                        <a:spcAft>
                          <a:spcPts val="0"/>
                        </a:spcAft>
                      </a:pPr>
                      <a:r>
                        <a:rPr kumimoji="0" lang="en-US" sz="1400" b="0" kern="1200" baseline="0" dirty="0" smtClean="0">
                          <a:solidFill>
                            <a:schemeClr val="tx1"/>
                          </a:solidFill>
                          <a:effectLst/>
                          <a:latin typeface="Arial" panose="020B0604020202020204" pitchFamily="34" charset="0"/>
                          <a:ea typeface="Times New Roman"/>
                          <a:cs typeface="Arial" panose="020B0604020202020204" pitchFamily="34" charset="0"/>
                        </a:rPr>
                        <a:t>Apply topic related vocabulary in speech appropriately arranging words and phrases into well-formed sentences;</a:t>
                      </a:r>
                    </a:p>
                    <a:p>
                      <a:pPr>
                        <a:lnSpc>
                          <a:spcPct val="100000"/>
                        </a:lnSpc>
                        <a:spcAft>
                          <a:spcPts val="0"/>
                        </a:spcAft>
                      </a:pPr>
                      <a:r>
                        <a:rPr kumimoji="0" lang="en-US" sz="1400" b="0" kern="1200" baseline="0" dirty="0" smtClean="0">
                          <a:solidFill>
                            <a:schemeClr val="tx1"/>
                          </a:solidFill>
                          <a:effectLst/>
                          <a:latin typeface="Arial" panose="020B0604020202020204" pitchFamily="34" charset="0"/>
                          <a:ea typeface="Times New Roman"/>
                          <a:cs typeface="Arial" panose="020B0604020202020204" pitchFamily="34" charset="0"/>
                        </a:rPr>
                        <a:t>Analyze given feedback and give constructive answers to feedback;</a:t>
                      </a:r>
                    </a:p>
                    <a:p>
                      <a:pPr>
                        <a:lnSpc>
                          <a:spcPct val="100000"/>
                        </a:lnSpc>
                        <a:spcAft>
                          <a:spcPts val="0"/>
                        </a:spcAft>
                      </a:pPr>
                      <a:r>
                        <a:rPr kumimoji="0" lang="en-US" sz="1400" b="0" kern="1200" baseline="0" dirty="0" smtClean="0">
                          <a:solidFill>
                            <a:schemeClr val="tx1"/>
                          </a:solidFill>
                          <a:effectLst/>
                          <a:latin typeface="Arial" panose="020B0604020202020204" pitchFamily="34" charset="0"/>
                          <a:ea typeface="Times New Roman"/>
                          <a:cs typeface="Arial" panose="020B0604020202020204" pitchFamily="34" charset="0"/>
                        </a:rPr>
                        <a:t>Make an argument and reason it.</a:t>
                      </a:r>
                      <a:endParaRPr kumimoji="0" lang="kk-KZ" sz="1400" b="0" kern="1200" baseline="0" dirty="0" smtClean="0">
                        <a:solidFill>
                          <a:schemeClr val="tx1"/>
                        </a:solidFill>
                        <a:effectLst/>
                        <a:latin typeface="Arial" panose="020B0604020202020204" pitchFamily="34" charset="0"/>
                        <a:ea typeface="Times New Roman"/>
                        <a:cs typeface="Arial" panose="020B0604020202020204" pitchFamily="34" charset="0"/>
                      </a:endParaRPr>
                    </a:p>
                  </a:txBody>
                  <a:tcPr marL="24922" marR="24922" marT="34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buFont typeface="Arial" panose="020B0604020202020204" pitchFamily="34" charset="0"/>
                        <a:buNone/>
                      </a:pPr>
                      <a:r>
                        <a:rPr kumimoji="0" lang="en-US" sz="1400" kern="1200" dirty="0" smtClean="0">
                          <a:solidFill>
                            <a:schemeClr val="tx1"/>
                          </a:solidFill>
                          <a:effectLst/>
                          <a:latin typeface="Arial" panose="020B0604020202020204" pitchFamily="34" charset="0"/>
                          <a:ea typeface="+mn-ea"/>
                          <a:cs typeface="Arial" panose="020B0604020202020204" pitchFamily="34" charset="0"/>
                        </a:rPr>
                        <a:t>A learner </a:t>
                      </a:r>
                    </a:p>
                    <a:p>
                      <a:pPr marL="285750" indent="-285750">
                        <a:buFontTx/>
                        <a:buChar char="-"/>
                      </a:pPr>
                      <a:r>
                        <a:rPr kumimoji="0" lang="en-US" sz="1400" kern="1200" dirty="0" smtClean="0">
                          <a:solidFill>
                            <a:schemeClr val="tx1"/>
                          </a:solidFill>
                          <a:effectLst/>
                          <a:latin typeface="Arial" panose="020B0604020202020204" pitchFamily="34" charset="0"/>
                          <a:ea typeface="+mn-ea"/>
                          <a:cs typeface="Arial" panose="020B0604020202020204" pitchFamily="34" charset="0"/>
                        </a:rPr>
                        <a:t>works in a pair;</a:t>
                      </a:r>
                    </a:p>
                    <a:p>
                      <a:pPr marL="285750" indent="-285750">
                        <a:buFontTx/>
                        <a:buChar char="-"/>
                      </a:pPr>
                      <a:r>
                        <a:rPr lang="en-US" sz="1400" dirty="0" smtClean="0">
                          <a:effectLst/>
                          <a:latin typeface="Arial" panose="020B0604020202020204" pitchFamily="34" charset="0"/>
                          <a:ea typeface="Calibri"/>
                          <a:cs typeface="Arial" panose="020B0604020202020204" pitchFamily="34" charset="0"/>
                        </a:rPr>
                        <a:t>talks on the topic;</a:t>
                      </a:r>
                    </a:p>
                    <a:p>
                      <a:pPr marL="285750" indent="-285750">
                        <a:buFontTx/>
                        <a:buChar char="-"/>
                      </a:pPr>
                      <a:r>
                        <a:rPr lang="en-US" sz="1400" dirty="0" smtClean="0">
                          <a:effectLst/>
                          <a:latin typeface="Arial" panose="020B0604020202020204" pitchFamily="34" charset="0"/>
                          <a:ea typeface="Calibri"/>
                          <a:cs typeface="Arial" panose="020B0604020202020204" pitchFamily="34" charset="0"/>
                        </a:rPr>
                        <a:t>uses topical vocabulary;</a:t>
                      </a:r>
                    </a:p>
                    <a:p>
                      <a:pPr marL="285750" indent="-285750">
                        <a:buFontTx/>
                        <a:buChar char="-"/>
                      </a:pPr>
                      <a:r>
                        <a:rPr lang="en-US" sz="1400" dirty="0" smtClean="0">
                          <a:effectLst/>
                          <a:latin typeface="Arial" panose="020B0604020202020204" pitchFamily="34" charset="0"/>
                          <a:ea typeface="Calibri"/>
                          <a:cs typeface="Arial" panose="020B0604020202020204" pitchFamily="34" charset="0"/>
                        </a:rPr>
                        <a:t>evaluates  partner’s  answer;</a:t>
                      </a:r>
                    </a:p>
                    <a:p>
                      <a:pPr marL="285750" indent="-285750">
                        <a:buFontTx/>
                        <a:buChar char="-"/>
                      </a:pPr>
                      <a:r>
                        <a:rPr lang="en-US" sz="1400" dirty="0" smtClean="0">
                          <a:effectLst/>
                          <a:latin typeface="Arial" panose="020B0604020202020204" pitchFamily="34" charset="0"/>
                          <a:ea typeface="Calibri"/>
                          <a:cs typeface="Arial" panose="020B0604020202020204" pitchFamily="34" charset="0"/>
                        </a:rPr>
                        <a:t>asks questions for clarification;</a:t>
                      </a:r>
                    </a:p>
                    <a:p>
                      <a:pPr marL="285750" indent="-285750">
                        <a:buFontTx/>
                        <a:buChar char="-"/>
                      </a:pPr>
                      <a:r>
                        <a:rPr lang="en-US" sz="1400" dirty="0" smtClean="0">
                          <a:effectLst/>
                          <a:latin typeface="Arial" panose="020B0604020202020204" pitchFamily="34" charset="0"/>
                          <a:ea typeface="Calibri"/>
                          <a:cs typeface="Arial" panose="020B0604020202020204" pitchFamily="34" charset="0"/>
                        </a:rPr>
                        <a:t>gives constructive answers to feedback.</a:t>
                      </a:r>
                      <a:endParaRPr lang="ru-RU" sz="1400" dirty="0">
                        <a:effectLst/>
                        <a:latin typeface="Arial" panose="020B0604020202020204" pitchFamily="34" charset="0"/>
                        <a:ea typeface="Calibri"/>
                        <a:cs typeface="Arial" panose="020B0604020202020204" pitchFamily="34" charset="0"/>
                      </a:endParaRPr>
                    </a:p>
                  </a:txBody>
                  <a:tcPr marL="24922" marR="24922" marT="34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pic>
        <p:nvPicPr>
          <p:cNvPr id="6" name="Рисунок 5"/>
          <p:cNvPicPr>
            <a:picLocks noChangeAspect="1"/>
          </p:cNvPicPr>
          <p:nvPr/>
        </p:nvPicPr>
        <p:blipFill>
          <a:blip r:embed="rId3"/>
          <a:stretch>
            <a:fillRect/>
          </a:stretch>
        </p:blipFill>
        <p:spPr>
          <a:xfrm>
            <a:off x="4637354" y="3074605"/>
            <a:ext cx="5880538" cy="1607754"/>
          </a:xfrm>
          <a:prstGeom prst="rect">
            <a:avLst/>
          </a:prstGeom>
        </p:spPr>
      </p:pic>
    </p:spTree>
    <p:extLst>
      <p:ext uri="{BB962C8B-B14F-4D97-AF65-F5344CB8AC3E}">
        <p14:creationId xmlns:p14="http://schemas.microsoft.com/office/powerpoint/2010/main" val="42798782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a:spLocks noGrp="1"/>
          </p:cNvSpPr>
          <p:nvPr>
            <p:ph type="title"/>
          </p:nvPr>
        </p:nvSpPr>
        <p:spPr>
          <a:xfrm>
            <a:off x="1732143" y="176033"/>
            <a:ext cx="8507412" cy="1143001"/>
          </a:xfrm>
        </p:spPr>
        <p:txBody>
          <a:bodyPr>
            <a:normAutofit/>
          </a:bodyPr>
          <a:lstStyle/>
          <a:p>
            <a:pPr algn="ctr"/>
            <a:r>
              <a:rPr lang="en-US" sz="3200" b="1" dirty="0" smtClean="0">
                <a:solidFill>
                  <a:schemeClr val="accent1">
                    <a:lumMod val="75000"/>
                  </a:schemeClr>
                </a:solidFill>
                <a:latin typeface="Arial" panose="020B0604020202020204" pitchFamily="34" charset="0"/>
                <a:cs typeface="Arial" panose="020B0604020202020204" pitchFamily="34" charset="0"/>
              </a:rPr>
              <a:t>Formative assessment (example)</a:t>
            </a:r>
            <a:endParaRPr lang="ru-RU" sz="3200" b="1" dirty="0" smtClean="0">
              <a:solidFill>
                <a:schemeClr val="accent1">
                  <a:lumMod val="75000"/>
                </a:schemeClr>
              </a:solidFill>
              <a:latin typeface="Arial" panose="020B0604020202020204" pitchFamily="34" charset="0"/>
              <a:cs typeface="Arial" panose="020B0604020202020204" pitchFamily="34" charset="0"/>
            </a:endParaRPr>
          </a:p>
        </p:txBody>
      </p:sp>
      <p:graphicFrame>
        <p:nvGraphicFramePr>
          <p:cNvPr id="13" name="Объект 6"/>
          <p:cNvGraphicFramePr>
            <a:graphicFrameLocks noGrp="1"/>
          </p:cNvGraphicFramePr>
          <p:nvPr>
            <p:ph idx="1"/>
            <p:extLst>
              <p:ext uri="{D42A27DB-BD31-4B8C-83A1-F6EECF244321}">
                <p14:modId xmlns:p14="http://schemas.microsoft.com/office/powerpoint/2010/main" val="1257178882"/>
              </p:ext>
            </p:extLst>
          </p:nvPr>
        </p:nvGraphicFramePr>
        <p:xfrm>
          <a:off x="226684" y="1052840"/>
          <a:ext cx="11794076" cy="5670184"/>
        </p:xfrm>
        <a:graphic>
          <a:graphicData uri="http://schemas.openxmlformats.org/drawingml/2006/table">
            <a:tbl>
              <a:tblPr/>
              <a:tblGrid>
                <a:gridCol w="2109785">
                  <a:extLst>
                    <a:ext uri="{9D8B030D-6E8A-4147-A177-3AD203B41FA5}">
                      <a16:colId xmlns:a16="http://schemas.microsoft.com/office/drawing/2014/main" val="20000"/>
                    </a:ext>
                  </a:extLst>
                </a:gridCol>
                <a:gridCol w="9684291">
                  <a:extLst>
                    <a:ext uri="{9D8B030D-6E8A-4147-A177-3AD203B41FA5}">
                      <a16:colId xmlns:a16="http://schemas.microsoft.com/office/drawing/2014/main" val="20001"/>
                    </a:ext>
                  </a:extLst>
                </a:gridCol>
              </a:tblGrid>
              <a:tr h="322673">
                <a:tc>
                  <a:txBody>
                    <a:bodyPr/>
                    <a:lstStyle>
                      <a:lvl1pPr>
                        <a:spcBef>
                          <a:spcPct val="30000"/>
                        </a:spcBef>
                        <a:buClr>
                          <a:schemeClr val="accent1"/>
                        </a:buClr>
                        <a:buFont typeface="Webdings" panose="05030102010509060703" pitchFamily="18" charset="2"/>
                        <a:defRPr sz="2000">
                          <a:solidFill>
                            <a:srgbClr val="404040"/>
                          </a:solidFill>
                          <a:latin typeface="Arial" panose="020B0604020202020204" pitchFamily="34" charset="0"/>
                          <a:ea typeface="MS PGothic" panose="020B0600070205080204" pitchFamily="34" charset="-128"/>
                        </a:defRPr>
                      </a:lvl1pPr>
                      <a:lvl2pPr marL="742950" indent="-285750">
                        <a:spcBef>
                          <a:spcPct val="30000"/>
                        </a:spcBef>
                        <a:buClr>
                          <a:schemeClr val="accent1"/>
                        </a:buClr>
                        <a:buFont typeface="Webdings" panose="05030102010509060703" pitchFamily="18" charset="2"/>
                        <a:defRPr sz="2000">
                          <a:solidFill>
                            <a:srgbClr val="404040"/>
                          </a:solidFill>
                          <a:latin typeface="Arial" panose="020B0604020202020204" pitchFamily="34" charset="0"/>
                          <a:ea typeface="MS PGothic" panose="020B0600070205080204" pitchFamily="34" charset="-128"/>
                        </a:defRPr>
                      </a:lvl2pPr>
                      <a:lvl3pPr marL="1143000" indent="-228600">
                        <a:spcBef>
                          <a:spcPct val="30000"/>
                        </a:spcBef>
                        <a:buClr>
                          <a:schemeClr val="accent1"/>
                        </a:buClr>
                        <a:buFont typeface="Webdings" panose="05030102010509060703" pitchFamily="18" charset="2"/>
                        <a:defRPr>
                          <a:solidFill>
                            <a:srgbClr val="404040"/>
                          </a:solidFill>
                          <a:latin typeface="Arial" panose="020B0604020202020204" pitchFamily="34" charset="0"/>
                          <a:ea typeface="MS PGothic" panose="020B0600070205080204" pitchFamily="34" charset="-128"/>
                        </a:defRPr>
                      </a:lvl3pPr>
                      <a:lvl4pPr marL="1600200" indent="-228600">
                        <a:spcBef>
                          <a:spcPct val="30000"/>
                        </a:spcBef>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Objective</a:t>
                      </a:r>
                      <a:endParaRPr kumimoji="0" lang="kk-KZ" sz="1600" b="1"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buClr>
                          <a:schemeClr val="accent1"/>
                        </a:buClr>
                        <a:buFont typeface="Webdings" panose="05030102010509060703" pitchFamily="18" charset="2"/>
                        <a:defRPr sz="2000">
                          <a:solidFill>
                            <a:srgbClr val="404040"/>
                          </a:solidFill>
                          <a:latin typeface="Arial" panose="020B0604020202020204" pitchFamily="34" charset="0"/>
                          <a:ea typeface="MS PGothic" panose="020B0600070205080204" pitchFamily="34" charset="-128"/>
                        </a:defRPr>
                      </a:lvl1pPr>
                      <a:lvl2pPr marL="742950" indent="-285750">
                        <a:spcBef>
                          <a:spcPct val="30000"/>
                        </a:spcBef>
                        <a:buClr>
                          <a:schemeClr val="accent1"/>
                        </a:buClr>
                        <a:buFont typeface="Webdings" panose="05030102010509060703" pitchFamily="18" charset="2"/>
                        <a:defRPr sz="2000">
                          <a:solidFill>
                            <a:srgbClr val="404040"/>
                          </a:solidFill>
                          <a:latin typeface="Arial" panose="020B0604020202020204" pitchFamily="34" charset="0"/>
                          <a:ea typeface="MS PGothic" panose="020B0600070205080204" pitchFamily="34" charset="-128"/>
                        </a:defRPr>
                      </a:lvl2pPr>
                      <a:lvl3pPr marL="1143000" indent="-228600">
                        <a:spcBef>
                          <a:spcPct val="30000"/>
                        </a:spcBef>
                        <a:buClr>
                          <a:schemeClr val="accent1"/>
                        </a:buClr>
                        <a:buFont typeface="Webdings" panose="05030102010509060703" pitchFamily="18" charset="2"/>
                        <a:defRPr>
                          <a:solidFill>
                            <a:srgbClr val="404040"/>
                          </a:solidFill>
                          <a:latin typeface="Arial" panose="020B0604020202020204" pitchFamily="34" charset="0"/>
                          <a:ea typeface="MS PGothic" panose="020B0600070205080204" pitchFamily="34" charset="-128"/>
                        </a:defRPr>
                      </a:lvl3pPr>
                      <a:lvl4pPr marL="1600200" indent="-228600">
                        <a:spcBef>
                          <a:spcPct val="30000"/>
                        </a:spcBef>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5.L1 Understand a sequence of supported classroom instructions. </a:t>
                      </a:r>
                      <a:endParaRPr kumimoji="0" lang="ru-RU" sz="1600" b="0"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47652">
                <a:tc>
                  <a:txBody>
                    <a:bodyPr/>
                    <a:lstStyle>
                      <a:lvl1pPr>
                        <a:spcBef>
                          <a:spcPct val="30000"/>
                        </a:spcBef>
                        <a:buClr>
                          <a:schemeClr val="accent1"/>
                        </a:buClr>
                        <a:buFont typeface="Webdings" panose="05030102010509060703" pitchFamily="18" charset="2"/>
                        <a:defRPr sz="2000">
                          <a:solidFill>
                            <a:srgbClr val="404040"/>
                          </a:solidFill>
                          <a:latin typeface="Arial" panose="020B0604020202020204" pitchFamily="34" charset="0"/>
                          <a:ea typeface="MS PGothic" panose="020B0600070205080204" pitchFamily="34" charset="-128"/>
                        </a:defRPr>
                      </a:lvl1pPr>
                      <a:lvl2pPr marL="742950" indent="-285750">
                        <a:spcBef>
                          <a:spcPct val="30000"/>
                        </a:spcBef>
                        <a:buClr>
                          <a:schemeClr val="accent1"/>
                        </a:buClr>
                        <a:buFont typeface="Webdings" panose="05030102010509060703" pitchFamily="18" charset="2"/>
                        <a:defRPr sz="2000">
                          <a:solidFill>
                            <a:srgbClr val="404040"/>
                          </a:solidFill>
                          <a:latin typeface="Arial" panose="020B0604020202020204" pitchFamily="34" charset="0"/>
                          <a:ea typeface="MS PGothic" panose="020B0600070205080204" pitchFamily="34" charset="-128"/>
                        </a:defRPr>
                      </a:lvl2pPr>
                      <a:lvl3pPr marL="1143000" indent="-228600">
                        <a:spcBef>
                          <a:spcPct val="30000"/>
                        </a:spcBef>
                        <a:buClr>
                          <a:schemeClr val="accent1"/>
                        </a:buClr>
                        <a:buFont typeface="Webdings" panose="05030102010509060703" pitchFamily="18" charset="2"/>
                        <a:defRPr>
                          <a:solidFill>
                            <a:srgbClr val="404040"/>
                          </a:solidFill>
                          <a:latin typeface="Arial" panose="020B0604020202020204" pitchFamily="34" charset="0"/>
                          <a:ea typeface="MS PGothic" panose="020B0600070205080204" pitchFamily="34" charset="-128"/>
                        </a:defRPr>
                      </a:lvl3pPr>
                      <a:lvl4pPr marL="1600200" indent="-228600">
                        <a:spcBef>
                          <a:spcPct val="30000"/>
                        </a:spcBef>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Assessment Criteria</a:t>
                      </a:r>
                      <a:endParaRPr kumimoji="0" lang="ru-RU" sz="16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buClr>
                          <a:schemeClr val="accent1"/>
                        </a:buClr>
                        <a:buFont typeface="Webdings" panose="05030102010509060703" pitchFamily="18" charset="2"/>
                        <a:defRPr sz="2000">
                          <a:solidFill>
                            <a:srgbClr val="404040"/>
                          </a:solidFill>
                          <a:latin typeface="Arial" panose="020B0604020202020204" pitchFamily="34" charset="0"/>
                          <a:ea typeface="MS PGothic" panose="020B0600070205080204" pitchFamily="34" charset="-128"/>
                        </a:defRPr>
                      </a:lvl1pPr>
                      <a:lvl2pPr marL="742950" indent="-285750">
                        <a:spcBef>
                          <a:spcPct val="30000"/>
                        </a:spcBef>
                        <a:buClr>
                          <a:schemeClr val="accent1"/>
                        </a:buClr>
                        <a:buFont typeface="Webdings" panose="05030102010509060703" pitchFamily="18" charset="2"/>
                        <a:defRPr sz="2000">
                          <a:solidFill>
                            <a:srgbClr val="404040"/>
                          </a:solidFill>
                          <a:latin typeface="Arial" panose="020B0604020202020204" pitchFamily="34" charset="0"/>
                          <a:ea typeface="MS PGothic" panose="020B0600070205080204" pitchFamily="34" charset="-128"/>
                        </a:defRPr>
                      </a:lvl2pPr>
                      <a:lvl3pPr marL="1143000" indent="-228600">
                        <a:spcBef>
                          <a:spcPct val="30000"/>
                        </a:spcBef>
                        <a:buClr>
                          <a:schemeClr val="accent1"/>
                        </a:buClr>
                        <a:buFont typeface="Webdings" panose="05030102010509060703" pitchFamily="18" charset="2"/>
                        <a:defRPr>
                          <a:solidFill>
                            <a:srgbClr val="404040"/>
                          </a:solidFill>
                          <a:latin typeface="Arial" panose="020B0604020202020204" pitchFamily="34" charset="0"/>
                          <a:ea typeface="MS PGothic" panose="020B0600070205080204" pitchFamily="34" charset="-128"/>
                        </a:defRPr>
                      </a:lvl3pPr>
                      <a:lvl4pPr marL="1600200" indent="-228600">
                        <a:spcBef>
                          <a:spcPct val="30000"/>
                        </a:spcBef>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Identify common classroom commands  with support.</a:t>
                      </a:r>
                      <a:endParaRPr kumimoji="0" lang="ru-RU" sz="16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213711">
                <a:tc>
                  <a:txBody>
                    <a:bodyPr/>
                    <a:lstStyle>
                      <a:lvl1pPr>
                        <a:spcBef>
                          <a:spcPct val="30000"/>
                        </a:spcBef>
                        <a:buClr>
                          <a:schemeClr val="accent1"/>
                        </a:buClr>
                        <a:buFont typeface="Webdings" panose="05030102010509060703" pitchFamily="18" charset="2"/>
                        <a:defRPr sz="2000">
                          <a:solidFill>
                            <a:srgbClr val="404040"/>
                          </a:solidFill>
                          <a:latin typeface="Arial" panose="020B0604020202020204" pitchFamily="34" charset="0"/>
                          <a:ea typeface="MS PGothic" panose="020B0600070205080204" pitchFamily="34" charset="-128"/>
                        </a:defRPr>
                      </a:lvl1pPr>
                      <a:lvl2pPr marL="742950" indent="-285750">
                        <a:spcBef>
                          <a:spcPct val="30000"/>
                        </a:spcBef>
                        <a:buClr>
                          <a:schemeClr val="accent1"/>
                        </a:buClr>
                        <a:buFont typeface="Webdings" panose="05030102010509060703" pitchFamily="18" charset="2"/>
                        <a:defRPr sz="2000">
                          <a:solidFill>
                            <a:srgbClr val="404040"/>
                          </a:solidFill>
                          <a:latin typeface="Arial" panose="020B0604020202020204" pitchFamily="34" charset="0"/>
                          <a:ea typeface="MS PGothic" panose="020B0600070205080204" pitchFamily="34" charset="-128"/>
                        </a:defRPr>
                      </a:lvl2pPr>
                      <a:lvl3pPr marL="1143000" indent="-228600">
                        <a:spcBef>
                          <a:spcPct val="30000"/>
                        </a:spcBef>
                        <a:buClr>
                          <a:schemeClr val="accent1"/>
                        </a:buClr>
                        <a:buFont typeface="Webdings" panose="05030102010509060703" pitchFamily="18" charset="2"/>
                        <a:defRPr>
                          <a:solidFill>
                            <a:srgbClr val="404040"/>
                          </a:solidFill>
                          <a:latin typeface="Arial" panose="020B0604020202020204" pitchFamily="34" charset="0"/>
                          <a:ea typeface="MS PGothic" panose="020B0600070205080204" pitchFamily="34" charset="-128"/>
                        </a:defRPr>
                      </a:lvl3pPr>
                      <a:lvl4pPr marL="1600200" indent="-228600">
                        <a:spcBef>
                          <a:spcPct val="30000"/>
                        </a:spcBef>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Task</a:t>
                      </a:r>
                      <a:endParaRPr kumimoji="0" lang="ru-RU" sz="1600" b="1"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30000"/>
                        </a:spcBef>
                        <a:buClr>
                          <a:schemeClr val="accent1"/>
                        </a:buClr>
                        <a:buFont typeface="Webdings" panose="05030102010509060703" pitchFamily="18" charset="2"/>
                        <a:defRPr sz="2000">
                          <a:solidFill>
                            <a:srgbClr val="404040"/>
                          </a:solidFill>
                          <a:latin typeface="Arial" panose="020B0604020202020204" pitchFamily="34" charset="0"/>
                          <a:ea typeface="MS PGothic" panose="020B0600070205080204" pitchFamily="34" charset="-128"/>
                        </a:defRPr>
                      </a:lvl1pPr>
                      <a:lvl2pPr marL="742950" indent="-285750">
                        <a:spcBef>
                          <a:spcPct val="30000"/>
                        </a:spcBef>
                        <a:buClr>
                          <a:schemeClr val="accent1"/>
                        </a:buClr>
                        <a:buFont typeface="Webdings" panose="05030102010509060703" pitchFamily="18" charset="2"/>
                        <a:defRPr sz="2000">
                          <a:solidFill>
                            <a:srgbClr val="404040"/>
                          </a:solidFill>
                          <a:latin typeface="Arial" panose="020B0604020202020204" pitchFamily="34" charset="0"/>
                          <a:ea typeface="MS PGothic" panose="020B0600070205080204" pitchFamily="34" charset="-128"/>
                        </a:defRPr>
                      </a:lvl2pPr>
                      <a:lvl3pPr marL="1143000" indent="-228600">
                        <a:spcBef>
                          <a:spcPct val="30000"/>
                        </a:spcBef>
                        <a:buClr>
                          <a:schemeClr val="accent1"/>
                        </a:buClr>
                        <a:buFont typeface="Webdings" panose="05030102010509060703" pitchFamily="18" charset="2"/>
                        <a:defRPr>
                          <a:solidFill>
                            <a:srgbClr val="404040"/>
                          </a:solidFill>
                          <a:latin typeface="Arial" panose="020B0604020202020204" pitchFamily="34" charset="0"/>
                          <a:ea typeface="MS PGothic" panose="020B0600070205080204" pitchFamily="34" charset="-128"/>
                        </a:defRPr>
                      </a:lvl3pPr>
                      <a:lvl4pPr marL="1600200" indent="-228600">
                        <a:spcBef>
                          <a:spcPct val="30000"/>
                        </a:spcBef>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Write words in the boxes under appropriate pictures in the space provided.</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Teacher reads the following instructions: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FF0000"/>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FF0000"/>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FF0000"/>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FF0000"/>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FF0000"/>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FF0000"/>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FF0000"/>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FF0000"/>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FF0000"/>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FF0000"/>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10739">
                <a:tc>
                  <a:txBody>
                    <a:bodyPr/>
                    <a:lstStyle>
                      <a:lvl1pPr>
                        <a:spcBef>
                          <a:spcPct val="30000"/>
                        </a:spcBef>
                        <a:buClr>
                          <a:schemeClr val="accent1"/>
                        </a:buClr>
                        <a:buFont typeface="Webdings" panose="05030102010509060703" pitchFamily="18" charset="2"/>
                        <a:defRPr sz="2000">
                          <a:solidFill>
                            <a:srgbClr val="404040"/>
                          </a:solidFill>
                          <a:latin typeface="Arial" panose="020B0604020202020204" pitchFamily="34" charset="0"/>
                          <a:ea typeface="MS PGothic" panose="020B0600070205080204" pitchFamily="34" charset="-128"/>
                        </a:defRPr>
                      </a:lvl1pPr>
                      <a:lvl2pPr marL="742950" indent="-285750">
                        <a:spcBef>
                          <a:spcPct val="30000"/>
                        </a:spcBef>
                        <a:buClr>
                          <a:schemeClr val="accent1"/>
                        </a:buClr>
                        <a:buFont typeface="Webdings" panose="05030102010509060703" pitchFamily="18" charset="2"/>
                        <a:defRPr sz="2000">
                          <a:solidFill>
                            <a:srgbClr val="404040"/>
                          </a:solidFill>
                          <a:latin typeface="Arial" panose="020B0604020202020204" pitchFamily="34" charset="0"/>
                          <a:ea typeface="MS PGothic" panose="020B0600070205080204" pitchFamily="34" charset="-128"/>
                        </a:defRPr>
                      </a:lvl2pPr>
                      <a:lvl3pPr marL="1143000" indent="-228600">
                        <a:spcBef>
                          <a:spcPct val="30000"/>
                        </a:spcBef>
                        <a:buClr>
                          <a:schemeClr val="accent1"/>
                        </a:buClr>
                        <a:buFont typeface="Webdings" panose="05030102010509060703" pitchFamily="18" charset="2"/>
                        <a:defRPr>
                          <a:solidFill>
                            <a:srgbClr val="404040"/>
                          </a:solidFill>
                          <a:latin typeface="Arial" panose="020B0604020202020204" pitchFamily="34" charset="0"/>
                          <a:ea typeface="MS PGothic" panose="020B0600070205080204" pitchFamily="34" charset="-128"/>
                        </a:defRPr>
                      </a:lvl3pPr>
                      <a:lvl4pPr marL="1600200" indent="-228600">
                        <a:spcBef>
                          <a:spcPct val="30000"/>
                        </a:spcBef>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Assessment Criteria</a:t>
                      </a:r>
                      <a:endParaRPr kumimoji="0" lang="ru-RU" sz="1600" b="1"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buClr>
                          <a:schemeClr val="accent1"/>
                        </a:buClr>
                        <a:buFont typeface="Webdings" panose="05030102010509060703" pitchFamily="18" charset="2"/>
                        <a:defRPr sz="2000">
                          <a:solidFill>
                            <a:srgbClr val="404040"/>
                          </a:solidFill>
                          <a:latin typeface="Arial" panose="020B0604020202020204" pitchFamily="34" charset="0"/>
                          <a:ea typeface="MS PGothic" panose="020B0600070205080204" pitchFamily="34" charset="-128"/>
                        </a:defRPr>
                      </a:lvl1pPr>
                      <a:lvl2pPr marL="742950" indent="-285750">
                        <a:spcBef>
                          <a:spcPct val="30000"/>
                        </a:spcBef>
                        <a:buClr>
                          <a:schemeClr val="accent1"/>
                        </a:buClr>
                        <a:buFont typeface="Webdings" panose="05030102010509060703" pitchFamily="18" charset="2"/>
                        <a:defRPr sz="2000">
                          <a:solidFill>
                            <a:srgbClr val="404040"/>
                          </a:solidFill>
                          <a:latin typeface="Arial" panose="020B0604020202020204" pitchFamily="34" charset="0"/>
                          <a:ea typeface="MS PGothic" panose="020B0600070205080204" pitchFamily="34" charset="-128"/>
                        </a:defRPr>
                      </a:lvl2pPr>
                      <a:lvl3pPr marL="1143000" indent="-228600">
                        <a:spcBef>
                          <a:spcPct val="30000"/>
                        </a:spcBef>
                        <a:buClr>
                          <a:schemeClr val="accent1"/>
                        </a:buClr>
                        <a:buFont typeface="Webdings" panose="05030102010509060703" pitchFamily="18" charset="2"/>
                        <a:defRPr>
                          <a:solidFill>
                            <a:srgbClr val="404040"/>
                          </a:solidFill>
                          <a:latin typeface="Arial" panose="020B0604020202020204" pitchFamily="34" charset="0"/>
                          <a:ea typeface="MS PGothic" panose="020B0600070205080204" pitchFamily="34" charset="-128"/>
                        </a:defRPr>
                      </a:lvl3pPr>
                      <a:lvl4pPr marL="1600200" indent="-228600">
                        <a:spcBef>
                          <a:spcPct val="30000"/>
                        </a:spcBef>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Descriptors</a:t>
                      </a:r>
                      <a:endParaRPr kumimoji="0" lang="ru-RU" sz="1600" b="1"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16108">
                <a:tc>
                  <a:txBody>
                    <a:bodyPr/>
                    <a:lstStyle>
                      <a:lvl1pPr>
                        <a:spcBef>
                          <a:spcPct val="30000"/>
                        </a:spcBef>
                        <a:buClr>
                          <a:schemeClr val="accent1"/>
                        </a:buClr>
                        <a:buFont typeface="Webdings" panose="05030102010509060703" pitchFamily="18" charset="2"/>
                        <a:defRPr sz="2000">
                          <a:solidFill>
                            <a:srgbClr val="404040"/>
                          </a:solidFill>
                          <a:latin typeface="Arial" panose="020B0604020202020204" pitchFamily="34" charset="0"/>
                          <a:ea typeface="MS PGothic" panose="020B0600070205080204" pitchFamily="34" charset="-128"/>
                        </a:defRPr>
                      </a:lvl1pPr>
                      <a:lvl2pPr marL="742950" indent="-285750">
                        <a:spcBef>
                          <a:spcPct val="30000"/>
                        </a:spcBef>
                        <a:buClr>
                          <a:schemeClr val="accent1"/>
                        </a:buClr>
                        <a:buFont typeface="Webdings" panose="05030102010509060703" pitchFamily="18" charset="2"/>
                        <a:defRPr sz="2000">
                          <a:solidFill>
                            <a:srgbClr val="404040"/>
                          </a:solidFill>
                          <a:latin typeface="Arial" panose="020B0604020202020204" pitchFamily="34" charset="0"/>
                          <a:ea typeface="MS PGothic" panose="020B0600070205080204" pitchFamily="34" charset="-128"/>
                        </a:defRPr>
                      </a:lvl2pPr>
                      <a:lvl3pPr marL="1143000" indent="-228600">
                        <a:spcBef>
                          <a:spcPct val="30000"/>
                        </a:spcBef>
                        <a:buClr>
                          <a:schemeClr val="accent1"/>
                        </a:buClr>
                        <a:buFont typeface="Webdings" panose="05030102010509060703" pitchFamily="18" charset="2"/>
                        <a:defRPr>
                          <a:solidFill>
                            <a:srgbClr val="404040"/>
                          </a:solidFill>
                          <a:latin typeface="Arial" panose="020B0604020202020204" pitchFamily="34" charset="0"/>
                          <a:ea typeface="MS PGothic" panose="020B0600070205080204" pitchFamily="34" charset="-128"/>
                        </a:defRPr>
                      </a:lvl3pPr>
                      <a:lvl4pPr marL="1600200" indent="-228600">
                        <a:spcBef>
                          <a:spcPct val="30000"/>
                        </a:spcBef>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Identify common classroom commands  with support.</a:t>
                      </a:r>
                      <a:endParaRPr kumimoji="0" lang="ru-RU" sz="16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buClr>
                          <a:schemeClr val="accent1"/>
                        </a:buClr>
                        <a:buFont typeface="Webdings" panose="05030102010509060703" pitchFamily="18" charset="2"/>
                        <a:defRPr sz="2000">
                          <a:solidFill>
                            <a:srgbClr val="404040"/>
                          </a:solidFill>
                          <a:latin typeface="Arial" panose="020B0604020202020204" pitchFamily="34" charset="0"/>
                          <a:ea typeface="MS PGothic" panose="020B0600070205080204" pitchFamily="34" charset="-128"/>
                        </a:defRPr>
                      </a:lvl1pPr>
                      <a:lvl2pPr marL="742950" indent="-285750">
                        <a:spcBef>
                          <a:spcPct val="30000"/>
                        </a:spcBef>
                        <a:buClr>
                          <a:schemeClr val="accent1"/>
                        </a:buClr>
                        <a:buFont typeface="Webdings" panose="05030102010509060703" pitchFamily="18" charset="2"/>
                        <a:defRPr sz="2000">
                          <a:solidFill>
                            <a:srgbClr val="404040"/>
                          </a:solidFill>
                          <a:latin typeface="Arial" panose="020B0604020202020204" pitchFamily="34" charset="0"/>
                          <a:ea typeface="MS PGothic" panose="020B0600070205080204" pitchFamily="34" charset="-128"/>
                        </a:defRPr>
                      </a:lvl2pPr>
                      <a:lvl3pPr marL="1143000" indent="-228600">
                        <a:spcBef>
                          <a:spcPct val="30000"/>
                        </a:spcBef>
                        <a:buClr>
                          <a:schemeClr val="accent1"/>
                        </a:buClr>
                        <a:buFont typeface="Webdings" panose="05030102010509060703" pitchFamily="18" charset="2"/>
                        <a:defRPr>
                          <a:solidFill>
                            <a:srgbClr val="404040"/>
                          </a:solidFill>
                          <a:latin typeface="Arial" panose="020B0604020202020204" pitchFamily="34" charset="0"/>
                          <a:ea typeface="MS PGothic" panose="020B0600070205080204" pitchFamily="34" charset="-128"/>
                        </a:defRPr>
                      </a:lvl3pPr>
                      <a:lvl4pPr marL="1600200" indent="-228600">
                        <a:spcBef>
                          <a:spcPct val="30000"/>
                        </a:spcBef>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pic>
        <p:nvPicPr>
          <p:cNvPr id="2" name="Рисунок 1"/>
          <p:cNvPicPr>
            <a:picLocks noChangeAspect="1"/>
          </p:cNvPicPr>
          <p:nvPr/>
        </p:nvPicPr>
        <p:blipFill>
          <a:blip r:embed="rId3"/>
          <a:stretch>
            <a:fillRect/>
          </a:stretch>
        </p:blipFill>
        <p:spPr>
          <a:xfrm>
            <a:off x="6584939" y="2224086"/>
            <a:ext cx="5333793" cy="3041597"/>
          </a:xfrm>
          <a:prstGeom prst="rect">
            <a:avLst/>
          </a:prstGeom>
        </p:spPr>
      </p:pic>
    </p:spTree>
    <p:extLst>
      <p:ext uri="{BB962C8B-B14F-4D97-AF65-F5344CB8AC3E}">
        <p14:creationId xmlns:p14="http://schemas.microsoft.com/office/powerpoint/2010/main" val="33245100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96965" y="0"/>
            <a:ext cx="8507288" cy="1143000"/>
          </a:xfrm>
        </p:spPr>
        <p:txBody>
          <a:bodyPr>
            <a:normAutofit/>
          </a:bodyPr>
          <a:lstStyle/>
          <a:p>
            <a:pPr algn="ctr"/>
            <a:r>
              <a:rPr lang="en-US" sz="3200" b="1" dirty="0">
                <a:solidFill>
                  <a:schemeClr val="accent1">
                    <a:lumMod val="75000"/>
                  </a:schemeClr>
                </a:solidFill>
                <a:latin typeface="Arial" panose="020B0604020202020204" pitchFamily="34" charset="0"/>
                <a:cs typeface="Arial" panose="020B0604020202020204" pitchFamily="34" charset="0"/>
              </a:rPr>
              <a:t>Formative </a:t>
            </a:r>
            <a:r>
              <a:rPr lang="en-US" sz="3200" b="1" dirty="0" smtClean="0">
                <a:solidFill>
                  <a:schemeClr val="accent1">
                    <a:lumMod val="75000"/>
                  </a:schemeClr>
                </a:solidFill>
                <a:latin typeface="Arial" panose="020B0604020202020204" pitchFamily="34" charset="0"/>
                <a:cs typeface="Arial" panose="020B0604020202020204" pitchFamily="34" charset="0"/>
              </a:rPr>
              <a:t>assessment in English (</a:t>
            </a:r>
            <a:r>
              <a:rPr lang="en-US" sz="3200" b="1" dirty="0">
                <a:solidFill>
                  <a:schemeClr val="accent1">
                    <a:lumMod val="75000"/>
                  </a:schemeClr>
                </a:solidFill>
                <a:latin typeface="Arial" panose="020B0604020202020204" pitchFamily="34" charset="0"/>
                <a:cs typeface="Arial" panose="020B0604020202020204" pitchFamily="34" charset="0"/>
              </a:rPr>
              <a:t>example)</a:t>
            </a:r>
            <a:endParaRPr lang="ru-RU" sz="3200" b="1" dirty="0">
              <a:effectLst/>
              <a:latin typeface="Times New Roman" panose="02020603050405020304" pitchFamily="18" charset="0"/>
              <a:cs typeface="Times New Roman" panose="02020603050405020304" pitchFamily="18" charset="0"/>
            </a:endParaRPr>
          </a:p>
        </p:txBody>
      </p:sp>
      <p:graphicFrame>
        <p:nvGraphicFramePr>
          <p:cNvPr id="7" name="Объект 6"/>
          <p:cNvGraphicFramePr>
            <a:graphicFrameLocks noGrp="1"/>
          </p:cNvGraphicFramePr>
          <p:nvPr>
            <p:ph idx="1"/>
            <p:extLst>
              <p:ext uri="{D42A27DB-BD31-4B8C-83A1-F6EECF244321}">
                <p14:modId xmlns:p14="http://schemas.microsoft.com/office/powerpoint/2010/main" val="333908447"/>
              </p:ext>
            </p:extLst>
          </p:nvPr>
        </p:nvGraphicFramePr>
        <p:xfrm>
          <a:off x="226684" y="1052840"/>
          <a:ext cx="11794076" cy="5670184"/>
        </p:xfrm>
        <a:graphic>
          <a:graphicData uri="http://schemas.openxmlformats.org/drawingml/2006/table">
            <a:tbl>
              <a:tblPr/>
              <a:tblGrid>
                <a:gridCol w="2109785">
                  <a:extLst>
                    <a:ext uri="{9D8B030D-6E8A-4147-A177-3AD203B41FA5}">
                      <a16:colId xmlns:a16="http://schemas.microsoft.com/office/drawing/2014/main" val="20000"/>
                    </a:ext>
                  </a:extLst>
                </a:gridCol>
                <a:gridCol w="9684291">
                  <a:extLst>
                    <a:ext uri="{9D8B030D-6E8A-4147-A177-3AD203B41FA5}">
                      <a16:colId xmlns:a16="http://schemas.microsoft.com/office/drawing/2014/main" val="20001"/>
                    </a:ext>
                  </a:extLst>
                </a:gridCol>
              </a:tblGrid>
              <a:tr h="322673">
                <a:tc>
                  <a:txBody>
                    <a:bodyPr/>
                    <a:lstStyle>
                      <a:lvl1pPr>
                        <a:spcBef>
                          <a:spcPct val="30000"/>
                        </a:spcBef>
                        <a:buClr>
                          <a:schemeClr val="accent1"/>
                        </a:buClr>
                        <a:buFont typeface="Webdings" panose="05030102010509060703" pitchFamily="18" charset="2"/>
                        <a:defRPr sz="2000">
                          <a:solidFill>
                            <a:srgbClr val="404040"/>
                          </a:solidFill>
                          <a:latin typeface="Arial" panose="020B0604020202020204" pitchFamily="34" charset="0"/>
                          <a:ea typeface="MS PGothic" panose="020B0600070205080204" pitchFamily="34" charset="-128"/>
                        </a:defRPr>
                      </a:lvl1pPr>
                      <a:lvl2pPr marL="742950" indent="-285750">
                        <a:spcBef>
                          <a:spcPct val="30000"/>
                        </a:spcBef>
                        <a:buClr>
                          <a:schemeClr val="accent1"/>
                        </a:buClr>
                        <a:buFont typeface="Webdings" panose="05030102010509060703" pitchFamily="18" charset="2"/>
                        <a:defRPr sz="2000">
                          <a:solidFill>
                            <a:srgbClr val="404040"/>
                          </a:solidFill>
                          <a:latin typeface="Arial" panose="020B0604020202020204" pitchFamily="34" charset="0"/>
                          <a:ea typeface="MS PGothic" panose="020B0600070205080204" pitchFamily="34" charset="-128"/>
                        </a:defRPr>
                      </a:lvl2pPr>
                      <a:lvl3pPr marL="1143000" indent="-228600">
                        <a:spcBef>
                          <a:spcPct val="30000"/>
                        </a:spcBef>
                        <a:buClr>
                          <a:schemeClr val="accent1"/>
                        </a:buClr>
                        <a:buFont typeface="Webdings" panose="05030102010509060703" pitchFamily="18" charset="2"/>
                        <a:defRPr>
                          <a:solidFill>
                            <a:srgbClr val="404040"/>
                          </a:solidFill>
                          <a:latin typeface="Arial" panose="020B0604020202020204" pitchFamily="34" charset="0"/>
                          <a:ea typeface="MS PGothic" panose="020B0600070205080204" pitchFamily="34" charset="-128"/>
                        </a:defRPr>
                      </a:lvl3pPr>
                      <a:lvl4pPr marL="1600200" indent="-228600">
                        <a:spcBef>
                          <a:spcPct val="30000"/>
                        </a:spcBef>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Objective</a:t>
                      </a:r>
                      <a:endParaRPr kumimoji="0" lang="kk-KZ" sz="1600" b="1"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buClr>
                          <a:schemeClr val="accent1"/>
                        </a:buClr>
                        <a:buFont typeface="Webdings" panose="05030102010509060703" pitchFamily="18" charset="2"/>
                        <a:defRPr sz="2000">
                          <a:solidFill>
                            <a:srgbClr val="404040"/>
                          </a:solidFill>
                          <a:latin typeface="Arial" panose="020B0604020202020204" pitchFamily="34" charset="0"/>
                          <a:ea typeface="MS PGothic" panose="020B0600070205080204" pitchFamily="34" charset="-128"/>
                        </a:defRPr>
                      </a:lvl1pPr>
                      <a:lvl2pPr marL="742950" indent="-285750">
                        <a:spcBef>
                          <a:spcPct val="30000"/>
                        </a:spcBef>
                        <a:buClr>
                          <a:schemeClr val="accent1"/>
                        </a:buClr>
                        <a:buFont typeface="Webdings" panose="05030102010509060703" pitchFamily="18" charset="2"/>
                        <a:defRPr sz="2000">
                          <a:solidFill>
                            <a:srgbClr val="404040"/>
                          </a:solidFill>
                          <a:latin typeface="Arial" panose="020B0604020202020204" pitchFamily="34" charset="0"/>
                          <a:ea typeface="MS PGothic" panose="020B0600070205080204" pitchFamily="34" charset="-128"/>
                        </a:defRPr>
                      </a:lvl2pPr>
                      <a:lvl3pPr marL="1143000" indent="-228600">
                        <a:spcBef>
                          <a:spcPct val="30000"/>
                        </a:spcBef>
                        <a:buClr>
                          <a:schemeClr val="accent1"/>
                        </a:buClr>
                        <a:buFont typeface="Webdings" panose="05030102010509060703" pitchFamily="18" charset="2"/>
                        <a:defRPr>
                          <a:solidFill>
                            <a:srgbClr val="404040"/>
                          </a:solidFill>
                          <a:latin typeface="Arial" panose="020B0604020202020204" pitchFamily="34" charset="0"/>
                          <a:ea typeface="MS PGothic" panose="020B0600070205080204" pitchFamily="34" charset="-128"/>
                        </a:defRPr>
                      </a:lvl3pPr>
                      <a:lvl4pPr marL="1600200" indent="-228600">
                        <a:spcBef>
                          <a:spcPct val="30000"/>
                        </a:spcBef>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5.L1 Understand a sequence of supported classroom instructions. </a:t>
                      </a:r>
                      <a:endParaRPr kumimoji="0" lang="ru-RU" sz="1600" b="0"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47652">
                <a:tc>
                  <a:txBody>
                    <a:bodyPr/>
                    <a:lstStyle>
                      <a:lvl1pPr>
                        <a:spcBef>
                          <a:spcPct val="30000"/>
                        </a:spcBef>
                        <a:buClr>
                          <a:schemeClr val="accent1"/>
                        </a:buClr>
                        <a:buFont typeface="Webdings" panose="05030102010509060703" pitchFamily="18" charset="2"/>
                        <a:defRPr sz="2000">
                          <a:solidFill>
                            <a:srgbClr val="404040"/>
                          </a:solidFill>
                          <a:latin typeface="Arial" panose="020B0604020202020204" pitchFamily="34" charset="0"/>
                          <a:ea typeface="MS PGothic" panose="020B0600070205080204" pitchFamily="34" charset="-128"/>
                        </a:defRPr>
                      </a:lvl1pPr>
                      <a:lvl2pPr marL="742950" indent="-285750">
                        <a:spcBef>
                          <a:spcPct val="30000"/>
                        </a:spcBef>
                        <a:buClr>
                          <a:schemeClr val="accent1"/>
                        </a:buClr>
                        <a:buFont typeface="Webdings" panose="05030102010509060703" pitchFamily="18" charset="2"/>
                        <a:defRPr sz="2000">
                          <a:solidFill>
                            <a:srgbClr val="404040"/>
                          </a:solidFill>
                          <a:latin typeface="Arial" panose="020B0604020202020204" pitchFamily="34" charset="0"/>
                          <a:ea typeface="MS PGothic" panose="020B0600070205080204" pitchFamily="34" charset="-128"/>
                        </a:defRPr>
                      </a:lvl2pPr>
                      <a:lvl3pPr marL="1143000" indent="-228600">
                        <a:spcBef>
                          <a:spcPct val="30000"/>
                        </a:spcBef>
                        <a:buClr>
                          <a:schemeClr val="accent1"/>
                        </a:buClr>
                        <a:buFont typeface="Webdings" panose="05030102010509060703" pitchFamily="18" charset="2"/>
                        <a:defRPr>
                          <a:solidFill>
                            <a:srgbClr val="404040"/>
                          </a:solidFill>
                          <a:latin typeface="Arial" panose="020B0604020202020204" pitchFamily="34" charset="0"/>
                          <a:ea typeface="MS PGothic" panose="020B0600070205080204" pitchFamily="34" charset="-128"/>
                        </a:defRPr>
                      </a:lvl3pPr>
                      <a:lvl4pPr marL="1600200" indent="-228600">
                        <a:spcBef>
                          <a:spcPct val="30000"/>
                        </a:spcBef>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Assessment Criteria</a:t>
                      </a:r>
                      <a:endParaRPr kumimoji="0" lang="ru-RU" sz="16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buClr>
                          <a:schemeClr val="accent1"/>
                        </a:buClr>
                        <a:buFont typeface="Webdings" panose="05030102010509060703" pitchFamily="18" charset="2"/>
                        <a:defRPr sz="2000">
                          <a:solidFill>
                            <a:srgbClr val="404040"/>
                          </a:solidFill>
                          <a:latin typeface="Arial" panose="020B0604020202020204" pitchFamily="34" charset="0"/>
                          <a:ea typeface="MS PGothic" panose="020B0600070205080204" pitchFamily="34" charset="-128"/>
                        </a:defRPr>
                      </a:lvl1pPr>
                      <a:lvl2pPr marL="742950" indent="-285750">
                        <a:spcBef>
                          <a:spcPct val="30000"/>
                        </a:spcBef>
                        <a:buClr>
                          <a:schemeClr val="accent1"/>
                        </a:buClr>
                        <a:buFont typeface="Webdings" panose="05030102010509060703" pitchFamily="18" charset="2"/>
                        <a:defRPr sz="2000">
                          <a:solidFill>
                            <a:srgbClr val="404040"/>
                          </a:solidFill>
                          <a:latin typeface="Arial" panose="020B0604020202020204" pitchFamily="34" charset="0"/>
                          <a:ea typeface="MS PGothic" panose="020B0600070205080204" pitchFamily="34" charset="-128"/>
                        </a:defRPr>
                      </a:lvl2pPr>
                      <a:lvl3pPr marL="1143000" indent="-228600">
                        <a:spcBef>
                          <a:spcPct val="30000"/>
                        </a:spcBef>
                        <a:buClr>
                          <a:schemeClr val="accent1"/>
                        </a:buClr>
                        <a:buFont typeface="Webdings" panose="05030102010509060703" pitchFamily="18" charset="2"/>
                        <a:defRPr>
                          <a:solidFill>
                            <a:srgbClr val="404040"/>
                          </a:solidFill>
                          <a:latin typeface="Arial" panose="020B0604020202020204" pitchFamily="34" charset="0"/>
                          <a:ea typeface="MS PGothic" panose="020B0600070205080204" pitchFamily="34" charset="-128"/>
                        </a:defRPr>
                      </a:lvl3pPr>
                      <a:lvl4pPr marL="1600200" indent="-228600">
                        <a:spcBef>
                          <a:spcPct val="30000"/>
                        </a:spcBef>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Identify common classroom commands  with support.</a:t>
                      </a:r>
                      <a:endParaRPr kumimoji="0" lang="ru-RU" sz="16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213711">
                <a:tc>
                  <a:txBody>
                    <a:bodyPr/>
                    <a:lstStyle>
                      <a:lvl1pPr>
                        <a:spcBef>
                          <a:spcPct val="30000"/>
                        </a:spcBef>
                        <a:buClr>
                          <a:schemeClr val="accent1"/>
                        </a:buClr>
                        <a:buFont typeface="Webdings" panose="05030102010509060703" pitchFamily="18" charset="2"/>
                        <a:defRPr sz="2000">
                          <a:solidFill>
                            <a:srgbClr val="404040"/>
                          </a:solidFill>
                          <a:latin typeface="Arial" panose="020B0604020202020204" pitchFamily="34" charset="0"/>
                          <a:ea typeface="MS PGothic" panose="020B0600070205080204" pitchFamily="34" charset="-128"/>
                        </a:defRPr>
                      </a:lvl1pPr>
                      <a:lvl2pPr marL="742950" indent="-285750">
                        <a:spcBef>
                          <a:spcPct val="30000"/>
                        </a:spcBef>
                        <a:buClr>
                          <a:schemeClr val="accent1"/>
                        </a:buClr>
                        <a:buFont typeface="Webdings" panose="05030102010509060703" pitchFamily="18" charset="2"/>
                        <a:defRPr sz="2000">
                          <a:solidFill>
                            <a:srgbClr val="404040"/>
                          </a:solidFill>
                          <a:latin typeface="Arial" panose="020B0604020202020204" pitchFamily="34" charset="0"/>
                          <a:ea typeface="MS PGothic" panose="020B0600070205080204" pitchFamily="34" charset="-128"/>
                        </a:defRPr>
                      </a:lvl2pPr>
                      <a:lvl3pPr marL="1143000" indent="-228600">
                        <a:spcBef>
                          <a:spcPct val="30000"/>
                        </a:spcBef>
                        <a:buClr>
                          <a:schemeClr val="accent1"/>
                        </a:buClr>
                        <a:buFont typeface="Webdings" panose="05030102010509060703" pitchFamily="18" charset="2"/>
                        <a:defRPr>
                          <a:solidFill>
                            <a:srgbClr val="404040"/>
                          </a:solidFill>
                          <a:latin typeface="Arial" panose="020B0604020202020204" pitchFamily="34" charset="0"/>
                          <a:ea typeface="MS PGothic" panose="020B0600070205080204" pitchFamily="34" charset="-128"/>
                        </a:defRPr>
                      </a:lvl3pPr>
                      <a:lvl4pPr marL="1600200" indent="-228600">
                        <a:spcBef>
                          <a:spcPct val="30000"/>
                        </a:spcBef>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Task</a:t>
                      </a:r>
                      <a:endParaRPr kumimoji="0" lang="ru-RU" sz="1600" b="1"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30000"/>
                        </a:spcBef>
                        <a:buClr>
                          <a:schemeClr val="accent1"/>
                        </a:buClr>
                        <a:buFont typeface="Webdings" panose="05030102010509060703" pitchFamily="18" charset="2"/>
                        <a:defRPr sz="2000">
                          <a:solidFill>
                            <a:srgbClr val="404040"/>
                          </a:solidFill>
                          <a:latin typeface="Arial" panose="020B0604020202020204" pitchFamily="34" charset="0"/>
                          <a:ea typeface="MS PGothic" panose="020B0600070205080204" pitchFamily="34" charset="-128"/>
                        </a:defRPr>
                      </a:lvl1pPr>
                      <a:lvl2pPr marL="742950" indent="-285750">
                        <a:spcBef>
                          <a:spcPct val="30000"/>
                        </a:spcBef>
                        <a:buClr>
                          <a:schemeClr val="accent1"/>
                        </a:buClr>
                        <a:buFont typeface="Webdings" panose="05030102010509060703" pitchFamily="18" charset="2"/>
                        <a:defRPr sz="2000">
                          <a:solidFill>
                            <a:srgbClr val="404040"/>
                          </a:solidFill>
                          <a:latin typeface="Arial" panose="020B0604020202020204" pitchFamily="34" charset="0"/>
                          <a:ea typeface="MS PGothic" panose="020B0600070205080204" pitchFamily="34" charset="-128"/>
                        </a:defRPr>
                      </a:lvl2pPr>
                      <a:lvl3pPr marL="1143000" indent="-228600">
                        <a:spcBef>
                          <a:spcPct val="30000"/>
                        </a:spcBef>
                        <a:buClr>
                          <a:schemeClr val="accent1"/>
                        </a:buClr>
                        <a:buFont typeface="Webdings" panose="05030102010509060703" pitchFamily="18" charset="2"/>
                        <a:defRPr>
                          <a:solidFill>
                            <a:srgbClr val="404040"/>
                          </a:solidFill>
                          <a:latin typeface="Arial" panose="020B0604020202020204" pitchFamily="34" charset="0"/>
                          <a:ea typeface="MS PGothic" panose="020B0600070205080204" pitchFamily="34" charset="-128"/>
                        </a:defRPr>
                      </a:lvl3pPr>
                      <a:lvl4pPr marL="1600200" indent="-228600">
                        <a:spcBef>
                          <a:spcPct val="30000"/>
                        </a:spcBef>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Write words in the boxes under appropriate pictures in the space provided.</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Teacher reads the following instructions: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FF0000"/>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FF0000"/>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FF0000"/>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FF0000"/>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FF0000"/>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FF0000"/>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FF0000"/>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FF0000"/>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FF0000"/>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FF0000"/>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10739">
                <a:tc>
                  <a:txBody>
                    <a:bodyPr/>
                    <a:lstStyle>
                      <a:lvl1pPr>
                        <a:spcBef>
                          <a:spcPct val="30000"/>
                        </a:spcBef>
                        <a:buClr>
                          <a:schemeClr val="accent1"/>
                        </a:buClr>
                        <a:buFont typeface="Webdings" panose="05030102010509060703" pitchFamily="18" charset="2"/>
                        <a:defRPr sz="2000">
                          <a:solidFill>
                            <a:srgbClr val="404040"/>
                          </a:solidFill>
                          <a:latin typeface="Arial" panose="020B0604020202020204" pitchFamily="34" charset="0"/>
                          <a:ea typeface="MS PGothic" panose="020B0600070205080204" pitchFamily="34" charset="-128"/>
                        </a:defRPr>
                      </a:lvl1pPr>
                      <a:lvl2pPr marL="742950" indent="-285750">
                        <a:spcBef>
                          <a:spcPct val="30000"/>
                        </a:spcBef>
                        <a:buClr>
                          <a:schemeClr val="accent1"/>
                        </a:buClr>
                        <a:buFont typeface="Webdings" panose="05030102010509060703" pitchFamily="18" charset="2"/>
                        <a:defRPr sz="2000">
                          <a:solidFill>
                            <a:srgbClr val="404040"/>
                          </a:solidFill>
                          <a:latin typeface="Arial" panose="020B0604020202020204" pitchFamily="34" charset="0"/>
                          <a:ea typeface="MS PGothic" panose="020B0600070205080204" pitchFamily="34" charset="-128"/>
                        </a:defRPr>
                      </a:lvl2pPr>
                      <a:lvl3pPr marL="1143000" indent="-228600">
                        <a:spcBef>
                          <a:spcPct val="30000"/>
                        </a:spcBef>
                        <a:buClr>
                          <a:schemeClr val="accent1"/>
                        </a:buClr>
                        <a:buFont typeface="Webdings" panose="05030102010509060703" pitchFamily="18" charset="2"/>
                        <a:defRPr>
                          <a:solidFill>
                            <a:srgbClr val="404040"/>
                          </a:solidFill>
                          <a:latin typeface="Arial" panose="020B0604020202020204" pitchFamily="34" charset="0"/>
                          <a:ea typeface="MS PGothic" panose="020B0600070205080204" pitchFamily="34" charset="-128"/>
                        </a:defRPr>
                      </a:lvl3pPr>
                      <a:lvl4pPr marL="1600200" indent="-228600">
                        <a:spcBef>
                          <a:spcPct val="30000"/>
                        </a:spcBef>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Assessment Criteria</a:t>
                      </a:r>
                      <a:endParaRPr kumimoji="0" lang="ru-RU" sz="1600" b="1"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buClr>
                          <a:schemeClr val="accent1"/>
                        </a:buClr>
                        <a:buFont typeface="Webdings" panose="05030102010509060703" pitchFamily="18" charset="2"/>
                        <a:defRPr sz="2000">
                          <a:solidFill>
                            <a:srgbClr val="404040"/>
                          </a:solidFill>
                          <a:latin typeface="Arial" panose="020B0604020202020204" pitchFamily="34" charset="0"/>
                          <a:ea typeface="MS PGothic" panose="020B0600070205080204" pitchFamily="34" charset="-128"/>
                        </a:defRPr>
                      </a:lvl1pPr>
                      <a:lvl2pPr marL="742950" indent="-285750">
                        <a:spcBef>
                          <a:spcPct val="30000"/>
                        </a:spcBef>
                        <a:buClr>
                          <a:schemeClr val="accent1"/>
                        </a:buClr>
                        <a:buFont typeface="Webdings" panose="05030102010509060703" pitchFamily="18" charset="2"/>
                        <a:defRPr sz="2000">
                          <a:solidFill>
                            <a:srgbClr val="404040"/>
                          </a:solidFill>
                          <a:latin typeface="Arial" panose="020B0604020202020204" pitchFamily="34" charset="0"/>
                          <a:ea typeface="MS PGothic" panose="020B0600070205080204" pitchFamily="34" charset="-128"/>
                        </a:defRPr>
                      </a:lvl2pPr>
                      <a:lvl3pPr marL="1143000" indent="-228600">
                        <a:spcBef>
                          <a:spcPct val="30000"/>
                        </a:spcBef>
                        <a:buClr>
                          <a:schemeClr val="accent1"/>
                        </a:buClr>
                        <a:buFont typeface="Webdings" panose="05030102010509060703" pitchFamily="18" charset="2"/>
                        <a:defRPr>
                          <a:solidFill>
                            <a:srgbClr val="404040"/>
                          </a:solidFill>
                          <a:latin typeface="Arial" panose="020B0604020202020204" pitchFamily="34" charset="0"/>
                          <a:ea typeface="MS PGothic" panose="020B0600070205080204" pitchFamily="34" charset="-128"/>
                        </a:defRPr>
                      </a:lvl3pPr>
                      <a:lvl4pPr marL="1600200" indent="-228600">
                        <a:spcBef>
                          <a:spcPct val="30000"/>
                        </a:spcBef>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Descriptors</a:t>
                      </a:r>
                      <a:endParaRPr kumimoji="0" lang="ru-RU" sz="1600" b="1"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16108">
                <a:tc>
                  <a:txBody>
                    <a:bodyPr/>
                    <a:lstStyle>
                      <a:lvl1pPr>
                        <a:spcBef>
                          <a:spcPct val="30000"/>
                        </a:spcBef>
                        <a:buClr>
                          <a:schemeClr val="accent1"/>
                        </a:buClr>
                        <a:buFont typeface="Webdings" panose="05030102010509060703" pitchFamily="18" charset="2"/>
                        <a:defRPr sz="2000">
                          <a:solidFill>
                            <a:srgbClr val="404040"/>
                          </a:solidFill>
                          <a:latin typeface="Arial" panose="020B0604020202020204" pitchFamily="34" charset="0"/>
                          <a:ea typeface="MS PGothic" panose="020B0600070205080204" pitchFamily="34" charset="-128"/>
                        </a:defRPr>
                      </a:lvl1pPr>
                      <a:lvl2pPr marL="742950" indent="-285750">
                        <a:spcBef>
                          <a:spcPct val="30000"/>
                        </a:spcBef>
                        <a:buClr>
                          <a:schemeClr val="accent1"/>
                        </a:buClr>
                        <a:buFont typeface="Webdings" panose="05030102010509060703" pitchFamily="18" charset="2"/>
                        <a:defRPr sz="2000">
                          <a:solidFill>
                            <a:srgbClr val="404040"/>
                          </a:solidFill>
                          <a:latin typeface="Arial" panose="020B0604020202020204" pitchFamily="34" charset="0"/>
                          <a:ea typeface="MS PGothic" panose="020B0600070205080204" pitchFamily="34" charset="-128"/>
                        </a:defRPr>
                      </a:lvl2pPr>
                      <a:lvl3pPr marL="1143000" indent="-228600">
                        <a:spcBef>
                          <a:spcPct val="30000"/>
                        </a:spcBef>
                        <a:buClr>
                          <a:schemeClr val="accent1"/>
                        </a:buClr>
                        <a:buFont typeface="Webdings" panose="05030102010509060703" pitchFamily="18" charset="2"/>
                        <a:defRPr>
                          <a:solidFill>
                            <a:srgbClr val="404040"/>
                          </a:solidFill>
                          <a:latin typeface="Arial" panose="020B0604020202020204" pitchFamily="34" charset="0"/>
                          <a:ea typeface="MS PGothic" panose="020B0600070205080204" pitchFamily="34" charset="-128"/>
                        </a:defRPr>
                      </a:lvl3pPr>
                      <a:lvl4pPr marL="1600200" indent="-228600">
                        <a:spcBef>
                          <a:spcPct val="30000"/>
                        </a:spcBef>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Identify common classroom commands  with support.</a:t>
                      </a:r>
                      <a:endParaRPr kumimoji="0" lang="ru-RU" sz="16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buClr>
                          <a:schemeClr val="accent1"/>
                        </a:buClr>
                        <a:buFont typeface="Webdings" panose="05030102010509060703" pitchFamily="18" charset="2"/>
                        <a:defRPr sz="2000">
                          <a:solidFill>
                            <a:srgbClr val="404040"/>
                          </a:solidFill>
                          <a:latin typeface="Arial" panose="020B0604020202020204" pitchFamily="34" charset="0"/>
                          <a:ea typeface="MS PGothic" panose="020B0600070205080204" pitchFamily="34" charset="-128"/>
                        </a:defRPr>
                      </a:lvl1pPr>
                      <a:lvl2pPr marL="742950" indent="-285750">
                        <a:spcBef>
                          <a:spcPct val="30000"/>
                        </a:spcBef>
                        <a:buClr>
                          <a:schemeClr val="accent1"/>
                        </a:buClr>
                        <a:buFont typeface="Webdings" panose="05030102010509060703" pitchFamily="18" charset="2"/>
                        <a:defRPr sz="2000">
                          <a:solidFill>
                            <a:srgbClr val="404040"/>
                          </a:solidFill>
                          <a:latin typeface="Arial" panose="020B0604020202020204" pitchFamily="34" charset="0"/>
                          <a:ea typeface="MS PGothic" panose="020B0600070205080204" pitchFamily="34" charset="-128"/>
                        </a:defRPr>
                      </a:lvl2pPr>
                      <a:lvl3pPr marL="1143000" indent="-228600">
                        <a:spcBef>
                          <a:spcPct val="30000"/>
                        </a:spcBef>
                        <a:buClr>
                          <a:schemeClr val="accent1"/>
                        </a:buClr>
                        <a:buFont typeface="Webdings" panose="05030102010509060703" pitchFamily="18" charset="2"/>
                        <a:defRPr>
                          <a:solidFill>
                            <a:srgbClr val="404040"/>
                          </a:solidFill>
                          <a:latin typeface="Arial" panose="020B0604020202020204" pitchFamily="34" charset="0"/>
                          <a:ea typeface="MS PGothic" panose="020B0600070205080204" pitchFamily="34" charset="-128"/>
                        </a:defRPr>
                      </a:lvl3pPr>
                      <a:lvl4pPr marL="1600200" indent="-228600">
                        <a:spcBef>
                          <a:spcPct val="30000"/>
                        </a:spcBef>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A learner </a:t>
                      </a:r>
                    </a:p>
                    <a:p>
                      <a:pPr marL="171450" marR="0" lvl="0" indent="-17145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links instruction with its picture;</a:t>
                      </a:r>
                    </a:p>
                    <a:p>
                      <a:pPr marL="171450" marR="0" lvl="0" indent="-17145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writes words in an appropriate box.</a:t>
                      </a:r>
                      <a:endParaRPr kumimoji="0" lang="ru-RU" sz="1600" b="0"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pic>
        <p:nvPicPr>
          <p:cNvPr id="9" name="Рисунок 8"/>
          <p:cNvPicPr>
            <a:picLocks noChangeAspect="1"/>
          </p:cNvPicPr>
          <p:nvPr/>
        </p:nvPicPr>
        <p:blipFill>
          <a:blip r:embed="rId3"/>
          <a:stretch>
            <a:fillRect/>
          </a:stretch>
        </p:blipFill>
        <p:spPr>
          <a:xfrm>
            <a:off x="6632235" y="2176789"/>
            <a:ext cx="5333793" cy="3041597"/>
          </a:xfrm>
          <a:prstGeom prst="rect">
            <a:avLst/>
          </a:prstGeom>
        </p:spPr>
      </p:pic>
    </p:spTree>
    <p:extLst>
      <p:ext uri="{BB962C8B-B14F-4D97-AF65-F5344CB8AC3E}">
        <p14:creationId xmlns:p14="http://schemas.microsoft.com/office/powerpoint/2010/main" val="21969109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047651"/>
          </a:xfrm>
        </p:spPr>
        <p:txBody>
          <a:bodyPr>
            <a:normAutofit/>
          </a:bodyPr>
          <a:lstStyle/>
          <a:p>
            <a:pPr algn="ctr"/>
            <a:r>
              <a:rPr lang="en-US" sz="2000" b="1" dirty="0" smtClean="0">
                <a:latin typeface="Arial" panose="020B0604020202020204" pitchFamily="34" charset="0"/>
                <a:cs typeface="Arial" panose="020B0604020202020204" pitchFamily="34" charset="0"/>
              </a:rPr>
              <a:t>TASK FOR FORMATIVE ASSESSMENT IN ENGLISH FOR GRADE 5</a:t>
            </a:r>
            <a:endParaRPr lang="ru-RU" sz="2000" b="1" dirty="0">
              <a:latin typeface="Arial" panose="020B0604020202020204" pitchFamily="34" charset="0"/>
              <a:cs typeface="Arial" panose="020B0604020202020204" pitchFamily="34" charset="0"/>
            </a:endParaRPr>
          </a:p>
        </p:txBody>
      </p:sp>
      <p:sp>
        <p:nvSpPr>
          <p:cNvPr id="3" name="Номер слайда 2"/>
          <p:cNvSpPr>
            <a:spLocks noGrp="1"/>
          </p:cNvSpPr>
          <p:nvPr>
            <p:ph type="sldNum" sz="quarter" idx="12"/>
          </p:nvPr>
        </p:nvSpPr>
        <p:spPr/>
        <p:txBody>
          <a:bodyPr/>
          <a:lstStyle/>
          <a:p>
            <a:fld id="{4F690B3A-4AE9-410E-A8B7-829E3F0D844A}" type="slidenum">
              <a:rPr lang="ru-RU" smtClean="0">
                <a:solidFill>
                  <a:prstClr val="black">
                    <a:tint val="75000"/>
                  </a:prstClr>
                </a:solidFill>
              </a:rPr>
              <a:pPr/>
              <a:t>26</a:t>
            </a:fld>
            <a:endParaRPr lang="ru-RU" dirty="0">
              <a:solidFill>
                <a:prstClr val="black">
                  <a:tint val="75000"/>
                </a:prstClr>
              </a:solidFill>
            </a:endParaRPr>
          </a:p>
        </p:txBody>
      </p:sp>
      <p:sp>
        <p:nvSpPr>
          <p:cNvPr id="4" name="TextBox 3"/>
          <p:cNvSpPr txBox="1"/>
          <p:nvPr/>
        </p:nvSpPr>
        <p:spPr>
          <a:xfrm>
            <a:off x="1811524" y="1069240"/>
            <a:ext cx="8424936" cy="646331"/>
          </a:xfrm>
          <a:prstGeom prst="rect">
            <a:avLst/>
          </a:prstGeom>
          <a:noFill/>
        </p:spPr>
        <p:txBody>
          <a:bodyPr wrap="square" rtlCol="0">
            <a:spAutoFit/>
          </a:bodyPr>
          <a:lstStyle/>
          <a:p>
            <a:pPr algn="just"/>
            <a:r>
              <a:rPr lang="en-US" dirty="0">
                <a:latin typeface="Arial" panose="020B0604020202020204" pitchFamily="34" charset="0"/>
                <a:cs typeface="Arial" panose="020B0604020202020204" pitchFamily="34" charset="0"/>
              </a:rPr>
              <a:t>Work in pairs. Ask your partner questions about his/ her house. Draw your partner’s house according to his story. Present your findings to your classmates. </a:t>
            </a:r>
            <a:endParaRPr lang="ru-RU" dirty="0">
              <a:latin typeface="Arial" panose="020B0604020202020204" pitchFamily="34" charset="0"/>
              <a:cs typeface="Arial" panose="020B0604020202020204" pitchFamily="34" charset="0"/>
            </a:endParaRPr>
          </a:p>
        </p:txBody>
      </p:sp>
      <p:sp>
        <p:nvSpPr>
          <p:cNvPr id="5" name="Прямоугольник 4"/>
          <p:cNvSpPr/>
          <p:nvPr/>
        </p:nvSpPr>
        <p:spPr>
          <a:xfrm>
            <a:off x="2027548" y="3861049"/>
            <a:ext cx="8208912" cy="800219"/>
          </a:xfrm>
          <a:prstGeom prst="rect">
            <a:avLst/>
          </a:prstGeom>
        </p:spPr>
        <p:txBody>
          <a:bodyPr wrap="square">
            <a:spAutoFit/>
          </a:bodyPr>
          <a:lstStyle/>
          <a:p>
            <a:r>
              <a:rPr lang="ru-RU" sz="2800" dirty="0">
                <a:latin typeface="Arial Narrow" panose="020B0606020202030204" pitchFamily="34" charset="0"/>
              </a:rPr>
              <a:t> </a:t>
            </a:r>
          </a:p>
          <a:p>
            <a:r>
              <a:rPr lang="ru-RU" dirty="0"/>
              <a:t>     </a:t>
            </a:r>
          </a:p>
        </p:txBody>
      </p:sp>
      <p:graphicFrame>
        <p:nvGraphicFramePr>
          <p:cNvPr id="6" name="Таблица 5"/>
          <p:cNvGraphicFramePr>
            <a:graphicFrameLocks noGrp="1"/>
          </p:cNvGraphicFramePr>
          <p:nvPr>
            <p:extLst>
              <p:ext uri="{D42A27DB-BD31-4B8C-83A1-F6EECF244321}">
                <p14:modId xmlns:p14="http://schemas.microsoft.com/office/powerpoint/2010/main" val="2239102683"/>
              </p:ext>
            </p:extLst>
          </p:nvPr>
        </p:nvGraphicFramePr>
        <p:xfrm>
          <a:off x="1811524" y="4001776"/>
          <a:ext cx="7560840" cy="2780907"/>
        </p:xfrm>
        <a:graphic>
          <a:graphicData uri="http://schemas.openxmlformats.org/drawingml/2006/table">
            <a:tbl>
              <a:tblPr>
                <a:tableStyleId>{5C22544A-7EE6-4342-B048-85BDC9FD1C3A}</a:tableStyleId>
              </a:tblPr>
              <a:tblGrid>
                <a:gridCol w="3024664">
                  <a:extLst>
                    <a:ext uri="{9D8B030D-6E8A-4147-A177-3AD203B41FA5}">
                      <a16:colId xmlns:a16="http://schemas.microsoft.com/office/drawing/2014/main" val="20000"/>
                    </a:ext>
                  </a:extLst>
                </a:gridCol>
                <a:gridCol w="4536176">
                  <a:extLst>
                    <a:ext uri="{9D8B030D-6E8A-4147-A177-3AD203B41FA5}">
                      <a16:colId xmlns:a16="http://schemas.microsoft.com/office/drawing/2014/main" val="20001"/>
                    </a:ext>
                  </a:extLst>
                </a:gridCol>
              </a:tblGrid>
              <a:tr h="426474">
                <a:tc>
                  <a:txBody>
                    <a:bodyPr/>
                    <a:lstStyle/>
                    <a:p>
                      <a:pPr>
                        <a:lnSpc>
                          <a:spcPct val="100000"/>
                        </a:lnSpc>
                        <a:spcAft>
                          <a:spcPts val="0"/>
                        </a:spcAft>
                      </a:pPr>
                      <a:r>
                        <a:rPr lang="en-US" sz="1600" dirty="0" smtClean="0">
                          <a:solidFill>
                            <a:srgbClr val="FF0000"/>
                          </a:solidFill>
                          <a:effectLst/>
                          <a:latin typeface="Arial" panose="020B0604020202020204" pitchFamily="34" charset="0"/>
                          <a:cs typeface="Arial" panose="020B0604020202020204" pitchFamily="34" charset="0"/>
                        </a:rPr>
                        <a:t>Assessment criteria </a:t>
                      </a:r>
                    </a:p>
                    <a:p>
                      <a:pPr>
                        <a:lnSpc>
                          <a:spcPct val="100000"/>
                        </a:lnSpc>
                        <a:spcAft>
                          <a:spcPts val="0"/>
                        </a:spcAft>
                      </a:pPr>
                      <a:endParaRPr lang="ru-RU" sz="16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0000"/>
                        </a:lnSpc>
                        <a:spcAft>
                          <a:spcPts val="0"/>
                        </a:spcAft>
                      </a:pPr>
                      <a:r>
                        <a:rPr lang="en-US" sz="1600" dirty="0" smtClean="0">
                          <a:solidFill>
                            <a:srgbClr val="FF0000"/>
                          </a:solidFill>
                          <a:effectLst/>
                          <a:latin typeface="Arial" panose="020B0604020202020204" pitchFamily="34" charset="0"/>
                          <a:cs typeface="Arial" panose="020B0604020202020204" pitchFamily="34" charset="0"/>
                        </a:rPr>
                        <a:t>Descriptors </a:t>
                      </a:r>
                      <a:endParaRPr lang="ru-RU" sz="16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0"/>
                  </a:ext>
                </a:extLst>
              </a:tr>
              <a:tr h="7644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effectLst/>
                          <a:latin typeface="Arial" panose="020B0604020202020204" pitchFamily="34" charset="0"/>
                          <a:ea typeface="Calibri" panose="020F0502020204030204" pitchFamily="34" charset="0"/>
                          <a:cs typeface="Arial" panose="020B0604020202020204" pitchFamily="34" charset="0"/>
                        </a:rPr>
                        <a:t>Make up basic interrogative sentences and get information about the topic;</a:t>
                      </a:r>
                    </a:p>
                  </a:txBody>
                  <a:tcPr marL="68580" marR="68580" marT="0" marB="0"/>
                </a:tc>
                <a:tc>
                  <a:txBody>
                    <a:bodyPr/>
                    <a:lstStyle/>
                    <a:p>
                      <a:pPr marL="342900" lvl="0" indent="-342900">
                        <a:lnSpc>
                          <a:spcPct val="100000"/>
                        </a:lnSpc>
                        <a:spcAft>
                          <a:spcPts val="0"/>
                        </a:spcAft>
                        <a:buFont typeface="Symbol" panose="05050102010706020507" pitchFamily="18" charset="2"/>
                        <a:buChar char=""/>
                      </a:pPr>
                      <a:endParaRPr lang="en-US" sz="16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1"/>
                  </a:ext>
                </a:extLst>
              </a:tr>
              <a:tr h="7644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effectLst/>
                          <a:latin typeface="Arial" panose="020B0604020202020204" pitchFamily="34" charset="0"/>
                          <a:ea typeface="Calibri" panose="020F0502020204030204" pitchFamily="34" charset="0"/>
                          <a:cs typeface="Arial" panose="020B0604020202020204" pitchFamily="34" charset="0"/>
                        </a:rPr>
                        <a:t>Figure out the content of a short conversation with some support;</a:t>
                      </a:r>
                    </a:p>
                  </a:txBody>
                  <a:tcPr marL="68580" marR="68580" marT="0" marB="0"/>
                </a:tc>
                <a:tc>
                  <a:txBody>
                    <a:bodyPr/>
                    <a:lstStyle/>
                    <a:p>
                      <a:pPr marL="342900" lvl="0" indent="-342900">
                        <a:lnSpc>
                          <a:spcPct val="100000"/>
                        </a:lnSpc>
                        <a:spcAft>
                          <a:spcPts val="0"/>
                        </a:spcAft>
                        <a:buFont typeface="Symbol" panose="05050102010706020507" pitchFamily="18" charset="2"/>
                        <a:buChar char=""/>
                      </a:pPr>
                      <a:endParaRPr lang="ru-RU" sz="16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2"/>
                  </a:ext>
                </a:extLst>
              </a:tr>
              <a:tr h="7644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effectLst/>
                          <a:latin typeface="Arial" panose="020B0604020202020204" pitchFamily="34" charset="0"/>
                          <a:ea typeface="Calibri" panose="020F0502020204030204" pitchFamily="34" charset="0"/>
                          <a:cs typeface="Arial" panose="020B0604020202020204" pitchFamily="34" charset="0"/>
                        </a:rPr>
                        <a:t>Organize information logically;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effectLst/>
                          <a:latin typeface="Arial" panose="020B0604020202020204" pitchFamily="34" charset="0"/>
                          <a:ea typeface="Calibri" panose="020F0502020204030204" pitchFamily="34" charset="0"/>
                          <a:cs typeface="Arial" panose="020B0604020202020204" pitchFamily="34" charset="0"/>
                        </a:rPr>
                        <a:t>Express ideas clearly.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smtClean="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342900" lvl="0" indent="-342900">
                        <a:lnSpc>
                          <a:spcPct val="100000"/>
                        </a:lnSpc>
                        <a:spcAft>
                          <a:spcPts val="0"/>
                        </a:spcAft>
                        <a:buFont typeface="Symbol" panose="05050102010706020507" pitchFamily="18" charset="2"/>
                        <a:buChar char=""/>
                      </a:pPr>
                      <a:endParaRPr lang="ru-RU" sz="16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3"/>
                  </a:ext>
                </a:extLst>
              </a:tr>
            </a:tbl>
          </a:graphicData>
        </a:graphic>
      </p:graphicFrame>
      <p:pic>
        <p:nvPicPr>
          <p:cNvPr id="7" name="Рисунок 6"/>
          <p:cNvPicPr>
            <a:picLocks noChangeAspect="1"/>
          </p:cNvPicPr>
          <p:nvPr/>
        </p:nvPicPr>
        <p:blipFill>
          <a:blip r:embed="rId3"/>
          <a:stretch>
            <a:fillRect/>
          </a:stretch>
        </p:blipFill>
        <p:spPr>
          <a:xfrm>
            <a:off x="3925615" y="1772512"/>
            <a:ext cx="3704896" cy="2088538"/>
          </a:xfrm>
          <a:prstGeom prst="rect">
            <a:avLst/>
          </a:prstGeom>
        </p:spPr>
      </p:pic>
    </p:spTree>
    <p:extLst>
      <p:ext uri="{BB962C8B-B14F-4D97-AF65-F5344CB8AC3E}">
        <p14:creationId xmlns:p14="http://schemas.microsoft.com/office/powerpoint/2010/main" val="22815135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047651"/>
          </a:xfrm>
        </p:spPr>
        <p:txBody>
          <a:bodyPr>
            <a:normAutofit/>
          </a:bodyPr>
          <a:lstStyle/>
          <a:p>
            <a:pPr algn="ctr"/>
            <a:r>
              <a:rPr lang="en-US" sz="2000" b="1" dirty="0" smtClean="0">
                <a:latin typeface="Arial" panose="020B0604020202020204" pitchFamily="34" charset="0"/>
                <a:cs typeface="Arial" panose="020B0604020202020204" pitchFamily="34" charset="0"/>
              </a:rPr>
              <a:t>TASK FOR FORMATIVE ASSESSMENT IN ENGLISH FOR GRADE 5</a:t>
            </a:r>
            <a:endParaRPr lang="ru-RU" sz="2000" b="1" dirty="0">
              <a:latin typeface="Arial" panose="020B0604020202020204" pitchFamily="34" charset="0"/>
              <a:cs typeface="Arial" panose="020B0604020202020204" pitchFamily="34" charset="0"/>
            </a:endParaRPr>
          </a:p>
        </p:txBody>
      </p:sp>
      <p:sp>
        <p:nvSpPr>
          <p:cNvPr id="3" name="Номер слайда 2"/>
          <p:cNvSpPr>
            <a:spLocks noGrp="1"/>
          </p:cNvSpPr>
          <p:nvPr>
            <p:ph type="sldNum" sz="quarter" idx="12"/>
          </p:nvPr>
        </p:nvSpPr>
        <p:spPr/>
        <p:txBody>
          <a:bodyPr/>
          <a:lstStyle/>
          <a:p>
            <a:fld id="{4F690B3A-4AE9-410E-A8B7-829E3F0D844A}" type="slidenum">
              <a:rPr lang="ru-RU" smtClean="0">
                <a:solidFill>
                  <a:prstClr val="black">
                    <a:tint val="75000"/>
                  </a:prstClr>
                </a:solidFill>
                <a:latin typeface="Arial" panose="020B0604020202020204" pitchFamily="34" charset="0"/>
                <a:cs typeface="Arial" panose="020B0604020202020204" pitchFamily="34" charset="0"/>
              </a:rPr>
              <a:pPr/>
              <a:t>27</a:t>
            </a:fld>
            <a:endParaRPr lang="ru-RU" dirty="0">
              <a:solidFill>
                <a:prstClr val="black">
                  <a:tint val="75000"/>
                </a:prstClr>
              </a:solidFill>
              <a:latin typeface="Arial" panose="020B0604020202020204" pitchFamily="34" charset="0"/>
              <a:cs typeface="Arial" panose="020B0604020202020204" pitchFamily="34" charset="0"/>
            </a:endParaRPr>
          </a:p>
        </p:txBody>
      </p:sp>
      <p:sp>
        <p:nvSpPr>
          <p:cNvPr id="4" name="TextBox 3"/>
          <p:cNvSpPr txBox="1"/>
          <p:nvPr/>
        </p:nvSpPr>
        <p:spPr>
          <a:xfrm>
            <a:off x="1811524" y="1069240"/>
            <a:ext cx="8424936" cy="646331"/>
          </a:xfrm>
          <a:prstGeom prst="rect">
            <a:avLst/>
          </a:prstGeom>
          <a:noFill/>
        </p:spPr>
        <p:txBody>
          <a:bodyPr wrap="square" rtlCol="0">
            <a:spAutoFit/>
          </a:bodyPr>
          <a:lstStyle/>
          <a:p>
            <a:pPr algn="just"/>
            <a:r>
              <a:rPr lang="en-US" dirty="0">
                <a:latin typeface="Arial" panose="020B0604020202020204" pitchFamily="34" charset="0"/>
                <a:cs typeface="Arial" panose="020B0604020202020204" pitchFamily="34" charset="0"/>
              </a:rPr>
              <a:t>Work in pairs. Ask your partner questions about his/ her house. Draw your partner’s house according to his story. Present your findings to your classmates. </a:t>
            </a:r>
            <a:endParaRPr lang="ru-RU" dirty="0">
              <a:latin typeface="Arial" panose="020B0604020202020204" pitchFamily="34" charset="0"/>
              <a:cs typeface="Arial" panose="020B0604020202020204" pitchFamily="34" charset="0"/>
            </a:endParaRPr>
          </a:p>
        </p:txBody>
      </p:sp>
      <p:sp>
        <p:nvSpPr>
          <p:cNvPr id="5" name="Прямоугольник 4"/>
          <p:cNvSpPr/>
          <p:nvPr/>
        </p:nvSpPr>
        <p:spPr>
          <a:xfrm>
            <a:off x="2027548" y="3861049"/>
            <a:ext cx="8208912" cy="800219"/>
          </a:xfrm>
          <a:prstGeom prst="rect">
            <a:avLst/>
          </a:prstGeom>
        </p:spPr>
        <p:txBody>
          <a:bodyPr wrap="square">
            <a:spAutoFit/>
          </a:bodyPr>
          <a:lstStyle/>
          <a:p>
            <a:r>
              <a:rPr lang="ru-RU" sz="2800" dirty="0">
                <a:latin typeface="Arial" panose="020B0604020202020204" pitchFamily="34" charset="0"/>
                <a:cs typeface="Arial" panose="020B0604020202020204" pitchFamily="34" charset="0"/>
              </a:rPr>
              <a:t> </a:t>
            </a:r>
          </a:p>
          <a:p>
            <a:r>
              <a:rPr lang="ru-RU" dirty="0">
                <a:latin typeface="Arial" panose="020B0604020202020204" pitchFamily="34" charset="0"/>
                <a:cs typeface="Arial" panose="020B0604020202020204" pitchFamily="34" charset="0"/>
              </a:rPr>
              <a:t>     </a:t>
            </a:r>
          </a:p>
        </p:txBody>
      </p:sp>
      <p:graphicFrame>
        <p:nvGraphicFramePr>
          <p:cNvPr id="6" name="Таблица 5"/>
          <p:cNvGraphicFramePr>
            <a:graphicFrameLocks noGrp="1"/>
          </p:cNvGraphicFramePr>
          <p:nvPr>
            <p:extLst>
              <p:ext uri="{D42A27DB-BD31-4B8C-83A1-F6EECF244321}">
                <p14:modId xmlns:p14="http://schemas.microsoft.com/office/powerpoint/2010/main" val="1776760575"/>
              </p:ext>
            </p:extLst>
          </p:nvPr>
        </p:nvGraphicFramePr>
        <p:xfrm>
          <a:off x="1811524" y="4001776"/>
          <a:ext cx="7560840" cy="2780907"/>
        </p:xfrm>
        <a:graphic>
          <a:graphicData uri="http://schemas.openxmlformats.org/drawingml/2006/table">
            <a:tbl>
              <a:tblPr>
                <a:tableStyleId>{5C22544A-7EE6-4342-B048-85BDC9FD1C3A}</a:tableStyleId>
              </a:tblPr>
              <a:tblGrid>
                <a:gridCol w="3024664">
                  <a:extLst>
                    <a:ext uri="{9D8B030D-6E8A-4147-A177-3AD203B41FA5}">
                      <a16:colId xmlns:a16="http://schemas.microsoft.com/office/drawing/2014/main" val="20000"/>
                    </a:ext>
                  </a:extLst>
                </a:gridCol>
                <a:gridCol w="4536176">
                  <a:extLst>
                    <a:ext uri="{9D8B030D-6E8A-4147-A177-3AD203B41FA5}">
                      <a16:colId xmlns:a16="http://schemas.microsoft.com/office/drawing/2014/main" val="20001"/>
                    </a:ext>
                  </a:extLst>
                </a:gridCol>
              </a:tblGrid>
              <a:tr h="426474">
                <a:tc>
                  <a:txBody>
                    <a:bodyPr/>
                    <a:lstStyle/>
                    <a:p>
                      <a:pPr>
                        <a:lnSpc>
                          <a:spcPct val="100000"/>
                        </a:lnSpc>
                        <a:spcAft>
                          <a:spcPts val="0"/>
                        </a:spcAft>
                      </a:pPr>
                      <a:r>
                        <a:rPr lang="en-US" sz="1600" dirty="0" smtClean="0">
                          <a:solidFill>
                            <a:srgbClr val="FF0000"/>
                          </a:solidFill>
                          <a:effectLst/>
                          <a:latin typeface="Arial" panose="020B0604020202020204" pitchFamily="34" charset="0"/>
                          <a:cs typeface="Arial" panose="020B0604020202020204" pitchFamily="34" charset="0"/>
                        </a:rPr>
                        <a:t>Assessment criteria </a:t>
                      </a:r>
                    </a:p>
                    <a:p>
                      <a:pPr>
                        <a:lnSpc>
                          <a:spcPct val="100000"/>
                        </a:lnSpc>
                        <a:spcAft>
                          <a:spcPts val="0"/>
                        </a:spcAft>
                      </a:pPr>
                      <a:endParaRPr lang="ru-RU" sz="16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0000"/>
                        </a:lnSpc>
                        <a:spcAft>
                          <a:spcPts val="0"/>
                        </a:spcAft>
                      </a:pPr>
                      <a:r>
                        <a:rPr lang="en-US" sz="1600" dirty="0" smtClean="0">
                          <a:solidFill>
                            <a:srgbClr val="FF0000"/>
                          </a:solidFill>
                          <a:effectLst/>
                          <a:latin typeface="Arial" panose="020B0604020202020204" pitchFamily="34" charset="0"/>
                          <a:cs typeface="Arial" panose="020B0604020202020204" pitchFamily="34" charset="0"/>
                        </a:rPr>
                        <a:t>Descriptors </a:t>
                      </a:r>
                      <a:endParaRPr lang="ru-RU" sz="16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0"/>
                  </a:ext>
                </a:extLst>
              </a:tr>
              <a:tr h="7644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effectLst/>
                          <a:latin typeface="Arial" panose="020B0604020202020204" pitchFamily="34" charset="0"/>
                          <a:ea typeface="Calibri" panose="020F0502020204030204" pitchFamily="34" charset="0"/>
                          <a:cs typeface="Arial" panose="020B0604020202020204" pitchFamily="34" charset="0"/>
                        </a:rPr>
                        <a:t>Make up basic interrogative sentences and get information about the topic;</a:t>
                      </a:r>
                    </a:p>
                  </a:txBody>
                  <a:tcPr marL="68580" marR="68580" marT="0" marB="0"/>
                </a:tc>
                <a:tc>
                  <a:txBody>
                    <a:bodyPr/>
                    <a:lstStyle/>
                    <a:p>
                      <a:pPr marL="0" lvl="0" indent="0">
                        <a:lnSpc>
                          <a:spcPct val="100000"/>
                        </a:lnSpc>
                        <a:spcAft>
                          <a:spcPts val="0"/>
                        </a:spcAft>
                        <a:buFont typeface="Symbol" panose="05050102010706020507" pitchFamily="18" charset="2"/>
                        <a:buNone/>
                      </a:pPr>
                      <a:r>
                        <a:rPr lang="en-US" sz="16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A learner </a:t>
                      </a:r>
                      <a:endParaRPr lang="ru-RU" sz="16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0000"/>
                        </a:lnSpc>
                        <a:spcAft>
                          <a:spcPts val="0"/>
                        </a:spcAft>
                        <a:buFont typeface="Symbol" panose="05050102010706020507" pitchFamily="18" charset="2"/>
                        <a:buChar char=""/>
                      </a:pPr>
                      <a:r>
                        <a:rPr lang="en-US" sz="16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makes up questions using topic vocabulary;</a:t>
                      </a:r>
                    </a:p>
                  </a:txBody>
                  <a:tcPr marL="68580" marR="68580" marT="0" marB="0"/>
                </a:tc>
                <a:extLst>
                  <a:ext uri="{0D108BD9-81ED-4DB2-BD59-A6C34878D82A}">
                    <a16:rowId xmlns:a16="http://schemas.microsoft.com/office/drawing/2014/main" val="10001"/>
                  </a:ext>
                </a:extLst>
              </a:tr>
              <a:tr h="7644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effectLst/>
                          <a:latin typeface="Arial" panose="020B0604020202020204" pitchFamily="34" charset="0"/>
                          <a:ea typeface="Calibri" panose="020F0502020204030204" pitchFamily="34" charset="0"/>
                          <a:cs typeface="Arial" panose="020B0604020202020204" pitchFamily="34" charset="0"/>
                        </a:rPr>
                        <a:t>Figure out the content of a short conversation with some support;</a:t>
                      </a:r>
                    </a:p>
                  </a:txBody>
                  <a:tcPr marL="68580" marR="68580" marT="0" marB="0"/>
                </a:tc>
                <a:tc>
                  <a:txBody>
                    <a:bodyPr/>
                    <a:lstStyle/>
                    <a:p>
                      <a:pPr marL="342900" lvl="0" indent="-342900">
                        <a:lnSpc>
                          <a:spcPct val="100000"/>
                        </a:lnSpc>
                        <a:spcAft>
                          <a:spcPts val="0"/>
                        </a:spcAft>
                        <a:buFont typeface="Symbol" panose="05050102010706020507" pitchFamily="18" charset="2"/>
                        <a:buChar char=""/>
                      </a:pPr>
                      <a:r>
                        <a:rPr lang="en-US" sz="16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draws the house according to the description;</a:t>
                      </a:r>
                    </a:p>
                    <a:p>
                      <a:pPr marL="342900" lvl="0" indent="-342900">
                        <a:lnSpc>
                          <a:spcPct val="100000"/>
                        </a:lnSpc>
                        <a:spcAft>
                          <a:spcPts val="0"/>
                        </a:spcAft>
                        <a:buFont typeface="Symbol" panose="05050102010706020507" pitchFamily="18" charset="2"/>
                        <a:buChar char=""/>
                      </a:pPr>
                      <a:endParaRPr lang="ru-RU" sz="16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2"/>
                  </a:ext>
                </a:extLst>
              </a:tr>
              <a:tr h="7644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effectLst/>
                          <a:latin typeface="Arial" panose="020B0604020202020204" pitchFamily="34" charset="0"/>
                          <a:ea typeface="Calibri" panose="020F0502020204030204" pitchFamily="34" charset="0"/>
                          <a:cs typeface="Arial" panose="020B0604020202020204" pitchFamily="34" charset="0"/>
                        </a:rPr>
                        <a:t>Organize information logically;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effectLst/>
                          <a:latin typeface="Arial" panose="020B0604020202020204" pitchFamily="34" charset="0"/>
                          <a:ea typeface="Calibri" panose="020F0502020204030204" pitchFamily="34" charset="0"/>
                          <a:cs typeface="Arial" panose="020B0604020202020204" pitchFamily="34" charset="0"/>
                        </a:rPr>
                        <a:t>Express ideas clearly.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smtClean="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16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presents the information to his/her partner.</a:t>
                      </a:r>
                      <a:endParaRPr lang="ru-RU" sz="16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0000"/>
                        </a:lnSpc>
                        <a:spcAft>
                          <a:spcPts val="0"/>
                        </a:spcAft>
                        <a:buFont typeface="Symbol" panose="05050102010706020507" pitchFamily="18" charset="2"/>
                        <a:buChar char=""/>
                      </a:pPr>
                      <a:endParaRPr lang="ru-RU" sz="16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3"/>
                  </a:ext>
                </a:extLst>
              </a:tr>
            </a:tbl>
          </a:graphicData>
        </a:graphic>
      </p:graphicFrame>
      <p:pic>
        <p:nvPicPr>
          <p:cNvPr id="7" name="Рисунок 6"/>
          <p:cNvPicPr>
            <a:picLocks noChangeAspect="1"/>
          </p:cNvPicPr>
          <p:nvPr/>
        </p:nvPicPr>
        <p:blipFill>
          <a:blip r:embed="rId3"/>
          <a:stretch>
            <a:fillRect/>
          </a:stretch>
        </p:blipFill>
        <p:spPr>
          <a:xfrm>
            <a:off x="3925615" y="1772512"/>
            <a:ext cx="3704896" cy="2088538"/>
          </a:xfrm>
          <a:prstGeom prst="rect">
            <a:avLst/>
          </a:prstGeom>
        </p:spPr>
      </p:pic>
    </p:spTree>
    <p:extLst>
      <p:ext uri="{BB962C8B-B14F-4D97-AF65-F5344CB8AC3E}">
        <p14:creationId xmlns:p14="http://schemas.microsoft.com/office/powerpoint/2010/main" val="36090892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0"/>
            <a:ext cx="10515600" cy="802468"/>
          </a:xfrm>
        </p:spPr>
        <p:txBody>
          <a:bodyPr>
            <a:normAutofit/>
          </a:bodyPr>
          <a:lstStyle/>
          <a:p>
            <a:pPr algn="ctr"/>
            <a:r>
              <a:rPr lang="en-US" sz="1800" b="1" dirty="0" smtClean="0">
                <a:latin typeface="Arial" panose="020B0604020202020204" pitchFamily="34" charset="0"/>
                <a:cs typeface="Arial" panose="020B0604020202020204" pitchFamily="34" charset="0"/>
              </a:rPr>
              <a:t>TASK FOR FORMATIVE ASSESSMENT IN ENGLISH FOR GRADE 5</a:t>
            </a:r>
            <a:endParaRPr lang="ru-RU" sz="1800" b="1" dirty="0">
              <a:latin typeface="Arial" panose="020B0604020202020204" pitchFamily="34" charset="0"/>
              <a:cs typeface="Arial" panose="020B0604020202020204" pitchFamily="34" charset="0"/>
            </a:endParaRPr>
          </a:p>
        </p:txBody>
      </p:sp>
      <p:sp>
        <p:nvSpPr>
          <p:cNvPr id="3" name="Номер слайда 2"/>
          <p:cNvSpPr>
            <a:spLocks noGrp="1"/>
          </p:cNvSpPr>
          <p:nvPr>
            <p:ph type="sldNum" sz="quarter" idx="12"/>
          </p:nvPr>
        </p:nvSpPr>
        <p:spPr/>
        <p:txBody>
          <a:bodyPr/>
          <a:lstStyle/>
          <a:p>
            <a:fld id="{4F690B3A-4AE9-410E-A8B7-829E3F0D844A}" type="slidenum">
              <a:rPr lang="ru-RU" smtClean="0">
                <a:solidFill>
                  <a:prstClr val="black">
                    <a:tint val="75000"/>
                  </a:prstClr>
                </a:solidFill>
              </a:rPr>
              <a:pPr/>
              <a:t>28</a:t>
            </a:fld>
            <a:endParaRPr lang="ru-RU" dirty="0">
              <a:solidFill>
                <a:prstClr val="black">
                  <a:tint val="75000"/>
                </a:prstClr>
              </a:solidFill>
            </a:endParaRPr>
          </a:p>
        </p:txBody>
      </p:sp>
      <p:sp>
        <p:nvSpPr>
          <p:cNvPr id="4" name="TextBox 3"/>
          <p:cNvSpPr txBox="1"/>
          <p:nvPr/>
        </p:nvSpPr>
        <p:spPr>
          <a:xfrm>
            <a:off x="457200" y="535588"/>
            <a:ext cx="11734800" cy="2800767"/>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Read the text. </a:t>
            </a:r>
            <a:endParaRPr lang="en-US" sz="1600" dirty="0" smtClean="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Once a deer, a crow, a mouse and a turtle were great friends. </a:t>
            </a:r>
            <a:endParaRPr lang="en-US" sz="1600" dirty="0" smtClean="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One day the deer went out to graze. He was caught in a hunter net. In the evening the deer did not return to his friends</a:t>
            </a:r>
            <a:r>
              <a:rPr lang="en-US" sz="1600" dirty="0" smtClean="0">
                <a:latin typeface="Arial" panose="020B0604020202020204" pitchFamily="34" charset="0"/>
                <a:cs typeface="Arial" panose="020B0604020202020204" pitchFamily="34" charset="0"/>
              </a:rPr>
              <a:t>.</a:t>
            </a:r>
          </a:p>
          <a:p>
            <a:r>
              <a:rPr lang="en-US" sz="1600" dirty="0">
                <a:latin typeface="Arial" panose="020B0604020202020204" pitchFamily="34" charset="0"/>
                <a:cs typeface="Arial" panose="020B0604020202020204" pitchFamily="34" charset="0"/>
              </a:rPr>
              <a:t>The mouse said to the crow, ‘Will you fly over the trees and find the deer? Then fly back to us and tell us where he is.’ </a:t>
            </a:r>
            <a:endParaRPr lang="en-US" sz="1600" dirty="0" smtClean="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The crow flew away. He came back after half an hour. He said, ‘Our friend, the deer is in the hunter’s net.’ </a:t>
            </a:r>
            <a:endParaRPr lang="en-US" sz="1600" dirty="0" smtClean="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‘What shall we do’? said the mouse and the turtle. </a:t>
            </a:r>
            <a:endParaRPr lang="en-US" sz="1600" dirty="0" smtClean="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‘I will take mouse on my back,’ said the crow. ‘He will bite through the net and set the deer free.’ </a:t>
            </a:r>
            <a:endParaRPr lang="en-US" sz="1600" dirty="0" smtClean="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‘Yes,’ said the mouse. I will do that.’ ‘And I will walk to the deer,’ said the turtle. The crow took the mouse on his back and flew with him to the deer. </a:t>
            </a:r>
            <a:endParaRPr lang="en-US" sz="1600" dirty="0" smtClean="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The mouse bit through the net. The deer was free. The turtle got friends were all very happy together. </a:t>
            </a:r>
            <a:endParaRPr lang="en-US" sz="1600" dirty="0" smtClean="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val="2154842009"/>
              </p:ext>
            </p:extLst>
          </p:nvPr>
        </p:nvGraphicFramePr>
        <p:xfrm>
          <a:off x="5258148" y="4568522"/>
          <a:ext cx="6704903" cy="1787828"/>
        </p:xfrm>
        <a:graphic>
          <a:graphicData uri="http://schemas.openxmlformats.org/drawingml/2006/table">
            <a:tbl>
              <a:tblPr>
                <a:tableStyleId>{5C22544A-7EE6-4342-B048-85BDC9FD1C3A}</a:tableStyleId>
              </a:tblPr>
              <a:tblGrid>
                <a:gridCol w="2682252">
                  <a:extLst>
                    <a:ext uri="{9D8B030D-6E8A-4147-A177-3AD203B41FA5}">
                      <a16:colId xmlns:a16="http://schemas.microsoft.com/office/drawing/2014/main" val="20000"/>
                    </a:ext>
                  </a:extLst>
                </a:gridCol>
                <a:gridCol w="4022651">
                  <a:extLst>
                    <a:ext uri="{9D8B030D-6E8A-4147-A177-3AD203B41FA5}">
                      <a16:colId xmlns:a16="http://schemas.microsoft.com/office/drawing/2014/main" val="20001"/>
                    </a:ext>
                  </a:extLst>
                </a:gridCol>
              </a:tblGrid>
              <a:tr h="762934">
                <a:tc>
                  <a:txBody>
                    <a:bodyPr/>
                    <a:lstStyle/>
                    <a:p>
                      <a:pPr>
                        <a:lnSpc>
                          <a:spcPct val="115000"/>
                        </a:lnSpc>
                        <a:spcAft>
                          <a:spcPts val="0"/>
                        </a:spcAft>
                      </a:pPr>
                      <a:r>
                        <a:rPr lang="en-US" sz="1600" dirty="0" smtClean="0">
                          <a:solidFill>
                            <a:srgbClr val="FF0000"/>
                          </a:solidFill>
                          <a:effectLst/>
                          <a:latin typeface="Arial" panose="020B0604020202020204" pitchFamily="34" charset="0"/>
                          <a:cs typeface="Arial" panose="020B0604020202020204" pitchFamily="34" charset="0"/>
                        </a:rPr>
                        <a:t>Assessment criteria </a:t>
                      </a:r>
                      <a:endParaRPr lang="ru-RU" sz="16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US" sz="1600" dirty="0" smtClean="0">
                          <a:solidFill>
                            <a:srgbClr val="FF0000"/>
                          </a:solidFill>
                          <a:effectLst/>
                          <a:latin typeface="Arial" panose="020B0604020202020204" pitchFamily="34" charset="0"/>
                          <a:cs typeface="Arial" panose="020B0604020202020204" pitchFamily="34" charset="0"/>
                        </a:rPr>
                        <a:t>Descriptors </a:t>
                      </a:r>
                      <a:endParaRPr lang="ru-RU" sz="16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0"/>
                  </a:ext>
                </a:extLst>
              </a:tr>
              <a:tr h="1024894">
                <a:tc>
                  <a:txBody>
                    <a:bodyPr/>
                    <a:lstStyle/>
                    <a:p>
                      <a:pPr>
                        <a:lnSpc>
                          <a:spcPct val="115000"/>
                        </a:lnSpc>
                        <a:spcAft>
                          <a:spcPts val="0"/>
                        </a:spcAft>
                      </a:pP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bl>
          </a:graphicData>
        </a:graphic>
      </p:graphicFrame>
      <p:sp>
        <p:nvSpPr>
          <p:cNvPr id="7" name="Прямоугольник 6"/>
          <p:cNvSpPr/>
          <p:nvPr/>
        </p:nvSpPr>
        <p:spPr>
          <a:xfrm>
            <a:off x="1087821" y="3069474"/>
            <a:ext cx="9017875" cy="2554545"/>
          </a:xfrm>
          <a:prstGeom prst="rect">
            <a:avLst/>
          </a:prstGeom>
        </p:spPr>
        <p:txBody>
          <a:bodyPr wrap="square">
            <a:spAutoFit/>
          </a:bodyPr>
          <a:lstStyle/>
          <a:p>
            <a:r>
              <a:rPr lang="en-US" sz="1600" b="1" dirty="0">
                <a:latin typeface="Arial" panose="020B0604020202020204" pitchFamily="34" charset="0"/>
                <a:ea typeface="Times New Roman" panose="02020603050405020304" pitchFamily="18" charset="0"/>
                <a:cs typeface="Arial" panose="020B0604020202020204" pitchFamily="34" charset="0"/>
              </a:rPr>
              <a:t>Tasks to the text</a:t>
            </a:r>
          </a:p>
          <a:p>
            <a:r>
              <a:rPr lang="en-US" sz="1600" dirty="0">
                <a:latin typeface="Arial" panose="020B0604020202020204" pitchFamily="34" charset="0"/>
                <a:ea typeface="Times New Roman" panose="02020603050405020304" pitchFamily="18" charset="0"/>
                <a:cs typeface="Arial" panose="020B0604020202020204" pitchFamily="34" charset="0"/>
              </a:rPr>
              <a:t>The following statements are wrong. Correct them according to the information in the text. </a:t>
            </a:r>
            <a:endParaRPr lang="en-US" sz="1600" dirty="0" smtClean="0">
              <a:latin typeface="Arial" panose="020B0604020202020204" pitchFamily="34" charset="0"/>
              <a:ea typeface="Times New Roman" panose="02020603050405020304" pitchFamily="18" charset="0"/>
              <a:cs typeface="Arial" panose="020B0604020202020204" pitchFamily="34" charset="0"/>
            </a:endParaRPr>
          </a:p>
          <a:p>
            <a:pPr marL="342900" indent="-342900">
              <a:buFont typeface="+mj-lt"/>
              <a:buAutoNum type="arabicPeriod"/>
            </a:pPr>
            <a:r>
              <a:rPr lang="en-US" sz="1600" dirty="0">
                <a:latin typeface="Arial" panose="020B0604020202020204" pitchFamily="34" charset="0"/>
                <a:ea typeface="Times New Roman" panose="02020603050405020304" pitchFamily="18" charset="0"/>
                <a:cs typeface="Arial" panose="020B0604020202020204" pitchFamily="34" charset="0"/>
              </a:rPr>
              <a:t>A crow and a mouse were not </a:t>
            </a:r>
            <a:r>
              <a:rPr lang="en-US" sz="1600" dirty="0" smtClean="0">
                <a:latin typeface="Arial" panose="020B0604020202020204" pitchFamily="34" charset="0"/>
                <a:ea typeface="Times New Roman" panose="02020603050405020304" pitchFamily="18" charset="0"/>
                <a:cs typeface="Arial" panose="020B0604020202020204" pitchFamily="34" charset="0"/>
              </a:rPr>
              <a:t>friends.</a:t>
            </a:r>
          </a:p>
          <a:p>
            <a:pPr marL="342900" indent="-342900">
              <a:buFont typeface="+mj-lt"/>
              <a:buAutoNum type="arabicPeriod"/>
            </a:pPr>
            <a:r>
              <a:rPr lang="en-US" sz="1600" dirty="0">
                <a:latin typeface="Arial" panose="020B0604020202020204" pitchFamily="34" charset="0"/>
                <a:ea typeface="Times New Roman" panose="02020603050405020304" pitchFamily="18" charset="0"/>
                <a:cs typeface="Arial" panose="020B0604020202020204" pitchFamily="34" charset="0"/>
              </a:rPr>
              <a:t>The deer was caught in a hunter net but he came back to his friends</a:t>
            </a:r>
            <a:r>
              <a:rPr lang="en-US" sz="1600" dirty="0" smtClean="0">
                <a:latin typeface="Arial" panose="020B0604020202020204" pitchFamily="34" charset="0"/>
                <a:ea typeface="Times New Roman" panose="02020603050405020304" pitchFamily="18" charset="0"/>
                <a:cs typeface="Arial" panose="020B0604020202020204" pitchFamily="34" charset="0"/>
              </a:rPr>
              <a:t>.</a:t>
            </a:r>
          </a:p>
          <a:p>
            <a:pPr marL="342900" indent="-342900">
              <a:buFont typeface="+mj-lt"/>
              <a:buAutoNum type="arabicPeriod"/>
            </a:pPr>
            <a:r>
              <a:rPr lang="en-US" sz="1600" dirty="0">
                <a:latin typeface="Arial" panose="020B0604020202020204" pitchFamily="34" charset="0"/>
                <a:ea typeface="Times New Roman" panose="02020603050405020304" pitchFamily="18" charset="0"/>
                <a:cs typeface="Arial" panose="020B0604020202020204" pitchFamily="34" charset="0"/>
              </a:rPr>
              <a:t>The crow flew away with the deer</a:t>
            </a:r>
            <a:r>
              <a:rPr lang="en-US" sz="1600" dirty="0" smtClean="0">
                <a:latin typeface="Arial" panose="020B0604020202020204" pitchFamily="34" charset="0"/>
                <a:ea typeface="Times New Roman" panose="02020603050405020304" pitchFamily="18" charset="0"/>
                <a:cs typeface="Arial" panose="020B0604020202020204" pitchFamily="34" charset="0"/>
              </a:rPr>
              <a:t>.</a:t>
            </a:r>
          </a:p>
          <a:p>
            <a:pPr marL="342900" indent="-342900">
              <a:buFont typeface="+mj-lt"/>
              <a:buAutoNum type="arabicPeriod"/>
            </a:pPr>
            <a:r>
              <a:rPr lang="en-US" sz="1600" dirty="0">
                <a:latin typeface="Arial" panose="020B0604020202020204" pitchFamily="34" charset="0"/>
                <a:ea typeface="Times New Roman" panose="02020603050405020304" pitchFamily="18" charset="0"/>
                <a:cs typeface="Arial" panose="020B0604020202020204" pitchFamily="34" charset="0"/>
              </a:rPr>
              <a:t>The crow takes the tortoise to his back</a:t>
            </a:r>
            <a:r>
              <a:rPr lang="en-US" sz="1600" dirty="0" smtClean="0">
                <a:latin typeface="Arial" panose="020B0604020202020204" pitchFamily="34" charset="0"/>
                <a:ea typeface="Times New Roman" panose="02020603050405020304" pitchFamily="18" charset="0"/>
                <a:cs typeface="Arial" panose="020B0604020202020204" pitchFamily="34" charset="0"/>
              </a:rPr>
              <a:t>.</a:t>
            </a:r>
          </a:p>
          <a:p>
            <a:pPr marL="342900" indent="-342900">
              <a:buFont typeface="+mj-lt"/>
              <a:buAutoNum type="arabicPeriod"/>
            </a:pPr>
            <a:r>
              <a:rPr lang="en-US" sz="1600" dirty="0">
                <a:latin typeface="Arial" panose="020B0604020202020204" pitchFamily="34" charset="0"/>
                <a:ea typeface="Times New Roman" panose="02020603050405020304" pitchFamily="18" charset="0"/>
                <a:cs typeface="Arial" panose="020B0604020202020204" pitchFamily="34" charset="0"/>
              </a:rPr>
              <a:t>At the end only the tortoise was happy</a:t>
            </a:r>
            <a:r>
              <a:rPr lang="en-US" sz="1600" dirty="0" smtClean="0">
                <a:latin typeface="Arial" panose="020B0604020202020204" pitchFamily="34" charset="0"/>
                <a:ea typeface="Times New Roman" panose="02020603050405020304" pitchFamily="18" charset="0"/>
                <a:cs typeface="Arial" panose="020B0604020202020204" pitchFamily="34" charset="0"/>
              </a:rPr>
              <a:t>.</a:t>
            </a:r>
            <a:endParaRPr lang="ru-RU" sz="1600" dirty="0" smtClean="0">
              <a:latin typeface="Arial" panose="020B0604020202020204" pitchFamily="34" charset="0"/>
              <a:ea typeface="Times New Roman" panose="02020603050405020304" pitchFamily="18" charset="0"/>
              <a:cs typeface="Arial" panose="020B0604020202020204" pitchFamily="34" charset="0"/>
            </a:endParaRPr>
          </a:p>
          <a:p>
            <a:endParaRPr lang="ru-RU" sz="1600" dirty="0">
              <a:latin typeface="Arial" panose="020B0604020202020204" pitchFamily="34" charset="0"/>
              <a:ea typeface="Times New Roman" panose="02020603050405020304" pitchFamily="18" charset="0"/>
              <a:cs typeface="Arial" panose="020B0604020202020204" pitchFamily="34" charset="0"/>
            </a:endParaRPr>
          </a:p>
          <a:p>
            <a:r>
              <a:rPr lang="en-US" sz="1600" b="1" dirty="0">
                <a:latin typeface="Arial" panose="020B0604020202020204" pitchFamily="34" charset="0"/>
                <a:ea typeface="Times New Roman" panose="02020603050405020304" pitchFamily="18" charset="0"/>
                <a:cs typeface="Arial" panose="020B0604020202020204" pitchFamily="34" charset="0"/>
              </a:rPr>
              <a:t>Answer the </a:t>
            </a:r>
            <a:r>
              <a:rPr lang="en-US" sz="1600" b="1" dirty="0" smtClean="0">
                <a:latin typeface="Arial" panose="020B0604020202020204" pitchFamily="34" charset="0"/>
                <a:ea typeface="Times New Roman" panose="02020603050405020304" pitchFamily="18" charset="0"/>
                <a:cs typeface="Arial" panose="020B0604020202020204" pitchFamily="34" charset="0"/>
              </a:rPr>
              <a:t>questions.</a:t>
            </a:r>
            <a:endParaRPr lang="ru-RU" sz="1600" b="1" dirty="0" smtClean="0">
              <a:latin typeface="Arial" panose="020B0604020202020204" pitchFamily="34" charset="0"/>
              <a:ea typeface="Times New Roman" panose="02020603050405020304" pitchFamily="18" charset="0"/>
              <a:cs typeface="Arial" panose="020B0604020202020204" pitchFamily="34" charset="0"/>
            </a:endParaRPr>
          </a:p>
          <a:p>
            <a:r>
              <a:rPr lang="en-US" sz="1600" dirty="0" smtClean="0">
                <a:latin typeface="Arial" panose="020B0604020202020204" pitchFamily="34" charset="0"/>
                <a:ea typeface="Times New Roman" panose="02020603050405020304" pitchFamily="18" charset="0"/>
                <a:cs typeface="Arial" panose="020B0604020202020204" pitchFamily="34" charset="0"/>
              </a:rPr>
              <a:t>What </a:t>
            </a:r>
            <a:r>
              <a:rPr lang="en-US" sz="1600" dirty="0">
                <a:latin typeface="Arial" panose="020B0604020202020204" pitchFamily="34" charset="0"/>
                <a:ea typeface="Times New Roman" panose="02020603050405020304" pitchFamily="18" charset="0"/>
                <a:cs typeface="Arial" panose="020B0604020202020204" pitchFamily="34" charset="0"/>
              </a:rPr>
              <a:t>does the story teach us? </a:t>
            </a:r>
            <a:endParaRPr lang="ru-RU" sz="16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2486983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0"/>
            <a:ext cx="10515600" cy="802468"/>
          </a:xfrm>
        </p:spPr>
        <p:txBody>
          <a:bodyPr>
            <a:normAutofit/>
          </a:bodyPr>
          <a:lstStyle/>
          <a:p>
            <a:pPr algn="ctr"/>
            <a:r>
              <a:rPr lang="en-US" sz="1800" b="1" dirty="0" smtClean="0">
                <a:latin typeface="Arial" panose="020B0604020202020204" pitchFamily="34" charset="0"/>
                <a:cs typeface="Arial" panose="020B0604020202020204" pitchFamily="34" charset="0"/>
              </a:rPr>
              <a:t>TASK FOR FORMATIVE ASSESSMENT IN ENGLISH FOR GRADE 5</a:t>
            </a:r>
            <a:endParaRPr lang="ru-RU" sz="1800" b="1" dirty="0">
              <a:latin typeface="Arial" panose="020B0604020202020204" pitchFamily="34" charset="0"/>
              <a:cs typeface="Arial" panose="020B0604020202020204" pitchFamily="34" charset="0"/>
            </a:endParaRPr>
          </a:p>
        </p:txBody>
      </p:sp>
      <p:sp>
        <p:nvSpPr>
          <p:cNvPr id="3" name="Номер слайда 2"/>
          <p:cNvSpPr>
            <a:spLocks noGrp="1"/>
          </p:cNvSpPr>
          <p:nvPr>
            <p:ph type="sldNum" sz="quarter" idx="12"/>
          </p:nvPr>
        </p:nvSpPr>
        <p:spPr/>
        <p:txBody>
          <a:bodyPr/>
          <a:lstStyle/>
          <a:p>
            <a:fld id="{4F690B3A-4AE9-410E-A8B7-829E3F0D844A}" type="slidenum">
              <a:rPr lang="ru-RU" smtClean="0">
                <a:solidFill>
                  <a:prstClr val="black">
                    <a:tint val="75000"/>
                  </a:prstClr>
                </a:solidFill>
              </a:rPr>
              <a:pPr/>
              <a:t>29</a:t>
            </a:fld>
            <a:endParaRPr lang="ru-RU" dirty="0">
              <a:solidFill>
                <a:prstClr val="black">
                  <a:tint val="75000"/>
                </a:prstClr>
              </a:solidFill>
            </a:endParaRPr>
          </a:p>
        </p:txBody>
      </p:sp>
      <p:sp>
        <p:nvSpPr>
          <p:cNvPr id="4" name="TextBox 3"/>
          <p:cNvSpPr txBox="1"/>
          <p:nvPr/>
        </p:nvSpPr>
        <p:spPr>
          <a:xfrm>
            <a:off x="457200" y="535588"/>
            <a:ext cx="11734800" cy="2800767"/>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Read the text. </a:t>
            </a:r>
            <a:endParaRPr lang="en-US" sz="1600" dirty="0" smtClean="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Once a deer, a crow, a mouse and a turtle were great friends. </a:t>
            </a:r>
            <a:endParaRPr lang="en-US" sz="1600" dirty="0" smtClean="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One day the deer went out to graze. He was caught in a hunter net. In the evening the deer did not return to his friends</a:t>
            </a:r>
            <a:r>
              <a:rPr lang="en-US" sz="1600" dirty="0" smtClean="0">
                <a:latin typeface="Arial" panose="020B0604020202020204" pitchFamily="34" charset="0"/>
                <a:cs typeface="Arial" panose="020B0604020202020204" pitchFamily="34" charset="0"/>
              </a:rPr>
              <a:t>.</a:t>
            </a:r>
          </a:p>
          <a:p>
            <a:r>
              <a:rPr lang="en-US" sz="1600" dirty="0">
                <a:latin typeface="Arial" panose="020B0604020202020204" pitchFamily="34" charset="0"/>
                <a:cs typeface="Arial" panose="020B0604020202020204" pitchFamily="34" charset="0"/>
              </a:rPr>
              <a:t>The mouse said to the crow, ‘Will you fly over the trees and find the deer? Then fly back to us and tell us where he is.’ </a:t>
            </a:r>
            <a:endParaRPr lang="en-US" sz="1600" dirty="0" smtClean="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The crow flew away. He came back after half an hour. He said, ‘Our friend, the deer is in the hunter’s net.’ </a:t>
            </a:r>
            <a:endParaRPr lang="en-US" sz="1600" dirty="0" smtClean="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‘What shall we do’? said the mouse and the turtle. </a:t>
            </a:r>
            <a:endParaRPr lang="en-US" sz="1600" dirty="0" smtClean="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‘I will take mouse on my back,’ said the crow. ‘He will bite through the net and set the deer free.’ </a:t>
            </a:r>
            <a:endParaRPr lang="en-US" sz="1600" dirty="0" smtClean="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‘Yes,’ said the mouse. I will do that.’ ‘And I will walk to the deer,’ said the turtle. The crow took the mouse on his back and flew with him to the deer. </a:t>
            </a:r>
            <a:endParaRPr lang="en-US" sz="1600" dirty="0" smtClean="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The mouse bit through the net. The deer was free. The turtle got friends were all very happy together. </a:t>
            </a:r>
            <a:endParaRPr lang="en-US" sz="1600" dirty="0" smtClean="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val="3174735450"/>
              </p:ext>
            </p:extLst>
          </p:nvPr>
        </p:nvGraphicFramePr>
        <p:xfrm>
          <a:off x="5249916" y="4504460"/>
          <a:ext cx="6684581" cy="1851890"/>
        </p:xfrm>
        <a:graphic>
          <a:graphicData uri="http://schemas.openxmlformats.org/drawingml/2006/table">
            <a:tbl>
              <a:tblPr>
                <a:tableStyleId>{5C22544A-7EE6-4342-B048-85BDC9FD1C3A}</a:tableStyleId>
              </a:tblPr>
              <a:tblGrid>
                <a:gridCol w="2674122">
                  <a:extLst>
                    <a:ext uri="{9D8B030D-6E8A-4147-A177-3AD203B41FA5}">
                      <a16:colId xmlns:a16="http://schemas.microsoft.com/office/drawing/2014/main" val="20000"/>
                    </a:ext>
                  </a:extLst>
                </a:gridCol>
                <a:gridCol w="4010459">
                  <a:extLst>
                    <a:ext uri="{9D8B030D-6E8A-4147-A177-3AD203B41FA5}">
                      <a16:colId xmlns:a16="http://schemas.microsoft.com/office/drawing/2014/main" val="20001"/>
                    </a:ext>
                  </a:extLst>
                </a:gridCol>
              </a:tblGrid>
              <a:tr h="274550">
                <a:tc>
                  <a:txBody>
                    <a:bodyPr/>
                    <a:lstStyle/>
                    <a:p>
                      <a:pPr>
                        <a:lnSpc>
                          <a:spcPct val="115000"/>
                        </a:lnSpc>
                        <a:spcAft>
                          <a:spcPts val="0"/>
                        </a:spcAft>
                      </a:pPr>
                      <a:r>
                        <a:rPr lang="en-US" sz="1500" dirty="0" smtClean="0">
                          <a:solidFill>
                            <a:srgbClr val="FF0000"/>
                          </a:solidFill>
                          <a:effectLst/>
                          <a:latin typeface="Arial" panose="020B0604020202020204" pitchFamily="34" charset="0"/>
                          <a:cs typeface="Arial" panose="020B0604020202020204" pitchFamily="34" charset="0"/>
                        </a:rPr>
                        <a:t>Assessment criteria </a:t>
                      </a:r>
                      <a:endParaRPr lang="ru-RU" sz="15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US" sz="1500" dirty="0" smtClean="0">
                          <a:solidFill>
                            <a:srgbClr val="FF0000"/>
                          </a:solidFill>
                          <a:effectLst/>
                          <a:latin typeface="Arial" panose="020B0604020202020204" pitchFamily="34" charset="0"/>
                          <a:cs typeface="Arial" panose="020B0604020202020204" pitchFamily="34" charset="0"/>
                        </a:rPr>
                        <a:t>Descriptors </a:t>
                      </a:r>
                      <a:endParaRPr lang="ru-RU" sz="15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0"/>
                  </a:ext>
                </a:extLst>
              </a:tr>
              <a:tr h="1432909">
                <a:tc>
                  <a:txBody>
                    <a:bodyPr/>
                    <a:lstStyle/>
                    <a:p>
                      <a:pPr>
                        <a:lnSpc>
                          <a:spcPct val="115000"/>
                        </a:lnSpc>
                        <a:spcAft>
                          <a:spcPts val="0"/>
                        </a:spcAft>
                      </a:pPr>
                      <a:r>
                        <a:rPr lang="en-US" sz="1500" dirty="0" smtClean="0">
                          <a:effectLst/>
                          <a:latin typeface="Arial" panose="020B0604020202020204" pitchFamily="34" charset="0"/>
                          <a:ea typeface="Calibri" panose="020F0502020204030204" pitchFamily="34" charset="0"/>
                          <a:cs typeface="Arial" panose="020B0604020202020204" pitchFamily="34" charset="0"/>
                        </a:rPr>
                        <a:t>Identify the attitude and opinion of the author.</a:t>
                      </a:r>
                      <a:endParaRPr lang="ru-RU" sz="1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US" sz="1500" dirty="0" smtClean="0">
                          <a:effectLst/>
                          <a:latin typeface="Arial" panose="020B0604020202020204" pitchFamily="34" charset="0"/>
                          <a:ea typeface="Calibri" panose="020F0502020204030204" pitchFamily="34" charset="0"/>
                          <a:cs typeface="Arial" panose="020B0604020202020204" pitchFamily="34" charset="0"/>
                        </a:rPr>
                        <a:t>A learner </a:t>
                      </a:r>
                      <a:endParaRPr lang="ru-RU" sz="1500" dirty="0" smtClean="0">
                        <a:effectLst/>
                        <a:latin typeface="Arial" panose="020B0604020202020204" pitchFamily="34" charset="0"/>
                        <a:ea typeface="Calibri" panose="020F0502020204030204" pitchFamily="34" charset="0"/>
                        <a:cs typeface="Arial" panose="020B0604020202020204" pitchFamily="34" charset="0"/>
                      </a:endParaRPr>
                    </a:p>
                    <a:p>
                      <a:pPr marL="285750" indent="-285750">
                        <a:lnSpc>
                          <a:spcPct val="115000"/>
                        </a:lnSpc>
                        <a:spcAft>
                          <a:spcPts val="0"/>
                        </a:spcAft>
                        <a:buFontTx/>
                        <a:buChar char="-"/>
                      </a:pPr>
                      <a:r>
                        <a:rPr lang="en-US" sz="1500" dirty="0" smtClean="0">
                          <a:effectLst/>
                          <a:latin typeface="Arial" panose="020B0604020202020204" pitchFamily="34" charset="0"/>
                          <a:ea typeface="Calibri" panose="020F0502020204030204" pitchFamily="34" charset="0"/>
                          <a:cs typeface="Arial" panose="020B0604020202020204" pitchFamily="34" charset="0"/>
                        </a:rPr>
                        <a:t>reads the text;</a:t>
                      </a:r>
                      <a:endParaRPr lang="ru-RU" sz="1500" dirty="0" smtClean="0">
                        <a:effectLst/>
                        <a:latin typeface="Arial" panose="020B0604020202020204" pitchFamily="34" charset="0"/>
                        <a:ea typeface="Calibri" panose="020F0502020204030204" pitchFamily="34" charset="0"/>
                        <a:cs typeface="Arial" panose="020B0604020202020204" pitchFamily="34" charset="0"/>
                      </a:endParaRPr>
                    </a:p>
                    <a:p>
                      <a:pPr marL="285750" indent="-285750">
                        <a:lnSpc>
                          <a:spcPct val="115000"/>
                        </a:lnSpc>
                        <a:spcAft>
                          <a:spcPts val="0"/>
                        </a:spcAft>
                        <a:buFontTx/>
                        <a:buChar char="-"/>
                      </a:pPr>
                      <a:r>
                        <a:rPr lang="en-US" sz="1500" dirty="0" smtClean="0">
                          <a:effectLst/>
                          <a:latin typeface="Arial" panose="020B0604020202020204" pitchFamily="34" charset="0"/>
                          <a:ea typeface="Calibri" panose="020F0502020204030204" pitchFamily="34" charset="0"/>
                          <a:cs typeface="Arial" panose="020B0604020202020204" pitchFamily="34" charset="0"/>
                        </a:rPr>
                        <a:t>interprets the information and corrects sentences;</a:t>
                      </a:r>
                      <a:endParaRPr lang="ru-RU" sz="1500" dirty="0" smtClean="0">
                        <a:effectLst/>
                        <a:latin typeface="Arial" panose="020B0604020202020204" pitchFamily="34" charset="0"/>
                        <a:ea typeface="Calibri" panose="020F0502020204030204" pitchFamily="34" charset="0"/>
                        <a:cs typeface="Arial" panose="020B0604020202020204" pitchFamily="34" charset="0"/>
                      </a:endParaRPr>
                    </a:p>
                    <a:p>
                      <a:pPr marL="285750" indent="-285750">
                        <a:lnSpc>
                          <a:spcPct val="115000"/>
                        </a:lnSpc>
                        <a:spcAft>
                          <a:spcPts val="0"/>
                        </a:spcAft>
                        <a:buFontTx/>
                        <a:buChar char="-"/>
                      </a:pPr>
                      <a:r>
                        <a:rPr lang="en-US" sz="1500" dirty="0" smtClean="0">
                          <a:effectLst/>
                          <a:latin typeface="Arial" panose="020B0604020202020204" pitchFamily="34" charset="0"/>
                          <a:ea typeface="Calibri" panose="020F0502020204030204" pitchFamily="34" charset="0"/>
                          <a:cs typeface="Arial" panose="020B0604020202020204" pitchFamily="34" charset="0"/>
                        </a:rPr>
                        <a:t>recognizes the author’s attitude and answers the question.</a:t>
                      </a:r>
                      <a:endParaRPr lang="ru-RU" sz="1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1"/>
                  </a:ext>
                </a:extLst>
              </a:tr>
            </a:tbl>
          </a:graphicData>
        </a:graphic>
      </p:graphicFrame>
      <p:sp>
        <p:nvSpPr>
          <p:cNvPr id="7" name="Прямоугольник 6"/>
          <p:cNvSpPr/>
          <p:nvPr/>
        </p:nvSpPr>
        <p:spPr>
          <a:xfrm>
            <a:off x="1087821" y="3069474"/>
            <a:ext cx="9017875" cy="2554545"/>
          </a:xfrm>
          <a:prstGeom prst="rect">
            <a:avLst/>
          </a:prstGeom>
        </p:spPr>
        <p:txBody>
          <a:bodyPr wrap="square">
            <a:spAutoFit/>
          </a:bodyPr>
          <a:lstStyle/>
          <a:p>
            <a:r>
              <a:rPr lang="en-US" sz="1600" b="1" dirty="0">
                <a:latin typeface="Arial" panose="020B0604020202020204" pitchFamily="34" charset="0"/>
                <a:ea typeface="Times New Roman" panose="02020603050405020304" pitchFamily="18" charset="0"/>
                <a:cs typeface="Arial" panose="020B0604020202020204" pitchFamily="34" charset="0"/>
              </a:rPr>
              <a:t>Tasks to the text</a:t>
            </a:r>
          </a:p>
          <a:p>
            <a:r>
              <a:rPr lang="en-US" sz="1600" dirty="0">
                <a:latin typeface="Arial" panose="020B0604020202020204" pitchFamily="34" charset="0"/>
                <a:ea typeface="Times New Roman" panose="02020603050405020304" pitchFamily="18" charset="0"/>
                <a:cs typeface="Arial" panose="020B0604020202020204" pitchFamily="34" charset="0"/>
              </a:rPr>
              <a:t>The following statements are wrong. Correct them according to the information in the text. </a:t>
            </a:r>
            <a:endParaRPr lang="en-US" sz="1600" dirty="0" smtClean="0">
              <a:latin typeface="Arial" panose="020B0604020202020204" pitchFamily="34" charset="0"/>
              <a:ea typeface="Times New Roman" panose="02020603050405020304" pitchFamily="18" charset="0"/>
              <a:cs typeface="Arial" panose="020B0604020202020204" pitchFamily="34" charset="0"/>
            </a:endParaRPr>
          </a:p>
          <a:p>
            <a:pPr marL="342900" indent="-342900">
              <a:buFont typeface="+mj-lt"/>
              <a:buAutoNum type="arabicPeriod"/>
            </a:pPr>
            <a:r>
              <a:rPr lang="en-US" sz="1600" dirty="0">
                <a:latin typeface="Arial" panose="020B0604020202020204" pitchFamily="34" charset="0"/>
                <a:ea typeface="Times New Roman" panose="02020603050405020304" pitchFamily="18" charset="0"/>
                <a:cs typeface="Arial" panose="020B0604020202020204" pitchFamily="34" charset="0"/>
              </a:rPr>
              <a:t>A crow and a mouse were not </a:t>
            </a:r>
            <a:r>
              <a:rPr lang="en-US" sz="1600" dirty="0" smtClean="0">
                <a:latin typeface="Arial" panose="020B0604020202020204" pitchFamily="34" charset="0"/>
                <a:ea typeface="Times New Roman" panose="02020603050405020304" pitchFamily="18" charset="0"/>
                <a:cs typeface="Arial" panose="020B0604020202020204" pitchFamily="34" charset="0"/>
              </a:rPr>
              <a:t>friends.</a:t>
            </a:r>
          </a:p>
          <a:p>
            <a:pPr marL="342900" indent="-342900">
              <a:buFont typeface="+mj-lt"/>
              <a:buAutoNum type="arabicPeriod"/>
            </a:pPr>
            <a:r>
              <a:rPr lang="en-US" sz="1600" dirty="0">
                <a:latin typeface="Arial" panose="020B0604020202020204" pitchFamily="34" charset="0"/>
                <a:ea typeface="Times New Roman" panose="02020603050405020304" pitchFamily="18" charset="0"/>
                <a:cs typeface="Arial" panose="020B0604020202020204" pitchFamily="34" charset="0"/>
              </a:rPr>
              <a:t>The deer was caught in a hunter net but he came back to his friends</a:t>
            </a:r>
            <a:r>
              <a:rPr lang="en-US" sz="1600" dirty="0" smtClean="0">
                <a:latin typeface="Arial" panose="020B0604020202020204" pitchFamily="34" charset="0"/>
                <a:ea typeface="Times New Roman" panose="02020603050405020304" pitchFamily="18" charset="0"/>
                <a:cs typeface="Arial" panose="020B0604020202020204" pitchFamily="34" charset="0"/>
              </a:rPr>
              <a:t>.</a:t>
            </a:r>
          </a:p>
          <a:p>
            <a:pPr marL="342900" indent="-342900">
              <a:buFont typeface="+mj-lt"/>
              <a:buAutoNum type="arabicPeriod"/>
            </a:pPr>
            <a:r>
              <a:rPr lang="en-US" sz="1600" dirty="0">
                <a:latin typeface="Arial" panose="020B0604020202020204" pitchFamily="34" charset="0"/>
                <a:ea typeface="Times New Roman" panose="02020603050405020304" pitchFamily="18" charset="0"/>
                <a:cs typeface="Arial" panose="020B0604020202020204" pitchFamily="34" charset="0"/>
              </a:rPr>
              <a:t>The crow flew away with the deer</a:t>
            </a:r>
            <a:r>
              <a:rPr lang="en-US" sz="1600" dirty="0" smtClean="0">
                <a:latin typeface="Arial" panose="020B0604020202020204" pitchFamily="34" charset="0"/>
                <a:ea typeface="Times New Roman" panose="02020603050405020304" pitchFamily="18" charset="0"/>
                <a:cs typeface="Arial" panose="020B0604020202020204" pitchFamily="34" charset="0"/>
              </a:rPr>
              <a:t>.</a:t>
            </a:r>
          </a:p>
          <a:p>
            <a:pPr marL="342900" indent="-342900">
              <a:buFont typeface="+mj-lt"/>
              <a:buAutoNum type="arabicPeriod"/>
            </a:pPr>
            <a:r>
              <a:rPr lang="en-US" sz="1600" dirty="0">
                <a:latin typeface="Arial" panose="020B0604020202020204" pitchFamily="34" charset="0"/>
                <a:ea typeface="Times New Roman" panose="02020603050405020304" pitchFamily="18" charset="0"/>
                <a:cs typeface="Arial" panose="020B0604020202020204" pitchFamily="34" charset="0"/>
              </a:rPr>
              <a:t>The crow takes the tortoise to his back</a:t>
            </a:r>
            <a:r>
              <a:rPr lang="en-US" sz="1600" dirty="0" smtClean="0">
                <a:latin typeface="Arial" panose="020B0604020202020204" pitchFamily="34" charset="0"/>
                <a:ea typeface="Times New Roman" panose="02020603050405020304" pitchFamily="18" charset="0"/>
                <a:cs typeface="Arial" panose="020B0604020202020204" pitchFamily="34" charset="0"/>
              </a:rPr>
              <a:t>.</a:t>
            </a:r>
          </a:p>
          <a:p>
            <a:pPr marL="342900" indent="-342900">
              <a:buFont typeface="+mj-lt"/>
              <a:buAutoNum type="arabicPeriod"/>
            </a:pPr>
            <a:r>
              <a:rPr lang="en-US" sz="1600" dirty="0">
                <a:latin typeface="Arial" panose="020B0604020202020204" pitchFamily="34" charset="0"/>
                <a:ea typeface="Times New Roman" panose="02020603050405020304" pitchFamily="18" charset="0"/>
                <a:cs typeface="Arial" panose="020B0604020202020204" pitchFamily="34" charset="0"/>
              </a:rPr>
              <a:t>At the end only the tortoise was happy</a:t>
            </a:r>
            <a:r>
              <a:rPr lang="en-US" sz="1600" dirty="0" smtClean="0">
                <a:latin typeface="Arial" panose="020B0604020202020204" pitchFamily="34" charset="0"/>
                <a:ea typeface="Times New Roman" panose="02020603050405020304" pitchFamily="18" charset="0"/>
                <a:cs typeface="Arial" panose="020B0604020202020204" pitchFamily="34" charset="0"/>
              </a:rPr>
              <a:t>.</a:t>
            </a:r>
            <a:endParaRPr lang="ru-RU" sz="1600" dirty="0" smtClean="0">
              <a:latin typeface="Arial" panose="020B0604020202020204" pitchFamily="34" charset="0"/>
              <a:ea typeface="Times New Roman" panose="02020603050405020304" pitchFamily="18" charset="0"/>
              <a:cs typeface="Arial" panose="020B0604020202020204" pitchFamily="34" charset="0"/>
            </a:endParaRPr>
          </a:p>
          <a:p>
            <a:endParaRPr lang="ru-RU" sz="1600" dirty="0">
              <a:latin typeface="Arial" panose="020B0604020202020204" pitchFamily="34" charset="0"/>
              <a:ea typeface="Times New Roman" panose="02020603050405020304" pitchFamily="18" charset="0"/>
              <a:cs typeface="Arial" panose="020B0604020202020204" pitchFamily="34" charset="0"/>
            </a:endParaRPr>
          </a:p>
          <a:p>
            <a:r>
              <a:rPr lang="en-US" sz="1600" b="1" dirty="0">
                <a:latin typeface="Arial" panose="020B0604020202020204" pitchFamily="34" charset="0"/>
                <a:ea typeface="Times New Roman" panose="02020603050405020304" pitchFamily="18" charset="0"/>
                <a:cs typeface="Arial" panose="020B0604020202020204" pitchFamily="34" charset="0"/>
              </a:rPr>
              <a:t>Answer the </a:t>
            </a:r>
            <a:r>
              <a:rPr lang="en-US" sz="1600" b="1" dirty="0" smtClean="0">
                <a:latin typeface="Arial" panose="020B0604020202020204" pitchFamily="34" charset="0"/>
                <a:ea typeface="Times New Roman" panose="02020603050405020304" pitchFamily="18" charset="0"/>
                <a:cs typeface="Arial" panose="020B0604020202020204" pitchFamily="34" charset="0"/>
              </a:rPr>
              <a:t>questions.</a:t>
            </a:r>
            <a:endParaRPr lang="ru-RU" sz="1600" b="1" dirty="0" smtClean="0">
              <a:latin typeface="Arial" panose="020B0604020202020204" pitchFamily="34" charset="0"/>
              <a:ea typeface="Times New Roman" panose="02020603050405020304" pitchFamily="18" charset="0"/>
              <a:cs typeface="Arial" panose="020B0604020202020204" pitchFamily="34" charset="0"/>
            </a:endParaRPr>
          </a:p>
          <a:p>
            <a:r>
              <a:rPr lang="en-US" sz="1600" dirty="0" smtClean="0">
                <a:latin typeface="Arial" panose="020B0604020202020204" pitchFamily="34" charset="0"/>
                <a:ea typeface="Times New Roman" panose="02020603050405020304" pitchFamily="18" charset="0"/>
                <a:cs typeface="Arial" panose="020B0604020202020204" pitchFamily="34" charset="0"/>
              </a:rPr>
              <a:t>What </a:t>
            </a:r>
            <a:r>
              <a:rPr lang="en-US" sz="1600" dirty="0">
                <a:latin typeface="Arial" panose="020B0604020202020204" pitchFamily="34" charset="0"/>
                <a:ea typeface="Times New Roman" panose="02020603050405020304" pitchFamily="18" charset="0"/>
                <a:cs typeface="Arial" panose="020B0604020202020204" pitchFamily="34" charset="0"/>
              </a:rPr>
              <a:t>does the story teach us? </a:t>
            </a:r>
            <a:endParaRPr lang="ru-RU" sz="16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9051278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a:bodyPr>
          <a:lstStyle/>
          <a:p>
            <a:r>
              <a:rPr lang="en-GB" altLang="en-US" sz="3200" b="1" dirty="0">
                <a:solidFill>
                  <a:srgbClr val="0070C0"/>
                </a:solidFill>
                <a:latin typeface="Arial" panose="020B0604020202020204" pitchFamily="34" charset="0"/>
                <a:cs typeface="Arial" panose="020B0604020202020204" pitchFamily="34" charset="0"/>
              </a:rPr>
              <a:t>What is assessment?</a:t>
            </a:r>
            <a:endParaRPr lang="en-GB" altLang="en-US" sz="3200" b="1" dirty="0" smtClean="0">
              <a:solidFill>
                <a:srgbClr val="0070C0"/>
              </a:solidFill>
              <a:latin typeface="Arial" panose="020B0604020202020204" pitchFamily="34" charset="0"/>
              <a:cs typeface="Arial" panose="020B0604020202020204" pitchFamily="34" charset="0"/>
            </a:endParaRPr>
          </a:p>
        </p:txBody>
      </p:sp>
      <p:sp>
        <p:nvSpPr>
          <p:cNvPr id="14339" name="Content Placeholder 2"/>
          <p:cNvSpPr>
            <a:spLocks noGrp="1"/>
          </p:cNvSpPr>
          <p:nvPr>
            <p:ph idx="1"/>
          </p:nvPr>
        </p:nvSpPr>
        <p:spPr>
          <a:xfrm>
            <a:off x="838200" y="1895475"/>
            <a:ext cx="4970463" cy="4673600"/>
          </a:xfrm>
        </p:spPr>
        <p:txBody>
          <a:bodyPr>
            <a:normAutofit/>
          </a:bodyPr>
          <a:lstStyle/>
          <a:p>
            <a:pPr>
              <a:buClr>
                <a:srgbClr val="0065BD"/>
              </a:buClr>
            </a:pPr>
            <a:r>
              <a:rPr lang="en-US" altLang="en-US" sz="2400" dirty="0">
                <a:solidFill>
                  <a:srgbClr val="020202"/>
                </a:solidFill>
                <a:latin typeface="Arial" panose="020B0604020202020204" pitchFamily="34" charset="0"/>
                <a:cs typeface="Arial" panose="020B0604020202020204" pitchFamily="34" charset="0"/>
              </a:rPr>
              <a:t>The process of gathering evidence</a:t>
            </a:r>
          </a:p>
          <a:p>
            <a:pPr>
              <a:spcBef>
                <a:spcPts val="1800"/>
              </a:spcBef>
            </a:pPr>
            <a:r>
              <a:rPr lang="en-US" altLang="en-US" sz="2400" dirty="0">
                <a:solidFill>
                  <a:srgbClr val="020202"/>
                </a:solidFill>
                <a:latin typeface="Arial" panose="020B0604020202020204" pitchFamily="34" charset="0"/>
                <a:cs typeface="Arial" panose="020B0604020202020204" pitchFamily="34" charset="0"/>
              </a:rPr>
              <a:t>Then use defined </a:t>
            </a:r>
            <a:r>
              <a:rPr lang="en-US" altLang="en-US" sz="2400" b="1" dirty="0">
                <a:solidFill>
                  <a:srgbClr val="020202"/>
                </a:solidFill>
                <a:latin typeface="Arial" panose="020B0604020202020204" pitchFamily="34" charset="0"/>
                <a:cs typeface="Arial" panose="020B0604020202020204" pitchFamily="34" charset="0"/>
              </a:rPr>
              <a:t>criteria</a:t>
            </a:r>
            <a:r>
              <a:rPr lang="en-US" altLang="en-US" sz="2400" dirty="0">
                <a:solidFill>
                  <a:srgbClr val="020202"/>
                </a:solidFill>
                <a:latin typeface="Arial" panose="020B0604020202020204" pitchFamily="34" charset="0"/>
                <a:cs typeface="Arial" panose="020B0604020202020204" pitchFamily="34" charset="0"/>
              </a:rPr>
              <a:t> to judge performance based on the evidence</a:t>
            </a:r>
          </a:p>
          <a:p>
            <a:pPr>
              <a:spcBef>
                <a:spcPts val="1800"/>
              </a:spcBef>
            </a:pPr>
            <a:r>
              <a:rPr lang="en-US" altLang="en-US" sz="2400" dirty="0">
                <a:solidFill>
                  <a:srgbClr val="020202"/>
                </a:solidFill>
                <a:latin typeface="Arial" panose="020B0604020202020204" pitchFamily="34" charset="0"/>
                <a:cs typeface="Arial" panose="020B0604020202020204" pitchFamily="34" charset="0"/>
              </a:rPr>
              <a:t>Arrive at conclusion on performance</a:t>
            </a:r>
          </a:p>
        </p:txBody>
      </p:sp>
      <p:sp>
        <p:nvSpPr>
          <p:cNvPr id="14341"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1"/>
              </a:buClr>
              <a:buFont typeface="Webdings" panose="05030102010509060703" pitchFamily="18" charset="2"/>
              <a:buChar char="4"/>
              <a:defRPr sz="2400">
                <a:solidFill>
                  <a:srgbClr val="404040"/>
                </a:solidFill>
                <a:latin typeface="Arial" panose="020B0604020202020204" pitchFamily="34" charset="0"/>
                <a:ea typeface="ＭＳ Ｐゴシック" panose="020B0600070205080204" pitchFamily="34" charset="-128"/>
              </a:defRPr>
            </a:lvl1pPr>
            <a:lvl2pPr marL="742950" indent="-285750">
              <a:spcBef>
                <a:spcPct val="30000"/>
              </a:spcBef>
              <a:buClr>
                <a:schemeClr val="accent1"/>
              </a:buClr>
              <a:buFont typeface="Webdings" panose="05030102010509060703" pitchFamily="18" charset="2"/>
              <a:buChar char="4"/>
              <a:defRPr sz="2400">
                <a:solidFill>
                  <a:srgbClr val="404040"/>
                </a:solidFill>
                <a:latin typeface="Arial" panose="020B0604020202020204" pitchFamily="34" charset="0"/>
                <a:ea typeface="ＭＳ Ｐゴシック" panose="020B0600070205080204" pitchFamily="34" charset="-128"/>
              </a:defRPr>
            </a:lvl2pPr>
            <a:lvl3pPr marL="1143000" indent="-228600">
              <a:spcBef>
                <a:spcPct val="30000"/>
              </a:spcBef>
              <a:buClr>
                <a:schemeClr val="accent1"/>
              </a:buClr>
              <a:buFont typeface="Webdings" panose="05030102010509060703" pitchFamily="18" charset="2"/>
              <a:buChar char="4"/>
              <a:defRPr sz="2000">
                <a:solidFill>
                  <a:srgbClr val="404040"/>
                </a:solidFill>
                <a:latin typeface="Arial" panose="020B0604020202020204" pitchFamily="34" charset="0"/>
                <a:ea typeface="ＭＳ Ｐゴシック" panose="020B0600070205080204" pitchFamily="34" charset="-128"/>
              </a:defRPr>
            </a:lvl3pPr>
            <a:lvl4pPr marL="1600200" indent="-228600">
              <a:spcBef>
                <a:spcPct val="30000"/>
              </a:spcBef>
              <a:buClr>
                <a:schemeClr val="accent1"/>
              </a:buClr>
              <a:buFont typeface="Webdings" panose="05030102010509060703" pitchFamily="18" charset="2"/>
              <a:buChar char=""/>
              <a:defRPr sz="14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buClr>
                <a:schemeClr val="accent1"/>
              </a:buClr>
              <a:buFont typeface="Webdings" panose="05030102010509060703" pitchFamily="18" charset="2"/>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buClr>
                <a:schemeClr val="accent1"/>
              </a:buClr>
              <a:buFont typeface="Webdings" panose="05030102010509060703" pitchFamily="18" charset="2"/>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buClr>
                <a:schemeClr val="accent1"/>
              </a:buClr>
              <a:buFont typeface="Webdings" panose="05030102010509060703" pitchFamily="18" charset="2"/>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buClr>
                <a:schemeClr val="accent1"/>
              </a:buClr>
              <a:buFont typeface="Webdings" panose="05030102010509060703" pitchFamily="18" charset="2"/>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buClr>
                <a:schemeClr val="accent1"/>
              </a:buClr>
              <a:buFont typeface="Webdings" panose="05030102010509060703" pitchFamily="18" charset="2"/>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fld id="{DCE7C445-1F6F-493F-857C-FFB12AE78BC3}" type="slidenum">
              <a:rPr lang="en-GB" altLang="en-US" sz="700"/>
              <a:pPr>
                <a:spcBef>
                  <a:spcPct val="0"/>
                </a:spcBef>
                <a:buClrTx/>
                <a:buFontTx/>
                <a:buNone/>
              </a:pPr>
              <a:t>3</a:t>
            </a:fld>
            <a:endParaRPr lang="en-GB" altLang="en-US" sz="700"/>
          </a:p>
        </p:txBody>
      </p:sp>
      <p:pic>
        <p:nvPicPr>
          <p:cNvPr id="14340"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9453" y="1690688"/>
            <a:ext cx="3444875" cy="367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8019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2063552" y="548681"/>
            <a:ext cx="7886700" cy="486771"/>
          </a:xfrm>
        </p:spPr>
        <p:txBody>
          <a:bodyPr>
            <a:noAutofit/>
          </a:bodyPr>
          <a:lstStyle/>
          <a:p>
            <a:pPr algn="ctr"/>
            <a:r>
              <a:rPr lang="en-US" sz="3000" b="1" dirty="0">
                <a:latin typeface="Times New Roman" panose="02020603050405020304" pitchFamily="18" charset="0"/>
                <a:cs typeface="Times New Roman" panose="02020603050405020304" pitchFamily="18" charset="0"/>
              </a:rPr>
              <a:t>State Compulsory Educational </a:t>
            </a:r>
            <a:r>
              <a:rPr lang="en-US" sz="3000" b="1" dirty="0" smtClean="0">
                <a:latin typeface="Times New Roman" panose="02020603050405020304" pitchFamily="18" charset="0"/>
                <a:cs typeface="Times New Roman" panose="02020603050405020304" pitchFamily="18" charset="0"/>
              </a:rPr>
              <a:t>Standard of the Republic of Kazakhstan </a:t>
            </a:r>
            <a:endParaRPr lang="ru-RU" sz="3000" b="1" dirty="0">
              <a:latin typeface="Times New Roman" panose="02020603050405020304" pitchFamily="18" charset="0"/>
              <a:cs typeface="Times New Roman" panose="02020603050405020304" pitchFamily="18" charset="0"/>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3372441553"/>
              </p:ext>
            </p:extLst>
          </p:nvPr>
        </p:nvGraphicFramePr>
        <p:xfrm>
          <a:off x="1661424" y="1196752"/>
          <a:ext cx="8690956"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Номер слайда 3"/>
          <p:cNvSpPr>
            <a:spLocks noGrp="1"/>
          </p:cNvSpPr>
          <p:nvPr>
            <p:ph type="sldNum" sz="quarter" idx="12"/>
          </p:nvPr>
        </p:nvSpPr>
        <p:spPr/>
        <p:txBody>
          <a:bodyPr/>
          <a:lstStyle/>
          <a:p>
            <a:fld id="{CB029386-C4BD-4AA4-B116-9B6182A4672C}" type="slidenum">
              <a:rPr lang="en-US" smtClean="0"/>
              <a:pPr/>
              <a:t>30</a:t>
            </a:fld>
            <a:endParaRPr lang="en-US" dirty="0"/>
          </a:p>
        </p:txBody>
      </p:sp>
    </p:spTree>
    <p:extLst>
      <p:ext uri="{BB962C8B-B14F-4D97-AF65-F5344CB8AC3E}">
        <p14:creationId xmlns:p14="http://schemas.microsoft.com/office/powerpoint/2010/main" val="13106240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Прямоугольник 20"/>
          <p:cNvSpPr/>
          <p:nvPr/>
        </p:nvSpPr>
        <p:spPr>
          <a:xfrm>
            <a:off x="3935762" y="4288924"/>
            <a:ext cx="2733485" cy="253916"/>
          </a:xfrm>
          <a:prstGeom prst="rect">
            <a:avLst/>
          </a:prstGeom>
          <a:solidFill>
            <a:schemeClr val="bg1"/>
          </a:solidFill>
          <a:ln w="28575"/>
        </p:spPr>
        <p:style>
          <a:lnRef idx="2">
            <a:schemeClr val="dk1"/>
          </a:lnRef>
          <a:fillRef idx="1">
            <a:schemeClr val="lt1"/>
          </a:fillRef>
          <a:effectRef idx="0">
            <a:schemeClr val="dk1"/>
          </a:effectRef>
          <a:fontRef idx="minor">
            <a:schemeClr val="dk1"/>
          </a:fontRef>
        </p:style>
        <p:txBody>
          <a:bodyPr wrap="square">
            <a:spAutoFit/>
          </a:bodyPr>
          <a:lstStyle/>
          <a:p>
            <a:r>
              <a:rPr lang="ru-RU" sz="1050" b="1" dirty="0">
                <a:solidFill>
                  <a:prstClr val="black"/>
                </a:solidFill>
                <a:latin typeface="Times New Roman" panose="02020603050405020304" pitchFamily="18" charset="0"/>
                <a:cs typeface="Times New Roman" panose="02020603050405020304" pitchFamily="18" charset="0"/>
              </a:rPr>
              <a:t>5. </a:t>
            </a:r>
            <a:r>
              <a:rPr lang="en-US" sz="1050" b="1" dirty="0" smtClean="0">
                <a:solidFill>
                  <a:prstClr val="black"/>
                </a:solidFill>
                <a:latin typeface="Times New Roman" panose="02020603050405020304" pitchFamily="18" charset="0"/>
                <a:cs typeface="Times New Roman" panose="02020603050405020304" pitchFamily="18" charset="0"/>
              </a:rPr>
              <a:t>Drawing up descriptors to the task</a:t>
            </a:r>
            <a:endParaRPr lang="ru-RU" sz="1050" b="1" dirty="0">
              <a:solidFill>
                <a:prstClr val="black"/>
              </a:solidFill>
              <a:latin typeface="Times New Roman" panose="02020603050405020304" pitchFamily="18" charset="0"/>
              <a:cs typeface="Times New Roman" panose="02020603050405020304" pitchFamily="18"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046342177"/>
              </p:ext>
            </p:extLst>
          </p:nvPr>
        </p:nvGraphicFramePr>
        <p:xfrm>
          <a:off x="1757519" y="1667267"/>
          <a:ext cx="4770531" cy="2303028"/>
        </p:xfrm>
        <a:graphic>
          <a:graphicData uri="http://schemas.openxmlformats.org/drawingml/2006/table">
            <a:tbl>
              <a:tblPr firstRow="1" firstCol="1" bandRow="1" bandCol="1">
                <a:tableStyleId>{5940675A-B579-460E-94D1-54222C63F5DA}</a:tableStyleId>
              </a:tblPr>
              <a:tblGrid>
                <a:gridCol w="277357">
                  <a:extLst>
                    <a:ext uri="{9D8B030D-6E8A-4147-A177-3AD203B41FA5}">
                      <a16:colId xmlns:a16="http://schemas.microsoft.com/office/drawing/2014/main" val="20000"/>
                    </a:ext>
                  </a:extLst>
                </a:gridCol>
                <a:gridCol w="946451">
                  <a:extLst>
                    <a:ext uri="{9D8B030D-6E8A-4147-A177-3AD203B41FA5}">
                      <a16:colId xmlns:a16="http://schemas.microsoft.com/office/drawing/2014/main" val="20001"/>
                    </a:ext>
                  </a:extLst>
                </a:gridCol>
                <a:gridCol w="1101276">
                  <a:extLst>
                    <a:ext uri="{9D8B030D-6E8A-4147-A177-3AD203B41FA5}">
                      <a16:colId xmlns:a16="http://schemas.microsoft.com/office/drawing/2014/main" val="20002"/>
                    </a:ext>
                  </a:extLst>
                </a:gridCol>
                <a:gridCol w="2445447">
                  <a:extLst>
                    <a:ext uri="{9D8B030D-6E8A-4147-A177-3AD203B41FA5}">
                      <a16:colId xmlns:a16="http://schemas.microsoft.com/office/drawing/2014/main" val="20003"/>
                    </a:ext>
                  </a:extLst>
                </a:gridCol>
              </a:tblGrid>
              <a:tr h="140369">
                <a:tc>
                  <a:txBody>
                    <a:bodyPr/>
                    <a:lstStyle/>
                    <a:p>
                      <a:pPr algn="ctr">
                        <a:lnSpc>
                          <a:spcPts val="1300"/>
                        </a:lnSpc>
                        <a:spcAft>
                          <a:spcPts val="600"/>
                        </a:spcAft>
                      </a:pPr>
                      <a:r>
                        <a:rPr lang="kk-KZ" sz="800" b="1" dirty="0">
                          <a:effectLst/>
                          <a:latin typeface="Arial Narrow" pitchFamily="34" charset="0"/>
                          <a:cs typeface="Times New Roman" panose="02020603050405020304" pitchFamily="18" charset="0"/>
                        </a:rPr>
                        <a:t>№</a:t>
                      </a:r>
                      <a:endParaRPr lang="ru-RU" sz="800" b="1" dirty="0">
                        <a:effectLst/>
                        <a:latin typeface="Arial Narrow" pitchFamily="34" charset="0"/>
                        <a:ea typeface="Times New Roman"/>
                        <a:cs typeface="Times New Roman" panose="02020603050405020304" pitchFamily="18" charset="0"/>
                      </a:endParaRPr>
                    </a:p>
                  </a:txBody>
                  <a:tcPr marL="68580" marR="68580" marT="0" marB="0"/>
                </a:tc>
                <a:tc>
                  <a:txBody>
                    <a:bodyPr/>
                    <a:lstStyle/>
                    <a:p>
                      <a:pPr algn="ctr">
                        <a:lnSpc>
                          <a:spcPts val="1300"/>
                        </a:lnSpc>
                        <a:spcAft>
                          <a:spcPts val="600"/>
                        </a:spcAft>
                      </a:pPr>
                      <a:r>
                        <a:rPr lang="en-US" sz="800" b="1" dirty="0" smtClean="0">
                          <a:effectLst/>
                          <a:latin typeface="Arial Narrow" pitchFamily="34" charset="0"/>
                          <a:cs typeface="Times New Roman" panose="02020603050405020304" pitchFamily="18" charset="0"/>
                        </a:rPr>
                        <a:t>Section </a:t>
                      </a:r>
                      <a:endParaRPr lang="ru-RU" sz="800" b="1" dirty="0">
                        <a:effectLst/>
                        <a:latin typeface="Arial Narrow" pitchFamily="34" charset="0"/>
                        <a:ea typeface="Times New Roman"/>
                        <a:cs typeface="Times New Roman" panose="02020603050405020304" pitchFamily="18" charset="0"/>
                      </a:endParaRPr>
                    </a:p>
                  </a:txBody>
                  <a:tcPr marL="68580" marR="68580" marT="0" marB="0"/>
                </a:tc>
                <a:tc>
                  <a:txBody>
                    <a:bodyPr/>
                    <a:lstStyle/>
                    <a:p>
                      <a:pPr algn="ctr">
                        <a:lnSpc>
                          <a:spcPts val="1300"/>
                        </a:lnSpc>
                        <a:spcAft>
                          <a:spcPts val="600"/>
                        </a:spcAft>
                      </a:pPr>
                      <a:r>
                        <a:rPr lang="en-US" sz="800" b="1" dirty="0" smtClean="0">
                          <a:effectLst/>
                          <a:latin typeface="Arial Narrow" pitchFamily="34" charset="0"/>
                          <a:cs typeface="Times New Roman" panose="02020603050405020304" pitchFamily="18" charset="0"/>
                        </a:rPr>
                        <a:t>Subsection </a:t>
                      </a:r>
                      <a:endParaRPr lang="ru-RU" sz="800" b="1" dirty="0">
                        <a:effectLst/>
                        <a:latin typeface="Arial Narrow" pitchFamily="34" charset="0"/>
                        <a:ea typeface="Times New Roman"/>
                        <a:cs typeface="Times New Roman" panose="02020603050405020304" pitchFamily="18" charset="0"/>
                      </a:endParaRPr>
                    </a:p>
                  </a:txBody>
                  <a:tcPr marL="68580" marR="68580" marT="0" marB="0"/>
                </a:tc>
                <a:tc>
                  <a:txBody>
                    <a:bodyPr/>
                    <a:lstStyle/>
                    <a:p>
                      <a:pPr algn="ctr">
                        <a:lnSpc>
                          <a:spcPts val="1300"/>
                        </a:lnSpc>
                        <a:spcAft>
                          <a:spcPts val="600"/>
                        </a:spcAft>
                      </a:pPr>
                      <a:r>
                        <a:rPr lang="en-US" sz="800" b="1" dirty="0" smtClean="0">
                          <a:effectLst/>
                          <a:latin typeface="Arial Narrow" pitchFamily="34" charset="0"/>
                          <a:cs typeface="Times New Roman" panose="02020603050405020304" pitchFamily="18" charset="0"/>
                        </a:rPr>
                        <a:t>Learning objectives </a:t>
                      </a:r>
                      <a:endParaRPr lang="ru-RU" sz="800" b="1" dirty="0">
                        <a:effectLst/>
                        <a:latin typeface="Arial Narrow" pitchFamily="34"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997700">
                <a:tc rowSpan="2">
                  <a:txBody>
                    <a:bodyPr/>
                    <a:lstStyle/>
                    <a:p>
                      <a:pPr>
                        <a:lnSpc>
                          <a:spcPts val="1300"/>
                        </a:lnSpc>
                        <a:spcAft>
                          <a:spcPts val="600"/>
                        </a:spcAft>
                      </a:pPr>
                      <a:r>
                        <a:rPr lang="en-GB" sz="600">
                          <a:effectLst/>
                          <a:latin typeface="Arial Narrow" pitchFamily="34" charset="0"/>
                          <a:cs typeface="Arial" pitchFamily="34" charset="0"/>
                        </a:rPr>
                        <a:t>1</a:t>
                      </a:r>
                      <a:endParaRPr lang="ru-RU" sz="600">
                        <a:effectLst/>
                        <a:latin typeface="Arial Narrow" pitchFamily="34" charset="0"/>
                        <a:ea typeface="Times New Roman"/>
                        <a:cs typeface="Arial" pitchFamily="34" charset="0"/>
                      </a:endParaRPr>
                    </a:p>
                  </a:txBody>
                  <a:tcPr marL="68580" marR="68580" marT="0" marB="0"/>
                </a:tc>
                <a:tc rowSpan="3">
                  <a:txBody>
                    <a:bodyPr/>
                    <a:lstStyle/>
                    <a:p>
                      <a:pPr algn="l">
                        <a:lnSpc>
                          <a:spcPct val="115000"/>
                        </a:lnSpc>
                        <a:spcAft>
                          <a:spcPts val="0"/>
                        </a:spcAft>
                      </a:pPr>
                      <a:r>
                        <a:rPr lang="ru-RU" sz="1100" b="1" i="1" dirty="0">
                          <a:effectLst/>
                          <a:latin typeface="Times New Roman" panose="02020603050405020304" pitchFamily="18" charset="0"/>
                          <a:ea typeface="Times New Roman"/>
                          <a:cs typeface="Times New Roman" panose="02020603050405020304" pitchFamily="18" charset="0"/>
                        </a:rPr>
                        <a:t>7.1А </a:t>
                      </a:r>
                      <a:r>
                        <a:rPr lang="en-US" sz="1100" b="1" i="1" dirty="0" smtClean="0">
                          <a:effectLst/>
                          <a:latin typeface="Times New Roman" panose="02020603050405020304" pitchFamily="18" charset="0"/>
                          <a:ea typeface="Times New Roman"/>
                          <a:cs typeface="Times New Roman" panose="02020603050405020304" pitchFamily="18" charset="0"/>
                        </a:rPr>
                        <a:t>Degree with integral exponent </a:t>
                      </a:r>
                      <a:r>
                        <a:rPr lang="ru-RU" sz="1100" b="1" i="1" dirty="0" smtClean="0">
                          <a:effectLst/>
                          <a:latin typeface="Times New Roman" panose="02020603050405020304" pitchFamily="18" charset="0"/>
                          <a:ea typeface="Times New Roman"/>
                          <a:cs typeface="Times New Roman" panose="02020603050405020304" pitchFamily="18" charset="0"/>
                        </a:rPr>
                        <a:t> </a:t>
                      </a:r>
                      <a:r>
                        <a:rPr lang="ru-RU" sz="1100" b="1" i="1" dirty="0">
                          <a:effectLst/>
                          <a:latin typeface="Times New Roman" panose="02020603050405020304" pitchFamily="18" charset="0"/>
                          <a:ea typeface="Times New Roman"/>
                          <a:cs typeface="Times New Roman" panose="02020603050405020304" pitchFamily="18" charset="0"/>
                        </a:rPr>
                        <a:t>(</a:t>
                      </a:r>
                      <a:r>
                        <a:rPr lang="ru-RU" sz="1100" b="1" i="1" dirty="0" smtClean="0">
                          <a:effectLst/>
                          <a:latin typeface="Times New Roman" panose="02020603050405020304" pitchFamily="18" charset="0"/>
                          <a:ea typeface="Times New Roman"/>
                          <a:cs typeface="Times New Roman" panose="02020603050405020304" pitchFamily="18" charset="0"/>
                        </a:rPr>
                        <a:t>19 </a:t>
                      </a:r>
                      <a:r>
                        <a:rPr lang="en-US" sz="1100" b="1" i="1" dirty="0" smtClean="0">
                          <a:effectLst/>
                          <a:latin typeface="Times New Roman" panose="02020603050405020304" pitchFamily="18" charset="0"/>
                          <a:ea typeface="Times New Roman"/>
                          <a:cs typeface="Times New Roman" panose="02020603050405020304" pitchFamily="18" charset="0"/>
                        </a:rPr>
                        <a:t>hours</a:t>
                      </a:r>
                      <a:r>
                        <a:rPr lang="ru-RU" sz="1100" b="1" i="1" dirty="0" smtClean="0">
                          <a:effectLst/>
                          <a:latin typeface="Times New Roman" panose="02020603050405020304" pitchFamily="18" charset="0"/>
                          <a:ea typeface="Times New Roman"/>
                          <a:cs typeface="Times New Roman" panose="02020603050405020304" pitchFamily="18" charset="0"/>
                        </a:rPr>
                        <a:t>)</a:t>
                      </a:r>
                      <a:endParaRPr lang="ru-RU" sz="1100" dirty="0">
                        <a:effectLst/>
                        <a:latin typeface="Times New Roman" panose="02020603050405020304" pitchFamily="18" charset="0"/>
                        <a:ea typeface="Times New Roman"/>
                        <a:cs typeface="Times New Roman" panose="02020603050405020304" pitchFamily="18" charset="0"/>
                      </a:endParaRPr>
                    </a:p>
                  </a:txBody>
                  <a:tcPr marL="114300" marR="114300" marT="0" marB="0"/>
                </a:tc>
                <a:tc>
                  <a:txBody>
                    <a:bodyPr/>
                    <a:lstStyle/>
                    <a:p>
                      <a:pPr marL="55245" algn="l">
                        <a:lnSpc>
                          <a:spcPct val="115000"/>
                        </a:lnSpc>
                        <a:spcAft>
                          <a:spcPts val="0"/>
                        </a:spcAft>
                      </a:pPr>
                      <a:r>
                        <a:rPr lang="en-US" sz="1100" kern="1200" dirty="0" smtClean="0">
                          <a:solidFill>
                            <a:schemeClr val="tx1"/>
                          </a:solidFill>
                          <a:effectLst/>
                          <a:latin typeface="Times New Roman" panose="02020603050405020304" pitchFamily="18" charset="0"/>
                          <a:ea typeface="+mn-ea"/>
                          <a:cs typeface="Times New Roman" panose="02020603050405020304" pitchFamily="18" charset="0"/>
                        </a:rPr>
                        <a:t>Properties of a degree with integral exponent </a:t>
                      </a:r>
                      <a:endParaRPr lang="ru-RU" sz="1100" dirty="0">
                        <a:effectLst/>
                        <a:latin typeface="Times New Roman" panose="02020603050405020304" pitchFamily="18" charset="0"/>
                        <a:ea typeface="Times New Roman"/>
                        <a:cs typeface="Times New Roman" panose="02020603050405020304" pitchFamily="18" charset="0"/>
                      </a:endParaRPr>
                    </a:p>
                  </a:txBody>
                  <a:tcPr marL="114300" marR="114300" marT="0" marB="0"/>
                </a:tc>
                <a:tc>
                  <a:txBody>
                    <a:bodyPr/>
                    <a:lstStyle/>
                    <a:p>
                      <a:pPr algn="l">
                        <a:spcAft>
                          <a:spcPts val="0"/>
                        </a:spcAft>
                      </a:pPr>
                      <a:r>
                        <a:rPr lang="en-US" sz="1100" kern="1200" dirty="0" smtClean="0">
                          <a:solidFill>
                            <a:schemeClr val="tx1"/>
                          </a:solidFill>
                          <a:effectLst/>
                          <a:latin typeface="Times New Roman" panose="02020603050405020304" pitchFamily="18" charset="0"/>
                          <a:ea typeface="+mn-ea"/>
                          <a:cs typeface="Times New Roman" panose="02020603050405020304" pitchFamily="18" charset="0"/>
                        </a:rPr>
                        <a:t>7.2.1.1 to apply properties of a degree with an integral exponent when finding the values of numerical expressions</a:t>
                      </a:r>
                    </a:p>
                    <a:p>
                      <a:pPr algn="l">
                        <a:spcAft>
                          <a:spcPts val="0"/>
                        </a:spcAft>
                      </a:pPr>
                      <a:r>
                        <a:rPr lang="en-US" sz="1100" kern="1200" dirty="0" smtClean="0">
                          <a:solidFill>
                            <a:schemeClr val="tx1"/>
                          </a:solidFill>
                          <a:effectLst/>
                          <a:latin typeface="Times New Roman" panose="02020603050405020304" pitchFamily="18" charset="0"/>
                          <a:ea typeface="+mn-ea"/>
                          <a:cs typeface="Times New Roman" panose="02020603050405020304" pitchFamily="18" charset="0"/>
                        </a:rPr>
                        <a:t>7.1.2.5 to apply properties of a degree to simplify algebraic expressions</a:t>
                      </a:r>
                    </a:p>
                  </a:txBody>
                  <a:tcPr marL="114300" marR="114300" marT="0" marB="0"/>
                </a:tc>
                <a:extLst>
                  <a:ext uri="{0D108BD9-81ED-4DB2-BD59-A6C34878D82A}">
                    <a16:rowId xmlns:a16="http://schemas.microsoft.com/office/drawing/2014/main" val="10001"/>
                  </a:ext>
                </a:extLst>
              </a:tr>
              <a:tr h="140935">
                <a:tc vMerge="1">
                  <a:txBody>
                    <a:bodyPr/>
                    <a:lstStyle/>
                    <a:p>
                      <a:endParaRPr lang="ru-RU"/>
                    </a:p>
                  </a:txBody>
                  <a:tcPr/>
                </a:tc>
                <a:tc vMerge="1">
                  <a:txBody>
                    <a:bodyPr/>
                    <a:lstStyle/>
                    <a:p>
                      <a:endParaRPr lang="ru-RU"/>
                    </a:p>
                  </a:txBody>
                  <a:tcPr/>
                </a:tc>
                <a:tc rowSpan="2">
                  <a:txBody>
                    <a:bodyPr/>
                    <a:lstStyle/>
                    <a:p>
                      <a:pPr>
                        <a:lnSpc>
                          <a:spcPct val="100000"/>
                        </a:lnSpc>
                        <a:spcAft>
                          <a:spcPts val="0"/>
                        </a:spcAft>
                      </a:pPr>
                      <a:r>
                        <a:rPr lang="en-US" sz="1100" kern="1200" dirty="0" smtClean="0">
                          <a:solidFill>
                            <a:schemeClr val="tx1"/>
                          </a:solidFill>
                          <a:effectLst/>
                          <a:latin typeface="Times New Roman" panose="02020603050405020304" pitchFamily="18" charset="0"/>
                          <a:ea typeface="+mn-ea"/>
                          <a:cs typeface="Times New Roman" panose="02020603050405020304" pitchFamily="18" charset="0"/>
                        </a:rPr>
                        <a:t>Transformation of expressions containing degrees.</a:t>
                      </a:r>
                      <a:endParaRPr lang="ru-RU" sz="900" dirty="0">
                        <a:effectLst/>
                        <a:latin typeface="Arial Narrow" pitchFamily="34" charset="0"/>
                        <a:ea typeface="Times New Roman"/>
                        <a:cs typeface="Times New Roman" pitchFamily="18" charset="0"/>
                      </a:endParaRPr>
                    </a:p>
                  </a:txBody>
                  <a:tcPr marL="68580" marR="68580" marT="0" marB="0"/>
                </a:tc>
                <a:tc rowSpan="2">
                  <a:txBody>
                    <a:bodyPr/>
                    <a:lstStyle/>
                    <a:p>
                      <a:pPr algn="l">
                        <a:spcAft>
                          <a:spcPts val="0"/>
                        </a:spcAft>
                      </a:pPr>
                      <a:r>
                        <a:rPr lang="en-US" sz="1100" dirty="0" smtClean="0">
                          <a:effectLst/>
                          <a:latin typeface="Times New Roman" panose="02020603050405020304" pitchFamily="18" charset="0"/>
                          <a:ea typeface="Times New Roman"/>
                          <a:cs typeface="Times New Roman" panose="02020603050405020304" pitchFamily="18" charset="0"/>
                        </a:rPr>
                        <a:t>7.1.2.5 to be able to apply properties of degrees to simplify algebraic expressions;</a:t>
                      </a:r>
                    </a:p>
                    <a:p>
                      <a:pPr algn="l">
                        <a:spcAft>
                          <a:spcPts val="0"/>
                        </a:spcAft>
                      </a:pPr>
                      <a:r>
                        <a:rPr lang="en-US" sz="1100" dirty="0" smtClean="0">
                          <a:effectLst/>
                          <a:latin typeface="Times New Roman" panose="02020603050405020304" pitchFamily="18" charset="0"/>
                          <a:ea typeface="Times New Roman"/>
                          <a:cs typeface="Times New Roman" panose="02020603050405020304" pitchFamily="18" charset="0"/>
                        </a:rPr>
                        <a:t>7.2.3.1 to find patterns and find the missing members of the sequence containing degrees</a:t>
                      </a:r>
                    </a:p>
                  </a:txBody>
                  <a:tcPr marL="114300" marR="114300" marT="0" marB="0"/>
                </a:tc>
                <a:extLst>
                  <a:ext uri="{0D108BD9-81ED-4DB2-BD59-A6C34878D82A}">
                    <a16:rowId xmlns:a16="http://schemas.microsoft.com/office/drawing/2014/main" val="10002"/>
                  </a:ext>
                </a:extLst>
              </a:tr>
              <a:tr h="999293">
                <a:tc>
                  <a:txBody>
                    <a:bodyPr/>
                    <a:lstStyle/>
                    <a:p>
                      <a:pPr>
                        <a:lnSpc>
                          <a:spcPts val="1300"/>
                        </a:lnSpc>
                        <a:spcAft>
                          <a:spcPts val="600"/>
                        </a:spcAft>
                      </a:pPr>
                      <a:r>
                        <a:rPr lang="ru-RU" sz="600" dirty="0">
                          <a:effectLst/>
                          <a:latin typeface="Arial Narrow" pitchFamily="34" charset="0"/>
                          <a:cs typeface="Arial" pitchFamily="34" charset="0"/>
                        </a:rPr>
                        <a:t>2</a:t>
                      </a:r>
                      <a:endParaRPr lang="ru-RU" sz="600" dirty="0">
                        <a:effectLst/>
                        <a:latin typeface="Arial Narrow" pitchFamily="34" charset="0"/>
                        <a:ea typeface="Times New Roman"/>
                        <a:cs typeface="Arial" pitchFamily="34" charset="0"/>
                      </a:endParaRPr>
                    </a:p>
                  </a:txBody>
                  <a:tcPr marL="68580" marR="68580" marT="0" marB="0"/>
                </a:tc>
                <a:tc vMerge="1">
                  <a:txBody>
                    <a:bodyPr/>
                    <a:lstStyle/>
                    <a:p>
                      <a:pPr>
                        <a:lnSpc>
                          <a:spcPts val="1300"/>
                        </a:lnSpc>
                        <a:spcAft>
                          <a:spcPts val="600"/>
                        </a:spcAft>
                      </a:pPr>
                      <a:endParaRPr lang="ru-RU" sz="800" dirty="0">
                        <a:effectLst/>
                        <a:latin typeface="Arial" pitchFamily="34" charset="0"/>
                        <a:ea typeface="Times New Roman"/>
                        <a:cs typeface="Arial" pitchFamily="34" charset="0"/>
                      </a:endParaRPr>
                    </a:p>
                  </a:txBody>
                  <a:tcPr marL="68580" marR="68580" marT="0" marB="0"/>
                </a:tc>
                <a:tc vMerge="1">
                  <a:txBody>
                    <a:bodyPr/>
                    <a:lstStyle/>
                    <a:p>
                      <a:pPr>
                        <a:lnSpc>
                          <a:spcPct val="150000"/>
                        </a:lnSpc>
                        <a:spcAft>
                          <a:spcPts val="0"/>
                        </a:spcAft>
                      </a:pPr>
                      <a:endParaRPr lang="ru-RU" sz="1200" dirty="0">
                        <a:effectLst/>
                        <a:latin typeface="Arial Narrow" pitchFamily="34" charset="0"/>
                        <a:ea typeface="Times New Roman"/>
                        <a:cs typeface="Times New Roman" pitchFamily="18" charset="0"/>
                      </a:endParaRPr>
                    </a:p>
                  </a:txBody>
                  <a:tcPr marT="0" marB="0"/>
                </a:tc>
                <a:tc vMerge="1">
                  <a:txBody>
                    <a:bodyPr/>
                    <a:lstStyle/>
                    <a:p>
                      <a:pPr algn="l">
                        <a:spcAft>
                          <a:spcPts val="0"/>
                        </a:spcAft>
                      </a:pPr>
                      <a:endParaRPr lang="ru-RU" sz="1200" b="1" dirty="0">
                        <a:solidFill>
                          <a:srgbClr val="FF0000"/>
                        </a:solidFill>
                        <a:effectLst/>
                        <a:latin typeface="Arial Narrow" pitchFamily="34" charset="0"/>
                        <a:ea typeface="Times New Roman"/>
                        <a:cs typeface="Times New Roman" pitchFamily="18" charset="0"/>
                      </a:endParaRPr>
                    </a:p>
                  </a:txBody>
                  <a:tcPr marL="152400" marR="152400" marT="0" marB="0"/>
                </a:tc>
                <a:extLst>
                  <a:ext uri="{0D108BD9-81ED-4DB2-BD59-A6C34878D82A}">
                    <a16:rowId xmlns:a16="http://schemas.microsoft.com/office/drawing/2014/main" val="10003"/>
                  </a:ext>
                </a:extLst>
              </a:tr>
            </a:tbl>
          </a:graphicData>
        </a:graphic>
      </p:graphicFrame>
      <p:graphicFrame>
        <p:nvGraphicFramePr>
          <p:cNvPr id="9" name="Таблица 8"/>
          <p:cNvGraphicFramePr>
            <a:graphicFrameLocks noGrp="1"/>
          </p:cNvGraphicFramePr>
          <p:nvPr>
            <p:extLst>
              <p:ext uri="{D42A27DB-BD31-4B8C-83A1-F6EECF244321}">
                <p14:modId xmlns:p14="http://schemas.microsoft.com/office/powerpoint/2010/main" val="3112084802"/>
              </p:ext>
            </p:extLst>
          </p:nvPr>
        </p:nvGraphicFramePr>
        <p:xfrm>
          <a:off x="6788200" y="1936013"/>
          <a:ext cx="3530648" cy="1341120"/>
        </p:xfrm>
        <a:graphic>
          <a:graphicData uri="http://schemas.openxmlformats.org/drawingml/2006/table">
            <a:tbl>
              <a:tblPr firstRow="1" bandRow="1">
                <a:tableStyleId>{5940675A-B579-460E-94D1-54222C63F5DA}</a:tableStyleId>
              </a:tblPr>
              <a:tblGrid>
                <a:gridCol w="1224136">
                  <a:extLst>
                    <a:ext uri="{9D8B030D-6E8A-4147-A177-3AD203B41FA5}">
                      <a16:colId xmlns:a16="http://schemas.microsoft.com/office/drawing/2014/main" val="20000"/>
                    </a:ext>
                  </a:extLst>
                </a:gridCol>
                <a:gridCol w="2306512">
                  <a:extLst>
                    <a:ext uri="{9D8B030D-6E8A-4147-A177-3AD203B41FA5}">
                      <a16:colId xmlns:a16="http://schemas.microsoft.com/office/drawing/2014/main" val="20001"/>
                    </a:ext>
                  </a:extLst>
                </a:gridCol>
              </a:tblGrid>
              <a:tr h="548640">
                <a:tc>
                  <a:txBody>
                    <a:bodyPr/>
                    <a:lstStyle/>
                    <a:p>
                      <a:pPr algn="ctr"/>
                      <a:r>
                        <a:rPr lang="en-US" sz="1100" b="1" dirty="0" smtClean="0">
                          <a:latin typeface="Times New Roman" panose="02020603050405020304" pitchFamily="18" charset="0"/>
                          <a:cs typeface="Times New Roman" panose="02020603050405020304" pitchFamily="18" charset="0"/>
                        </a:rPr>
                        <a:t>Level of</a:t>
                      </a:r>
                      <a:r>
                        <a:rPr lang="en-US" sz="1100" b="1" baseline="0" dirty="0" smtClean="0">
                          <a:latin typeface="Times New Roman" panose="02020603050405020304" pitchFamily="18" charset="0"/>
                          <a:cs typeface="Times New Roman" panose="02020603050405020304" pitchFamily="18" charset="0"/>
                        </a:rPr>
                        <a:t> thinking skills </a:t>
                      </a:r>
                      <a:endParaRPr lang="ru-RU" sz="1100" b="1" dirty="0">
                        <a:latin typeface="Times New Roman" panose="02020603050405020304" pitchFamily="18" charset="0"/>
                        <a:cs typeface="Times New Roman" panose="02020603050405020304" pitchFamily="18" charset="0"/>
                      </a:endParaRPr>
                    </a:p>
                  </a:txBody>
                  <a:tcPr marT="34290" marB="34290"/>
                </a:tc>
                <a:tc>
                  <a:txBody>
                    <a:bodyPr/>
                    <a:lstStyle/>
                    <a:p>
                      <a:pPr algn="ctr"/>
                      <a:r>
                        <a:rPr lang="en-US" sz="1100" b="1" dirty="0" smtClean="0">
                          <a:latin typeface="Times New Roman" panose="02020603050405020304" pitchFamily="18" charset="0"/>
                          <a:cs typeface="Times New Roman" panose="02020603050405020304" pitchFamily="18" charset="0"/>
                        </a:rPr>
                        <a:t>Assessmen</a:t>
                      </a:r>
                      <a:r>
                        <a:rPr lang="en-US" sz="1100" b="1" baseline="0" dirty="0" smtClean="0">
                          <a:latin typeface="Times New Roman" panose="02020603050405020304" pitchFamily="18" charset="0"/>
                          <a:cs typeface="Times New Roman" panose="02020603050405020304" pitchFamily="18" charset="0"/>
                        </a:rPr>
                        <a:t>t criteria </a:t>
                      </a:r>
                      <a:endParaRPr lang="ru-RU" sz="1100" b="1" dirty="0">
                        <a:latin typeface="Times New Roman" panose="02020603050405020304" pitchFamily="18" charset="0"/>
                        <a:cs typeface="Times New Roman" panose="02020603050405020304" pitchFamily="18" charset="0"/>
                      </a:endParaRPr>
                    </a:p>
                  </a:txBody>
                  <a:tcPr marT="34290" marB="34290"/>
                </a:tc>
                <a:extLst>
                  <a:ext uri="{0D108BD9-81ED-4DB2-BD59-A6C34878D82A}">
                    <a16:rowId xmlns:a16="http://schemas.microsoft.com/office/drawing/2014/main" val="10000"/>
                  </a:ext>
                </a:extLst>
              </a:tr>
              <a:tr h="388620">
                <a:tc rowSpan="2">
                  <a:txBody>
                    <a:bodyPr/>
                    <a:lstStyle/>
                    <a:p>
                      <a:pPr algn="ctr"/>
                      <a:r>
                        <a:rPr lang="en-US" sz="1100" dirty="0" smtClean="0">
                          <a:latin typeface="Times New Roman" panose="02020603050405020304" pitchFamily="18" charset="0"/>
                          <a:cs typeface="Times New Roman" panose="02020603050405020304" pitchFamily="18" charset="0"/>
                        </a:rPr>
                        <a:t>Analysis</a:t>
                      </a:r>
                      <a:r>
                        <a:rPr lang="en-US" sz="1100" baseline="0" dirty="0" smtClean="0">
                          <a:latin typeface="Times New Roman" panose="02020603050405020304" pitchFamily="18" charset="0"/>
                          <a:cs typeface="Times New Roman" panose="02020603050405020304" pitchFamily="18" charset="0"/>
                        </a:rPr>
                        <a:t> </a:t>
                      </a:r>
                      <a:endParaRPr lang="kk-KZ" sz="1100" dirty="0" smtClean="0">
                        <a:latin typeface="Times New Roman" panose="02020603050405020304" pitchFamily="18" charset="0"/>
                        <a:cs typeface="Times New Roman" panose="02020603050405020304" pitchFamily="18" charset="0"/>
                      </a:endParaRPr>
                    </a:p>
                    <a:p>
                      <a:pPr algn="ctr"/>
                      <a:endParaRPr lang="kk-KZ" sz="1100" dirty="0" smtClean="0">
                        <a:latin typeface="Times New Roman" panose="02020603050405020304" pitchFamily="18" charset="0"/>
                        <a:cs typeface="Times New Roman" panose="02020603050405020304" pitchFamily="18" charset="0"/>
                      </a:endParaRPr>
                    </a:p>
                    <a:p>
                      <a:pPr algn="ctr"/>
                      <a:r>
                        <a:rPr lang="en-US" sz="1100" dirty="0" smtClean="0">
                          <a:latin typeface="Times New Roman" panose="02020603050405020304" pitchFamily="18" charset="0"/>
                          <a:cs typeface="Times New Roman" panose="02020603050405020304" pitchFamily="18" charset="0"/>
                        </a:rPr>
                        <a:t>Synthesis </a:t>
                      </a:r>
                      <a:endParaRPr lang="ru-RU" sz="1100" dirty="0">
                        <a:latin typeface="Times New Roman" panose="02020603050405020304" pitchFamily="18" charset="0"/>
                        <a:cs typeface="Times New Roman" panose="02020603050405020304" pitchFamily="18" charset="0"/>
                      </a:endParaRPr>
                    </a:p>
                  </a:txBody>
                  <a:tcPr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Times New Roman" panose="02020603050405020304" pitchFamily="18" charset="0"/>
                          <a:cs typeface="Times New Roman" panose="02020603050405020304" pitchFamily="18" charset="0"/>
                        </a:rPr>
                        <a:t>Find sequence pattern</a:t>
                      </a:r>
                      <a:endParaRPr lang="ru-RU" sz="1100" baseline="0" dirty="0" smtClean="0">
                        <a:latin typeface="Times New Roman" panose="02020603050405020304" pitchFamily="18" charset="0"/>
                        <a:cs typeface="Times New Roman" panose="02020603050405020304" pitchFamily="18" charset="0"/>
                      </a:endParaRPr>
                    </a:p>
                  </a:txBody>
                  <a:tcPr marT="34290" marB="34290"/>
                </a:tc>
                <a:extLst>
                  <a:ext uri="{0D108BD9-81ED-4DB2-BD59-A6C34878D82A}">
                    <a16:rowId xmlns:a16="http://schemas.microsoft.com/office/drawing/2014/main" val="10001"/>
                  </a:ext>
                </a:extLst>
              </a:tr>
              <a:tr h="388620">
                <a:tc vMerge="1">
                  <a:txBody>
                    <a:bodyPr/>
                    <a:lstStyle/>
                    <a:p>
                      <a:endParaRPr lang="ru-RU" sz="800"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Times New Roman" panose="02020603050405020304" pitchFamily="18" charset="0"/>
                          <a:cs typeface="Times New Roman" panose="02020603050405020304" pitchFamily="18" charset="0"/>
                        </a:rPr>
                        <a:t>Formulate a general rule for all members</a:t>
                      </a:r>
                      <a:endParaRPr lang="ru-RU" sz="1100" dirty="0" smtClean="0">
                        <a:latin typeface="Times New Roman" panose="02020603050405020304" pitchFamily="18" charset="0"/>
                        <a:cs typeface="Times New Roman" panose="02020603050405020304" pitchFamily="18" charset="0"/>
                      </a:endParaRPr>
                    </a:p>
                  </a:txBody>
                  <a:tcPr marT="34290" marB="34290"/>
                </a:tc>
                <a:extLst>
                  <a:ext uri="{0D108BD9-81ED-4DB2-BD59-A6C34878D82A}">
                    <a16:rowId xmlns:a16="http://schemas.microsoft.com/office/drawing/2014/main" val="10002"/>
                  </a:ext>
                </a:extLst>
              </a:tr>
            </a:tbl>
          </a:graphicData>
        </a:graphic>
      </p:graphicFrame>
      <p:graphicFrame>
        <p:nvGraphicFramePr>
          <p:cNvPr id="10" name="Таблица 9"/>
          <p:cNvGraphicFramePr>
            <a:graphicFrameLocks noGrp="1"/>
          </p:cNvGraphicFramePr>
          <p:nvPr>
            <p:extLst>
              <p:ext uri="{D42A27DB-BD31-4B8C-83A1-F6EECF244321}">
                <p14:modId xmlns:p14="http://schemas.microsoft.com/office/powerpoint/2010/main" val="4211446833"/>
              </p:ext>
            </p:extLst>
          </p:nvPr>
        </p:nvGraphicFramePr>
        <p:xfrm>
          <a:off x="6817460" y="4068764"/>
          <a:ext cx="3512213" cy="1485900"/>
        </p:xfrm>
        <a:graphic>
          <a:graphicData uri="http://schemas.openxmlformats.org/drawingml/2006/table">
            <a:tbl>
              <a:tblPr firstRow="1" bandRow="1">
                <a:tableStyleId>{5940675A-B579-460E-94D1-54222C63F5DA}</a:tableStyleId>
              </a:tblPr>
              <a:tblGrid>
                <a:gridCol w="3512213">
                  <a:extLst>
                    <a:ext uri="{9D8B030D-6E8A-4147-A177-3AD203B41FA5}">
                      <a16:colId xmlns:a16="http://schemas.microsoft.com/office/drawing/2014/main" val="20000"/>
                    </a:ext>
                  </a:extLst>
                </a:gridCol>
              </a:tblGrid>
              <a:tr h="1485900">
                <a:tc>
                  <a:txBody>
                    <a:bodyPr/>
                    <a:lstStyle/>
                    <a:p>
                      <a:r>
                        <a:rPr lang="en-US" sz="900" b="1" dirty="0" smtClean="0">
                          <a:latin typeface="Arial Narrow" pitchFamily="34" charset="0"/>
                        </a:rPr>
                        <a:t>Task</a:t>
                      </a:r>
                      <a:r>
                        <a:rPr lang="en-US" sz="900" b="1" baseline="0" dirty="0" smtClean="0">
                          <a:latin typeface="Arial Narrow" pitchFamily="34" charset="0"/>
                        </a:rPr>
                        <a:t> </a:t>
                      </a:r>
                      <a:endParaRPr lang="ru-RU" sz="900" b="1" dirty="0" smtClean="0">
                        <a:latin typeface="Arial Narrow" pitchFamily="34" charset="0"/>
                      </a:endParaRPr>
                    </a:p>
                    <a:p>
                      <a:r>
                        <a:rPr lang="en-US" sz="900" baseline="0" dirty="0" smtClean="0">
                          <a:latin typeface="Arial Narrow" pitchFamily="34" charset="0"/>
                          <a:cs typeface="Times New Roman" panose="02020603050405020304" pitchFamily="18" charset="0"/>
                        </a:rPr>
                        <a:t>The sequence is given</a:t>
                      </a:r>
                      <a:endParaRPr lang="kk-KZ" sz="900" baseline="0" dirty="0" smtClean="0">
                        <a:latin typeface="Arial Narrow" pitchFamily="34" charset="0"/>
                        <a:cs typeface="Times New Roman" panose="02020603050405020304" pitchFamily="18" charset="0"/>
                      </a:endParaRPr>
                    </a:p>
                    <a:p>
                      <a:endParaRPr lang="kk-KZ" sz="900" baseline="0" dirty="0" smtClean="0">
                        <a:latin typeface="Arial Narrow" pitchFamily="34" charset="0"/>
                        <a:cs typeface="Times New Roman" panose="02020603050405020304" pitchFamily="18" charset="0"/>
                      </a:endParaRPr>
                    </a:p>
                    <a:p>
                      <a:endParaRPr lang="kk-KZ" sz="900" baseline="0" dirty="0" smtClean="0">
                        <a:latin typeface="Arial Narrow" pitchFamily="34" charset="0"/>
                        <a:cs typeface="Times New Roman" panose="02020603050405020304" pitchFamily="18" charset="0"/>
                      </a:endParaRPr>
                    </a:p>
                    <a:p>
                      <a:r>
                        <a:rPr lang="en-US" sz="1100" baseline="0" dirty="0" smtClean="0">
                          <a:latin typeface="Times New Roman" panose="02020603050405020304" pitchFamily="18" charset="0"/>
                          <a:cs typeface="Times New Roman" panose="02020603050405020304" pitchFamily="18" charset="0"/>
                        </a:rPr>
                        <a:t>Describe the pattern of changes in members of sequence. Find the unknown member of sequence (x). Write down the general formula for the n-</a:t>
                      </a:r>
                      <a:r>
                        <a:rPr lang="en-US" sz="1100" baseline="0" dirty="0" err="1" smtClean="0">
                          <a:latin typeface="Times New Roman" panose="02020603050405020304" pitchFamily="18" charset="0"/>
                          <a:cs typeface="Times New Roman" panose="02020603050405020304" pitchFamily="18" charset="0"/>
                        </a:rPr>
                        <a:t>th</a:t>
                      </a:r>
                      <a:r>
                        <a:rPr lang="en-US" sz="1100" baseline="0" smtClean="0">
                          <a:latin typeface="Times New Roman" panose="02020603050405020304" pitchFamily="18" charset="0"/>
                          <a:cs typeface="Times New Roman" panose="02020603050405020304" pitchFamily="18" charset="0"/>
                        </a:rPr>
                        <a:t> member of sequence.</a:t>
                      </a:r>
                      <a:endParaRPr lang="ru-RU" sz="600" dirty="0" smtClean="0">
                        <a:latin typeface="Arial Narrow" pitchFamily="34" charset="0"/>
                      </a:endParaRPr>
                    </a:p>
                  </a:txBody>
                  <a:tcPr marT="34290" marB="34290"/>
                </a:tc>
                <a:extLst>
                  <a:ext uri="{0D108BD9-81ED-4DB2-BD59-A6C34878D82A}">
                    <a16:rowId xmlns:a16="http://schemas.microsoft.com/office/drawing/2014/main" val="10000"/>
                  </a:ext>
                </a:extLst>
              </a:tr>
            </a:tbl>
          </a:graphicData>
        </a:graphic>
      </p:graphicFrame>
      <p:cxnSp>
        <p:nvCxnSpPr>
          <p:cNvPr id="12" name="Прямая со стрелкой 11"/>
          <p:cNvCxnSpPr/>
          <p:nvPr/>
        </p:nvCxnSpPr>
        <p:spPr>
          <a:xfrm>
            <a:off x="8604414" y="3299960"/>
            <a:ext cx="0" cy="324036"/>
          </a:xfrm>
          <a:prstGeom prst="straightConnector1">
            <a:avLst/>
          </a:prstGeom>
          <a:ln w="19050">
            <a:tailEnd type="arrow"/>
          </a:ln>
        </p:spPr>
        <p:style>
          <a:lnRef idx="2">
            <a:schemeClr val="dk1"/>
          </a:lnRef>
          <a:fillRef idx="0">
            <a:schemeClr val="dk1"/>
          </a:fillRef>
          <a:effectRef idx="1">
            <a:schemeClr val="dk1"/>
          </a:effectRef>
          <a:fontRef idx="minor">
            <a:schemeClr val="tx1"/>
          </a:fontRef>
        </p:style>
      </p:cxnSp>
      <p:graphicFrame>
        <p:nvGraphicFramePr>
          <p:cNvPr id="13" name="Таблица 12"/>
          <p:cNvGraphicFramePr>
            <a:graphicFrameLocks noGrp="1"/>
          </p:cNvGraphicFramePr>
          <p:nvPr>
            <p:extLst>
              <p:ext uri="{D42A27DB-BD31-4B8C-83A1-F6EECF244321}">
                <p14:modId xmlns:p14="http://schemas.microsoft.com/office/powerpoint/2010/main" val="237218328"/>
              </p:ext>
            </p:extLst>
          </p:nvPr>
        </p:nvGraphicFramePr>
        <p:xfrm>
          <a:off x="3889693" y="4739426"/>
          <a:ext cx="2731412" cy="1899546"/>
        </p:xfrm>
        <a:graphic>
          <a:graphicData uri="http://schemas.openxmlformats.org/drawingml/2006/table">
            <a:tbl>
              <a:tblPr firstRow="1" bandRow="1">
                <a:tableStyleId>{5940675A-B579-460E-94D1-54222C63F5DA}</a:tableStyleId>
              </a:tblPr>
              <a:tblGrid>
                <a:gridCol w="2731412">
                  <a:extLst>
                    <a:ext uri="{9D8B030D-6E8A-4147-A177-3AD203B41FA5}">
                      <a16:colId xmlns:a16="http://schemas.microsoft.com/office/drawing/2014/main" val="20000"/>
                    </a:ext>
                  </a:extLst>
                </a:gridCol>
              </a:tblGrid>
              <a:tr h="1899546">
                <a:tc>
                  <a:txBody>
                    <a:bodyPr/>
                    <a:lstStyle/>
                    <a:p>
                      <a:r>
                        <a:rPr lang="en-US" sz="1100" b="1" dirty="0" smtClean="0">
                          <a:latin typeface="Times New Roman" panose="02020603050405020304" pitchFamily="18" charset="0"/>
                          <a:cs typeface="Times New Roman" panose="02020603050405020304" pitchFamily="18" charset="0"/>
                        </a:rPr>
                        <a:t>Descriptors </a:t>
                      </a:r>
                      <a:endParaRPr lang="ru-RU" sz="1100" b="1" baseline="0" dirty="0" smtClean="0">
                        <a:latin typeface="Times New Roman" panose="02020603050405020304" pitchFamily="18" charset="0"/>
                        <a:cs typeface="Times New Roman" panose="02020603050405020304" pitchFamily="18" charset="0"/>
                      </a:endParaRPr>
                    </a:p>
                    <a:p>
                      <a:pPr algn="l"/>
                      <a:r>
                        <a:rPr lang="en-US" sz="1100" dirty="0" smtClean="0">
                          <a:latin typeface="Times New Roman" panose="02020603050405020304" pitchFamily="18" charset="0"/>
                          <a:cs typeface="Times New Roman" panose="02020603050405020304" pitchFamily="18" charset="0"/>
                        </a:rPr>
                        <a:t>- compares members of sequence;</a:t>
                      </a:r>
                    </a:p>
                    <a:p>
                      <a:pPr algn="l"/>
                      <a:r>
                        <a:rPr lang="en-US" sz="1100" dirty="0" smtClean="0">
                          <a:latin typeface="Times New Roman" panose="02020603050405020304" pitchFamily="18" charset="0"/>
                          <a:cs typeface="Times New Roman" panose="02020603050405020304" pitchFamily="18" charset="0"/>
                        </a:rPr>
                        <a:t>- finds a pattern of changing members of sequence and describes it;</a:t>
                      </a:r>
                    </a:p>
                    <a:p>
                      <a:pPr algn="l"/>
                      <a:r>
                        <a:rPr lang="en-US" sz="1100" dirty="0" smtClean="0">
                          <a:latin typeface="Times New Roman" panose="02020603050405020304" pitchFamily="18" charset="0"/>
                          <a:cs typeface="Times New Roman" panose="02020603050405020304" pitchFamily="18" charset="0"/>
                        </a:rPr>
                        <a:t>- finds an unknown member of sequence;</a:t>
                      </a:r>
                    </a:p>
                    <a:p>
                      <a:pPr algn="l"/>
                      <a:r>
                        <a:rPr lang="en-US" sz="1100" dirty="0" smtClean="0">
                          <a:latin typeface="Times New Roman" panose="02020603050405020304" pitchFamily="18" charset="0"/>
                          <a:cs typeface="Times New Roman" panose="02020603050405020304" pitchFamily="18" charset="0"/>
                        </a:rPr>
                        <a:t>- records a pattern in the form of a formula of the n-</a:t>
                      </a:r>
                      <a:r>
                        <a:rPr lang="en-US" sz="1100" dirty="0" err="1" smtClean="0">
                          <a:latin typeface="Times New Roman" panose="02020603050405020304" pitchFamily="18" charset="0"/>
                          <a:cs typeface="Times New Roman" panose="02020603050405020304" pitchFamily="18" charset="0"/>
                        </a:rPr>
                        <a:t>th</a:t>
                      </a:r>
                      <a:r>
                        <a:rPr lang="en-US" sz="1100" dirty="0" smtClean="0">
                          <a:latin typeface="Times New Roman" panose="02020603050405020304" pitchFamily="18" charset="0"/>
                          <a:cs typeface="Times New Roman" panose="02020603050405020304" pitchFamily="18" charset="0"/>
                        </a:rPr>
                        <a:t> member of sequence</a:t>
                      </a:r>
                    </a:p>
                    <a:p>
                      <a:pPr marL="0" marR="0" indent="0" algn="l" defTabSz="914400" rtl="0" eaLnBrk="1" fontAlgn="auto" latinLnBrk="0" hangingPunct="1">
                        <a:lnSpc>
                          <a:spcPct val="100000"/>
                        </a:lnSpc>
                        <a:spcBef>
                          <a:spcPts val="0"/>
                        </a:spcBef>
                        <a:spcAft>
                          <a:spcPts val="0"/>
                        </a:spcAft>
                        <a:buClrTx/>
                        <a:buSzTx/>
                        <a:buFontTx/>
                        <a:buNone/>
                        <a:tabLst/>
                        <a:defRPr/>
                      </a:pPr>
                      <a:r>
                        <a:rPr lang="kk-KZ" sz="1100" baseline="0" dirty="0" smtClean="0">
                          <a:latin typeface="Times New Roman" panose="02020603050405020304" pitchFamily="18" charset="0"/>
                          <a:cs typeface="Times New Roman" panose="02020603050405020304" pitchFamily="18" charset="0"/>
                        </a:rPr>
                        <a:t>. </a:t>
                      </a:r>
                    </a:p>
                  </a:txBody>
                  <a:tcPr marT="34290" marB="34290">
                    <a:solidFill>
                      <a:schemeClr val="bg1"/>
                    </a:solidFill>
                  </a:tcPr>
                </a:tc>
                <a:extLst>
                  <a:ext uri="{0D108BD9-81ED-4DB2-BD59-A6C34878D82A}">
                    <a16:rowId xmlns:a16="http://schemas.microsoft.com/office/drawing/2014/main" val="10000"/>
                  </a:ext>
                </a:extLst>
              </a:tr>
            </a:tbl>
          </a:graphicData>
        </a:graphic>
      </p:graphicFrame>
      <p:cxnSp>
        <p:nvCxnSpPr>
          <p:cNvPr id="15" name="Прямая со стрелкой 14"/>
          <p:cNvCxnSpPr/>
          <p:nvPr/>
        </p:nvCxnSpPr>
        <p:spPr>
          <a:xfrm flipH="1">
            <a:off x="6575038" y="4393400"/>
            <a:ext cx="242423"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16" name="Прямоугольник 15"/>
          <p:cNvSpPr/>
          <p:nvPr/>
        </p:nvSpPr>
        <p:spPr>
          <a:xfrm>
            <a:off x="1757518" y="1214754"/>
            <a:ext cx="4410490" cy="366444"/>
          </a:xfrm>
          <a:prstGeom prst="rect">
            <a:avLst/>
          </a:prstGeom>
          <a:solidFill>
            <a:schemeClr val="bg1"/>
          </a:solidFill>
          <a:ln w="19050"/>
        </p:spPr>
        <p:style>
          <a:lnRef idx="2">
            <a:schemeClr val="dk1"/>
          </a:lnRef>
          <a:fillRef idx="1">
            <a:schemeClr val="lt1"/>
          </a:fillRef>
          <a:effectRef idx="0">
            <a:schemeClr val="dk1"/>
          </a:effectRef>
          <a:fontRef idx="minor">
            <a:schemeClr val="dk1"/>
          </a:fontRef>
        </p:style>
        <p:txBody>
          <a:bodyPr rtlCol="0" anchor="ctr"/>
          <a:lstStyle/>
          <a:p>
            <a:pPr algn="just"/>
            <a:r>
              <a:rPr lang="ru-RU" sz="1050" b="1" dirty="0">
                <a:solidFill>
                  <a:prstClr val="black"/>
                </a:solidFill>
                <a:latin typeface="Times New Roman" panose="02020603050405020304" pitchFamily="18" charset="0"/>
                <a:cs typeface="Times New Roman" panose="02020603050405020304" pitchFamily="18" charset="0"/>
              </a:rPr>
              <a:t>1. </a:t>
            </a:r>
            <a:r>
              <a:rPr lang="en-US" sz="1050" b="1" dirty="0">
                <a:solidFill>
                  <a:prstClr val="black"/>
                </a:solidFill>
                <a:latin typeface="Times New Roman" panose="02020603050405020304" pitchFamily="18" charset="0"/>
                <a:cs typeface="Times New Roman" panose="02020603050405020304" pitchFamily="18" charset="0"/>
              </a:rPr>
              <a:t>Overview of the curriculum-learning objective</a:t>
            </a:r>
            <a:endParaRPr lang="ru-RU" sz="1050" b="1" dirty="0">
              <a:solidFill>
                <a:prstClr val="black"/>
              </a:solidFill>
              <a:latin typeface="Times New Roman" panose="02020603050405020304" pitchFamily="18" charset="0"/>
              <a:cs typeface="Times New Roman" panose="02020603050405020304" pitchFamily="18" charset="0"/>
            </a:endParaRPr>
          </a:p>
        </p:txBody>
      </p:sp>
      <p:sp>
        <p:nvSpPr>
          <p:cNvPr id="17" name="Прямоугольник 16"/>
          <p:cNvSpPr/>
          <p:nvPr/>
        </p:nvSpPr>
        <p:spPr>
          <a:xfrm>
            <a:off x="6788201" y="1210922"/>
            <a:ext cx="3541474" cy="577081"/>
          </a:xfrm>
          <a:prstGeom prst="rect">
            <a:avLst/>
          </a:prstGeom>
          <a:solidFill>
            <a:schemeClr val="bg1"/>
          </a:solidFill>
          <a:ln w="19050">
            <a:prstDash val="solid"/>
          </a:ln>
        </p:spPr>
        <p:style>
          <a:lnRef idx="2">
            <a:schemeClr val="dk1"/>
          </a:lnRef>
          <a:fillRef idx="1">
            <a:schemeClr val="lt1"/>
          </a:fillRef>
          <a:effectRef idx="0">
            <a:schemeClr val="dk1"/>
          </a:effectRef>
          <a:fontRef idx="minor">
            <a:schemeClr val="dk1"/>
          </a:fontRef>
        </p:style>
        <p:txBody>
          <a:bodyPr wrap="square">
            <a:spAutoFit/>
          </a:bodyPr>
          <a:lstStyle/>
          <a:p>
            <a:r>
              <a:rPr lang="ru-RU" sz="1050" b="1" dirty="0">
                <a:solidFill>
                  <a:prstClr val="black"/>
                </a:solidFill>
                <a:latin typeface="Times New Roman" panose="02020603050405020304" pitchFamily="18" charset="0"/>
                <a:cs typeface="Times New Roman" panose="02020603050405020304" pitchFamily="18" charset="0"/>
              </a:rPr>
              <a:t>2 </a:t>
            </a:r>
            <a:r>
              <a:rPr lang="en-US" sz="1050" b="1" dirty="0">
                <a:solidFill>
                  <a:prstClr val="black"/>
                </a:solidFill>
                <a:latin typeface="Times New Roman" panose="02020603050405020304" pitchFamily="18" charset="0"/>
                <a:cs typeface="Times New Roman" panose="02020603050405020304" pitchFamily="18" charset="0"/>
              </a:rPr>
              <a:t>C</a:t>
            </a:r>
            <a:r>
              <a:rPr lang="en-US" sz="1050" b="1" dirty="0" smtClean="0">
                <a:solidFill>
                  <a:prstClr val="black"/>
                </a:solidFill>
                <a:latin typeface="Times New Roman" panose="02020603050405020304" pitchFamily="18" charset="0"/>
                <a:cs typeface="Times New Roman" panose="02020603050405020304" pitchFamily="18" charset="0"/>
              </a:rPr>
              <a:t>onformity of </a:t>
            </a:r>
            <a:r>
              <a:rPr lang="en-US" sz="1050" b="1" dirty="0">
                <a:solidFill>
                  <a:prstClr val="black"/>
                </a:solidFill>
                <a:latin typeface="Times New Roman" panose="02020603050405020304" pitchFamily="18" charset="0"/>
                <a:cs typeface="Times New Roman" panose="02020603050405020304" pitchFamily="18" charset="0"/>
              </a:rPr>
              <a:t>the learning objective with the levels of </a:t>
            </a:r>
            <a:r>
              <a:rPr lang="en-US" sz="1050" b="1" dirty="0" smtClean="0">
                <a:solidFill>
                  <a:prstClr val="black"/>
                </a:solidFill>
                <a:latin typeface="Times New Roman" panose="02020603050405020304" pitchFamily="18" charset="0"/>
                <a:cs typeface="Times New Roman" panose="02020603050405020304" pitchFamily="18" charset="0"/>
              </a:rPr>
              <a:t>thinking skills</a:t>
            </a:r>
            <a:r>
              <a:rPr lang="en-US" sz="1050" b="1" dirty="0">
                <a:solidFill>
                  <a:prstClr val="black"/>
                </a:solidFill>
                <a:latin typeface="Times New Roman" panose="02020603050405020304" pitchFamily="18" charset="0"/>
                <a:cs typeface="Times New Roman" panose="02020603050405020304" pitchFamily="18" charset="0"/>
              </a:rPr>
              <a:t>.</a:t>
            </a:r>
          </a:p>
          <a:p>
            <a:r>
              <a:rPr lang="en-US" sz="1050" b="1" dirty="0">
                <a:solidFill>
                  <a:prstClr val="black"/>
                </a:solidFill>
                <a:latin typeface="Times New Roman" panose="02020603050405020304" pitchFamily="18" charset="0"/>
                <a:cs typeface="Times New Roman" panose="02020603050405020304" pitchFamily="18" charset="0"/>
              </a:rPr>
              <a:t>3. Drawing up evaluation criteria.</a:t>
            </a:r>
          </a:p>
        </p:txBody>
      </p:sp>
      <p:sp>
        <p:nvSpPr>
          <p:cNvPr id="20" name="Прямоугольник 19"/>
          <p:cNvSpPr/>
          <p:nvPr/>
        </p:nvSpPr>
        <p:spPr>
          <a:xfrm>
            <a:off x="6788199" y="3728586"/>
            <a:ext cx="3541474" cy="253916"/>
          </a:xfrm>
          <a:prstGeom prst="rect">
            <a:avLst/>
          </a:prstGeom>
          <a:solidFill>
            <a:schemeClr val="bg1"/>
          </a:solidFill>
          <a:ln w="28575"/>
        </p:spPr>
        <p:style>
          <a:lnRef idx="2">
            <a:schemeClr val="dk1"/>
          </a:lnRef>
          <a:fillRef idx="1">
            <a:schemeClr val="lt1"/>
          </a:fillRef>
          <a:effectRef idx="0">
            <a:schemeClr val="dk1"/>
          </a:effectRef>
          <a:fontRef idx="minor">
            <a:schemeClr val="dk1"/>
          </a:fontRef>
        </p:style>
        <p:txBody>
          <a:bodyPr wrap="square">
            <a:spAutoFit/>
          </a:bodyPr>
          <a:lstStyle/>
          <a:p>
            <a:r>
              <a:rPr lang="ru-RU" sz="1050" b="1" dirty="0">
                <a:solidFill>
                  <a:prstClr val="black"/>
                </a:solidFill>
                <a:latin typeface="Times New Roman" panose="02020603050405020304" pitchFamily="18" charset="0"/>
                <a:cs typeface="Times New Roman" panose="02020603050405020304" pitchFamily="18" charset="0"/>
              </a:rPr>
              <a:t>4</a:t>
            </a:r>
            <a:r>
              <a:rPr lang="ru-RU" sz="1050" b="1" dirty="0" smtClean="0">
                <a:solidFill>
                  <a:prstClr val="black"/>
                </a:solidFill>
                <a:latin typeface="Times New Roman" panose="02020603050405020304" pitchFamily="18" charset="0"/>
                <a:cs typeface="Times New Roman" panose="02020603050405020304" pitchFamily="18" charset="0"/>
              </a:rPr>
              <a:t>. </a:t>
            </a:r>
            <a:r>
              <a:rPr lang="en-US" sz="1050" b="1" dirty="0" smtClean="0">
                <a:solidFill>
                  <a:prstClr val="black"/>
                </a:solidFill>
                <a:latin typeface="Times New Roman" panose="02020603050405020304" pitchFamily="18" charset="0"/>
                <a:cs typeface="Times New Roman" panose="02020603050405020304" pitchFamily="18" charset="0"/>
              </a:rPr>
              <a:t>Definition and development of task </a:t>
            </a:r>
            <a:r>
              <a:rPr lang="en-US" sz="1050" b="1" dirty="0">
                <a:solidFill>
                  <a:prstClr val="black"/>
                </a:solidFill>
                <a:latin typeface="Times New Roman" panose="02020603050405020304" pitchFamily="18" charset="0"/>
                <a:cs typeface="Times New Roman" panose="02020603050405020304" pitchFamily="18" charset="0"/>
              </a:rPr>
              <a:t>type </a:t>
            </a:r>
            <a:r>
              <a:rPr lang="ru-RU" sz="1050" b="1" dirty="0" smtClean="0">
                <a:solidFill>
                  <a:prstClr val="black"/>
                </a:solidFill>
                <a:latin typeface="Times New Roman" panose="02020603050405020304" pitchFamily="18" charset="0"/>
                <a:cs typeface="Times New Roman" panose="02020603050405020304" pitchFamily="18" charset="0"/>
              </a:rPr>
              <a:t>. </a:t>
            </a:r>
            <a:endParaRPr lang="ru-RU" sz="1050" b="1" dirty="0">
              <a:solidFill>
                <a:prstClr val="black"/>
              </a:solidFill>
              <a:latin typeface="Times New Roman" panose="02020603050405020304" pitchFamily="18" charset="0"/>
              <a:cs typeface="Times New Roman" panose="02020603050405020304" pitchFamily="18" charset="0"/>
            </a:endParaRPr>
          </a:p>
        </p:txBody>
      </p:sp>
      <p:sp>
        <p:nvSpPr>
          <p:cNvPr id="32" name="TextBox 31"/>
          <p:cNvSpPr txBox="1"/>
          <p:nvPr/>
        </p:nvSpPr>
        <p:spPr>
          <a:xfrm>
            <a:off x="6817460" y="5596385"/>
            <a:ext cx="3314624" cy="253916"/>
          </a:xfrm>
          <a:prstGeom prst="rect">
            <a:avLst/>
          </a:prstGeom>
          <a:ln w="28575"/>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050" b="1" dirty="0" smtClean="0">
                <a:solidFill>
                  <a:prstClr val="black"/>
                </a:solidFill>
                <a:latin typeface="Arial Narrow" pitchFamily="34" charset="0"/>
                <a:cs typeface="Times New Roman" panose="02020603050405020304" pitchFamily="18" charset="0"/>
              </a:rPr>
              <a:t>Questions with complete answers  </a:t>
            </a:r>
            <a:endParaRPr lang="ru-RU" sz="1050" b="1" dirty="0">
              <a:solidFill>
                <a:prstClr val="black"/>
              </a:solidFill>
              <a:latin typeface="Arial Narrow" pitchFamily="34" charset="0"/>
              <a:cs typeface="Times New Roman" panose="02020603050405020304" pitchFamily="18" charset="0"/>
            </a:endParaRPr>
          </a:p>
        </p:txBody>
      </p:sp>
      <p:cxnSp>
        <p:nvCxnSpPr>
          <p:cNvPr id="4" name="Прямая со стрелкой 3"/>
          <p:cNvCxnSpPr/>
          <p:nvPr/>
        </p:nvCxnSpPr>
        <p:spPr>
          <a:xfrm>
            <a:off x="6312025" y="1395563"/>
            <a:ext cx="360086" cy="0"/>
          </a:xfrm>
          <a:prstGeom prst="straightConnector1">
            <a:avLst/>
          </a:prstGeom>
          <a:ln w="19050">
            <a:tailEnd type="arrow"/>
          </a:ln>
        </p:spPr>
        <p:style>
          <a:lnRef idx="2">
            <a:schemeClr val="dk1"/>
          </a:lnRef>
          <a:fillRef idx="0">
            <a:schemeClr val="dk1"/>
          </a:fillRef>
          <a:effectRef idx="1">
            <a:schemeClr val="dk1"/>
          </a:effectRef>
          <a:fontRef idx="minor">
            <a:schemeClr val="tx1"/>
          </a:fontRef>
        </p:style>
      </p:cxnSp>
      <p:pic>
        <p:nvPicPr>
          <p:cNvPr id="2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58937" y="4341407"/>
            <a:ext cx="1296144" cy="310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135559" y="914673"/>
            <a:ext cx="8194114" cy="323165"/>
          </a:xfrm>
          <a:prstGeom prst="rect">
            <a:avLst/>
          </a:prstGeom>
          <a:noFill/>
        </p:spPr>
        <p:txBody>
          <a:bodyPr wrap="square" rtlCol="0">
            <a:spAutoFit/>
          </a:bodyPr>
          <a:lstStyle/>
          <a:p>
            <a:pPr algn="ctr"/>
            <a:r>
              <a:rPr lang="en-US" sz="1500" b="1" dirty="0" smtClean="0">
                <a:solidFill>
                  <a:prstClr val="black"/>
                </a:solidFill>
                <a:latin typeface="Arial Narrow" pitchFamily="34" charset="0"/>
                <a:cs typeface="Times New Roman" panose="02020603050405020304" pitchFamily="18" charset="0"/>
              </a:rPr>
              <a:t>THE FORMATIVE ASSESSMENT ORGANIZATION  </a:t>
            </a:r>
            <a:endParaRPr lang="ru-RU" sz="1500" b="1" dirty="0">
              <a:solidFill>
                <a:prstClr val="black"/>
              </a:solidFill>
              <a:latin typeface="Arial Narrow" pitchFamily="34" charset="0"/>
              <a:cs typeface="Times New Roman" panose="02020603050405020304" pitchFamily="18" charset="0"/>
            </a:endParaRPr>
          </a:p>
        </p:txBody>
      </p:sp>
      <p:sp>
        <p:nvSpPr>
          <p:cNvPr id="18" name="Прямоугольник 17"/>
          <p:cNvSpPr/>
          <p:nvPr/>
        </p:nvSpPr>
        <p:spPr>
          <a:xfrm>
            <a:off x="1677114" y="4289526"/>
            <a:ext cx="2016224" cy="253916"/>
          </a:xfrm>
          <a:prstGeom prst="rect">
            <a:avLst/>
          </a:prstGeom>
          <a:solidFill>
            <a:schemeClr val="bg1"/>
          </a:solidFill>
          <a:ln w="28575"/>
        </p:spPr>
        <p:style>
          <a:lnRef idx="2">
            <a:schemeClr val="dk1"/>
          </a:lnRef>
          <a:fillRef idx="1">
            <a:schemeClr val="lt1"/>
          </a:fillRef>
          <a:effectRef idx="0">
            <a:schemeClr val="dk1"/>
          </a:effectRef>
          <a:fontRef idx="minor">
            <a:schemeClr val="dk1"/>
          </a:fontRef>
        </p:style>
        <p:txBody>
          <a:bodyPr wrap="square">
            <a:spAutoFit/>
          </a:bodyPr>
          <a:lstStyle/>
          <a:p>
            <a:r>
              <a:rPr lang="ru-RU" sz="1050" b="1" dirty="0">
                <a:solidFill>
                  <a:prstClr val="black"/>
                </a:solidFill>
                <a:latin typeface="Times New Roman" panose="02020603050405020304" pitchFamily="18" charset="0"/>
                <a:cs typeface="Times New Roman" panose="02020603050405020304" pitchFamily="18" charset="0"/>
              </a:rPr>
              <a:t>6. </a:t>
            </a:r>
            <a:r>
              <a:rPr lang="en-US" sz="1050" b="1" dirty="0" smtClean="0">
                <a:solidFill>
                  <a:prstClr val="black"/>
                </a:solidFill>
                <a:latin typeface="Times New Roman" panose="02020603050405020304" pitchFamily="18" charset="0"/>
                <a:cs typeface="Times New Roman" panose="02020603050405020304" pitchFamily="18" charset="0"/>
              </a:rPr>
              <a:t>Feedback </a:t>
            </a:r>
            <a:endParaRPr lang="ru-RU" sz="1050" b="1" dirty="0">
              <a:solidFill>
                <a:prstClr val="black"/>
              </a:solidFill>
              <a:latin typeface="Times New Roman" panose="02020603050405020304" pitchFamily="18" charset="0"/>
              <a:cs typeface="Times New Roman" panose="02020603050405020304" pitchFamily="18" charset="0"/>
            </a:endParaRPr>
          </a:p>
        </p:txBody>
      </p:sp>
      <p:cxnSp>
        <p:nvCxnSpPr>
          <p:cNvPr id="19" name="Прямая со стрелкой 18"/>
          <p:cNvCxnSpPr/>
          <p:nvPr/>
        </p:nvCxnSpPr>
        <p:spPr>
          <a:xfrm flipH="1">
            <a:off x="3693339" y="4393400"/>
            <a:ext cx="242423"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22" name="Номер слайда 3"/>
          <p:cNvSpPr>
            <a:spLocks noGrp="1"/>
          </p:cNvSpPr>
          <p:nvPr>
            <p:ph type="sldNum" sz="quarter" idx="12"/>
          </p:nvPr>
        </p:nvSpPr>
        <p:spPr>
          <a:xfrm>
            <a:off x="8610600" y="6356350"/>
            <a:ext cx="2743200" cy="365125"/>
          </a:xfrm>
        </p:spPr>
        <p:txBody>
          <a:bodyPr/>
          <a:lstStyle/>
          <a:p>
            <a:r>
              <a:rPr lang="en-US" dirty="0" smtClean="0"/>
              <a:t>31</a:t>
            </a:r>
            <a:endParaRPr lang="en-US" dirty="0"/>
          </a:p>
        </p:txBody>
      </p:sp>
    </p:spTree>
    <p:extLst>
      <p:ext uri="{BB962C8B-B14F-4D97-AF65-F5344CB8AC3E}">
        <p14:creationId xmlns:p14="http://schemas.microsoft.com/office/powerpoint/2010/main" val="19769365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318977" y="365125"/>
            <a:ext cx="11398101" cy="1325563"/>
          </a:xfrm>
        </p:spPr>
        <p:txBody>
          <a:bodyPr>
            <a:normAutofit/>
          </a:bodyPr>
          <a:lstStyle/>
          <a:p>
            <a:pPr algn="ctr"/>
            <a:r>
              <a:rPr lang="en-GB" altLang="en-US" sz="3200" b="1" dirty="0">
                <a:solidFill>
                  <a:srgbClr val="0070C0"/>
                </a:solidFill>
                <a:latin typeface="Arial" panose="020B0604020202020204" pitchFamily="34" charset="0"/>
                <a:cs typeface="Arial" panose="020B0604020202020204" pitchFamily="34" charset="0"/>
              </a:rPr>
              <a:t>Features of the model: Integration</a:t>
            </a:r>
            <a:endParaRPr lang="en-GB" altLang="en-US" sz="3200" b="1" dirty="0" smtClean="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46316447"/>
              </p:ext>
            </p:extLst>
          </p:nvPr>
        </p:nvGraphicFramePr>
        <p:xfrm>
          <a:off x="1744664" y="1895475"/>
          <a:ext cx="8694737" cy="467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301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1"/>
              </a:buClr>
              <a:buFont typeface="Webdings" panose="05030102010509060703" pitchFamily="18" charset="2"/>
              <a:buChar char="4"/>
              <a:defRPr sz="2400">
                <a:solidFill>
                  <a:srgbClr val="404040"/>
                </a:solidFill>
                <a:latin typeface="Arial" panose="020B0604020202020204" pitchFamily="34" charset="0"/>
                <a:ea typeface="ＭＳ Ｐゴシック" panose="020B0600070205080204" pitchFamily="34" charset="-128"/>
              </a:defRPr>
            </a:lvl1pPr>
            <a:lvl2pPr marL="742950" indent="-285750">
              <a:spcBef>
                <a:spcPct val="30000"/>
              </a:spcBef>
              <a:buClr>
                <a:schemeClr val="accent1"/>
              </a:buClr>
              <a:buFont typeface="Webdings" panose="05030102010509060703" pitchFamily="18" charset="2"/>
              <a:buChar char="4"/>
              <a:defRPr sz="2400">
                <a:solidFill>
                  <a:srgbClr val="404040"/>
                </a:solidFill>
                <a:latin typeface="Arial" panose="020B0604020202020204" pitchFamily="34" charset="0"/>
                <a:ea typeface="ＭＳ Ｐゴシック" panose="020B0600070205080204" pitchFamily="34" charset="-128"/>
              </a:defRPr>
            </a:lvl2pPr>
            <a:lvl3pPr marL="1143000" indent="-228600">
              <a:spcBef>
                <a:spcPct val="30000"/>
              </a:spcBef>
              <a:buClr>
                <a:schemeClr val="accent1"/>
              </a:buClr>
              <a:buFont typeface="Webdings" panose="05030102010509060703" pitchFamily="18" charset="2"/>
              <a:buChar char="4"/>
              <a:defRPr sz="2000">
                <a:solidFill>
                  <a:srgbClr val="404040"/>
                </a:solidFill>
                <a:latin typeface="Arial" panose="020B0604020202020204" pitchFamily="34" charset="0"/>
                <a:ea typeface="ＭＳ Ｐゴシック" panose="020B0600070205080204" pitchFamily="34" charset="-128"/>
              </a:defRPr>
            </a:lvl3pPr>
            <a:lvl4pPr marL="1600200" indent="-228600">
              <a:spcBef>
                <a:spcPct val="30000"/>
              </a:spcBef>
              <a:buClr>
                <a:schemeClr val="accent1"/>
              </a:buClr>
              <a:buFont typeface="Webdings" panose="05030102010509060703" pitchFamily="18" charset="2"/>
              <a:buChar char=""/>
              <a:defRPr sz="14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buClr>
                <a:schemeClr val="accent1"/>
              </a:buClr>
              <a:buFont typeface="Webdings" panose="05030102010509060703" pitchFamily="18" charset="2"/>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buClr>
                <a:schemeClr val="accent1"/>
              </a:buClr>
              <a:buFont typeface="Webdings" panose="05030102010509060703" pitchFamily="18" charset="2"/>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buClr>
                <a:schemeClr val="accent1"/>
              </a:buClr>
              <a:buFont typeface="Webdings" panose="05030102010509060703" pitchFamily="18" charset="2"/>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buClr>
                <a:schemeClr val="accent1"/>
              </a:buClr>
              <a:buFont typeface="Webdings" panose="05030102010509060703" pitchFamily="18" charset="2"/>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buClr>
                <a:schemeClr val="accent1"/>
              </a:buClr>
              <a:buFont typeface="Webdings" panose="05030102010509060703" pitchFamily="18" charset="2"/>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fld id="{3AEC9DC3-86F6-4462-830E-B460BD3242F8}" type="slidenum">
              <a:rPr lang="en-GB" altLang="en-US" sz="700"/>
              <a:pPr>
                <a:spcBef>
                  <a:spcPct val="0"/>
                </a:spcBef>
                <a:buClrTx/>
                <a:buFontTx/>
                <a:buNone/>
              </a:pPr>
              <a:t>32</a:t>
            </a:fld>
            <a:endParaRPr lang="en-GB" altLang="en-US" sz="700"/>
          </a:p>
        </p:txBody>
      </p:sp>
    </p:spTree>
    <p:extLst>
      <p:ext uri="{BB962C8B-B14F-4D97-AF65-F5344CB8AC3E}">
        <p14:creationId xmlns:p14="http://schemas.microsoft.com/office/powerpoint/2010/main" val="13875935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7482" y="1162843"/>
            <a:ext cx="10515600" cy="1325563"/>
          </a:xfrm>
        </p:spPr>
        <p:txBody>
          <a:bodyPr>
            <a:noAutofit/>
          </a:bodyPr>
          <a:lstStyle/>
          <a:p>
            <a:r>
              <a:rPr lang="en-US" altLang="ru-RU" sz="6000" b="1" dirty="0"/>
              <a:t>The main documents:  </a:t>
            </a:r>
            <a:r>
              <a:rPr lang="en-US" altLang="ru-RU" sz="6000" b="1" dirty="0" smtClean="0"/>
              <a:t/>
            </a:r>
            <a:br>
              <a:rPr lang="en-US" altLang="ru-RU" sz="6000" b="1" dirty="0" smtClean="0"/>
            </a:br>
            <a:r>
              <a:rPr lang="en-US" altLang="ru-RU" sz="6000" b="1" dirty="0" smtClean="0"/>
              <a:t>Subject </a:t>
            </a:r>
            <a:r>
              <a:rPr lang="en-US" altLang="ru-RU" sz="6000" b="1" dirty="0" err="1" smtClean="0"/>
              <a:t>programme</a:t>
            </a:r>
            <a:r>
              <a:rPr lang="en-US" altLang="ru-RU" sz="6000" b="1" dirty="0" smtClean="0"/>
              <a:t> + Course plans + </a:t>
            </a:r>
            <a:r>
              <a:rPr lang="en-US" altLang="ru-RU" sz="6000" b="1" dirty="0"/>
              <a:t>Assessment materials</a:t>
            </a:r>
            <a:endParaRPr lang="ru-RU" sz="6000" b="1" dirty="0"/>
          </a:p>
        </p:txBody>
      </p:sp>
    </p:spTree>
    <p:extLst>
      <p:ext uri="{BB962C8B-B14F-4D97-AF65-F5344CB8AC3E}">
        <p14:creationId xmlns:p14="http://schemas.microsoft.com/office/powerpoint/2010/main" val="41413983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Alternate Process 3"/>
          <p:cNvSpPr/>
          <p:nvPr/>
        </p:nvSpPr>
        <p:spPr>
          <a:xfrm>
            <a:off x="4862274" y="1361117"/>
            <a:ext cx="2520950" cy="1008063"/>
          </a:xfrm>
          <a:prstGeom prst="flowChartAlternateProcess">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b="1" dirty="0">
              <a:latin typeface="Arial" panose="020B0604020202020204" pitchFamily="34" charset="0"/>
              <a:cs typeface="Arial" panose="020B0604020202020204" pitchFamily="34" charset="0"/>
            </a:endParaRPr>
          </a:p>
          <a:p>
            <a:pPr algn="ctr">
              <a:defRPr/>
            </a:pPr>
            <a:r>
              <a:rPr lang="en-GB" b="1" dirty="0">
                <a:latin typeface="Arial" panose="020B0604020202020204" pitchFamily="34" charset="0"/>
                <a:cs typeface="Arial" panose="020B0604020202020204" pitchFamily="34" charset="0"/>
              </a:rPr>
              <a:t>Subject Programme</a:t>
            </a:r>
            <a:endParaRPr lang="en-GB" b="1" dirty="0">
              <a:solidFill>
                <a:srgbClr val="FFFFFF"/>
              </a:solidFill>
              <a:latin typeface="Arial" panose="020B0604020202020204" pitchFamily="34" charset="0"/>
              <a:cs typeface="Arial" panose="020B0604020202020204" pitchFamily="34" charset="0"/>
            </a:endParaRPr>
          </a:p>
          <a:p>
            <a:pPr algn="ctr">
              <a:defRPr/>
            </a:pPr>
            <a:endParaRPr lang="en-GB" b="1" dirty="0">
              <a:latin typeface="Arial" panose="020B0604020202020204" pitchFamily="34" charset="0"/>
              <a:cs typeface="Arial" panose="020B0604020202020204" pitchFamily="34" charset="0"/>
            </a:endParaRPr>
          </a:p>
        </p:txBody>
      </p:sp>
      <p:sp>
        <p:nvSpPr>
          <p:cNvPr id="8" name="Flowchart: Alternate Process 4"/>
          <p:cNvSpPr/>
          <p:nvPr/>
        </p:nvSpPr>
        <p:spPr>
          <a:xfrm>
            <a:off x="4862274" y="2585080"/>
            <a:ext cx="2520950" cy="1008062"/>
          </a:xfrm>
          <a:prstGeom prst="flowChartAlternateProcess">
            <a:avLst/>
          </a:prstGeom>
          <a:solidFill>
            <a:srgbClr val="6062C4"/>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b="1" dirty="0">
                <a:latin typeface="Arial" panose="020B0604020202020204" pitchFamily="34" charset="0"/>
                <a:cs typeface="Arial" panose="020B0604020202020204" pitchFamily="34" charset="0"/>
              </a:rPr>
              <a:t>Course Plans</a:t>
            </a:r>
          </a:p>
        </p:txBody>
      </p:sp>
      <p:cxnSp>
        <p:nvCxnSpPr>
          <p:cNvPr id="9" name="Straight Arrow Connector 6"/>
          <p:cNvCxnSpPr/>
          <p:nvPr/>
        </p:nvCxnSpPr>
        <p:spPr>
          <a:xfrm>
            <a:off x="6086236" y="2369180"/>
            <a:ext cx="0" cy="2159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Номер слайда 3"/>
          <p:cNvSpPr>
            <a:spLocks noGrp="1"/>
          </p:cNvSpPr>
          <p:nvPr>
            <p:ph type="sldNum" sz="quarter" idx="12"/>
          </p:nvPr>
        </p:nvSpPr>
        <p:spPr>
          <a:xfrm>
            <a:off x="8610600" y="6356350"/>
            <a:ext cx="2743200" cy="365125"/>
          </a:xfrm>
        </p:spPr>
        <p:txBody>
          <a:bodyPr/>
          <a:lstStyle/>
          <a:p>
            <a:r>
              <a:rPr lang="en-US" dirty="0" smtClean="0"/>
              <a:t>33</a:t>
            </a:r>
            <a:endParaRPr lang="en-US" dirty="0"/>
          </a:p>
        </p:txBody>
      </p:sp>
    </p:spTree>
    <p:extLst>
      <p:ext uri="{BB962C8B-B14F-4D97-AF65-F5344CB8AC3E}">
        <p14:creationId xmlns:p14="http://schemas.microsoft.com/office/powerpoint/2010/main" val="547124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lowchart: Alternate Process 3"/>
          <p:cNvSpPr/>
          <p:nvPr/>
        </p:nvSpPr>
        <p:spPr>
          <a:xfrm>
            <a:off x="4931285" y="1274852"/>
            <a:ext cx="2520950" cy="1008063"/>
          </a:xfrm>
          <a:prstGeom prst="flowChartAlternateProcess">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b="1" dirty="0">
              <a:latin typeface="Arial" panose="020B0604020202020204" pitchFamily="34" charset="0"/>
              <a:cs typeface="Arial" panose="020B0604020202020204" pitchFamily="34" charset="0"/>
            </a:endParaRPr>
          </a:p>
          <a:p>
            <a:pPr algn="ctr">
              <a:defRPr/>
            </a:pPr>
            <a:r>
              <a:rPr lang="en-GB" b="1" dirty="0">
                <a:latin typeface="Arial" panose="020B0604020202020204" pitchFamily="34" charset="0"/>
                <a:cs typeface="Arial" panose="020B0604020202020204" pitchFamily="34" charset="0"/>
              </a:rPr>
              <a:t>Subject Programme</a:t>
            </a:r>
            <a:endParaRPr lang="en-GB" b="1" dirty="0">
              <a:solidFill>
                <a:srgbClr val="FFFFFF"/>
              </a:solidFill>
              <a:latin typeface="Arial" panose="020B0604020202020204" pitchFamily="34" charset="0"/>
              <a:cs typeface="Arial" panose="020B0604020202020204" pitchFamily="34" charset="0"/>
            </a:endParaRPr>
          </a:p>
          <a:p>
            <a:pPr algn="ctr">
              <a:defRPr/>
            </a:pPr>
            <a:endParaRPr lang="en-GB" b="1" dirty="0">
              <a:latin typeface="Arial" panose="020B0604020202020204" pitchFamily="34" charset="0"/>
              <a:cs typeface="Arial" panose="020B0604020202020204" pitchFamily="34" charset="0"/>
            </a:endParaRPr>
          </a:p>
        </p:txBody>
      </p:sp>
      <p:sp>
        <p:nvSpPr>
          <p:cNvPr id="10" name="Flowchart: Alternate Process 4"/>
          <p:cNvSpPr/>
          <p:nvPr/>
        </p:nvSpPr>
        <p:spPr>
          <a:xfrm>
            <a:off x="4931285" y="2498815"/>
            <a:ext cx="2520950" cy="1008062"/>
          </a:xfrm>
          <a:prstGeom prst="flowChartAlternateProcess">
            <a:avLst/>
          </a:prstGeom>
          <a:solidFill>
            <a:srgbClr val="6062C4"/>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b="1" dirty="0">
                <a:latin typeface="Arial" panose="020B0604020202020204" pitchFamily="34" charset="0"/>
                <a:cs typeface="Arial" panose="020B0604020202020204" pitchFamily="34" charset="0"/>
              </a:rPr>
              <a:t>Course Plans</a:t>
            </a:r>
          </a:p>
        </p:txBody>
      </p:sp>
      <p:sp>
        <p:nvSpPr>
          <p:cNvPr id="11" name="Flowchart: Alternate Process 5"/>
          <p:cNvSpPr/>
          <p:nvPr/>
        </p:nvSpPr>
        <p:spPr>
          <a:xfrm>
            <a:off x="4931285" y="3722777"/>
            <a:ext cx="2520950" cy="1008063"/>
          </a:xfrm>
          <a:prstGeom prst="flowChartAlternateProcess">
            <a:avLst/>
          </a:prstGeom>
          <a:solidFill>
            <a:srgbClr val="FF65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b="1" dirty="0">
                <a:latin typeface="Arial" panose="020B0604020202020204" pitchFamily="34" charset="0"/>
                <a:cs typeface="Arial" panose="020B0604020202020204" pitchFamily="34" charset="0"/>
              </a:rPr>
              <a:t>Assessment material</a:t>
            </a:r>
          </a:p>
        </p:txBody>
      </p:sp>
      <p:cxnSp>
        <p:nvCxnSpPr>
          <p:cNvPr id="12" name="Straight Arrow Connector 6"/>
          <p:cNvCxnSpPr/>
          <p:nvPr/>
        </p:nvCxnSpPr>
        <p:spPr>
          <a:xfrm>
            <a:off x="6155247" y="2282915"/>
            <a:ext cx="0" cy="2159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7"/>
          <p:cNvCxnSpPr/>
          <p:nvPr/>
        </p:nvCxnSpPr>
        <p:spPr>
          <a:xfrm>
            <a:off x="6155247" y="3506877"/>
            <a:ext cx="0" cy="2159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Номер слайда 3"/>
          <p:cNvSpPr>
            <a:spLocks noGrp="1"/>
          </p:cNvSpPr>
          <p:nvPr>
            <p:ph type="sldNum" sz="quarter" idx="12"/>
          </p:nvPr>
        </p:nvSpPr>
        <p:spPr>
          <a:xfrm>
            <a:off x="8610600" y="6356350"/>
            <a:ext cx="2743200" cy="365125"/>
          </a:xfrm>
        </p:spPr>
        <p:txBody>
          <a:bodyPr/>
          <a:lstStyle/>
          <a:p>
            <a:r>
              <a:rPr lang="en-US" dirty="0" smtClean="0"/>
              <a:t>34</a:t>
            </a:r>
            <a:endParaRPr lang="en-US" dirty="0"/>
          </a:p>
        </p:txBody>
      </p:sp>
    </p:spTree>
    <p:extLst>
      <p:ext uri="{BB962C8B-B14F-4D97-AF65-F5344CB8AC3E}">
        <p14:creationId xmlns:p14="http://schemas.microsoft.com/office/powerpoint/2010/main" val="1226564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Alternate Process 3"/>
          <p:cNvSpPr/>
          <p:nvPr/>
        </p:nvSpPr>
        <p:spPr>
          <a:xfrm>
            <a:off x="5224583" y="1223094"/>
            <a:ext cx="2520950" cy="1008063"/>
          </a:xfrm>
          <a:prstGeom prst="flowChartAlternateProcess">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b="1" dirty="0">
              <a:latin typeface="Arial" panose="020B0604020202020204" pitchFamily="34" charset="0"/>
              <a:cs typeface="Arial" panose="020B0604020202020204" pitchFamily="34" charset="0"/>
            </a:endParaRPr>
          </a:p>
          <a:p>
            <a:pPr algn="ctr">
              <a:defRPr/>
            </a:pPr>
            <a:r>
              <a:rPr lang="en-GB" b="1" dirty="0">
                <a:latin typeface="Arial" panose="020B0604020202020204" pitchFamily="34" charset="0"/>
                <a:cs typeface="Arial" panose="020B0604020202020204" pitchFamily="34" charset="0"/>
              </a:rPr>
              <a:t>Subject Programme</a:t>
            </a:r>
            <a:endParaRPr lang="en-GB" b="1" dirty="0">
              <a:solidFill>
                <a:srgbClr val="FFFFFF"/>
              </a:solidFill>
              <a:latin typeface="Arial" panose="020B0604020202020204" pitchFamily="34" charset="0"/>
              <a:cs typeface="Arial" panose="020B0604020202020204" pitchFamily="34" charset="0"/>
            </a:endParaRPr>
          </a:p>
          <a:p>
            <a:pPr algn="ctr">
              <a:defRPr/>
            </a:pPr>
            <a:endParaRPr lang="en-GB" b="1" dirty="0">
              <a:latin typeface="Arial" panose="020B0604020202020204" pitchFamily="34" charset="0"/>
              <a:cs typeface="Arial" panose="020B0604020202020204" pitchFamily="34" charset="0"/>
            </a:endParaRPr>
          </a:p>
        </p:txBody>
      </p:sp>
      <p:sp>
        <p:nvSpPr>
          <p:cNvPr id="12" name="Flowchart: Alternate Process 4"/>
          <p:cNvSpPr/>
          <p:nvPr/>
        </p:nvSpPr>
        <p:spPr>
          <a:xfrm>
            <a:off x="5224583" y="2447057"/>
            <a:ext cx="2520950" cy="1008062"/>
          </a:xfrm>
          <a:prstGeom prst="flowChartAlternateProcess">
            <a:avLst/>
          </a:prstGeom>
          <a:solidFill>
            <a:srgbClr val="6062C4"/>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b="1" dirty="0">
                <a:latin typeface="Arial" panose="020B0604020202020204" pitchFamily="34" charset="0"/>
                <a:cs typeface="Arial" panose="020B0604020202020204" pitchFamily="34" charset="0"/>
              </a:rPr>
              <a:t>Course Plans</a:t>
            </a:r>
          </a:p>
        </p:txBody>
      </p:sp>
      <p:sp>
        <p:nvSpPr>
          <p:cNvPr id="13" name="Flowchart: Alternate Process 5"/>
          <p:cNvSpPr/>
          <p:nvPr/>
        </p:nvSpPr>
        <p:spPr>
          <a:xfrm>
            <a:off x="5224583" y="3671019"/>
            <a:ext cx="2520950" cy="1008063"/>
          </a:xfrm>
          <a:prstGeom prst="flowChartAlternateProcess">
            <a:avLst/>
          </a:prstGeom>
          <a:solidFill>
            <a:srgbClr val="FF65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b="1" dirty="0">
                <a:latin typeface="Arial" panose="020B0604020202020204" pitchFamily="34" charset="0"/>
                <a:cs typeface="Arial" panose="020B0604020202020204" pitchFamily="34" charset="0"/>
              </a:rPr>
              <a:t>Assessment material</a:t>
            </a:r>
          </a:p>
        </p:txBody>
      </p:sp>
      <p:cxnSp>
        <p:nvCxnSpPr>
          <p:cNvPr id="14" name="Straight Arrow Connector 6"/>
          <p:cNvCxnSpPr/>
          <p:nvPr/>
        </p:nvCxnSpPr>
        <p:spPr>
          <a:xfrm>
            <a:off x="6448545" y="2231157"/>
            <a:ext cx="0" cy="2159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7"/>
          <p:cNvCxnSpPr/>
          <p:nvPr/>
        </p:nvCxnSpPr>
        <p:spPr>
          <a:xfrm>
            <a:off x="6448545" y="3455119"/>
            <a:ext cx="0" cy="2159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Content Placeholder 8"/>
          <p:cNvSpPr>
            <a:spLocks noGrp="1"/>
          </p:cNvSpPr>
          <p:nvPr>
            <p:ph idx="1"/>
          </p:nvPr>
        </p:nvSpPr>
        <p:spPr>
          <a:xfrm>
            <a:off x="2509958" y="3599582"/>
            <a:ext cx="2838450" cy="935037"/>
          </a:xfrm>
          <a:prstGeom prst="flowChartAlternateProcess">
            <a:avLst/>
          </a:prstGeom>
          <a:solidFill>
            <a:srgbClr val="FE98F7"/>
          </a:solidFill>
        </p:spPr>
        <p:style>
          <a:lnRef idx="1">
            <a:schemeClr val="accent1"/>
          </a:lnRef>
          <a:fillRef idx="3">
            <a:schemeClr val="accent1"/>
          </a:fillRef>
          <a:effectRef idx="2">
            <a:schemeClr val="accent1"/>
          </a:effectRef>
          <a:fontRef idx="minor">
            <a:schemeClr val="lt1"/>
          </a:fontRef>
        </p:style>
        <p:txBody>
          <a:bodyPr anchor="ctr"/>
          <a:lstStyle/>
          <a:p>
            <a:pPr marL="0" indent="0" algn="ctr">
              <a:buFont typeface="Webdings" panose="05030102010509060703" pitchFamily="18" charset="2"/>
              <a:buNone/>
              <a:defRPr/>
            </a:pPr>
            <a:r>
              <a:rPr lang="en-GB" sz="1800" b="1" dirty="0" smtClean="0">
                <a:latin typeface="Arial" panose="020B0604020202020204" pitchFamily="34" charset="0"/>
                <a:cs typeface="Arial" panose="020B0604020202020204" pitchFamily="34" charset="0"/>
              </a:rPr>
              <a:t>Formative Assessment</a:t>
            </a:r>
            <a:endParaRPr lang="en-GB" sz="1800" b="1" dirty="0">
              <a:latin typeface="Arial" panose="020B0604020202020204" pitchFamily="34" charset="0"/>
              <a:cs typeface="Arial" panose="020B0604020202020204" pitchFamily="34" charset="0"/>
            </a:endParaRPr>
          </a:p>
        </p:txBody>
      </p:sp>
      <p:sp>
        <p:nvSpPr>
          <p:cNvPr id="17" name="Content Placeholder 8"/>
          <p:cNvSpPr txBox="1">
            <a:spLocks/>
          </p:cNvSpPr>
          <p:nvPr/>
        </p:nvSpPr>
        <p:spPr bwMode="auto">
          <a:xfrm>
            <a:off x="7499470" y="3599582"/>
            <a:ext cx="2838450" cy="935037"/>
          </a:xfrm>
          <a:prstGeom prst="flowChartAlternateProcess">
            <a:avLst/>
          </a:prstGeom>
          <a:solidFill>
            <a:srgbClr val="FE98F7"/>
          </a:solidFill>
        </p:spPr>
        <p:style>
          <a:lnRef idx="1">
            <a:schemeClr val="accent1"/>
          </a:lnRef>
          <a:fillRef idx="3">
            <a:schemeClr val="accent1"/>
          </a:fillRef>
          <a:effectRef idx="2">
            <a:schemeClr val="accent1"/>
          </a:effectRef>
          <a:fontRef idx="minor">
            <a:schemeClr val="lt1"/>
          </a:fontRef>
        </p:style>
        <p:txBody>
          <a:bodyPr anchor="ctr"/>
          <a:lstStyle>
            <a:lvl1pPr marL="342900" indent="-342900" algn="l" rtl="0" eaLnBrk="0" fontAlgn="base" hangingPunct="0">
              <a:spcBef>
                <a:spcPct val="30000"/>
              </a:spcBef>
              <a:spcAft>
                <a:spcPct val="0"/>
              </a:spcAft>
              <a:buClr>
                <a:schemeClr val="accent1"/>
              </a:buClr>
              <a:buFont typeface="Webdings" pitchFamily="18" charset="2"/>
              <a:buChar char="4"/>
              <a:defRPr sz="2400">
                <a:solidFill>
                  <a:schemeClr val="lt1"/>
                </a:solidFill>
                <a:latin typeface="+mn-lt"/>
                <a:ea typeface="+mn-ea"/>
                <a:cs typeface="+mn-cs"/>
              </a:defRPr>
            </a:lvl1pPr>
            <a:lvl2pPr marL="742950" indent="-285750" algn="l" rtl="0" eaLnBrk="0" fontAlgn="base" hangingPunct="0">
              <a:spcBef>
                <a:spcPct val="30000"/>
              </a:spcBef>
              <a:spcAft>
                <a:spcPct val="0"/>
              </a:spcAft>
              <a:buClr>
                <a:schemeClr val="accent1"/>
              </a:buClr>
              <a:buFont typeface="Webdings" pitchFamily="18" charset="2"/>
              <a:buChar char="4"/>
              <a:defRPr sz="2400">
                <a:solidFill>
                  <a:schemeClr val="lt1"/>
                </a:solidFill>
                <a:latin typeface="+mn-lt"/>
                <a:ea typeface="+mn-ea"/>
                <a:cs typeface="+mn-cs"/>
              </a:defRPr>
            </a:lvl2pPr>
            <a:lvl3pPr marL="1143000" indent="-228600" algn="l" rtl="0" eaLnBrk="0" fontAlgn="base" hangingPunct="0">
              <a:spcBef>
                <a:spcPct val="30000"/>
              </a:spcBef>
              <a:spcAft>
                <a:spcPct val="0"/>
              </a:spcAft>
              <a:buClr>
                <a:schemeClr val="accent1"/>
              </a:buClr>
              <a:buFont typeface="Webdings" pitchFamily="18" charset="2"/>
              <a:buChar char="4"/>
              <a:defRPr sz="2000">
                <a:solidFill>
                  <a:schemeClr val="lt1"/>
                </a:solidFill>
                <a:latin typeface="+mn-lt"/>
                <a:ea typeface="+mn-ea"/>
                <a:cs typeface="+mn-cs"/>
              </a:defRPr>
            </a:lvl3pPr>
            <a:lvl4pPr marL="1600200" indent="-228600" algn="l" rtl="0" eaLnBrk="0" fontAlgn="base" hangingPunct="0">
              <a:spcBef>
                <a:spcPct val="30000"/>
              </a:spcBef>
              <a:spcAft>
                <a:spcPct val="0"/>
              </a:spcAft>
              <a:buClr>
                <a:schemeClr val="accent1"/>
              </a:buClr>
              <a:buFont typeface="Webdings" pitchFamily="18" charset="2"/>
              <a:buChar char=""/>
              <a:defRPr sz="1400">
                <a:solidFill>
                  <a:schemeClr val="lt1"/>
                </a:solidFill>
                <a:latin typeface="+mn-lt"/>
                <a:ea typeface="+mn-ea"/>
                <a:cs typeface="+mn-cs"/>
              </a:defRPr>
            </a:lvl4pPr>
            <a:lvl5pPr marL="2057400" indent="-228600" algn="l" rtl="0" eaLnBrk="0" fontAlgn="base" hangingPunct="0">
              <a:spcBef>
                <a:spcPct val="30000"/>
              </a:spcBef>
              <a:spcAft>
                <a:spcPct val="0"/>
              </a:spcAft>
              <a:buClr>
                <a:schemeClr val="accent1"/>
              </a:buClr>
              <a:buFont typeface="Webdings" pitchFamily="18" charset="2"/>
              <a:buChar char=""/>
              <a:defRPr sz="1400">
                <a:solidFill>
                  <a:schemeClr val="lt1"/>
                </a:solidFill>
                <a:latin typeface="+mn-lt"/>
                <a:ea typeface="+mn-ea"/>
                <a:cs typeface="+mn-cs"/>
              </a:defRPr>
            </a:lvl5pPr>
            <a:lvl6pPr marL="2514600" indent="-228600" algn="l" rtl="0" eaLnBrk="1" fontAlgn="base" hangingPunct="1">
              <a:spcBef>
                <a:spcPct val="30000"/>
              </a:spcBef>
              <a:spcAft>
                <a:spcPct val="0"/>
              </a:spcAft>
              <a:buClr>
                <a:schemeClr val="accent1"/>
              </a:buClr>
              <a:buFont typeface="Webdings" pitchFamily="18" charset="2"/>
              <a:buChar char=""/>
              <a:defRPr sz="1400">
                <a:solidFill>
                  <a:schemeClr val="lt1"/>
                </a:solidFill>
                <a:latin typeface="+mn-lt"/>
                <a:ea typeface="+mn-ea"/>
                <a:cs typeface="+mn-cs"/>
              </a:defRPr>
            </a:lvl6pPr>
            <a:lvl7pPr marL="2971800" indent="-228600" algn="l" rtl="0" eaLnBrk="1" fontAlgn="base" hangingPunct="1">
              <a:spcBef>
                <a:spcPct val="30000"/>
              </a:spcBef>
              <a:spcAft>
                <a:spcPct val="0"/>
              </a:spcAft>
              <a:buClr>
                <a:schemeClr val="accent1"/>
              </a:buClr>
              <a:buFont typeface="Webdings" pitchFamily="18" charset="2"/>
              <a:buChar char=""/>
              <a:defRPr sz="1400">
                <a:solidFill>
                  <a:schemeClr val="lt1"/>
                </a:solidFill>
                <a:latin typeface="+mn-lt"/>
                <a:ea typeface="+mn-ea"/>
                <a:cs typeface="+mn-cs"/>
              </a:defRPr>
            </a:lvl7pPr>
            <a:lvl8pPr marL="3429000" indent="-228600" algn="l" rtl="0" eaLnBrk="1" fontAlgn="base" hangingPunct="1">
              <a:spcBef>
                <a:spcPct val="30000"/>
              </a:spcBef>
              <a:spcAft>
                <a:spcPct val="0"/>
              </a:spcAft>
              <a:buClr>
                <a:schemeClr val="accent1"/>
              </a:buClr>
              <a:buFont typeface="Webdings" pitchFamily="18" charset="2"/>
              <a:buChar char=""/>
              <a:defRPr sz="1400">
                <a:solidFill>
                  <a:schemeClr val="lt1"/>
                </a:solidFill>
                <a:latin typeface="+mn-lt"/>
                <a:ea typeface="+mn-ea"/>
                <a:cs typeface="+mn-cs"/>
              </a:defRPr>
            </a:lvl8pPr>
            <a:lvl9pPr marL="3886200" indent="-228600" algn="l" rtl="0" eaLnBrk="1" fontAlgn="base" hangingPunct="1">
              <a:spcBef>
                <a:spcPct val="30000"/>
              </a:spcBef>
              <a:spcAft>
                <a:spcPct val="0"/>
              </a:spcAft>
              <a:buClr>
                <a:schemeClr val="accent1"/>
              </a:buClr>
              <a:buFont typeface="Webdings" pitchFamily="18" charset="2"/>
              <a:buChar char=""/>
              <a:defRPr sz="1400">
                <a:solidFill>
                  <a:schemeClr val="lt1"/>
                </a:solidFill>
                <a:latin typeface="+mn-lt"/>
                <a:ea typeface="+mn-ea"/>
                <a:cs typeface="+mn-cs"/>
              </a:defRPr>
            </a:lvl9pPr>
          </a:lstStyle>
          <a:p>
            <a:pPr marL="0" indent="0" algn="ctr">
              <a:buFont typeface="Webdings" pitchFamily="18" charset="2"/>
              <a:buNone/>
              <a:defRPr/>
            </a:pPr>
            <a:r>
              <a:rPr lang="en-GB" sz="1800" b="1" kern="0" dirty="0" smtClean="0">
                <a:latin typeface="Arial" panose="020B0604020202020204" pitchFamily="34" charset="0"/>
                <a:cs typeface="Arial" panose="020B0604020202020204" pitchFamily="34" charset="0"/>
              </a:rPr>
              <a:t>Summative Assessment</a:t>
            </a:r>
            <a:endParaRPr lang="en-GB" sz="1800" b="1" kern="0" dirty="0">
              <a:latin typeface="Arial" panose="020B0604020202020204" pitchFamily="34" charset="0"/>
              <a:cs typeface="Arial" panose="020B0604020202020204" pitchFamily="34" charset="0"/>
            </a:endParaRPr>
          </a:p>
        </p:txBody>
      </p:sp>
      <p:sp>
        <p:nvSpPr>
          <p:cNvPr id="19" name="Номер слайда 3"/>
          <p:cNvSpPr>
            <a:spLocks noGrp="1"/>
          </p:cNvSpPr>
          <p:nvPr>
            <p:ph type="sldNum" sz="quarter" idx="12"/>
          </p:nvPr>
        </p:nvSpPr>
        <p:spPr>
          <a:xfrm>
            <a:off x="8610600" y="6356350"/>
            <a:ext cx="2743200" cy="365125"/>
          </a:xfrm>
        </p:spPr>
        <p:txBody>
          <a:bodyPr/>
          <a:lstStyle/>
          <a:p>
            <a:r>
              <a:rPr lang="en-US" dirty="0" smtClean="0"/>
              <a:t>35</a:t>
            </a:r>
            <a:endParaRPr lang="en-US" dirty="0"/>
          </a:p>
        </p:txBody>
      </p:sp>
    </p:spTree>
    <p:extLst>
      <p:ext uri="{BB962C8B-B14F-4D97-AF65-F5344CB8AC3E}">
        <p14:creationId xmlns:p14="http://schemas.microsoft.com/office/powerpoint/2010/main" val="155714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lowchart: Alternate Process 3"/>
          <p:cNvSpPr/>
          <p:nvPr/>
        </p:nvSpPr>
        <p:spPr>
          <a:xfrm>
            <a:off x="5034802" y="1085071"/>
            <a:ext cx="2520950" cy="1008063"/>
          </a:xfrm>
          <a:prstGeom prst="flowChartAlternateProcess">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b="1" dirty="0">
              <a:latin typeface="Arial" panose="020B0604020202020204" pitchFamily="34" charset="0"/>
              <a:cs typeface="Arial" panose="020B0604020202020204" pitchFamily="34" charset="0"/>
            </a:endParaRPr>
          </a:p>
          <a:p>
            <a:pPr algn="ctr">
              <a:defRPr/>
            </a:pPr>
            <a:r>
              <a:rPr lang="en-GB" b="1" dirty="0">
                <a:latin typeface="Arial" panose="020B0604020202020204" pitchFamily="34" charset="0"/>
                <a:cs typeface="Arial" panose="020B0604020202020204" pitchFamily="34" charset="0"/>
              </a:rPr>
              <a:t>Subject Programme</a:t>
            </a:r>
            <a:endParaRPr lang="en-GB" b="1" dirty="0">
              <a:solidFill>
                <a:srgbClr val="FFFFFF"/>
              </a:solidFill>
              <a:latin typeface="Arial" panose="020B0604020202020204" pitchFamily="34" charset="0"/>
              <a:cs typeface="Arial" panose="020B0604020202020204" pitchFamily="34" charset="0"/>
            </a:endParaRPr>
          </a:p>
          <a:p>
            <a:pPr algn="ctr">
              <a:defRPr/>
            </a:pPr>
            <a:endParaRPr lang="en-GB" b="1" dirty="0">
              <a:latin typeface="Arial" panose="020B0604020202020204" pitchFamily="34" charset="0"/>
              <a:cs typeface="Arial" panose="020B0604020202020204" pitchFamily="34" charset="0"/>
            </a:endParaRPr>
          </a:p>
        </p:txBody>
      </p:sp>
      <p:sp>
        <p:nvSpPr>
          <p:cNvPr id="16" name="Flowchart: Alternate Process 4"/>
          <p:cNvSpPr/>
          <p:nvPr/>
        </p:nvSpPr>
        <p:spPr>
          <a:xfrm>
            <a:off x="5034802" y="2309034"/>
            <a:ext cx="2520950" cy="1008062"/>
          </a:xfrm>
          <a:prstGeom prst="flowChartAlternateProcess">
            <a:avLst/>
          </a:prstGeom>
          <a:solidFill>
            <a:srgbClr val="6062C4"/>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b="1" dirty="0">
                <a:latin typeface="Arial" panose="020B0604020202020204" pitchFamily="34" charset="0"/>
                <a:cs typeface="Arial" panose="020B0604020202020204" pitchFamily="34" charset="0"/>
              </a:rPr>
              <a:t>Course Plans</a:t>
            </a:r>
          </a:p>
        </p:txBody>
      </p:sp>
      <p:sp>
        <p:nvSpPr>
          <p:cNvPr id="17" name="Flowchart: Alternate Process 5"/>
          <p:cNvSpPr/>
          <p:nvPr/>
        </p:nvSpPr>
        <p:spPr>
          <a:xfrm>
            <a:off x="5034802" y="3532996"/>
            <a:ext cx="2520950" cy="1008063"/>
          </a:xfrm>
          <a:prstGeom prst="flowChartAlternateProcess">
            <a:avLst/>
          </a:prstGeom>
          <a:solidFill>
            <a:srgbClr val="FF65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b="1" dirty="0">
                <a:latin typeface="Arial" panose="020B0604020202020204" pitchFamily="34" charset="0"/>
                <a:cs typeface="Arial" panose="020B0604020202020204" pitchFamily="34" charset="0"/>
              </a:rPr>
              <a:t>Assessment material</a:t>
            </a:r>
          </a:p>
        </p:txBody>
      </p:sp>
      <p:cxnSp>
        <p:nvCxnSpPr>
          <p:cNvPr id="18" name="Straight Arrow Connector 6"/>
          <p:cNvCxnSpPr/>
          <p:nvPr/>
        </p:nvCxnSpPr>
        <p:spPr>
          <a:xfrm>
            <a:off x="6258764" y="2093134"/>
            <a:ext cx="0" cy="2159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7"/>
          <p:cNvCxnSpPr/>
          <p:nvPr/>
        </p:nvCxnSpPr>
        <p:spPr>
          <a:xfrm>
            <a:off x="6258764" y="3317096"/>
            <a:ext cx="0" cy="2159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0" name="Content Placeholder 8"/>
          <p:cNvSpPr>
            <a:spLocks noGrp="1"/>
          </p:cNvSpPr>
          <p:nvPr>
            <p:ph idx="1"/>
          </p:nvPr>
        </p:nvSpPr>
        <p:spPr>
          <a:xfrm>
            <a:off x="2320177" y="3461559"/>
            <a:ext cx="2838450" cy="935037"/>
          </a:xfrm>
          <a:prstGeom prst="flowChartAlternateProcess">
            <a:avLst/>
          </a:prstGeom>
          <a:solidFill>
            <a:srgbClr val="FE98F7"/>
          </a:solidFill>
        </p:spPr>
        <p:style>
          <a:lnRef idx="1">
            <a:schemeClr val="accent1"/>
          </a:lnRef>
          <a:fillRef idx="3">
            <a:schemeClr val="accent1"/>
          </a:fillRef>
          <a:effectRef idx="2">
            <a:schemeClr val="accent1"/>
          </a:effectRef>
          <a:fontRef idx="minor">
            <a:schemeClr val="lt1"/>
          </a:fontRef>
        </p:style>
        <p:txBody>
          <a:bodyPr anchor="ctr"/>
          <a:lstStyle/>
          <a:p>
            <a:pPr marL="0" indent="0" algn="ctr">
              <a:buFont typeface="Webdings" panose="05030102010509060703" pitchFamily="18" charset="2"/>
              <a:buNone/>
              <a:defRPr/>
            </a:pPr>
            <a:r>
              <a:rPr lang="en-GB" sz="1800" b="1" dirty="0" smtClean="0">
                <a:latin typeface="Arial" panose="020B0604020202020204" pitchFamily="34" charset="0"/>
                <a:cs typeface="Arial" panose="020B0604020202020204" pitchFamily="34" charset="0"/>
              </a:rPr>
              <a:t>Formative Assessment</a:t>
            </a:r>
            <a:endParaRPr lang="en-GB" sz="1800" b="1" dirty="0">
              <a:latin typeface="Arial" panose="020B0604020202020204" pitchFamily="34" charset="0"/>
              <a:cs typeface="Arial" panose="020B0604020202020204" pitchFamily="34" charset="0"/>
            </a:endParaRPr>
          </a:p>
        </p:txBody>
      </p:sp>
      <p:sp>
        <p:nvSpPr>
          <p:cNvPr id="21" name="Content Placeholder 8"/>
          <p:cNvSpPr txBox="1">
            <a:spLocks/>
          </p:cNvSpPr>
          <p:nvPr/>
        </p:nvSpPr>
        <p:spPr bwMode="auto">
          <a:xfrm>
            <a:off x="7309689" y="3461559"/>
            <a:ext cx="2838450" cy="935037"/>
          </a:xfrm>
          <a:prstGeom prst="flowChartAlternateProcess">
            <a:avLst/>
          </a:prstGeom>
          <a:solidFill>
            <a:srgbClr val="FE98F7"/>
          </a:solidFill>
        </p:spPr>
        <p:style>
          <a:lnRef idx="1">
            <a:schemeClr val="accent1"/>
          </a:lnRef>
          <a:fillRef idx="3">
            <a:schemeClr val="accent1"/>
          </a:fillRef>
          <a:effectRef idx="2">
            <a:schemeClr val="accent1"/>
          </a:effectRef>
          <a:fontRef idx="minor">
            <a:schemeClr val="lt1"/>
          </a:fontRef>
        </p:style>
        <p:txBody>
          <a:bodyPr anchor="ctr"/>
          <a:lstStyle>
            <a:lvl1pPr marL="342900" indent="-342900" algn="l" rtl="0" eaLnBrk="0" fontAlgn="base" hangingPunct="0">
              <a:spcBef>
                <a:spcPct val="30000"/>
              </a:spcBef>
              <a:spcAft>
                <a:spcPct val="0"/>
              </a:spcAft>
              <a:buClr>
                <a:schemeClr val="accent1"/>
              </a:buClr>
              <a:buFont typeface="Webdings" pitchFamily="18" charset="2"/>
              <a:buChar char="4"/>
              <a:defRPr sz="2400">
                <a:solidFill>
                  <a:schemeClr val="lt1"/>
                </a:solidFill>
                <a:latin typeface="+mn-lt"/>
                <a:ea typeface="+mn-ea"/>
                <a:cs typeface="+mn-cs"/>
              </a:defRPr>
            </a:lvl1pPr>
            <a:lvl2pPr marL="742950" indent="-285750" algn="l" rtl="0" eaLnBrk="0" fontAlgn="base" hangingPunct="0">
              <a:spcBef>
                <a:spcPct val="30000"/>
              </a:spcBef>
              <a:spcAft>
                <a:spcPct val="0"/>
              </a:spcAft>
              <a:buClr>
                <a:schemeClr val="accent1"/>
              </a:buClr>
              <a:buFont typeface="Webdings" pitchFamily="18" charset="2"/>
              <a:buChar char="4"/>
              <a:defRPr sz="2400">
                <a:solidFill>
                  <a:schemeClr val="lt1"/>
                </a:solidFill>
                <a:latin typeface="+mn-lt"/>
                <a:ea typeface="+mn-ea"/>
                <a:cs typeface="+mn-cs"/>
              </a:defRPr>
            </a:lvl2pPr>
            <a:lvl3pPr marL="1143000" indent="-228600" algn="l" rtl="0" eaLnBrk="0" fontAlgn="base" hangingPunct="0">
              <a:spcBef>
                <a:spcPct val="30000"/>
              </a:spcBef>
              <a:spcAft>
                <a:spcPct val="0"/>
              </a:spcAft>
              <a:buClr>
                <a:schemeClr val="accent1"/>
              </a:buClr>
              <a:buFont typeface="Webdings" pitchFamily="18" charset="2"/>
              <a:buChar char="4"/>
              <a:defRPr sz="2000">
                <a:solidFill>
                  <a:schemeClr val="lt1"/>
                </a:solidFill>
                <a:latin typeface="+mn-lt"/>
                <a:ea typeface="+mn-ea"/>
                <a:cs typeface="+mn-cs"/>
              </a:defRPr>
            </a:lvl3pPr>
            <a:lvl4pPr marL="1600200" indent="-228600" algn="l" rtl="0" eaLnBrk="0" fontAlgn="base" hangingPunct="0">
              <a:spcBef>
                <a:spcPct val="30000"/>
              </a:spcBef>
              <a:spcAft>
                <a:spcPct val="0"/>
              </a:spcAft>
              <a:buClr>
                <a:schemeClr val="accent1"/>
              </a:buClr>
              <a:buFont typeface="Webdings" pitchFamily="18" charset="2"/>
              <a:buChar char=""/>
              <a:defRPr sz="1400">
                <a:solidFill>
                  <a:schemeClr val="lt1"/>
                </a:solidFill>
                <a:latin typeface="+mn-lt"/>
                <a:ea typeface="+mn-ea"/>
                <a:cs typeface="+mn-cs"/>
              </a:defRPr>
            </a:lvl4pPr>
            <a:lvl5pPr marL="2057400" indent="-228600" algn="l" rtl="0" eaLnBrk="0" fontAlgn="base" hangingPunct="0">
              <a:spcBef>
                <a:spcPct val="30000"/>
              </a:spcBef>
              <a:spcAft>
                <a:spcPct val="0"/>
              </a:spcAft>
              <a:buClr>
                <a:schemeClr val="accent1"/>
              </a:buClr>
              <a:buFont typeface="Webdings" pitchFamily="18" charset="2"/>
              <a:buChar char=""/>
              <a:defRPr sz="1400">
                <a:solidFill>
                  <a:schemeClr val="lt1"/>
                </a:solidFill>
                <a:latin typeface="+mn-lt"/>
                <a:ea typeface="+mn-ea"/>
                <a:cs typeface="+mn-cs"/>
              </a:defRPr>
            </a:lvl5pPr>
            <a:lvl6pPr marL="2514600" indent="-228600" algn="l" rtl="0" eaLnBrk="1" fontAlgn="base" hangingPunct="1">
              <a:spcBef>
                <a:spcPct val="30000"/>
              </a:spcBef>
              <a:spcAft>
                <a:spcPct val="0"/>
              </a:spcAft>
              <a:buClr>
                <a:schemeClr val="accent1"/>
              </a:buClr>
              <a:buFont typeface="Webdings" pitchFamily="18" charset="2"/>
              <a:buChar char=""/>
              <a:defRPr sz="1400">
                <a:solidFill>
                  <a:schemeClr val="lt1"/>
                </a:solidFill>
                <a:latin typeface="+mn-lt"/>
                <a:ea typeface="+mn-ea"/>
                <a:cs typeface="+mn-cs"/>
              </a:defRPr>
            </a:lvl6pPr>
            <a:lvl7pPr marL="2971800" indent="-228600" algn="l" rtl="0" eaLnBrk="1" fontAlgn="base" hangingPunct="1">
              <a:spcBef>
                <a:spcPct val="30000"/>
              </a:spcBef>
              <a:spcAft>
                <a:spcPct val="0"/>
              </a:spcAft>
              <a:buClr>
                <a:schemeClr val="accent1"/>
              </a:buClr>
              <a:buFont typeface="Webdings" pitchFamily="18" charset="2"/>
              <a:buChar char=""/>
              <a:defRPr sz="1400">
                <a:solidFill>
                  <a:schemeClr val="lt1"/>
                </a:solidFill>
                <a:latin typeface="+mn-lt"/>
                <a:ea typeface="+mn-ea"/>
                <a:cs typeface="+mn-cs"/>
              </a:defRPr>
            </a:lvl7pPr>
            <a:lvl8pPr marL="3429000" indent="-228600" algn="l" rtl="0" eaLnBrk="1" fontAlgn="base" hangingPunct="1">
              <a:spcBef>
                <a:spcPct val="30000"/>
              </a:spcBef>
              <a:spcAft>
                <a:spcPct val="0"/>
              </a:spcAft>
              <a:buClr>
                <a:schemeClr val="accent1"/>
              </a:buClr>
              <a:buFont typeface="Webdings" pitchFamily="18" charset="2"/>
              <a:buChar char=""/>
              <a:defRPr sz="1400">
                <a:solidFill>
                  <a:schemeClr val="lt1"/>
                </a:solidFill>
                <a:latin typeface="+mn-lt"/>
                <a:ea typeface="+mn-ea"/>
                <a:cs typeface="+mn-cs"/>
              </a:defRPr>
            </a:lvl8pPr>
            <a:lvl9pPr marL="3886200" indent="-228600" algn="l" rtl="0" eaLnBrk="1" fontAlgn="base" hangingPunct="1">
              <a:spcBef>
                <a:spcPct val="30000"/>
              </a:spcBef>
              <a:spcAft>
                <a:spcPct val="0"/>
              </a:spcAft>
              <a:buClr>
                <a:schemeClr val="accent1"/>
              </a:buClr>
              <a:buFont typeface="Webdings" pitchFamily="18" charset="2"/>
              <a:buChar char=""/>
              <a:defRPr sz="1400">
                <a:solidFill>
                  <a:schemeClr val="lt1"/>
                </a:solidFill>
                <a:latin typeface="+mn-lt"/>
                <a:ea typeface="+mn-ea"/>
                <a:cs typeface="+mn-cs"/>
              </a:defRPr>
            </a:lvl9pPr>
          </a:lstStyle>
          <a:p>
            <a:pPr marL="0" indent="0" algn="ctr">
              <a:buFont typeface="Webdings" pitchFamily="18" charset="2"/>
              <a:buNone/>
              <a:defRPr/>
            </a:pPr>
            <a:r>
              <a:rPr lang="en-GB" sz="1800" b="1" kern="0" dirty="0" smtClean="0">
                <a:latin typeface="Arial" panose="020B0604020202020204" pitchFamily="34" charset="0"/>
                <a:cs typeface="Arial" panose="020B0604020202020204" pitchFamily="34" charset="0"/>
              </a:rPr>
              <a:t>Summative Assessment</a:t>
            </a:r>
            <a:endParaRPr lang="en-GB" sz="1800" b="1" kern="0" dirty="0">
              <a:latin typeface="Arial" panose="020B0604020202020204" pitchFamily="34" charset="0"/>
              <a:cs typeface="Arial" panose="020B0604020202020204" pitchFamily="34" charset="0"/>
            </a:endParaRPr>
          </a:p>
        </p:txBody>
      </p:sp>
      <p:sp>
        <p:nvSpPr>
          <p:cNvPr id="22" name="Content Placeholder 8"/>
          <p:cNvSpPr txBox="1">
            <a:spLocks/>
          </p:cNvSpPr>
          <p:nvPr/>
        </p:nvSpPr>
        <p:spPr bwMode="auto">
          <a:xfrm>
            <a:off x="2155077" y="4756959"/>
            <a:ext cx="2840037" cy="1195267"/>
          </a:xfrm>
          <a:prstGeom prst="flowChartAlternateProcess">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lvl1pPr marL="342900" indent="-342900" algn="l" rtl="0" eaLnBrk="0" fontAlgn="base" hangingPunct="0">
              <a:spcBef>
                <a:spcPct val="30000"/>
              </a:spcBef>
              <a:spcAft>
                <a:spcPct val="0"/>
              </a:spcAft>
              <a:buClr>
                <a:schemeClr val="accent1"/>
              </a:buClr>
              <a:buFont typeface="Webdings" pitchFamily="18" charset="2"/>
              <a:buChar char="4"/>
              <a:defRPr sz="2400">
                <a:solidFill>
                  <a:schemeClr val="lt1"/>
                </a:solidFill>
                <a:latin typeface="+mn-lt"/>
                <a:ea typeface="+mn-ea"/>
                <a:cs typeface="+mn-cs"/>
              </a:defRPr>
            </a:lvl1pPr>
            <a:lvl2pPr marL="742950" indent="-285750" algn="l" rtl="0" eaLnBrk="0" fontAlgn="base" hangingPunct="0">
              <a:spcBef>
                <a:spcPct val="30000"/>
              </a:spcBef>
              <a:spcAft>
                <a:spcPct val="0"/>
              </a:spcAft>
              <a:buClr>
                <a:schemeClr val="accent1"/>
              </a:buClr>
              <a:buFont typeface="Webdings" pitchFamily="18" charset="2"/>
              <a:buChar char="4"/>
              <a:defRPr sz="2400">
                <a:solidFill>
                  <a:schemeClr val="lt1"/>
                </a:solidFill>
                <a:latin typeface="+mn-lt"/>
                <a:ea typeface="+mn-ea"/>
                <a:cs typeface="+mn-cs"/>
              </a:defRPr>
            </a:lvl2pPr>
            <a:lvl3pPr marL="1143000" indent="-228600" algn="l" rtl="0" eaLnBrk="0" fontAlgn="base" hangingPunct="0">
              <a:spcBef>
                <a:spcPct val="30000"/>
              </a:spcBef>
              <a:spcAft>
                <a:spcPct val="0"/>
              </a:spcAft>
              <a:buClr>
                <a:schemeClr val="accent1"/>
              </a:buClr>
              <a:buFont typeface="Webdings" pitchFamily="18" charset="2"/>
              <a:buChar char="4"/>
              <a:defRPr sz="2000">
                <a:solidFill>
                  <a:schemeClr val="lt1"/>
                </a:solidFill>
                <a:latin typeface="+mn-lt"/>
                <a:ea typeface="+mn-ea"/>
                <a:cs typeface="+mn-cs"/>
              </a:defRPr>
            </a:lvl3pPr>
            <a:lvl4pPr marL="1600200" indent="-228600" algn="l" rtl="0" eaLnBrk="0" fontAlgn="base" hangingPunct="0">
              <a:spcBef>
                <a:spcPct val="30000"/>
              </a:spcBef>
              <a:spcAft>
                <a:spcPct val="0"/>
              </a:spcAft>
              <a:buClr>
                <a:schemeClr val="accent1"/>
              </a:buClr>
              <a:buFont typeface="Webdings" pitchFamily="18" charset="2"/>
              <a:buChar char=""/>
              <a:defRPr sz="1400">
                <a:solidFill>
                  <a:schemeClr val="lt1"/>
                </a:solidFill>
                <a:latin typeface="+mn-lt"/>
                <a:ea typeface="+mn-ea"/>
                <a:cs typeface="+mn-cs"/>
              </a:defRPr>
            </a:lvl4pPr>
            <a:lvl5pPr marL="2057400" indent="-228600" algn="l" rtl="0" eaLnBrk="0" fontAlgn="base" hangingPunct="0">
              <a:spcBef>
                <a:spcPct val="30000"/>
              </a:spcBef>
              <a:spcAft>
                <a:spcPct val="0"/>
              </a:spcAft>
              <a:buClr>
                <a:schemeClr val="accent1"/>
              </a:buClr>
              <a:buFont typeface="Webdings" pitchFamily="18" charset="2"/>
              <a:buChar char=""/>
              <a:defRPr sz="1400">
                <a:solidFill>
                  <a:schemeClr val="lt1"/>
                </a:solidFill>
                <a:latin typeface="+mn-lt"/>
                <a:ea typeface="+mn-ea"/>
                <a:cs typeface="+mn-cs"/>
              </a:defRPr>
            </a:lvl5pPr>
            <a:lvl6pPr marL="2514600" indent="-228600" algn="l" rtl="0" eaLnBrk="1" fontAlgn="base" hangingPunct="1">
              <a:spcBef>
                <a:spcPct val="30000"/>
              </a:spcBef>
              <a:spcAft>
                <a:spcPct val="0"/>
              </a:spcAft>
              <a:buClr>
                <a:schemeClr val="accent1"/>
              </a:buClr>
              <a:buFont typeface="Webdings" pitchFamily="18" charset="2"/>
              <a:buChar char=""/>
              <a:defRPr sz="1400">
                <a:solidFill>
                  <a:schemeClr val="lt1"/>
                </a:solidFill>
                <a:latin typeface="+mn-lt"/>
                <a:ea typeface="+mn-ea"/>
                <a:cs typeface="+mn-cs"/>
              </a:defRPr>
            </a:lvl6pPr>
            <a:lvl7pPr marL="2971800" indent="-228600" algn="l" rtl="0" eaLnBrk="1" fontAlgn="base" hangingPunct="1">
              <a:spcBef>
                <a:spcPct val="30000"/>
              </a:spcBef>
              <a:spcAft>
                <a:spcPct val="0"/>
              </a:spcAft>
              <a:buClr>
                <a:schemeClr val="accent1"/>
              </a:buClr>
              <a:buFont typeface="Webdings" pitchFamily="18" charset="2"/>
              <a:buChar char=""/>
              <a:defRPr sz="1400">
                <a:solidFill>
                  <a:schemeClr val="lt1"/>
                </a:solidFill>
                <a:latin typeface="+mn-lt"/>
                <a:ea typeface="+mn-ea"/>
                <a:cs typeface="+mn-cs"/>
              </a:defRPr>
            </a:lvl7pPr>
            <a:lvl8pPr marL="3429000" indent="-228600" algn="l" rtl="0" eaLnBrk="1" fontAlgn="base" hangingPunct="1">
              <a:spcBef>
                <a:spcPct val="30000"/>
              </a:spcBef>
              <a:spcAft>
                <a:spcPct val="0"/>
              </a:spcAft>
              <a:buClr>
                <a:schemeClr val="accent1"/>
              </a:buClr>
              <a:buFont typeface="Webdings" pitchFamily="18" charset="2"/>
              <a:buChar char=""/>
              <a:defRPr sz="1400">
                <a:solidFill>
                  <a:schemeClr val="lt1"/>
                </a:solidFill>
                <a:latin typeface="+mn-lt"/>
                <a:ea typeface="+mn-ea"/>
                <a:cs typeface="+mn-cs"/>
              </a:defRPr>
            </a:lvl8pPr>
            <a:lvl9pPr marL="3886200" indent="-228600" algn="l" rtl="0" eaLnBrk="1" fontAlgn="base" hangingPunct="1">
              <a:spcBef>
                <a:spcPct val="30000"/>
              </a:spcBef>
              <a:spcAft>
                <a:spcPct val="0"/>
              </a:spcAft>
              <a:buClr>
                <a:schemeClr val="accent1"/>
              </a:buClr>
              <a:buFont typeface="Webdings" pitchFamily="18" charset="2"/>
              <a:buChar char=""/>
              <a:defRPr sz="1400">
                <a:solidFill>
                  <a:schemeClr val="lt1"/>
                </a:solidFill>
                <a:latin typeface="+mn-lt"/>
                <a:ea typeface="+mn-ea"/>
                <a:cs typeface="+mn-cs"/>
              </a:defRPr>
            </a:lvl9pPr>
          </a:lstStyle>
          <a:p>
            <a:pPr marL="0" indent="0" algn="ctr">
              <a:buNone/>
              <a:defRPr/>
            </a:pPr>
            <a:r>
              <a:rPr lang="en-US" sz="1800" b="1" kern="0" dirty="0">
                <a:solidFill>
                  <a:schemeClr val="tx1"/>
                </a:solidFill>
                <a:latin typeface="Arial" panose="020B0604020202020204" pitchFamily="34" charset="0"/>
                <a:cs typeface="Arial" panose="020B0604020202020204" pitchFamily="34" charset="0"/>
              </a:rPr>
              <a:t>A collection of tasks for Formative Assessment </a:t>
            </a:r>
            <a:endParaRPr lang="en-GB" sz="1800" b="1" kern="0" dirty="0">
              <a:latin typeface="Arial" panose="020B0604020202020204" pitchFamily="34" charset="0"/>
              <a:cs typeface="Arial" panose="020B0604020202020204" pitchFamily="34" charset="0"/>
            </a:endParaRPr>
          </a:p>
        </p:txBody>
      </p:sp>
      <p:cxnSp>
        <p:nvCxnSpPr>
          <p:cNvPr id="23" name="Straight Arrow Connector 11"/>
          <p:cNvCxnSpPr/>
          <p:nvPr/>
        </p:nvCxnSpPr>
        <p:spPr>
          <a:xfrm flipH="1">
            <a:off x="3523502" y="4398184"/>
            <a:ext cx="215900" cy="3587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4" name="Content Placeholder 8"/>
          <p:cNvSpPr txBox="1">
            <a:spLocks/>
          </p:cNvSpPr>
          <p:nvPr/>
        </p:nvSpPr>
        <p:spPr bwMode="auto">
          <a:xfrm>
            <a:off x="7597027" y="4756959"/>
            <a:ext cx="2838450" cy="1195267"/>
          </a:xfrm>
          <a:prstGeom prst="flowChartAlternateProcess">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lvl1pPr marL="342900" indent="-342900" algn="l" rtl="0" eaLnBrk="0" fontAlgn="base" hangingPunct="0">
              <a:spcBef>
                <a:spcPct val="30000"/>
              </a:spcBef>
              <a:spcAft>
                <a:spcPct val="0"/>
              </a:spcAft>
              <a:buClr>
                <a:schemeClr val="accent1"/>
              </a:buClr>
              <a:buFont typeface="Webdings" pitchFamily="18" charset="2"/>
              <a:buChar char="4"/>
              <a:defRPr sz="2400">
                <a:solidFill>
                  <a:schemeClr val="lt1"/>
                </a:solidFill>
                <a:latin typeface="+mn-lt"/>
                <a:ea typeface="+mn-ea"/>
                <a:cs typeface="+mn-cs"/>
              </a:defRPr>
            </a:lvl1pPr>
            <a:lvl2pPr marL="742950" indent="-285750" algn="l" rtl="0" eaLnBrk="0" fontAlgn="base" hangingPunct="0">
              <a:spcBef>
                <a:spcPct val="30000"/>
              </a:spcBef>
              <a:spcAft>
                <a:spcPct val="0"/>
              </a:spcAft>
              <a:buClr>
                <a:schemeClr val="accent1"/>
              </a:buClr>
              <a:buFont typeface="Webdings" pitchFamily="18" charset="2"/>
              <a:buChar char="4"/>
              <a:defRPr sz="2400">
                <a:solidFill>
                  <a:schemeClr val="lt1"/>
                </a:solidFill>
                <a:latin typeface="+mn-lt"/>
                <a:ea typeface="+mn-ea"/>
                <a:cs typeface="+mn-cs"/>
              </a:defRPr>
            </a:lvl2pPr>
            <a:lvl3pPr marL="1143000" indent="-228600" algn="l" rtl="0" eaLnBrk="0" fontAlgn="base" hangingPunct="0">
              <a:spcBef>
                <a:spcPct val="30000"/>
              </a:spcBef>
              <a:spcAft>
                <a:spcPct val="0"/>
              </a:spcAft>
              <a:buClr>
                <a:schemeClr val="accent1"/>
              </a:buClr>
              <a:buFont typeface="Webdings" pitchFamily="18" charset="2"/>
              <a:buChar char="4"/>
              <a:defRPr sz="2000">
                <a:solidFill>
                  <a:schemeClr val="lt1"/>
                </a:solidFill>
                <a:latin typeface="+mn-lt"/>
                <a:ea typeface="+mn-ea"/>
                <a:cs typeface="+mn-cs"/>
              </a:defRPr>
            </a:lvl3pPr>
            <a:lvl4pPr marL="1600200" indent="-228600" algn="l" rtl="0" eaLnBrk="0" fontAlgn="base" hangingPunct="0">
              <a:spcBef>
                <a:spcPct val="30000"/>
              </a:spcBef>
              <a:spcAft>
                <a:spcPct val="0"/>
              </a:spcAft>
              <a:buClr>
                <a:schemeClr val="accent1"/>
              </a:buClr>
              <a:buFont typeface="Webdings" pitchFamily="18" charset="2"/>
              <a:buChar char=""/>
              <a:defRPr sz="1400">
                <a:solidFill>
                  <a:schemeClr val="lt1"/>
                </a:solidFill>
                <a:latin typeface="+mn-lt"/>
                <a:ea typeface="+mn-ea"/>
                <a:cs typeface="+mn-cs"/>
              </a:defRPr>
            </a:lvl4pPr>
            <a:lvl5pPr marL="2057400" indent="-228600" algn="l" rtl="0" eaLnBrk="0" fontAlgn="base" hangingPunct="0">
              <a:spcBef>
                <a:spcPct val="30000"/>
              </a:spcBef>
              <a:spcAft>
                <a:spcPct val="0"/>
              </a:spcAft>
              <a:buClr>
                <a:schemeClr val="accent1"/>
              </a:buClr>
              <a:buFont typeface="Webdings" pitchFamily="18" charset="2"/>
              <a:buChar char=""/>
              <a:defRPr sz="1400">
                <a:solidFill>
                  <a:schemeClr val="lt1"/>
                </a:solidFill>
                <a:latin typeface="+mn-lt"/>
                <a:ea typeface="+mn-ea"/>
                <a:cs typeface="+mn-cs"/>
              </a:defRPr>
            </a:lvl5pPr>
            <a:lvl6pPr marL="2514600" indent="-228600" algn="l" rtl="0" eaLnBrk="1" fontAlgn="base" hangingPunct="1">
              <a:spcBef>
                <a:spcPct val="30000"/>
              </a:spcBef>
              <a:spcAft>
                <a:spcPct val="0"/>
              </a:spcAft>
              <a:buClr>
                <a:schemeClr val="accent1"/>
              </a:buClr>
              <a:buFont typeface="Webdings" pitchFamily="18" charset="2"/>
              <a:buChar char=""/>
              <a:defRPr sz="1400">
                <a:solidFill>
                  <a:schemeClr val="lt1"/>
                </a:solidFill>
                <a:latin typeface="+mn-lt"/>
                <a:ea typeface="+mn-ea"/>
                <a:cs typeface="+mn-cs"/>
              </a:defRPr>
            </a:lvl6pPr>
            <a:lvl7pPr marL="2971800" indent="-228600" algn="l" rtl="0" eaLnBrk="1" fontAlgn="base" hangingPunct="1">
              <a:spcBef>
                <a:spcPct val="30000"/>
              </a:spcBef>
              <a:spcAft>
                <a:spcPct val="0"/>
              </a:spcAft>
              <a:buClr>
                <a:schemeClr val="accent1"/>
              </a:buClr>
              <a:buFont typeface="Webdings" pitchFamily="18" charset="2"/>
              <a:buChar char=""/>
              <a:defRPr sz="1400">
                <a:solidFill>
                  <a:schemeClr val="lt1"/>
                </a:solidFill>
                <a:latin typeface="+mn-lt"/>
                <a:ea typeface="+mn-ea"/>
                <a:cs typeface="+mn-cs"/>
              </a:defRPr>
            </a:lvl7pPr>
            <a:lvl8pPr marL="3429000" indent="-228600" algn="l" rtl="0" eaLnBrk="1" fontAlgn="base" hangingPunct="1">
              <a:spcBef>
                <a:spcPct val="30000"/>
              </a:spcBef>
              <a:spcAft>
                <a:spcPct val="0"/>
              </a:spcAft>
              <a:buClr>
                <a:schemeClr val="accent1"/>
              </a:buClr>
              <a:buFont typeface="Webdings" pitchFamily="18" charset="2"/>
              <a:buChar char=""/>
              <a:defRPr sz="1400">
                <a:solidFill>
                  <a:schemeClr val="lt1"/>
                </a:solidFill>
                <a:latin typeface="+mn-lt"/>
                <a:ea typeface="+mn-ea"/>
                <a:cs typeface="+mn-cs"/>
              </a:defRPr>
            </a:lvl8pPr>
            <a:lvl9pPr marL="3886200" indent="-228600" algn="l" rtl="0" eaLnBrk="1" fontAlgn="base" hangingPunct="1">
              <a:spcBef>
                <a:spcPct val="30000"/>
              </a:spcBef>
              <a:spcAft>
                <a:spcPct val="0"/>
              </a:spcAft>
              <a:buClr>
                <a:schemeClr val="accent1"/>
              </a:buClr>
              <a:buFont typeface="Webdings" pitchFamily="18" charset="2"/>
              <a:buChar char=""/>
              <a:defRPr sz="1400">
                <a:solidFill>
                  <a:schemeClr val="lt1"/>
                </a:solidFill>
                <a:latin typeface="+mn-lt"/>
                <a:ea typeface="+mn-ea"/>
                <a:cs typeface="+mn-cs"/>
              </a:defRPr>
            </a:lvl9pPr>
          </a:lstStyle>
          <a:p>
            <a:pPr marL="0" indent="0" algn="ctr">
              <a:buNone/>
              <a:defRPr/>
            </a:pPr>
            <a:r>
              <a:rPr lang="en-US" sz="1800" b="1" kern="0" dirty="0">
                <a:solidFill>
                  <a:schemeClr val="tx1"/>
                </a:solidFill>
                <a:latin typeface="Arial" panose="020B0604020202020204" pitchFamily="34" charset="0"/>
                <a:cs typeface="Arial" panose="020B0604020202020204" pitchFamily="34" charset="0"/>
              </a:rPr>
              <a:t>Methodical recommendations for Summative Assessment </a:t>
            </a:r>
            <a:endParaRPr lang="en-GB" sz="1800" b="1" kern="0" dirty="0">
              <a:latin typeface="Arial" panose="020B0604020202020204" pitchFamily="34" charset="0"/>
              <a:cs typeface="Arial" panose="020B0604020202020204" pitchFamily="34" charset="0"/>
            </a:endParaRPr>
          </a:p>
        </p:txBody>
      </p:sp>
      <p:cxnSp>
        <p:nvCxnSpPr>
          <p:cNvPr id="25" name="Straight Arrow Connector 13"/>
          <p:cNvCxnSpPr/>
          <p:nvPr/>
        </p:nvCxnSpPr>
        <p:spPr>
          <a:xfrm>
            <a:off x="8836864" y="4406121"/>
            <a:ext cx="303213" cy="3508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7" name="Номер слайда 3"/>
          <p:cNvSpPr>
            <a:spLocks noGrp="1"/>
          </p:cNvSpPr>
          <p:nvPr>
            <p:ph type="sldNum" sz="quarter" idx="12"/>
          </p:nvPr>
        </p:nvSpPr>
        <p:spPr>
          <a:xfrm>
            <a:off x="8610600" y="6356350"/>
            <a:ext cx="2743200" cy="365125"/>
          </a:xfrm>
        </p:spPr>
        <p:txBody>
          <a:bodyPr/>
          <a:lstStyle/>
          <a:p>
            <a:r>
              <a:rPr lang="en-US" dirty="0" smtClean="0"/>
              <a:t>36</a:t>
            </a:r>
            <a:endParaRPr lang="en-US" dirty="0"/>
          </a:p>
        </p:txBody>
      </p:sp>
    </p:spTree>
    <p:extLst>
      <p:ext uri="{BB962C8B-B14F-4D97-AF65-F5344CB8AC3E}">
        <p14:creationId xmlns:p14="http://schemas.microsoft.com/office/powerpoint/2010/main" val="4241961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Flowchart: Alternate Process 3"/>
          <p:cNvSpPr/>
          <p:nvPr/>
        </p:nvSpPr>
        <p:spPr>
          <a:xfrm>
            <a:off x="4965790" y="826279"/>
            <a:ext cx="2520950" cy="1008063"/>
          </a:xfrm>
          <a:prstGeom prst="flowChartAlternateProcess">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b="1" dirty="0">
              <a:latin typeface="Arial" panose="020B0604020202020204" pitchFamily="34" charset="0"/>
              <a:cs typeface="Arial" panose="020B0604020202020204" pitchFamily="34" charset="0"/>
            </a:endParaRPr>
          </a:p>
          <a:p>
            <a:pPr algn="ctr">
              <a:defRPr/>
            </a:pPr>
            <a:r>
              <a:rPr lang="en-GB" b="1" dirty="0">
                <a:latin typeface="Arial" panose="020B0604020202020204" pitchFamily="34" charset="0"/>
                <a:cs typeface="Arial" panose="020B0604020202020204" pitchFamily="34" charset="0"/>
              </a:rPr>
              <a:t>Subject Programme</a:t>
            </a:r>
            <a:endParaRPr lang="en-GB" b="1" dirty="0">
              <a:solidFill>
                <a:srgbClr val="FFFFFF"/>
              </a:solidFill>
              <a:latin typeface="Arial" panose="020B0604020202020204" pitchFamily="34" charset="0"/>
              <a:cs typeface="Arial" panose="020B0604020202020204" pitchFamily="34" charset="0"/>
            </a:endParaRPr>
          </a:p>
          <a:p>
            <a:pPr algn="ctr">
              <a:defRPr/>
            </a:pPr>
            <a:endParaRPr lang="en-GB" b="1" dirty="0">
              <a:latin typeface="Arial" panose="020B0604020202020204" pitchFamily="34" charset="0"/>
              <a:cs typeface="Arial" panose="020B0604020202020204" pitchFamily="34" charset="0"/>
            </a:endParaRPr>
          </a:p>
        </p:txBody>
      </p:sp>
      <p:sp>
        <p:nvSpPr>
          <p:cNvPr id="68" name="Flowchart: Alternate Process 4"/>
          <p:cNvSpPr/>
          <p:nvPr/>
        </p:nvSpPr>
        <p:spPr>
          <a:xfrm>
            <a:off x="4965790" y="2050242"/>
            <a:ext cx="2520950" cy="1008062"/>
          </a:xfrm>
          <a:prstGeom prst="flowChartAlternateProcess">
            <a:avLst/>
          </a:prstGeom>
          <a:solidFill>
            <a:srgbClr val="6062C4"/>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b="1" dirty="0">
                <a:latin typeface="Arial" panose="020B0604020202020204" pitchFamily="34" charset="0"/>
                <a:cs typeface="Arial" panose="020B0604020202020204" pitchFamily="34" charset="0"/>
              </a:rPr>
              <a:t>Course Plans</a:t>
            </a:r>
          </a:p>
        </p:txBody>
      </p:sp>
      <p:sp>
        <p:nvSpPr>
          <p:cNvPr id="69" name="Flowchart: Alternate Process 5"/>
          <p:cNvSpPr/>
          <p:nvPr/>
        </p:nvSpPr>
        <p:spPr>
          <a:xfrm>
            <a:off x="4965790" y="3274204"/>
            <a:ext cx="2520950" cy="1008063"/>
          </a:xfrm>
          <a:prstGeom prst="flowChartAlternateProcess">
            <a:avLst/>
          </a:prstGeom>
          <a:solidFill>
            <a:srgbClr val="FF65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b="1" dirty="0">
                <a:latin typeface="Arial" panose="020B0604020202020204" pitchFamily="34" charset="0"/>
                <a:cs typeface="Arial" panose="020B0604020202020204" pitchFamily="34" charset="0"/>
              </a:rPr>
              <a:t>Assessment material</a:t>
            </a:r>
          </a:p>
        </p:txBody>
      </p:sp>
      <p:cxnSp>
        <p:nvCxnSpPr>
          <p:cNvPr id="70" name="Straight Arrow Connector 6"/>
          <p:cNvCxnSpPr/>
          <p:nvPr/>
        </p:nvCxnSpPr>
        <p:spPr>
          <a:xfrm>
            <a:off x="6189752" y="1834342"/>
            <a:ext cx="0" cy="2159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1" name="Straight Arrow Connector 7"/>
          <p:cNvCxnSpPr/>
          <p:nvPr/>
        </p:nvCxnSpPr>
        <p:spPr>
          <a:xfrm>
            <a:off x="6189752" y="3058304"/>
            <a:ext cx="0" cy="2159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2" name="Content Placeholder 8"/>
          <p:cNvSpPr>
            <a:spLocks noGrp="1"/>
          </p:cNvSpPr>
          <p:nvPr>
            <p:ph idx="1"/>
          </p:nvPr>
        </p:nvSpPr>
        <p:spPr>
          <a:xfrm>
            <a:off x="2251165" y="3202767"/>
            <a:ext cx="2838450" cy="935037"/>
          </a:xfrm>
          <a:prstGeom prst="flowChartAlternateProcess">
            <a:avLst/>
          </a:prstGeom>
          <a:solidFill>
            <a:srgbClr val="FE98F7"/>
          </a:solidFill>
        </p:spPr>
        <p:style>
          <a:lnRef idx="1">
            <a:schemeClr val="accent1"/>
          </a:lnRef>
          <a:fillRef idx="3">
            <a:schemeClr val="accent1"/>
          </a:fillRef>
          <a:effectRef idx="2">
            <a:schemeClr val="accent1"/>
          </a:effectRef>
          <a:fontRef idx="minor">
            <a:schemeClr val="lt1"/>
          </a:fontRef>
        </p:style>
        <p:txBody>
          <a:bodyPr anchor="ctr"/>
          <a:lstStyle/>
          <a:p>
            <a:pPr marL="0" indent="0" algn="ctr">
              <a:buFont typeface="Webdings" panose="05030102010509060703" pitchFamily="18" charset="2"/>
              <a:buNone/>
              <a:defRPr/>
            </a:pPr>
            <a:r>
              <a:rPr lang="en-GB" sz="1800" b="1" dirty="0" smtClean="0">
                <a:latin typeface="Arial" panose="020B0604020202020204" pitchFamily="34" charset="0"/>
                <a:cs typeface="Arial" panose="020B0604020202020204" pitchFamily="34" charset="0"/>
              </a:rPr>
              <a:t>Formative Assessment</a:t>
            </a:r>
            <a:endParaRPr lang="en-GB" sz="1800" b="1" dirty="0">
              <a:latin typeface="Arial" panose="020B0604020202020204" pitchFamily="34" charset="0"/>
              <a:cs typeface="Arial" panose="020B0604020202020204" pitchFamily="34" charset="0"/>
            </a:endParaRPr>
          </a:p>
        </p:txBody>
      </p:sp>
      <p:sp>
        <p:nvSpPr>
          <p:cNvPr id="73" name="Content Placeholder 8"/>
          <p:cNvSpPr txBox="1">
            <a:spLocks/>
          </p:cNvSpPr>
          <p:nvPr/>
        </p:nvSpPr>
        <p:spPr bwMode="auto">
          <a:xfrm>
            <a:off x="7240677" y="3202767"/>
            <a:ext cx="2838450" cy="935037"/>
          </a:xfrm>
          <a:prstGeom prst="flowChartAlternateProcess">
            <a:avLst/>
          </a:prstGeom>
          <a:solidFill>
            <a:srgbClr val="FE98F7"/>
          </a:solidFill>
        </p:spPr>
        <p:style>
          <a:lnRef idx="1">
            <a:schemeClr val="accent1"/>
          </a:lnRef>
          <a:fillRef idx="3">
            <a:schemeClr val="accent1"/>
          </a:fillRef>
          <a:effectRef idx="2">
            <a:schemeClr val="accent1"/>
          </a:effectRef>
          <a:fontRef idx="minor">
            <a:schemeClr val="lt1"/>
          </a:fontRef>
        </p:style>
        <p:txBody>
          <a:bodyPr anchor="ctr"/>
          <a:lstStyle>
            <a:lvl1pPr marL="342900" indent="-342900" algn="l" rtl="0" eaLnBrk="0" fontAlgn="base" hangingPunct="0">
              <a:spcBef>
                <a:spcPct val="30000"/>
              </a:spcBef>
              <a:spcAft>
                <a:spcPct val="0"/>
              </a:spcAft>
              <a:buClr>
                <a:schemeClr val="accent1"/>
              </a:buClr>
              <a:buFont typeface="Webdings" pitchFamily="18" charset="2"/>
              <a:buChar char="4"/>
              <a:defRPr sz="2400">
                <a:solidFill>
                  <a:schemeClr val="lt1"/>
                </a:solidFill>
                <a:latin typeface="+mn-lt"/>
                <a:ea typeface="+mn-ea"/>
                <a:cs typeface="+mn-cs"/>
              </a:defRPr>
            </a:lvl1pPr>
            <a:lvl2pPr marL="742950" indent="-285750" algn="l" rtl="0" eaLnBrk="0" fontAlgn="base" hangingPunct="0">
              <a:spcBef>
                <a:spcPct val="30000"/>
              </a:spcBef>
              <a:spcAft>
                <a:spcPct val="0"/>
              </a:spcAft>
              <a:buClr>
                <a:schemeClr val="accent1"/>
              </a:buClr>
              <a:buFont typeface="Webdings" pitchFamily="18" charset="2"/>
              <a:buChar char="4"/>
              <a:defRPr sz="2400">
                <a:solidFill>
                  <a:schemeClr val="lt1"/>
                </a:solidFill>
                <a:latin typeface="+mn-lt"/>
                <a:ea typeface="+mn-ea"/>
                <a:cs typeface="+mn-cs"/>
              </a:defRPr>
            </a:lvl2pPr>
            <a:lvl3pPr marL="1143000" indent="-228600" algn="l" rtl="0" eaLnBrk="0" fontAlgn="base" hangingPunct="0">
              <a:spcBef>
                <a:spcPct val="30000"/>
              </a:spcBef>
              <a:spcAft>
                <a:spcPct val="0"/>
              </a:spcAft>
              <a:buClr>
                <a:schemeClr val="accent1"/>
              </a:buClr>
              <a:buFont typeface="Webdings" pitchFamily="18" charset="2"/>
              <a:buChar char="4"/>
              <a:defRPr sz="2000">
                <a:solidFill>
                  <a:schemeClr val="lt1"/>
                </a:solidFill>
                <a:latin typeface="+mn-lt"/>
                <a:ea typeface="+mn-ea"/>
                <a:cs typeface="+mn-cs"/>
              </a:defRPr>
            </a:lvl3pPr>
            <a:lvl4pPr marL="1600200" indent="-228600" algn="l" rtl="0" eaLnBrk="0" fontAlgn="base" hangingPunct="0">
              <a:spcBef>
                <a:spcPct val="30000"/>
              </a:spcBef>
              <a:spcAft>
                <a:spcPct val="0"/>
              </a:spcAft>
              <a:buClr>
                <a:schemeClr val="accent1"/>
              </a:buClr>
              <a:buFont typeface="Webdings" pitchFamily="18" charset="2"/>
              <a:buChar char=""/>
              <a:defRPr sz="1400">
                <a:solidFill>
                  <a:schemeClr val="lt1"/>
                </a:solidFill>
                <a:latin typeface="+mn-lt"/>
                <a:ea typeface="+mn-ea"/>
                <a:cs typeface="+mn-cs"/>
              </a:defRPr>
            </a:lvl4pPr>
            <a:lvl5pPr marL="2057400" indent="-228600" algn="l" rtl="0" eaLnBrk="0" fontAlgn="base" hangingPunct="0">
              <a:spcBef>
                <a:spcPct val="30000"/>
              </a:spcBef>
              <a:spcAft>
                <a:spcPct val="0"/>
              </a:spcAft>
              <a:buClr>
                <a:schemeClr val="accent1"/>
              </a:buClr>
              <a:buFont typeface="Webdings" pitchFamily="18" charset="2"/>
              <a:buChar char=""/>
              <a:defRPr sz="1400">
                <a:solidFill>
                  <a:schemeClr val="lt1"/>
                </a:solidFill>
                <a:latin typeface="+mn-lt"/>
                <a:ea typeface="+mn-ea"/>
                <a:cs typeface="+mn-cs"/>
              </a:defRPr>
            </a:lvl5pPr>
            <a:lvl6pPr marL="2514600" indent="-228600" algn="l" rtl="0" eaLnBrk="1" fontAlgn="base" hangingPunct="1">
              <a:spcBef>
                <a:spcPct val="30000"/>
              </a:spcBef>
              <a:spcAft>
                <a:spcPct val="0"/>
              </a:spcAft>
              <a:buClr>
                <a:schemeClr val="accent1"/>
              </a:buClr>
              <a:buFont typeface="Webdings" pitchFamily="18" charset="2"/>
              <a:buChar char=""/>
              <a:defRPr sz="1400">
                <a:solidFill>
                  <a:schemeClr val="lt1"/>
                </a:solidFill>
                <a:latin typeface="+mn-lt"/>
                <a:ea typeface="+mn-ea"/>
                <a:cs typeface="+mn-cs"/>
              </a:defRPr>
            </a:lvl6pPr>
            <a:lvl7pPr marL="2971800" indent="-228600" algn="l" rtl="0" eaLnBrk="1" fontAlgn="base" hangingPunct="1">
              <a:spcBef>
                <a:spcPct val="30000"/>
              </a:spcBef>
              <a:spcAft>
                <a:spcPct val="0"/>
              </a:spcAft>
              <a:buClr>
                <a:schemeClr val="accent1"/>
              </a:buClr>
              <a:buFont typeface="Webdings" pitchFamily="18" charset="2"/>
              <a:buChar char=""/>
              <a:defRPr sz="1400">
                <a:solidFill>
                  <a:schemeClr val="lt1"/>
                </a:solidFill>
                <a:latin typeface="+mn-lt"/>
                <a:ea typeface="+mn-ea"/>
                <a:cs typeface="+mn-cs"/>
              </a:defRPr>
            </a:lvl7pPr>
            <a:lvl8pPr marL="3429000" indent="-228600" algn="l" rtl="0" eaLnBrk="1" fontAlgn="base" hangingPunct="1">
              <a:spcBef>
                <a:spcPct val="30000"/>
              </a:spcBef>
              <a:spcAft>
                <a:spcPct val="0"/>
              </a:spcAft>
              <a:buClr>
                <a:schemeClr val="accent1"/>
              </a:buClr>
              <a:buFont typeface="Webdings" pitchFamily="18" charset="2"/>
              <a:buChar char=""/>
              <a:defRPr sz="1400">
                <a:solidFill>
                  <a:schemeClr val="lt1"/>
                </a:solidFill>
                <a:latin typeface="+mn-lt"/>
                <a:ea typeface="+mn-ea"/>
                <a:cs typeface="+mn-cs"/>
              </a:defRPr>
            </a:lvl8pPr>
            <a:lvl9pPr marL="3886200" indent="-228600" algn="l" rtl="0" eaLnBrk="1" fontAlgn="base" hangingPunct="1">
              <a:spcBef>
                <a:spcPct val="30000"/>
              </a:spcBef>
              <a:spcAft>
                <a:spcPct val="0"/>
              </a:spcAft>
              <a:buClr>
                <a:schemeClr val="accent1"/>
              </a:buClr>
              <a:buFont typeface="Webdings" pitchFamily="18" charset="2"/>
              <a:buChar char=""/>
              <a:defRPr sz="1400">
                <a:solidFill>
                  <a:schemeClr val="lt1"/>
                </a:solidFill>
                <a:latin typeface="+mn-lt"/>
                <a:ea typeface="+mn-ea"/>
                <a:cs typeface="+mn-cs"/>
              </a:defRPr>
            </a:lvl9pPr>
          </a:lstStyle>
          <a:p>
            <a:pPr marL="0" indent="0" algn="ctr">
              <a:buFont typeface="Webdings" pitchFamily="18" charset="2"/>
              <a:buNone/>
              <a:defRPr/>
            </a:pPr>
            <a:r>
              <a:rPr lang="en-GB" sz="1800" b="1" kern="0" dirty="0" smtClean="0">
                <a:latin typeface="Arial" panose="020B0604020202020204" pitchFamily="34" charset="0"/>
                <a:cs typeface="Arial" panose="020B0604020202020204" pitchFamily="34" charset="0"/>
              </a:rPr>
              <a:t>Summative Assessment</a:t>
            </a:r>
            <a:endParaRPr lang="en-GB" sz="1800" b="1" kern="0" dirty="0">
              <a:latin typeface="Arial" panose="020B0604020202020204" pitchFamily="34" charset="0"/>
              <a:cs typeface="Arial" panose="020B0604020202020204" pitchFamily="34" charset="0"/>
            </a:endParaRPr>
          </a:p>
        </p:txBody>
      </p:sp>
      <p:sp>
        <p:nvSpPr>
          <p:cNvPr id="74" name="Content Placeholder 8"/>
          <p:cNvSpPr txBox="1">
            <a:spLocks/>
          </p:cNvSpPr>
          <p:nvPr/>
        </p:nvSpPr>
        <p:spPr bwMode="auto">
          <a:xfrm>
            <a:off x="2086065" y="4498167"/>
            <a:ext cx="2840037" cy="1152525"/>
          </a:xfrm>
          <a:prstGeom prst="flowChartAlternateProcess">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lvl1pPr marL="342900" indent="-342900" algn="l" rtl="0" eaLnBrk="0" fontAlgn="base" hangingPunct="0">
              <a:spcBef>
                <a:spcPct val="30000"/>
              </a:spcBef>
              <a:spcAft>
                <a:spcPct val="0"/>
              </a:spcAft>
              <a:buClr>
                <a:schemeClr val="accent1"/>
              </a:buClr>
              <a:buFont typeface="Webdings" pitchFamily="18" charset="2"/>
              <a:buChar char="4"/>
              <a:defRPr sz="2400">
                <a:solidFill>
                  <a:schemeClr val="lt1"/>
                </a:solidFill>
                <a:latin typeface="+mn-lt"/>
                <a:ea typeface="+mn-ea"/>
                <a:cs typeface="+mn-cs"/>
              </a:defRPr>
            </a:lvl1pPr>
            <a:lvl2pPr marL="742950" indent="-285750" algn="l" rtl="0" eaLnBrk="0" fontAlgn="base" hangingPunct="0">
              <a:spcBef>
                <a:spcPct val="30000"/>
              </a:spcBef>
              <a:spcAft>
                <a:spcPct val="0"/>
              </a:spcAft>
              <a:buClr>
                <a:schemeClr val="accent1"/>
              </a:buClr>
              <a:buFont typeface="Webdings" pitchFamily="18" charset="2"/>
              <a:buChar char="4"/>
              <a:defRPr sz="2400">
                <a:solidFill>
                  <a:schemeClr val="lt1"/>
                </a:solidFill>
                <a:latin typeface="+mn-lt"/>
                <a:ea typeface="+mn-ea"/>
                <a:cs typeface="+mn-cs"/>
              </a:defRPr>
            </a:lvl2pPr>
            <a:lvl3pPr marL="1143000" indent="-228600" algn="l" rtl="0" eaLnBrk="0" fontAlgn="base" hangingPunct="0">
              <a:spcBef>
                <a:spcPct val="30000"/>
              </a:spcBef>
              <a:spcAft>
                <a:spcPct val="0"/>
              </a:spcAft>
              <a:buClr>
                <a:schemeClr val="accent1"/>
              </a:buClr>
              <a:buFont typeface="Webdings" pitchFamily="18" charset="2"/>
              <a:buChar char="4"/>
              <a:defRPr sz="2000">
                <a:solidFill>
                  <a:schemeClr val="lt1"/>
                </a:solidFill>
                <a:latin typeface="+mn-lt"/>
                <a:ea typeface="+mn-ea"/>
                <a:cs typeface="+mn-cs"/>
              </a:defRPr>
            </a:lvl3pPr>
            <a:lvl4pPr marL="1600200" indent="-228600" algn="l" rtl="0" eaLnBrk="0" fontAlgn="base" hangingPunct="0">
              <a:spcBef>
                <a:spcPct val="30000"/>
              </a:spcBef>
              <a:spcAft>
                <a:spcPct val="0"/>
              </a:spcAft>
              <a:buClr>
                <a:schemeClr val="accent1"/>
              </a:buClr>
              <a:buFont typeface="Webdings" pitchFamily="18" charset="2"/>
              <a:buChar char=""/>
              <a:defRPr sz="1400">
                <a:solidFill>
                  <a:schemeClr val="lt1"/>
                </a:solidFill>
                <a:latin typeface="+mn-lt"/>
                <a:ea typeface="+mn-ea"/>
                <a:cs typeface="+mn-cs"/>
              </a:defRPr>
            </a:lvl4pPr>
            <a:lvl5pPr marL="2057400" indent="-228600" algn="l" rtl="0" eaLnBrk="0" fontAlgn="base" hangingPunct="0">
              <a:spcBef>
                <a:spcPct val="30000"/>
              </a:spcBef>
              <a:spcAft>
                <a:spcPct val="0"/>
              </a:spcAft>
              <a:buClr>
                <a:schemeClr val="accent1"/>
              </a:buClr>
              <a:buFont typeface="Webdings" pitchFamily="18" charset="2"/>
              <a:buChar char=""/>
              <a:defRPr sz="1400">
                <a:solidFill>
                  <a:schemeClr val="lt1"/>
                </a:solidFill>
                <a:latin typeface="+mn-lt"/>
                <a:ea typeface="+mn-ea"/>
                <a:cs typeface="+mn-cs"/>
              </a:defRPr>
            </a:lvl5pPr>
            <a:lvl6pPr marL="2514600" indent="-228600" algn="l" rtl="0" eaLnBrk="1" fontAlgn="base" hangingPunct="1">
              <a:spcBef>
                <a:spcPct val="30000"/>
              </a:spcBef>
              <a:spcAft>
                <a:spcPct val="0"/>
              </a:spcAft>
              <a:buClr>
                <a:schemeClr val="accent1"/>
              </a:buClr>
              <a:buFont typeface="Webdings" pitchFamily="18" charset="2"/>
              <a:buChar char=""/>
              <a:defRPr sz="1400">
                <a:solidFill>
                  <a:schemeClr val="lt1"/>
                </a:solidFill>
                <a:latin typeface="+mn-lt"/>
                <a:ea typeface="+mn-ea"/>
                <a:cs typeface="+mn-cs"/>
              </a:defRPr>
            </a:lvl6pPr>
            <a:lvl7pPr marL="2971800" indent="-228600" algn="l" rtl="0" eaLnBrk="1" fontAlgn="base" hangingPunct="1">
              <a:spcBef>
                <a:spcPct val="30000"/>
              </a:spcBef>
              <a:spcAft>
                <a:spcPct val="0"/>
              </a:spcAft>
              <a:buClr>
                <a:schemeClr val="accent1"/>
              </a:buClr>
              <a:buFont typeface="Webdings" pitchFamily="18" charset="2"/>
              <a:buChar char=""/>
              <a:defRPr sz="1400">
                <a:solidFill>
                  <a:schemeClr val="lt1"/>
                </a:solidFill>
                <a:latin typeface="+mn-lt"/>
                <a:ea typeface="+mn-ea"/>
                <a:cs typeface="+mn-cs"/>
              </a:defRPr>
            </a:lvl7pPr>
            <a:lvl8pPr marL="3429000" indent="-228600" algn="l" rtl="0" eaLnBrk="1" fontAlgn="base" hangingPunct="1">
              <a:spcBef>
                <a:spcPct val="30000"/>
              </a:spcBef>
              <a:spcAft>
                <a:spcPct val="0"/>
              </a:spcAft>
              <a:buClr>
                <a:schemeClr val="accent1"/>
              </a:buClr>
              <a:buFont typeface="Webdings" pitchFamily="18" charset="2"/>
              <a:buChar char=""/>
              <a:defRPr sz="1400">
                <a:solidFill>
                  <a:schemeClr val="lt1"/>
                </a:solidFill>
                <a:latin typeface="+mn-lt"/>
                <a:ea typeface="+mn-ea"/>
                <a:cs typeface="+mn-cs"/>
              </a:defRPr>
            </a:lvl8pPr>
            <a:lvl9pPr marL="3886200" indent="-228600" algn="l" rtl="0" eaLnBrk="1" fontAlgn="base" hangingPunct="1">
              <a:spcBef>
                <a:spcPct val="30000"/>
              </a:spcBef>
              <a:spcAft>
                <a:spcPct val="0"/>
              </a:spcAft>
              <a:buClr>
                <a:schemeClr val="accent1"/>
              </a:buClr>
              <a:buFont typeface="Webdings" pitchFamily="18" charset="2"/>
              <a:buChar char=""/>
              <a:defRPr sz="1400">
                <a:solidFill>
                  <a:schemeClr val="lt1"/>
                </a:solidFill>
                <a:latin typeface="+mn-lt"/>
                <a:ea typeface="+mn-ea"/>
                <a:cs typeface="+mn-cs"/>
              </a:defRPr>
            </a:lvl9pPr>
          </a:lstStyle>
          <a:p>
            <a:pPr marL="0" indent="0" algn="ctr">
              <a:buNone/>
              <a:defRPr/>
            </a:pPr>
            <a:r>
              <a:rPr lang="en-US" sz="1800" b="1" kern="0" dirty="0">
                <a:solidFill>
                  <a:schemeClr val="tx1"/>
                </a:solidFill>
                <a:latin typeface="Arial" panose="020B0604020202020204" pitchFamily="34" charset="0"/>
                <a:cs typeface="Arial" panose="020B0604020202020204" pitchFamily="34" charset="0"/>
              </a:rPr>
              <a:t>A collection of tasks for Formative Assessment </a:t>
            </a:r>
            <a:endParaRPr lang="en-GB" sz="1800" b="1" kern="0" dirty="0">
              <a:latin typeface="Arial" panose="020B0604020202020204" pitchFamily="34" charset="0"/>
              <a:cs typeface="Arial" panose="020B0604020202020204" pitchFamily="34" charset="0"/>
            </a:endParaRPr>
          </a:p>
        </p:txBody>
      </p:sp>
      <p:cxnSp>
        <p:nvCxnSpPr>
          <p:cNvPr id="75" name="Straight Arrow Connector 11"/>
          <p:cNvCxnSpPr/>
          <p:nvPr/>
        </p:nvCxnSpPr>
        <p:spPr>
          <a:xfrm flipH="1">
            <a:off x="3454490" y="4139392"/>
            <a:ext cx="215900" cy="3587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6" name="Content Placeholder 8"/>
          <p:cNvSpPr txBox="1">
            <a:spLocks/>
          </p:cNvSpPr>
          <p:nvPr/>
        </p:nvSpPr>
        <p:spPr bwMode="auto">
          <a:xfrm>
            <a:off x="7528015" y="4498167"/>
            <a:ext cx="2838450" cy="1152549"/>
          </a:xfrm>
          <a:prstGeom prst="flowChartAlternateProcess">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lvl1pPr marL="342900" indent="-342900" algn="l" rtl="0" eaLnBrk="0" fontAlgn="base" hangingPunct="0">
              <a:spcBef>
                <a:spcPct val="30000"/>
              </a:spcBef>
              <a:spcAft>
                <a:spcPct val="0"/>
              </a:spcAft>
              <a:buClr>
                <a:schemeClr val="accent1"/>
              </a:buClr>
              <a:buFont typeface="Webdings" pitchFamily="18" charset="2"/>
              <a:buChar char="4"/>
              <a:defRPr sz="2400">
                <a:solidFill>
                  <a:schemeClr val="lt1"/>
                </a:solidFill>
                <a:latin typeface="+mn-lt"/>
                <a:ea typeface="+mn-ea"/>
                <a:cs typeface="+mn-cs"/>
              </a:defRPr>
            </a:lvl1pPr>
            <a:lvl2pPr marL="742950" indent="-285750" algn="l" rtl="0" eaLnBrk="0" fontAlgn="base" hangingPunct="0">
              <a:spcBef>
                <a:spcPct val="30000"/>
              </a:spcBef>
              <a:spcAft>
                <a:spcPct val="0"/>
              </a:spcAft>
              <a:buClr>
                <a:schemeClr val="accent1"/>
              </a:buClr>
              <a:buFont typeface="Webdings" pitchFamily="18" charset="2"/>
              <a:buChar char="4"/>
              <a:defRPr sz="2400">
                <a:solidFill>
                  <a:schemeClr val="lt1"/>
                </a:solidFill>
                <a:latin typeface="+mn-lt"/>
                <a:ea typeface="+mn-ea"/>
                <a:cs typeface="+mn-cs"/>
              </a:defRPr>
            </a:lvl2pPr>
            <a:lvl3pPr marL="1143000" indent="-228600" algn="l" rtl="0" eaLnBrk="0" fontAlgn="base" hangingPunct="0">
              <a:spcBef>
                <a:spcPct val="30000"/>
              </a:spcBef>
              <a:spcAft>
                <a:spcPct val="0"/>
              </a:spcAft>
              <a:buClr>
                <a:schemeClr val="accent1"/>
              </a:buClr>
              <a:buFont typeface="Webdings" pitchFamily="18" charset="2"/>
              <a:buChar char="4"/>
              <a:defRPr sz="2000">
                <a:solidFill>
                  <a:schemeClr val="lt1"/>
                </a:solidFill>
                <a:latin typeface="+mn-lt"/>
                <a:ea typeface="+mn-ea"/>
                <a:cs typeface="+mn-cs"/>
              </a:defRPr>
            </a:lvl3pPr>
            <a:lvl4pPr marL="1600200" indent="-228600" algn="l" rtl="0" eaLnBrk="0" fontAlgn="base" hangingPunct="0">
              <a:spcBef>
                <a:spcPct val="30000"/>
              </a:spcBef>
              <a:spcAft>
                <a:spcPct val="0"/>
              </a:spcAft>
              <a:buClr>
                <a:schemeClr val="accent1"/>
              </a:buClr>
              <a:buFont typeface="Webdings" pitchFamily="18" charset="2"/>
              <a:buChar char=""/>
              <a:defRPr sz="1400">
                <a:solidFill>
                  <a:schemeClr val="lt1"/>
                </a:solidFill>
                <a:latin typeface="+mn-lt"/>
                <a:ea typeface="+mn-ea"/>
                <a:cs typeface="+mn-cs"/>
              </a:defRPr>
            </a:lvl4pPr>
            <a:lvl5pPr marL="2057400" indent="-228600" algn="l" rtl="0" eaLnBrk="0" fontAlgn="base" hangingPunct="0">
              <a:spcBef>
                <a:spcPct val="30000"/>
              </a:spcBef>
              <a:spcAft>
                <a:spcPct val="0"/>
              </a:spcAft>
              <a:buClr>
                <a:schemeClr val="accent1"/>
              </a:buClr>
              <a:buFont typeface="Webdings" pitchFamily="18" charset="2"/>
              <a:buChar char=""/>
              <a:defRPr sz="1400">
                <a:solidFill>
                  <a:schemeClr val="lt1"/>
                </a:solidFill>
                <a:latin typeface="+mn-lt"/>
                <a:ea typeface="+mn-ea"/>
                <a:cs typeface="+mn-cs"/>
              </a:defRPr>
            </a:lvl5pPr>
            <a:lvl6pPr marL="2514600" indent="-228600" algn="l" rtl="0" eaLnBrk="1" fontAlgn="base" hangingPunct="1">
              <a:spcBef>
                <a:spcPct val="30000"/>
              </a:spcBef>
              <a:spcAft>
                <a:spcPct val="0"/>
              </a:spcAft>
              <a:buClr>
                <a:schemeClr val="accent1"/>
              </a:buClr>
              <a:buFont typeface="Webdings" pitchFamily="18" charset="2"/>
              <a:buChar char=""/>
              <a:defRPr sz="1400">
                <a:solidFill>
                  <a:schemeClr val="lt1"/>
                </a:solidFill>
                <a:latin typeface="+mn-lt"/>
                <a:ea typeface="+mn-ea"/>
                <a:cs typeface="+mn-cs"/>
              </a:defRPr>
            </a:lvl6pPr>
            <a:lvl7pPr marL="2971800" indent="-228600" algn="l" rtl="0" eaLnBrk="1" fontAlgn="base" hangingPunct="1">
              <a:spcBef>
                <a:spcPct val="30000"/>
              </a:spcBef>
              <a:spcAft>
                <a:spcPct val="0"/>
              </a:spcAft>
              <a:buClr>
                <a:schemeClr val="accent1"/>
              </a:buClr>
              <a:buFont typeface="Webdings" pitchFamily="18" charset="2"/>
              <a:buChar char=""/>
              <a:defRPr sz="1400">
                <a:solidFill>
                  <a:schemeClr val="lt1"/>
                </a:solidFill>
                <a:latin typeface="+mn-lt"/>
                <a:ea typeface="+mn-ea"/>
                <a:cs typeface="+mn-cs"/>
              </a:defRPr>
            </a:lvl7pPr>
            <a:lvl8pPr marL="3429000" indent="-228600" algn="l" rtl="0" eaLnBrk="1" fontAlgn="base" hangingPunct="1">
              <a:spcBef>
                <a:spcPct val="30000"/>
              </a:spcBef>
              <a:spcAft>
                <a:spcPct val="0"/>
              </a:spcAft>
              <a:buClr>
                <a:schemeClr val="accent1"/>
              </a:buClr>
              <a:buFont typeface="Webdings" pitchFamily="18" charset="2"/>
              <a:buChar char=""/>
              <a:defRPr sz="1400">
                <a:solidFill>
                  <a:schemeClr val="lt1"/>
                </a:solidFill>
                <a:latin typeface="+mn-lt"/>
                <a:ea typeface="+mn-ea"/>
                <a:cs typeface="+mn-cs"/>
              </a:defRPr>
            </a:lvl8pPr>
            <a:lvl9pPr marL="3886200" indent="-228600" algn="l" rtl="0" eaLnBrk="1" fontAlgn="base" hangingPunct="1">
              <a:spcBef>
                <a:spcPct val="30000"/>
              </a:spcBef>
              <a:spcAft>
                <a:spcPct val="0"/>
              </a:spcAft>
              <a:buClr>
                <a:schemeClr val="accent1"/>
              </a:buClr>
              <a:buFont typeface="Webdings" pitchFamily="18" charset="2"/>
              <a:buChar char=""/>
              <a:defRPr sz="1400">
                <a:solidFill>
                  <a:schemeClr val="lt1"/>
                </a:solidFill>
                <a:latin typeface="+mn-lt"/>
                <a:ea typeface="+mn-ea"/>
                <a:cs typeface="+mn-cs"/>
              </a:defRPr>
            </a:lvl9pPr>
          </a:lstStyle>
          <a:p>
            <a:pPr marL="0" indent="0" algn="ctr">
              <a:buNone/>
              <a:defRPr/>
            </a:pPr>
            <a:r>
              <a:rPr lang="en-US" sz="1800" b="1" kern="0" dirty="0">
                <a:solidFill>
                  <a:schemeClr val="tx1"/>
                </a:solidFill>
                <a:latin typeface="Arial" panose="020B0604020202020204" pitchFamily="34" charset="0"/>
                <a:cs typeface="Arial" panose="020B0604020202020204" pitchFamily="34" charset="0"/>
              </a:rPr>
              <a:t>Methodical recommendations for Summative Assessment </a:t>
            </a:r>
            <a:endParaRPr lang="en-GB" sz="1800" b="1" kern="0" dirty="0">
              <a:latin typeface="Arial" panose="020B0604020202020204" pitchFamily="34" charset="0"/>
              <a:cs typeface="Arial" panose="020B0604020202020204" pitchFamily="34" charset="0"/>
            </a:endParaRPr>
          </a:p>
        </p:txBody>
      </p:sp>
      <p:cxnSp>
        <p:nvCxnSpPr>
          <p:cNvPr id="77" name="Straight Arrow Connector 13"/>
          <p:cNvCxnSpPr/>
          <p:nvPr/>
        </p:nvCxnSpPr>
        <p:spPr>
          <a:xfrm>
            <a:off x="8767852" y="4147329"/>
            <a:ext cx="303213" cy="3508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8" name="Arc 1"/>
          <p:cNvSpPr/>
          <p:nvPr/>
        </p:nvSpPr>
        <p:spPr>
          <a:xfrm>
            <a:off x="5399177" y="1834342"/>
            <a:ext cx="5184775" cy="2952750"/>
          </a:xfrm>
          <a:prstGeom prst="arc">
            <a:avLst>
              <a:gd name="adj1" fmla="val 16200000"/>
              <a:gd name="adj2" fmla="val 2287951"/>
            </a:avLst>
          </a:prstGeom>
          <a:ln w="15875">
            <a:solidFill>
              <a:schemeClr val="bg2">
                <a:lumMod val="50000"/>
              </a:schemeClr>
            </a:solidFill>
            <a:headEnd type="arrow"/>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latin typeface="Arial" panose="020B0604020202020204" pitchFamily="34" charset="0"/>
              <a:cs typeface="Arial" panose="020B0604020202020204" pitchFamily="34" charset="0"/>
            </a:endParaRPr>
          </a:p>
        </p:txBody>
      </p:sp>
      <p:sp>
        <p:nvSpPr>
          <p:cNvPr id="79" name="Arc 14"/>
          <p:cNvSpPr/>
          <p:nvPr/>
        </p:nvSpPr>
        <p:spPr>
          <a:xfrm flipH="1">
            <a:off x="1798727" y="1762904"/>
            <a:ext cx="4391025" cy="2951163"/>
          </a:xfrm>
          <a:prstGeom prst="arc">
            <a:avLst>
              <a:gd name="adj1" fmla="val 15594432"/>
              <a:gd name="adj2" fmla="val 2809176"/>
            </a:avLst>
          </a:prstGeom>
          <a:ln w="15875">
            <a:solidFill>
              <a:schemeClr val="bg2">
                <a:lumMod val="50000"/>
              </a:schemeClr>
            </a:solidFill>
            <a:headEnd type="arrow"/>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latin typeface="Arial" panose="020B0604020202020204" pitchFamily="34" charset="0"/>
              <a:cs typeface="Arial" panose="020B0604020202020204" pitchFamily="34" charset="0"/>
            </a:endParaRPr>
          </a:p>
        </p:txBody>
      </p:sp>
      <p:sp>
        <p:nvSpPr>
          <p:cNvPr id="81" name="Номер слайда 3"/>
          <p:cNvSpPr>
            <a:spLocks noGrp="1"/>
          </p:cNvSpPr>
          <p:nvPr>
            <p:ph type="sldNum" sz="quarter" idx="12"/>
          </p:nvPr>
        </p:nvSpPr>
        <p:spPr>
          <a:xfrm>
            <a:off x="8610600" y="6356350"/>
            <a:ext cx="2743200" cy="365125"/>
          </a:xfrm>
        </p:spPr>
        <p:txBody>
          <a:bodyPr/>
          <a:lstStyle/>
          <a:p>
            <a:r>
              <a:rPr lang="en-US" dirty="0" smtClean="0"/>
              <a:t>37</a:t>
            </a:r>
            <a:endParaRPr lang="en-US" dirty="0"/>
          </a:p>
        </p:txBody>
      </p:sp>
    </p:spTree>
    <p:extLst>
      <p:ext uri="{BB962C8B-B14F-4D97-AF65-F5344CB8AC3E}">
        <p14:creationId xmlns:p14="http://schemas.microsoft.com/office/powerpoint/2010/main" val="335586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normAutofit/>
          </a:bodyPr>
          <a:lstStyle/>
          <a:p>
            <a:r>
              <a:rPr lang="en-GB" altLang="en-US" sz="3200" dirty="0">
                <a:solidFill>
                  <a:srgbClr val="0070C0"/>
                </a:solidFill>
                <a:latin typeface="Arial" panose="020B0604020202020204" pitchFamily="34" charset="0"/>
                <a:cs typeface="Arial" panose="020B0604020202020204" pitchFamily="34" charset="0"/>
              </a:rPr>
              <a:t>Key skills for the 21</a:t>
            </a:r>
            <a:r>
              <a:rPr lang="en-GB" altLang="en-US" sz="3200" baseline="30000" dirty="0">
                <a:solidFill>
                  <a:srgbClr val="0070C0"/>
                </a:solidFill>
                <a:latin typeface="Arial" panose="020B0604020202020204" pitchFamily="34" charset="0"/>
                <a:cs typeface="Arial" panose="020B0604020202020204" pitchFamily="34" charset="0"/>
              </a:rPr>
              <a:t>st</a:t>
            </a:r>
            <a:r>
              <a:rPr lang="en-GB" altLang="en-US" sz="3200" dirty="0">
                <a:solidFill>
                  <a:srgbClr val="0070C0"/>
                </a:solidFill>
                <a:latin typeface="Arial" panose="020B0604020202020204" pitchFamily="34" charset="0"/>
                <a:cs typeface="Arial" panose="020B0604020202020204" pitchFamily="34" charset="0"/>
              </a:rPr>
              <a:t> century </a:t>
            </a:r>
            <a:endParaRPr lang="en-GB" altLang="en-US" sz="3200" b="1" dirty="0" smtClean="0">
              <a:latin typeface="Arial" panose="020B0604020202020204" pitchFamily="34" charset="0"/>
              <a:cs typeface="Arial" panose="020B0604020202020204" pitchFamily="34" charset="0"/>
            </a:endParaRPr>
          </a:p>
        </p:txBody>
      </p:sp>
      <p:sp>
        <p:nvSpPr>
          <p:cNvPr id="56323" name="Rectangle 3"/>
          <p:cNvSpPr>
            <a:spLocks noGrp="1"/>
          </p:cNvSpPr>
          <p:nvPr>
            <p:ph idx="1"/>
          </p:nvPr>
        </p:nvSpPr>
        <p:spPr>
          <a:xfrm>
            <a:off x="467834" y="1895475"/>
            <a:ext cx="7141056" cy="3208153"/>
          </a:xfrm>
        </p:spPr>
        <p:txBody>
          <a:bodyPr/>
          <a:lstStyle/>
          <a:p>
            <a:pPr marL="457200" lvl="2" indent="-457200">
              <a:spcBef>
                <a:spcPts val="1800"/>
              </a:spcBef>
              <a:defRPr/>
            </a:pPr>
            <a:r>
              <a:rPr lang="en-GB" altLang="en-US" sz="2800" dirty="0">
                <a:solidFill>
                  <a:srgbClr val="020202"/>
                </a:solidFill>
                <a:latin typeface="Arial" panose="020B0604020202020204" pitchFamily="34" charset="0"/>
                <a:ea typeface="ＭＳ Ｐゴシック" pitchFamily="34" charset="-128"/>
                <a:cs typeface="Arial" panose="020B0604020202020204" pitchFamily="34" charset="0"/>
              </a:rPr>
              <a:t>Discuss what skills are relevant for today’s learner</a:t>
            </a:r>
          </a:p>
          <a:p>
            <a:pPr marL="457200" lvl="2" indent="-457200">
              <a:spcBef>
                <a:spcPts val="1800"/>
              </a:spcBef>
              <a:defRPr/>
            </a:pPr>
            <a:r>
              <a:rPr lang="en-GB" altLang="en-US" sz="2800" dirty="0">
                <a:solidFill>
                  <a:srgbClr val="020202"/>
                </a:solidFill>
                <a:latin typeface="Arial" panose="020B0604020202020204" pitchFamily="34" charset="0"/>
                <a:ea typeface="ＭＳ Ｐゴシック" pitchFamily="34" charset="-128"/>
                <a:cs typeface="Arial" panose="020B0604020202020204" pitchFamily="34" charset="0"/>
              </a:rPr>
              <a:t>Do you think learning factual knowledge alone is sufficient?</a:t>
            </a:r>
          </a:p>
        </p:txBody>
      </p:sp>
      <p:sp>
        <p:nvSpPr>
          <p:cNvPr id="56325"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1"/>
              </a:buClr>
              <a:buFont typeface="Webdings" panose="05030102010509060703" pitchFamily="18" charset="2"/>
              <a:buChar char="4"/>
              <a:defRPr sz="2400">
                <a:solidFill>
                  <a:srgbClr val="404040"/>
                </a:solidFill>
                <a:latin typeface="Arial" panose="020B0604020202020204" pitchFamily="34" charset="0"/>
                <a:ea typeface="ＭＳ Ｐゴシック" panose="020B0600070205080204" pitchFamily="34" charset="-128"/>
              </a:defRPr>
            </a:lvl1pPr>
            <a:lvl2pPr marL="742950" indent="-285750">
              <a:spcBef>
                <a:spcPct val="30000"/>
              </a:spcBef>
              <a:buClr>
                <a:schemeClr val="accent1"/>
              </a:buClr>
              <a:buFont typeface="Webdings" panose="05030102010509060703" pitchFamily="18" charset="2"/>
              <a:buChar char="4"/>
              <a:defRPr sz="2400">
                <a:solidFill>
                  <a:srgbClr val="404040"/>
                </a:solidFill>
                <a:latin typeface="Arial" panose="020B0604020202020204" pitchFamily="34" charset="0"/>
                <a:ea typeface="ＭＳ Ｐゴシック" panose="020B0600070205080204" pitchFamily="34" charset="-128"/>
              </a:defRPr>
            </a:lvl2pPr>
            <a:lvl3pPr marL="1143000" indent="-228600">
              <a:spcBef>
                <a:spcPct val="30000"/>
              </a:spcBef>
              <a:buClr>
                <a:schemeClr val="accent1"/>
              </a:buClr>
              <a:buFont typeface="Webdings" panose="05030102010509060703" pitchFamily="18" charset="2"/>
              <a:buChar char="4"/>
              <a:defRPr sz="2000">
                <a:solidFill>
                  <a:srgbClr val="404040"/>
                </a:solidFill>
                <a:latin typeface="Arial" panose="020B0604020202020204" pitchFamily="34" charset="0"/>
                <a:ea typeface="ＭＳ Ｐゴシック" panose="020B0600070205080204" pitchFamily="34" charset="-128"/>
              </a:defRPr>
            </a:lvl3pPr>
            <a:lvl4pPr marL="1600200" indent="-228600">
              <a:spcBef>
                <a:spcPct val="30000"/>
              </a:spcBef>
              <a:buClr>
                <a:schemeClr val="accent1"/>
              </a:buClr>
              <a:buFont typeface="Webdings" panose="05030102010509060703" pitchFamily="18" charset="2"/>
              <a:buChar char=""/>
              <a:defRPr sz="14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buClr>
                <a:schemeClr val="accent1"/>
              </a:buClr>
              <a:buFont typeface="Webdings" panose="05030102010509060703" pitchFamily="18" charset="2"/>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buClr>
                <a:schemeClr val="accent1"/>
              </a:buClr>
              <a:buFont typeface="Webdings" panose="05030102010509060703" pitchFamily="18" charset="2"/>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buClr>
                <a:schemeClr val="accent1"/>
              </a:buClr>
              <a:buFont typeface="Webdings" panose="05030102010509060703" pitchFamily="18" charset="2"/>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buClr>
                <a:schemeClr val="accent1"/>
              </a:buClr>
              <a:buFont typeface="Webdings" panose="05030102010509060703" pitchFamily="18" charset="2"/>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buClr>
                <a:schemeClr val="accent1"/>
              </a:buClr>
              <a:buFont typeface="Webdings" panose="05030102010509060703" pitchFamily="18" charset="2"/>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fld id="{A71B6AC4-E70C-4822-84FC-220093D90496}" type="slidenum">
              <a:rPr lang="en-GB" altLang="en-US" sz="700"/>
              <a:pPr>
                <a:spcBef>
                  <a:spcPct val="0"/>
                </a:spcBef>
                <a:buClrTx/>
                <a:buFontTx/>
                <a:buNone/>
              </a:pPr>
              <a:t>39</a:t>
            </a:fld>
            <a:endParaRPr lang="en-GB" altLang="en-US" sz="700"/>
          </a:p>
        </p:txBody>
      </p:sp>
      <p:pic>
        <p:nvPicPr>
          <p:cNvPr id="56324" name="Picture 6" descr="C:\Users\haighm\Desktop\NIS Images\NIS computer la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51764" y="2060575"/>
            <a:ext cx="2447925" cy="183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21400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a:xfrm>
            <a:off x="1744664" y="372533"/>
            <a:ext cx="8694737" cy="6196542"/>
          </a:xfrm>
        </p:spPr>
        <p:txBody>
          <a:bodyPr>
            <a:normAutofit/>
          </a:bodyPr>
          <a:lstStyle/>
          <a:p>
            <a:pPr marL="0" lvl="2" indent="0" algn="ctr">
              <a:buClr>
                <a:srgbClr val="0065BD"/>
              </a:buClr>
              <a:buNone/>
            </a:pPr>
            <a:r>
              <a:rPr lang="en-US" altLang="en-US" sz="3200" dirty="0" smtClean="0">
                <a:solidFill>
                  <a:schemeClr val="accent1">
                    <a:lumMod val="75000"/>
                  </a:schemeClr>
                </a:solidFill>
                <a:ea typeface="ＭＳ Ｐゴシック" pitchFamily="34" charset="-128"/>
              </a:rPr>
              <a:t>Who </a:t>
            </a:r>
            <a:r>
              <a:rPr lang="en-US" altLang="en-US" sz="3200" dirty="0">
                <a:solidFill>
                  <a:schemeClr val="accent1">
                    <a:lumMod val="75000"/>
                  </a:schemeClr>
                </a:solidFill>
                <a:ea typeface="ＭＳ Ｐゴシック" pitchFamily="34" charset="-128"/>
              </a:rPr>
              <a:t>is involved in, affected by or interested in assessment? Who are the stakeholders?</a:t>
            </a:r>
            <a:endParaRPr lang="en-GB" altLang="en-US" sz="3200" dirty="0">
              <a:solidFill>
                <a:schemeClr val="accent1">
                  <a:lumMod val="75000"/>
                </a:schemeClr>
              </a:solidFill>
              <a:ea typeface="ＭＳ Ｐゴシック" pitchFamily="34" charset="-128"/>
            </a:endParaRPr>
          </a:p>
          <a:p>
            <a:pPr marL="0" lvl="2" indent="0" algn="ctr">
              <a:buClr>
                <a:srgbClr val="0065BD"/>
              </a:buClr>
              <a:buNone/>
            </a:pPr>
            <a:endParaRPr lang="ru-RU" altLang="en-US" sz="3200" dirty="0" smtClean="0">
              <a:solidFill>
                <a:schemeClr val="accent1"/>
              </a:solidFill>
            </a:endParaRPr>
          </a:p>
          <a:p>
            <a:pPr marL="457200" lvl="2" indent="-457200">
              <a:buClr>
                <a:srgbClr val="0065BD"/>
              </a:buClr>
              <a:defRPr/>
            </a:pPr>
            <a:r>
              <a:rPr lang="en-GB" altLang="en-US" sz="2800" dirty="0" smtClean="0">
                <a:solidFill>
                  <a:srgbClr val="020202"/>
                </a:solidFill>
                <a:ea typeface="ＭＳ Ｐゴシック" pitchFamily="34" charset="-128"/>
              </a:rPr>
              <a:t>Learners</a:t>
            </a:r>
            <a:endParaRPr lang="en-GB" altLang="en-US" sz="2800" dirty="0">
              <a:solidFill>
                <a:srgbClr val="020202"/>
              </a:solidFill>
              <a:ea typeface="ＭＳ Ｐゴシック" pitchFamily="34" charset="-128"/>
            </a:endParaRPr>
          </a:p>
          <a:p>
            <a:pPr marL="457200" lvl="2" indent="-457200">
              <a:buClr>
                <a:srgbClr val="0065BD"/>
              </a:buClr>
              <a:defRPr/>
            </a:pPr>
            <a:r>
              <a:rPr lang="en-GB" altLang="en-US" sz="2800" dirty="0">
                <a:solidFill>
                  <a:srgbClr val="020202"/>
                </a:solidFill>
                <a:ea typeface="ＭＳ Ｐゴシック" pitchFamily="34" charset="-128"/>
              </a:rPr>
              <a:t>Parents</a:t>
            </a:r>
          </a:p>
          <a:p>
            <a:pPr marL="457200" lvl="2" indent="-457200">
              <a:buClr>
                <a:srgbClr val="0065BD"/>
              </a:buClr>
              <a:defRPr/>
            </a:pPr>
            <a:r>
              <a:rPr lang="en-GB" altLang="en-US" sz="2800" dirty="0">
                <a:solidFill>
                  <a:srgbClr val="020202"/>
                </a:solidFill>
                <a:ea typeface="ＭＳ Ｐゴシック" pitchFamily="34" charset="-128"/>
              </a:rPr>
              <a:t>Schools</a:t>
            </a:r>
          </a:p>
          <a:p>
            <a:pPr marL="457200" lvl="2" indent="-457200">
              <a:buClr>
                <a:srgbClr val="0065BD"/>
              </a:buClr>
              <a:defRPr/>
            </a:pPr>
            <a:r>
              <a:rPr lang="en-GB" altLang="en-US" sz="2800" dirty="0">
                <a:solidFill>
                  <a:srgbClr val="020202"/>
                </a:solidFill>
                <a:ea typeface="ＭＳ Ｐゴシック" pitchFamily="34" charset="-128"/>
              </a:rPr>
              <a:t>School administration</a:t>
            </a:r>
          </a:p>
          <a:p>
            <a:pPr marL="457200" lvl="2" indent="-457200">
              <a:buClr>
                <a:srgbClr val="0065BD"/>
              </a:buClr>
              <a:defRPr/>
            </a:pPr>
            <a:r>
              <a:rPr lang="en-GB" altLang="en-US" sz="2800" dirty="0">
                <a:solidFill>
                  <a:srgbClr val="020202"/>
                </a:solidFill>
                <a:ea typeface="ＭＳ Ｐゴシック" pitchFamily="34" charset="-128"/>
              </a:rPr>
              <a:t>Employers</a:t>
            </a:r>
          </a:p>
          <a:p>
            <a:pPr marL="457200" lvl="2" indent="-457200">
              <a:buClr>
                <a:srgbClr val="0065BD"/>
              </a:buClr>
              <a:defRPr/>
            </a:pPr>
            <a:r>
              <a:rPr lang="en-GB" altLang="en-US" sz="2800" dirty="0">
                <a:solidFill>
                  <a:srgbClr val="020202"/>
                </a:solidFill>
                <a:ea typeface="ＭＳ Ｐゴシック" pitchFamily="34" charset="-128"/>
              </a:rPr>
              <a:t>Governmental decision-makers</a:t>
            </a:r>
          </a:p>
          <a:p>
            <a:pPr marL="457200" lvl="2" indent="-457200">
              <a:buClr>
                <a:srgbClr val="0065BD"/>
              </a:buClr>
              <a:defRPr/>
            </a:pPr>
            <a:r>
              <a:rPr lang="en-GB" altLang="en-US" sz="2800" dirty="0">
                <a:solidFill>
                  <a:srgbClr val="020202"/>
                </a:solidFill>
                <a:ea typeface="ＭＳ Ｐゴシック" pitchFamily="34" charset="-128"/>
              </a:rPr>
              <a:t>Society as a whole</a:t>
            </a:r>
          </a:p>
          <a:p>
            <a:pPr marL="457200" lvl="2" indent="-457200">
              <a:buClr>
                <a:srgbClr val="0065BD"/>
              </a:buClr>
              <a:defRPr/>
            </a:pPr>
            <a:r>
              <a:rPr lang="en-GB" altLang="en-US" sz="2800" dirty="0">
                <a:solidFill>
                  <a:srgbClr val="020202"/>
                </a:solidFill>
                <a:ea typeface="ＭＳ Ｐゴシック" pitchFamily="34" charset="-128"/>
              </a:rPr>
              <a:t>The public’s view of education and learners</a:t>
            </a:r>
          </a:p>
          <a:p>
            <a:pPr marL="457200" lvl="2" indent="-457200">
              <a:buClr>
                <a:srgbClr val="0065BD"/>
              </a:buClr>
              <a:defRPr/>
            </a:pPr>
            <a:r>
              <a:rPr lang="en-GB" altLang="en-US" sz="2800" dirty="0">
                <a:solidFill>
                  <a:srgbClr val="020202"/>
                </a:solidFill>
                <a:ea typeface="ＭＳ Ｐゴシック" pitchFamily="34" charset="-128"/>
              </a:rPr>
              <a:t>Any more ...?</a:t>
            </a:r>
          </a:p>
          <a:p>
            <a:pPr marL="0" indent="0">
              <a:buNone/>
            </a:pPr>
            <a:endParaRPr lang="en-GB" altLang="ru-RU" dirty="0" smtClean="0"/>
          </a:p>
        </p:txBody>
      </p:sp>
      <p:sp>
        <p:nvSpPr>
          <p:cNvPr id="23555"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1"/>
              </a:buClr>
              <a:buFont typeface="Webdings" panose="05030102010509060703" pitchFamily="18" charset="2"/>
              <a:buChar char="4"/>
              <a:defRPr sz="2400">
                <a:solidFill>
                  <a:srgbClr val="404040"/>
                </a:solidFill>
                <a:latin typeface="Arial" panose="020B0604020202020204" pitchFamily="34" charset="0"/>
                <a:ea typeface="ＭＳ Ｐゴシック" panose="020B0600070205080204" pitchFamily="34" charset="-128"/>
              </a:defRPr>
            </a:lvl1pPr>
            <a:lvl2pPr marL="742950" indent="-285750">
              <a:spcBef>
                <a:spcPct val="30000"/>
              </a:spcBef>
              <a:buClr>
                <a:schemeClr val="accent1"/>
              </a:buClr>
              <a:buFont typeface="Webdings" panose="05030102010509060703" pitchFamily="18" charset="2"/>
              <a:buChar char="4"/>
              <a:defRPr sz="2400">
                <a:solidFill>
                  <a:srgbClr val="404040"/>
                </a:solidFill>
                <a:latin typeface="Arial" panose="020B0604020202020204" pitchFamily="34" charset="0"/>
                <a:ea typeface="ＭＳ Ｐゴシック" panose="020B0600070205080204" pitchFamily="34" charset="-128"/>
              </a:defRPr>
            </a:lvl2pPr>
            <a:lvl3pPr marL="1143000" indent="-228600">
              <a:spcBef>
                <a:spcPct val="30000"/>
              </a:spcBef>
              <a:buClr>
                <a:schemeClr val="accent1"/>
              </a:buClr>
              <a:buFont typeface="Webdings" panose="05030102010509060703" pitchFamily="18" charset="2"/>
              <a:buChar char="4"/>
              <a:defRPr sz="2000">
                <a:solidFill>
                  <a:srgbClr val="404040"/>
                </a:solidFill>
                <a:latin typeface="Arial" panose="020B0604020202020204" pitchFamily="34" charset="0"/>
                <a:ea typeface="ＭＳ Ｐゴシック" panose="020B0600070205080204" pitchFamily="34" charset="-128"/>
              </a:defRPr>
            </a:lvl3pPr>
            <a:lvl4pPr marL="1600200" indent="-228600">
              <a:spcBef>
                <a:spcPct val="30000"/>
              </a:spcBef>
              <a:buClr>
                <a:schemeClr val="accent1"/>
              </a:buClr>
              <a:buFont typeface="Webdings" panose="05030102010509060703" pitchFamily="18" charset="2"/>
              <a:buChar char=""/>
              <a:defRPr sz="14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buClr>
                <a:schemeClr val="accent1"/>
              </a:buClr>
              <a:buFont typeface="Webdings" panose="05030102010509060703" pitchFamily="18" charset="2"/>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buClr>
                <a:schemeClr val="accent1"/>
              </a:buClr>
              <a:buFont typeface="Webdings" panose="05030102010509060703" pitchFamily="18" charset="2"/>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buClr>
                <a:schemeClr val="accent1"/>
              </a:buClr>
              <a:buFont typeface="Webdings" panose="05030102010509060703" pitchFamily="18" charset="2"/>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buClr>
                <a:schemeClr val="accent1"/>
              </a:buClr>
              <a:buFont typeface="Webdings" panose="05030102010509060703" pitchFamily="18" charset="2"/>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buClr>
                <a:schemeClr val="accent1"/>
              </a:buClr>
              <a:buFont typeface="Webdings" panose="05030102010509060703" pitchFamily="18" charset="2"/>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fld id="{DEA87163-219A-42DF-B899-430EEA3DAF63}" type="slidenum">
              <a:rPr lang="en-GB" altLang="en-US" sz="700"/>
              <a:pPr>
                <a:spcBef>
                  <a:spcPct val="0"/>
                </a:spcBef>
                <a:buClrTx/>
                <a:buFontTx/>
                <a:buNone/>
              </a:pPr>
              <a:t>4</a:t>
            </a:fld>
            <a:endParaRPr lang="en-GB" altLang="en-US" sz="700"/>
          </a:p>
        </p:txBody>
      </p:sp>
    </p:spTree>
    <p:extLst>
      <p:ext uri="{BB962C8B-B14F-4D97-AF65-F5344CB8AC3E}">
        <p14:creationId xmlns:p14="http://schemas.microsoft.com/office/powerpoint/2010/main" val="35818992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1922343" y="561826"/>
            <a:ext cx="8710612" cy="779462"/>
          </a:xfrm>
        </p:spPr>
        <p:txBody>
          <a:bodyPr>
            <a:normAutofit/>
          </a:bodyPr>
          <a:lstStyle/>
          <a:p>
            <a:pPr algn="ctr"/>
            <a:r>
              <a:rPr lang="en-GB" altLang="en-US" sz="3200" dirty="0" smtClean="0">
                <a:solidFill>
                  <a:srgbClr val="0070C0"/>
                </a:solidFill>
                <a:latin typeface="Arial" panose="020B0604020202020204" pitchFamily="34" charset="0"/>
                <a:cs typeface="Arial" panose="020B0604020202020204" pitchFamily="34" charset="0"/>
              </a:rPr>
              <a:t>Features of the model: 21</a:t>
            </a:r>
            <a:r>
              <a:rPr lang="en-GB" altLang="en-US" sz="3200" baseline="30000" dirty="0" smtClean="0">
                <a:solidFill>
                  <a:srgbClr val="0070C0"/>
                </a:solidFill>
                <a:latin typeface="Arial" panose="020B0604020202020204" pitchFamily="34" charset="0"/>
                <a:cs typeface="Arial" panose="020B0604020202020204" pitchFamily="34" charset="0"/>
              </a:rPr>
              <a:t>st</a:t>
            </a:r>
            <a:r>
              <a:rPr lang="en-GB" altLang="en-US" sz="3200" dirty="0" smtClean="0">
                <a:solidFill>
                  <a:srgbClr val="0070C0"/>
                </a:solidFill>
                <a:latin typeface="Arial" panose="020B0604020202020204" pitchFamily="34" charset="0"/>
                <a:cs typeface="Arial" panose="020B0604020202020204" pitchFamily="34" charset="0"/>
              </a:rPr>
              <a:t>-century skills </a:t>
            </a:r>
          </a:p>
        </p:txBody>
      </p:sp>
      <p:sp>
        <p:nvSpPr>
          <p:cNvPr id="14" name="Text Box 7"/>
          <p:cNvSpPr txBox="1">
            <a:spLocks noChangeArrowheads="1"/>
          </p:cNvSpPr>
          <p:nvPr/>
        </p:nvSpPr>
        <p:spPr bwMode="auto">
          <a:xfrm>
            <a:off x="2392243" y="2833538"/>
            <a:ext cx="17287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30000"/>
              </a:spcBef>
              <a:buClr>
                <a:schemeClr val="accent1"/>
              </a:buClr>
              <a:buFont typeface="Webdings" pitchFamily="18" charset="2"/>
              <a:buChar char="4"/>
              <a:defRPr sz="2400">
                <a:solidFill>
                  <a:srgbClr val="404040"/>
                </a:solidFill>
                <a:latin typeface="Arial" charset="0"/>
                <a:ea typeface="ＭＳ Ｐゴシック" pitchFamily="34" charset="-128"/>
              </a:defRPr>
            </a:lvl1pPr>
            <a:lvl2pPr marL="742950" indent="-285750">
              <a:spcBef>
                <a:spcPct val="30000"/>
              </a:spcBef>
              <a:buClr>
                <a:schemeClr val="accent1"/>
              </a:buClr>
              <a:buFont typeface="Webdings" pitchFamily="18" charset="2"/>
              <a:buChar char="4"/>
              <a:defRPr sz="2400">
                <a:solidFill>
                  <a:srgbClr val="404040"/>
                </a:solidFill>
                <a:latin typeface="Arial" charset="0"/>
                <a:ea typeface="ＭＳ Ｐゴシック" pitchFamily="34" charset="-128"/>
              </a:defRPr>
            </a:lvl2pPr>
            <a:lvl3pPr marL="1143000" indent="-228600">
              <a:spcBef>
                <a:spcPct val="30000"/>
              </a:spcBef>
              <a:buClr>
                <a:schemeClr val="accent1"/>
              </a:buClr>
              <a:buFont typeface="Webdings" pitchFamily="18" charset="2"/>
              <a:buChar char="4"/>
              <a:defRPr sz="2000">
                <a:solidFill>
                  <a:srgbClr val="404040"/>
                </a:solidFill>
                <a:latin typeface="Arial" charset="0"/>
                <a:ea typeface="ＭＳ Ｐゴシック" pitchFamily="34" charset="-128"/>
              </a:defRPr>
            </a:lvl3pPr>
            <a:lvl4pPr marL="1600200" indent="-228600">
              <a:spcBef>
                <a:spcPct val="30000"/>
              </a:spcBef>
              <a:buClr>
                <a:schemeClr val="accent1"/>
              </a:buClr>
              <a:buFont typeface="Webdings" pitchFamily="18" charset="2"/>
              <a:buChar char=""/>
              <a:defRPr sz="1400">
                <a:solidFill>
                  <a:schemeClr val="tx1"/>
                </a:solidFill>
                <a:latin typeface="Arial" charset="0"/>
                <a:ea typeface="ＭＳ Ｐゴシック" pitchFamily="34" charset="-128"/>
              </a:defRPr>
            </a:lvl4pPr>
            <a:lvl5pPr marL="2057400" indent="-228600">
              <a:spcBef>
                <a:spcPct val="30000"/>
              </a:spcBef>
              <a:buClr>
                <a:schemeClr val="accent1"/>
              </a:buClr>
              <a:buFont typeface="Webdings" pitchFamily="18" charset="2"/>
              <a:buChar char=""/>
              <a:defRPr sz="14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buClr>
                <a:schemeClr val="accent1"/>
              </a:buClr>
              <a:buFont typeface="Webdings" pitchFamily="18" charset="2"/>
              <a:buChar char=""/>
              <a:defRPr sz="14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buClr>
                <a:schemeClr val="accent1"/>
              </a:buClr>
              <a:buFont typeface="Webdings" pitchFamily="18" charset="2"/>
              <a:buChar char=""/>
              <a:defRPr sz="14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buClr>
                <a:schemeClr val="accent1"/>
              </a:buClr>
              <a:buFont typeface="Webdings" pitchFamily="18" charset="2"/>
              <a:buChar char=""/>
              <a:defRPr sz="14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buClr>
                <a:schemeClr val="accent1"/>
              </a:buClr>
              <a:buFont typeface="Webdings" pitchFamily="18" charset="2"/>
              <a:buChar char=""/>
              <a:defRPr sz="1400">
                <a:solidFill>
                  <a:schemeClr val="tx1"/>
                </a:solidFill>
                <a:latin typeface="Arial" charset="0"/>
                <a:ea typeface="ＭＳ Ｐゴシック" pitchFamily="34" charset="-128"/>
              </a:defRPr>
            </a:lvl9pPr>
          </a:lstStyle>
          <a:p>
            <a:pPr>
              <a:spcBef>
                <a:spcPct val="50000"/>
              </a:spcBef>
              <a:buClrTx/>
              <a:buFontTx/>
              <a:buNone/>
              <a:defRPr/>
            </a:pPr>
            <a:r>
              <a:rPr lang="en-GB" altLang="en-US" sz="2800" b="1" i="1" dirty="0">
                <a:solidFill>
                  <a:srgbClr val="020202"/>
                </a:solidFill>
                <a:latin typeface="Arial" panose="020B0604020202020204" pitchFamily="34" charset="0"/>
                <a:ea typeface="+mn-ea"/>
                <a:cs typeface="Arial" panose="020B0604020202020204" pitchFamily="34" charset="0"/>
              </a:rPr>
              <a:t>Enquiry</a:t>
            </a:r>
          </a:p>
        </p:txBody>
      </p:sp>
      <p:sp>
        <p:nvSpPr>
          <p:cNvPr id="15" name="Text Box 8"/>
          <p:cNvSpPr txBox="1">
            <a:spLocks noChangeArrowheads="1"/>
          </p:cNvSpPr>
          <p:nvPr/>
        </p:nvSpPr>
        <p:spPr bwMode="auto">
          <a:xfrm>
            <a:off x="2031880" y="1825476"/>
            <a:ext cx="38163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5B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30000"/>
              </a:spcBef>
              <a:buClr>
                <a:schemeClr val="accent1"/>
              </a:buClr>
              <a:buFont typeface="Webdings" pitchFamily="18" charset="2"/>
              <a:buChar char="4"/>
              <a:defRPr sz="2400">
                <a:solidFill>
                  <a:srgbClr val="404040"/>
                </a:solidFill>
                <a:latin typeface="Arial" charset="0"/>
                <a:ea typeface="ＭＳ Ｐゴシック" pitchFamily="34" charset="-128"/>
              </a:defRPr>
            </a:lvl1pPr>
            <a:lvl2pPr marL="742950" indent="-285750">
              <a:spcBef>
                <a:spcPct val="30000"/>
              </a:spcBef>
              <a:buClr>
                <a:schemeClr val="accent1"/>
              </a:buClr>
              <a:buFont typeface="Webdings" pitchFamily="18" charset="2"/>
              <a:buChar char="4"/>
              <a:defRPr sz="2400">
                <a:solidFill>
                  <a:srgbClr val="404040"/>
                </a:solidFill>
                <a:latin typeface="Arial" charset="0"/>
                <a:ea typeface="ＭＳ Ｐゴシック" pitchFamily="34" charset="-128"/>
              </a:defRPr>
            </a:lvl2pPr>
            <a:lvl3pPr marL="1143000" indent="-228600">
              <a:spcBef>
                <a:spcPct val="30000"/>
              </a:spcBef>
              <a:buClr>
                <a:schemeClr val="accent1"/>
              </a:buClr>
              <a:buFont typeface="Webdings" pitchFamily="18" charset="2"/>
              <a:buChar char="4"/>
              <a:defRPr sz="2000">
                <a:solidFill>
                  <a:srgbClr val="404040"/>
                </a:solidFill>
                <a:latin typeface="Arial" charset="0"/>
                <a:ea typeface="ＭＳ Ｐゴシック" pitchFamily="34" charset="-128"/>
              </a:defRPr>
            </a:lvl3pPr>
            <a:lvl4pPr marL="1600200" indent="-228600">
              <a:spcBef>
                <a:spcPct val="30000"/>
              </a:spcBef>
              <a:buClr>
                <a:schemeClr val="accent1"/>
              </a:buClr>
              <a:buFont typeface="Webdings" pitchFamily="18" charset="2"/>
              <a:buChar char=""/>
              <a:defRPr sz="1400">
                <a:solidFill>
                  <a:schemeClr val="tx1"/>
                </a:solidFill>
                <a:latin typeface="Arial" charset="0"/>
                <a:ea typeface="ＭＳ Ｐゴシック" pitchFamily="34" charset="-128"/>
              </a:defRPr>
            </a:lvl4pPr>
            <a:lvl5pPr marL="2057400" indent="-228600">
              <a:spcBef>
                <a:spcPct val="30000"/>
              </a:spcBef>
              <a:buClr>
                <a:schemeClr val="accent1"/>
              </a:buClr>
              <a:buFont typeface="Webdings" pitchFamily="18" charset="2"/>
              <a:buChar char=""/>
              <a:defRPr sz="14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buClr>
                <a:schemeClr val="accent1"/>
              </a:buClr>
              <a:buFont typeface="Webdings" pitchFamily="18" charset="2"/>
              <a:buChar char=""/>
              <a:defRPr sz="14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buClr>
                <a:schemeClr val="accent1"/>
              </a:buClr>
              <a:buFont typeface="Webdings" pitchFamily="18" charset="2"/>
              <a:buChar char=""/>
              <a:defRPr sz="14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buClr>
                <a:schemeClr val="accent1"/>
              </a:buClr>
              <a:buFont typeface="Webdings" pitchFamily="18" charset="2"/>
              <a:buChar char=""/>
              <a:defRPr sz="14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buClr>
                <a:schemeClr val="accent1"/>
              </a:buClr>
              <a:buFont typeface="Webdings" pitchFamily="18" charset="2"/>
              <a:buChar char=""/>
              <a:defRPr sz="1400">
                <a:solidFill>
                  <a:schemeClr val="tx1"/>
                </a:solidFill>
                <a:latin typeface="Arial" charset="0"/>
                <a:ea typeface="ＭＳ Ｐゴシック" pitchFamily="34" charset="-128"/>
              </a:defRPr>
            </a:lvl9pPr>
          </a:lstStyle>
          <a:p>
            <a:pPr>
              <a:spcBef>
                <a:spcPct val="50000"/>
              </a:spcBef>
              <a:buClrTx/>
              <a:buFontTx/>
              <a:buNone/>
              <a:defRPr/>
            </a:pPr>
            <a:r>
              <a:rPr lang="en-GB" altLang="en-US" sz="2800" b="1" i="1" dirty="0">
                <a:solidFill>
                  <a:srgbClr val="020202"/>
                </a:solidFill>
                <a:latin typeface="Arial" panose="020B0604020202020204" pitchFamily="34" charset="0"/>
                <a:ea typeface="+mn-ea"/>
                <a:cs typeface="Arial" panose="020B0604020202020204" pitchFamily="34" charset="0"/>
              </a:rPr>
              <a:t>Problem </a:t>
            </a:r>
            <a:r>
              <a:rPr lang="en-GB" altLang="en-US" sz="2800" b="1" i="1" dirty="0" smtClean="0">
                <a:solidFill>
                  <a:srgbClr val="020202"/>
                </a:solidFill>
                <a:latin typeface="Arial" panose="020B0604020202020204" pitchFamily="34" charset="0"/>
                <a:ea typeface="+mn-ea"/>
                <a:cs typeface="Arial" panose="020B0604020202020204" pitchFamily="34" charset="0"/>
              </a:rPr>
              <a:t>solving</a:t>
            </a:r>
            <a:endParaRPr lang="en-GB" altLang="en-US" sz="2800" b="1" i="1" dirty="0">
              <a:solidFill>
                <a:srgbClr val="020202"/>
              </a:solidFill>
              <a:latin typeface="Arial" panose="020B0604020202020204" pitchFamily="34" charset="0"/>
              <a:ea typeface="+mn-ea"/>
              <a:cs typeface="Arial" panose="020B0604020202020204" pitchFamily="34" charset="0"/>
            </a:endParaRPr>
          </a:p>
        </p:txBody>
      </p:sp>
      <p:sp>
        <p:nvSpPr>
          <p:cNvPr id="16" name="Text Box 9"/>
          <p:cNvSpPr txBox="1">
            <a:spLocks noChangeArrowheads="1"/>
          </p:cNvSpPr>
          <p:nvPr/>
        </p:nvSpPr>
        <p:spPr bwMode="auto">
          <a:xfrm>
            <a:off x="6351468" y="1536551"/>
            <a:ext cx="38163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30000"/>
              </a:spcBef>
              <a:buClr>
                <a:schemeClr val="accent1"/>
              </a:buClr>
              <a:buFont typeface="Webdings" pitchFamily="18" charset="2"/>
              <a:buChar char="4"/>
              <a:defRPr sz="2400">
                <a:solidFill>
                  <a:srgbClr val="404040"/>
                </a:solidFill>
                <a:latin typeface="Arial" charset="0"/>
                <a:ea typeface="ＭＳ Ｐゴシック" pitchFamily="34" charset="-128"/>
              </a:defRPr>
            </a:lvl1pPr>
            <a:lvl2pPr marL="742950" indent="-285750">
              <a:spcBef>
                <a:spcPct val="30000"/>
              </a:spcBef>
              <a:buClr>
                <a:schemeClr val="accent1"/>
              </a:buClr>
              <a:buFont typeface="Webdings" pitchFamily="18" charset="2"/>
              <a:buChar char="4"/>
              <a:defRPr sz="2400">
                <a:solidFill>
                  <a:srgbClr val="404040"/>
                </a:solidFill>
                <a:latin typeface="Arial" charset="0"/>
                <a:ea typeface="ＭＳ Ｐゴシック" pitchFamily="34" charset="-128"/>
              </a:defRPr>
            </a:lvl2pPr>
            <a:lvl3pPr marL="1143000" indent="-228600">
              <a:spcBef>
                <a:spcPct val="30000"/>
              </a:spcBef>
              <a:buClr>
                <a:schemeClr val="accent1"/>
              </a:buClr>
              <a:buFont typeface="Webdings" pitchFamily="18" charset="2"/>
              <a:buChar char="4"/>
              <a:defRPr sz="2000">
                <a:solidFill>
                  <a:srgbClr val="404040"/>
                </a:solidFill>
                <a:latin typeface="Arial" charset="0"/>
                <a:ea typeface="ＭＳ Ｐゴシック" pitchFamily="34" charset="-128"/>
              </a:defRPr>
            </a:lvl3pPr>
            <a:lvl4pPr marL="1600200" indent="-228600">
              <a:spcBef>
                <a:spcPct val="30000"/>
              </a:spcBef>
              <a:buClr>
                <a:schemeClr val="accent1"/>
              </a:buClr>
              <a:buFont typeface="Webdings" pitchFamily="18" charset="2"/>
              <a:buChar char=""/>
              <a:defRPr sz="1400">
                <a:solidFill>
                  <a:schemeClr val="tx1"/>
                </a:solidFill>
                <a:latin typeface="Arial" charset="0"/>
                <a:ea typeface="ＭＳ Ｐゴシック" pitchFamily="34" charset="-128"/>
              </a:defRPr>
            </a:lvl4pPr>
            <a:lvl5pPr marL="2057400" indent="-228600">
              <a:spcBef>
                <a:spcPct val="30000"/>
              </a:spcBef>
              <a:buClr>
                <a:schemeClr val="accent1"/>
              </a:buClr>
              <a:buFont typeface="Webdings" pitchFamily="18" charset="2"/>
              <a:buChar char=""/>
              <a:defRPr sz="14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buClr>
                <a:schemeClr val="accent1"/>
              </a:buClr>
              <a:buFont typeface="Webdings" pitchFamily="18" charset="2"/>
              <a:buChar char=""/>
              <a:defRPr sz="14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buClr>
                <a:schemeClr val="accent1"/>
              </a:buClr>
              <a:buFont typeface="Webdings" pitchFamily="18" charset="2"/>
              <a:buChar char=""/>
              <a:defRPr sz="14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buClr>
                <a:schemeClr val="accent1"/>
              </a:buClr>
              <a:buFont typeface="Webdings" pitchFamily="18" charset="2"/>
              <a:buChar char=""/>
              <a:defRPr sz="14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buClr>
                <a:schemeClr val="accent1"/>
              </a:buClr>
              <a:buFont typeface="Webdings" pitchFamily="18" charset="2"/>
              <a:buChar char=""/>
              <a:defRPr sz="1400">
                <a:solidFill>
                  <a:schemeClr val="tx1"/>
                </a:solidFill>
                <a:latin typeface="Arial" charset="0"/>
                <a:ea typeface="ＭＳ Ｐゴシック" pitchFamily="34" charset="-128"/>
              </a:defRPr>
            </a:lvl9pPr>
          </a:lstStyle>
          <a:p>
            <a:pPr>
              <a:spcBef>
                <a:spcPct val="50000"/>
              </a:spcBef>
              <a:buClrTx/>
              <a:buFontTx/>
              <a:buNone/>
              <a:defRPr/>
            </a:pPr>
            <a:r>
              <a:rPr lang="en-GB" altLang="en-US" sz="2800" b="1" i="1" dirty="0">
                <a:solidFill>
                  <a:srgbClr val="020202"/>
                </a:solidFill>
                <a:latin typeface="Arial" panose="020B0604020202020204" pitchFamily="34" charset="0"/>
                <a:ea typeface="+mn-ea"/>
                <a:cs typeface="Arial" panose="020B0604020202020204" pitchFamily="34" charset="0"/>
              </a:rPr>
              <a:t>Critical </a:t>
            </a:r>
            <a:r>
              <a:rPr lang="en-GB" altLang="en-US" sz="2800" b="1" i="1" dirty="0" smtClean="0">
                <a:solidFill>
                  <a:srgbClr val="020202"/>
                </a:solidFill>
                <a:latin typeface="Arial" panose="020B0604020202020204" pitchFamily="34" charset="0"/>
                <a:ea typeface="+mn-ea"/>
                <a:cs typeface="Arial" panose="020B0604020202020204" pitchFamily="34" charset="0"/>
              </a:rPr>
              <a:t>thinking</a:t>
            </a:r>
            <a:endParaRPr lang="en-GB" altLang="en-US" sz="2800" b="1" i="1" dirty="0">
              <a:solidFill>
                <a:srgbClr val="020202"/>
              </a:solidFill>
              <a:latin typeface="Arial" panose="020B0604020202020204" pitchFamily="34" charset="0"/>
              <a:ea typeface="+mn-ea"/>
              <a:cs typeface="Arial" panose="020B0604020202020204" pitchFamily="34" charset="0"/>
            </a:endParaRPr>
          </a:p>
        </p:txBody>
      </p:sp>
      <p:sp>
        <p:nvSpPr>
          <p:cNvPr id="17" name="Text Box 10"/>
          <p:cNvSpPr txBox="1">
            <a:spLocks noChangeArrowheads="1"/>
          </p:cNvSpPr>
          <p:nvPr/>
        </p:nvSpPr>
        <p:spPr bwMode="auto">
          <a:xfrm>
            <a:off x="6640393" y="5497363"/>
            <a:ext cx="38163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30000"/>
              </a:spcBef>
              <a:buClr>
                <a:schemeClr val="accent1"/>
              </a:buClr>
              <a:buFont typeface="Webdings" pitchFamily="18" charset="2"/>
              <a:buChar char="4"/>
              <a:defRPr sz="2400">
                <a:solidFill>
                  <a:srgbClr val="404040"/>
                </a:solidFill>
                <a:latin typeface="Arial" charset="0"/>
                <a:ea typeface="ＭＳ Ｐゴシック" pitchFamily="34" charset="-128"/>
              </a:defRPr>
            </a:lvl1pPr>
            <a:lvl2pPr marL="742950" indent="-285750">
              <a:spcBef>
                <a:spcPct val="30000"/>
              </a:spcBef>
              <a:buClr>
                <a:schemeClr val="accent1"/>
              </a:buClr>
              <a:buFont typeface="Webdings" pitchFamily="18" charset="2"/>
              <a:buChar char="4"/>
              <a:defRPr sz="2400">
                <a:solidFill>
                  <a:srgbClr val="404040"/>
                </a:solidFill>
                <a:latin typeface="Arial" charset="0"/>
                <a:ea typeface="ＭＳ Ｐゴシック" pitchFamily="34" charset="-128"/>
              </a:defRPr>
            </a:lvl2pPr>
            <a:lvl3pPr marL="1143000" indent="-228600">
              <a:spcBef>
                <a:spcPct val="30000"/>
              </a:spcBef>
              <a:buClr>
                <a:schemeClr val="accent1"/>
              </a:buClr>
              <a:buFont typeface="Webdings" pitchFamily="18" charset="2"/>
              <a:buChar char="4"/>
              <a:defRPr sz="2000">
                <a:solidFill>
                  <a:srgbClr val="404040"/>
                </a:solidFill>
                <a:latin typeface="Arial" charset="0"/>
                <a:ea typeface="ＭＳ Ｐゴシック" pitchFamily="34" charset="-128"/>
              </a:defRPr>
            </a:lvl3pPr>
            <a:lvl4pPr marL="1600200" indent="-228600">
              <a:spcBef>
                <a:spcPct val="30000"/>
              </a:spcBef>
              <a:buClr>
                <a:schemeClr val="accent1"/>
              </a:buClr>
              <a:buFont typeface="Webdings" pitchFamily="18" charset="2"/>
              <a:buChar char=""/>
              <a:defRPr sz="1400">
                <a:solidFill>
                  <a:schemeClr val="tx1"/>
                </a:solidFill>
                <a:latin typeface="Arial" charset="0"/>
                <a:ea typeface="ＭＳ Ｐゴシック" pitchFamily="34" charset="-128"/>
              </a:defRPr>
            </a:lvl4pPr>
            <a:lvl5pPr marL="2057400" indent="-228600">
              <a:spcBef>
                <a:spcPct val="30000"/>
              </a:spcBef>
              <a:buClr>
                <a:schemeClr val="accent1"/>
              </a:buClr>
              <a:buFont typeface="Webdings" pitchFamily="18" charset="2"/>
              <a:buChar char=""/>
              <a:defRPr sz="14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buClr>
                <a:schemeClr val="accent1"/>
              </a:buClr>
              <a:buFont typeface="Webdings" pitchFamily="18" charset="2"/>
              <a:buChar char=""/>
              <a:defRPr sz="14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buClr>
                <a:schemeClr val="accent1"/>
              </a:buClr>
              <a:buFont typeface="Webdings" pitchFamily="18" charset="2"/>
              <a:buChar char=""/>
              <a:defRPr sz="14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buClr>
                <a:schemeClr val="accent1"/>
              </a:buClr>
              <a:buFont typeface="Webdings" pitchFamily="18" charset="2"/>
              <a:buChar char=""/>
              <a:defRPr sz="14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buClr>
                <a:schemeClr val="accent1"/>
              </a:buClr>
              <a:buFont typeface="Webdings" pitchFamily="18" charset="2"/>
              <a:buChar char=""/>
              <a:defRPr sz="1400">
                <a:solidFill>
                  <a:schemeClr val="tx1"/>
                </a:solidFill>
                <a:latin typeface="Arial" charset="0"/>
                <a:ea typeface="ＭＳ Ｐゴシック" pitchFamily="34" charset="-128"/>
              </a:defRPr>
            </a:lvl9pPr>
          </a:lstStyle>
          <a:p>
            <a:pPr>
              <a:spcBef>
                <a:spcPct val="50000"/>
              </a:spcBef>
              <a:buClrTx/>
              <a:buFontTx/>
              <a:buNone/>
              <a:defRPr/>
            </a:pPr>
            <a:r>
              <a:rPr lang="en-GB" altLang="en-US" sz="2800" b="1" i="1" dirty="0">
                <a:solidFill>
                  <a:srgbClr val="020202"/>
                </a:solidFill>
                <a:latin typeface="Arial" panose="020B0604020202020204" pitchFamily="34" charset="0"/>
                <a:ea typeface="+mn-ea"/>
                <a:cs typeface="Arial" panose="020B0604020202020204" pitchFamily="34" charset="0"/>
              </a:rPr>
              <a:t>Collaboration</a:t>
            </a:r>
          </a:p>
        </p:txBody>
      </p:sp>
      <p:sp>
        <p:nvSpPr>
          <p:cNvPr id="18" name="Text Box 11"/>
          <p:cNvSpPr txBox="1">
            <a:spLocks noChangeArrowheads="1"/>
          </p:cNvSpPr>
          <p:nvPr/>
        </p:nvSpPr>
        <p:spPr bwMode="auto">
          <a:xfrm>
            <a:off x="7792918" y="2544613"/>
            <a:ext cx="2736850"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30000"/>
              </a:spcBef>
              <a:buClr>
                <a:schemeClr val="accent1"/>
              </a:buClr>
              <a:buFont typeface="Webdings" pitchFamily="18" charset="2"/>
              <a:buChar char="4"/>
              <a:defRPr sz="2400">
                <a:solidFill>
                  <a:srgbClr val="404040"/>
                </a:solidFill>
                <a:latin typeface="Arial" charset="0"/>
                <a:ea typeface="ＭＳ Ｐゴシック" pitchFamily="34" charset="-128"/>
              </a:defRPr>
            </a:lvl1pPr>
            <a:lvl2pPr marL="742950" indent="-285750">
              <a:spcBef>
                <a:spcPct val="30000"/>
              </a:spcBef>
              <a:buClr>
                <a:schemeClr val="accent1"/>
              </a:buClr>
              <a:buFont typeface="Webdings" pitchFamily="18" charset="2"/>
              <a:buChar char="4"/>
              <a:defRPr sz="2400">
                <a:solidFill>
                  <a:srgbClr val="404040"/>
                </a:solidFill>
                <a:latin typeface="Arial" charset="0"/>
                <a:ea typeface="ＭＳ Ｐゴシック" pitchFamily="34" charset="-128"/>
              </a:defRPr>
            </a:lvl2pPr>
            <a:lvl3pPr marL="1143000" indent="-228600">
              <a:spcBef>
                <a:spcPct val="30000"/>
              </a:spcBef>
              <a:buClr>
                <a:schemeClr val="accent1"/>
              </a:buClr>
              <a:buFont typeface="Webdings" pitchFamily="18" charset="2"/>
              <a:buChar char="4"/>
              <a:defRPr sz="2000">
                <a:solidFill>
                  <a:srgbClr val="404040"/>
                </a:solidFill>
                <a:latin typeface="Arial" charset="0"/>
                <a:ea typeface="ＭＳ Ｐゴシック" pitchFamily="34" charset="-128"/>
              </a:defRPr>
            </a:lvl3pPr>
            <a:lvl4pPr marL="1600200" indent="-228600">
              <a:spcBef>
                <a:spcPct val="30000"/>
              </a:spcBef>
              <a:buClr>
                <a:schemeClr val="accent1"/>
              </a:buClr>
              <a:buFont typeface="Webdings" pitchFamily="18" charset="2"/>
              <a:buChar char=""/>
              <a:defRPr sz="1400">
                <a:solidFill>
                  <a:schemeClr val="tx1"/>
                </a:solidFill>
                <a:latin typeface="Arial" charset="0"/>
                <a:ea typeface="ＭＳ Ｐゴシック" pitchFamily="34" charset="-128"/>
              </a:defRPr>
            </a:lvl4pPr>
            <a:lvl5pPr marL="2057400" indent="-228600">
              <a:spcBef>
                <a:spcPct val="30000"/>
              </a:spcBef>
              <a:buClr>
                <a:schemeClr val="accent1"/>
              </a:buClr>
              <a:buFont typeface="Webdings" pitchFamily="18" charset="2"/>
              <a:buChar char=""/>
              <a:defRPr sz="14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buClr>
                <a:schemeClr val="accent1"/>
              </a:buClr>
              <a:buFont typeface="Webdings" pitchFamily="18" charset="2"/>
              <a:buChar char=""/>
              <a:defRPr sz="14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buClr>
                <a:schemeClr val="accent1"/>
              </a:buClr>
              <a:buFont typeface="Webdings" pitchFamily="18" charset="2"/>
              <a:buChar char=""/>
              <a:defRPr sz="14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buClr>
                <a:schemeClr val="accent1"/>
              </a:buClr>
              <a:buFont typeface="Webdings" pitchFamily="18" charset="2"/>
              <a:buChar char=""/>
              <a:defRPr sz="14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buClr>
                <a:schemeClr val="accent1"/>
              </a:buClr>
              <a:buFont typeface="Webdings" pitchFamily="18" charset="2"/>
              <a:buChar char=""/>
              <a:defRPr sz="1400">
                <a:solidFill>
                  <a:schemeClr val="tx1"/>
                </a:solidFill>
                <a:latin typeface="Arial" charset="0"/>
                <a:ea typeface="ＭＳ Ｐゴシック" pitchFamily="34" charset="-128"/>
              </a:defRPr>
            </a:lvl9pPr>
          </a:lstStyle>
          <a:p>
            <a:pPr>
              <a:spcBef>
                <a:spcPct val="50000"/>
              </a:spcBef>
              <a:buClrTx/>
              <a:buFontTx/>
              <a:buNone/>
              <a:defRPr/>
            </a:pPr>
            <a:r>
              <a:rPr lang="en-GB" altLang="en-US" sz="2800" b="1" i="1" dirty="0">
                <a:solidFill>
                  <a:srgbClr val="020202"/>
                </a:solidFill>
                <a:latin typeface="Arial" panose="020B0604020202020204" pitchFamily="34" charset="0"/>
                <a:ea typeface="+mn-ea"/>
                <a:cs typeface="Arial" panose="020B0604020202020204" pitchFamily="34" charset="0"/>
              </a:rPr>
              <a:t>Independent learning</a:t>
            </a:r>
          </a:p>
        </p:txBody>
      </p:sp>
      <p:sp>
        <p:nvSpPr>
          <p:cNvPr id="19" name="Text Box 12"/>
          <p:cNvSpPr txBox="1">
            <a:spLocks noChangeArrowheads="1"/>
          </p:cNvSpPr>
          <p:nvPr/>
        </p:nvSpPr>
        <p:spPr bwMode="auto">
          <a:xfrm>
            <a:off x="7792918" y="3986063"/>
            <a:ext cx="2808287"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30000"/>
              </a:spcBef>
              <a:buClr>
                <a:schemeClr val="accent1"/>
              </a:buClr>
              <a:buFont typeface="Webdings" pitchFamily="18" charset="2"/>
              <a:buChar char="4"/>
              <a:defRPr sz="2400">
                <a:solidFill>
                  <a:srgbClr val="404040"/>
                </a:solidFill>
                <a:latin typeface="Arial" charset="0"/>
                <a:ea typeface="ＭＳ Ｐゴシック" pitchFamily="34" charset="-128"/>
              </a:defRPr>
            </a:lvl1pPr>
            <a:lvl2pPr marL="742950" indent="-285750">
              <a:spcBef>
                <a:spcPct val="30000"/>
              </a:spcBef>
              <a:buClr>
                <a:schemeClr val="accent1"/>
              </a:buClr>
              <a:buFont typeface="Webdings" pitchFamily="18" charset="2"/>
              <a:buChar char="4"/>
              <a:defRPr sz="2400">
                <a:solidFill>
                  <a:srgbClr val="404040"/>
                </a:solidFill>
                <a:latin typeface="Arial" charset="0"/>
                <a:ea typeface="ＭＳ Ｐゴシック" pitchFamily="34" charset="-128"/>
              </a:defRPr>
            </a:lvl2pPr>
            <a:lvl3pPr marL="1143000" indent="-228600">
              <a:spcBef>
                <a:spcPct val="30000"/>
              </a:spcBef>
              <a:buClr>
                <a:schemeClr val="accent1"/>
              </a:buClr>
              <a:buFont typeface="Webdings" pitchFamily="18" charset="2"/>
              <a:buChar char="4"/>
              <a:defRPr sz="2000">
                <a:solidFill>
                  <a:srgbClr val="404040"/>
                </a:solidFill>
                <a:latin typeface="Arial" charset="0"/>
                <a:ea typeface="ＭＳ Ｐゴシック" pitchFamily="34" charset="-128"/>
              </a:defRPr>
            </a:lvl3pPr>
            <a:lvl4pPr marL="1600200" indent="-228600">
              <a:spcBef>
                <a:spcPct val="30000"/>
              </a:spcBef>
              <a:buClr>
                <a:schemeClr val="accent1"/>
              </a:buClr>
              <a:buFont typeface="Webdings" pitchFamily="18" charset="2"/>
              <a:buChar char=""/>
              <a:defRPr sz="1400">
                <a:solidFill>
                  <a:schemeClr val="tx1"/>
                </a:solidFill>
                <a:latin typeface="Arial" charset="0"/>
                <a:ea typeface="ＭＳ Ｐゴシック" pitchFamily="34" charset="-128"/>
              </a:defRPr>
            </a:lvl4pPr>
            <a:lvl5pPr marL="2057400" indent="-228600">
              <a:spcBef>
                <a:spcPct val="30000"/>
              </a:spcBef>
              <a:buClr>
                <a:schemeClr val="accent1"/>
              </a:buClr>
              <a:buFont typeface="Webdings" pitchFamily="18" charset="2"/>
              <a:buChar char=""/>
              <a:defRPr sz="14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buClr>
                <a:schemeClr val="accent1"/>
              </a:buClr>
              <a:buFont typeface="Webdings" pitchFamily="18" charset="2"/>
              <a:buChar char=""/>
              <a:defRPr sz="14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buClr>
                <a:schemeClr val="accent1"/>
              </a:buClr>
              <a:buFont typeface="Webdings" pitchFamily="18" charset="2"/>
              <a:buChar char=""/>
              <a:defRPr sz="14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buClr>
                <a:schemeClr val="accent1"/>
              </a:buClr>
              <a:buFont typeface="Webdings" pitchFamily="18" charset="2"/>
              <a:buChar char=""/>
              <a:defRPr sz="14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buClr>
                <a:schemeClr val="accent1"/>
              </a:buClr>
              <a:buFont typeface="Webdings" pitchFamily="18" charset="2"/>
              <a:buChar char=""/>
              <a:defRPr sz="1400">
                <a:solidFill>
                  <a:schemeClr val="tx1"/>
                </a:solidFill>
                <a:latin typeface="Arial" charset="0"/>
                <a:ea typeface="ＭＳ Ｐゴシック" pitchFamily="34" charset="-128"/>
              </a:defRPr>
            </a:lvl9pPr>
          </a:lstStyle>
          <a:p>
            <a:pPr>
              <a:spcBef>
                <a:spcPct val="50000"/>
              </a:spcBef>
              <a:buClrTx/>
              <a:buFontTx/>
              <a:buNone/>
              <a:defRPr/>
            </a:pPr>
            <a:r>
              <a:rPr lang="en-GB" altLang="en-US" sz="2800" b="1" i="1" dirty="0">
                <a:solidFill>
                  <a:srgbClr val="020202"/>
                </a:solidFill>
                <a:latin typeface="Arial" panose="020B0604020202020204" pitchFamily="34" charset="0"/>
                <a:ea typeface="+mn-ea"/>
                <a:cs typeface="Arial" panose="020B0604020202020204" pitchFamily="34" charset="0"/>
              </a:rPr>
              <a:t>Creating and designing </a:t>
            </a:r>
          </a:p>
        </p:txBody>
      </p:sp>
      <p:sp>
        <p:nvSpPr>
          <p:cNvPr id="20" name="Text Box 13"/>
          <p:cNvSpPr txBox="1">
            <a:spLocks noChangeArrowheads="1"/>
          </p:cNvSpPr>
          <p:nvPr/>
        </p:nvSpPr>
        <p:spPr bwMode="auto">
          <a:xfrm>
            <a:off x="2103318" y="3841601"/>
            <a:ext cx="2519362" cy="9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30000"/>
              </a:spcBef>
              <a:buClr>
                <a:schemeClr val="accent1"/>
              </a:buClr>
              <a:buFont typeface="Webdings" pitchFamily="18" charset="2"/>
              <a:buChar char="4"/>
              <a:defRPr sz="2400">
                <a:solidFill>
                  <a:srgbClr val="404040"/>
                </a:solidFill>
                <a:latin typeface="Arial" charset="0"/>
                <a:ea typeface="ＭＳ Ｐゴシック" pitchFamily="34" charset="-128"/>
              </a:defRPr>
            </a:lvl1pPr>
            <a:lvl2pPr marL="742950" indent="-285750">
              <a:spcBef>
                <a:spcPct val="30000"/>
              </a:spcBef>
              <a:buClr>
                <a:schemeClr val="accent1"/>
              </a:buClr>
              <a:buFont typeface="Webdings" pitchFamily="18" charset="2"/>
              <a:buChar char="4"/>
              <a:defRPr sz="2400">
                <a:solidFill>
                  <a:srgbClr val="404040"/>
                </a:solidFill>
                <a:latin typeface="Arial" charset="0"/>
                <a:ea typeface="ＭＳ Ｐゴシック" pitchFamily="34" charset="-128"/>
              </a:defRPr>
            </a:lvl2pPr>
            <a:lvl3pPr marL="1143000" indent="-228600">
              <a:spcBef>
                <a:spcPct val="30000"/>
              </a:spcBef>
              <a:buClr>
                <a:schemeClr val="accent1"/>
              </a:buClr>
              <a:buFont typeface="Webdings" pitchFamily="18" charset="2"/>
              <a:buChar char="4"/>
              <a:defRPr sz="2000">
                <a:solidFill>
                  <a:srgbClr val="404040"/>
                </a:solidFill>
                <a:latin typeface="Arial" charset="0"/>
                <a:ea typeface="ＭＳ Ｐゴシック" pitchFamily="34" charset="-128"/>
              </a:defRPr>
            </a:lvl3pPr>
            <a:lvl4pPr marL="1600200" indent="-228600">
              <a:spcBef>
                <a:spcPct val="30000"/>
              </a:spcBef>
              <a:buClr>
                <a:schemeClr val="accent1"/>
              </a:buClr>
              <a:buFont typeface="Webdings" pitchFamily="18" charset="2"/>
              <a:buChar char=""/>
              <a:defRPr sz="1400">
                <a:solidFill>
                  <a:schemeClr val="tx1"/>
                </a:solidFill>
                <a:latin typeface="Arial" charset="0"/>
                <a:ea typeface="ＭＳ Ｐゴシック" pitchFamily="34" charset="-128"/>
              </a:defRPr>
            </a:lvl4pPr>
            <a:lvl5pPr marL="2057400" indent="-228600">
              <a:spcBef>
                <a:spcPct val="30000"/>
              </a:spcBef>
              <a:buClr>
                <a:schemeClr val="accent1"/>
              </a:buClr>
              <a:buFont typeface="Webdings" pitchFamily="18" charset="2"/>
              <a:buChar char=""/>
              <a:defRPr sz="14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buClr>
                <a:schemeClr val="accent1"/>
              </a:buClr>
              <a:buFont typeface="Webdings" pitchFamily="18" charset="2"/>
              <a:buChar char=""/>
              <a:defRPr sz="14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buClr>
                <a:schemeClr val="accent1"/>
              </a:buClr>
              <a:buFont typeface="Webdings" pitchFamily="18" charset="2"/>
              <a:buChar char=""/>
              <a:defRPr sz="14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buClr>
                <a:schemeClr val="accent1"/>
              </a:buClr>
              <a:buFont typeface="Webdings" pitchFamily="18" charset="2"/>
              <a:buChar char=""/>
              <a:defRPr sz="14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buClr>
                <a:schemeClr val="accent1"/>
              </a:buClr>
              <a:buFont typeface="Webdings" pitchFamily="18" charset="2"/>
              <a:buChar char=""/>
              <a:defRPr sz="1400">
                <a:solidFill>
                  <a:schemeClr val="tx1"/>
                </a:solidFill>
                <a:latin typeface="Arial" charset="0"/>
                <a:ea typeface="ＭＳ Ｐゴシック" pitchFamily="34" charset="-128"/>
              </a:defRPr>
            </a:lvl9pPr>
          </a:lstStyle>
          <a:p>
            <a:pPr>
              <a:spcBef>
                <a:spcPct val="50000"/>
              </a:spcBef>
              <a:buClrTx/>
              <a:buFontTx/>
              <a:buNone/>
              <a:defRPr/>
            </a:pPr>
            <a:r>
              <a:rPr lang="en-GB" altLang="en-US" sz="2800" b="1" i="1" dirty="0">
                <a:solidFill>
                  <a:srgbClr val="020202"/>
                </a:solidFill>
                <a:latin typeface="Arial" panose="020B0604020202020204" pitchFamily="34" charset="0"/>
                <a:ea typeface="+mn-ea"/>
                <a:cs typeface="Arial" panose="020B0604020202020204" pitchFamily="34" charset="0"/>
              </a:rPr>
              <a:t>Information handling</a:t>
            </a:r>
          </a:p>
        </p:txBody>
      </p:sp>
      <p:sp>
        <p:nvSpPr>
          <p:cNvPr id="21" name="Text Box 14"/>
          <p:cNvSpPr txBox="1">
            <a:spLocks noChangeArrowheads="1"/>
          </p:cNvSpPr>
          <p:nvPr/>
        </p:nvSpPr>
        <p:spPr bwMode="auto">
          <a:xfrm>
            <a:off x="2679580" y="5137001"/>
            <a:ext cx="38163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30000"/>
              </a:spcBef>
              <a:buClr>
                <a:schemeClr val="accent1"/>
              </a:buClr>
              <a:buFont typeface="Webdings" pitchFamily="18" charset="2"/>
              <a:buChar char="4"/>
              <a:defRPr sz="2400">
                <a:solidFill>
                  <a:srgbClr val="404040"/>
                </a:solidFill>
                <a:latin typeface="Arial" charset="0"/>
                <a:ea typeface="ＭＳ Ｐゴシック" pitchFamily="34" charset="-128"/>
              </a:defRPr>
            </a:lvl1pPr>
            <a:lvl2pPr marL="742950" indent="-285750">
              <a:spcBef>
                <a:spcPct val="30000"/>
              </a:spcBef>
              <a:buClr>
                <a:schemeClr val="accent1"/>
              </a:buClr>
              <a:buFont typeface="Webdings" pitchFamily="18" charset="2"/>
              <a:buChar char="4"/>
              <a:defRPr sz="2400">
                <a:solidFill>
                  <a:srgbClr val="404040"/>
                </a:solidFill>
                <a:latin typeface="Arial" charset="0"/>
                <a:ea typeface="ＭＳ Ｐゴシック" pitchFamily="34" charset="-128"/>
              </a:defRPr>
            </a:lvl2pPr>
            <a:lvl3pPr marL="1143000" indent="-228600">
              <a:spcBef>
                <a:spcPct val="30000"/>
              </a:spcBef>
              <a:buClr>
                <a:schemeClr val="accent1"/>
              </a:buClr>
              <a:buFont typeface="Webdings" pitchFamily="18" charset="2"/>
              <a:buChar char="4"/>
              <a:defRPr sz="2000">
                <a:solidFill>
                  <a:srgbClr val="404040"/>
                </a:solidFill>
                <a:latin typeface="Arial" charset="0"/>
                <a:ea typeface="ＭＳ Ｐゴシック" pitchFamily="34" charset="-128"/>
              </a:defRPr>
            </a:lvl3pPr>
            <a:lvl4pPr marL="1600200" indent="-228600">
              <a:spcBef>
                <a:spcPct val="30000"/>
              </a:spcBef>
              <a:buClr>
                <a:schemeClr val="accent1"/>
              </a:buClr>
              <a:buFont typeface="Webdings" pitchFamily="18" charset="2"/>
              <a:buChar char=""/>
              <a:defRPr sz="1400">
                <a:solidFill>
                  <a:schemeClr val="tx1"/>
                </a:solidFill>
                <a:latin typeface="Arial" charset="0"/>
                <a:ea typeface="ＭＳ Ｐゴシック" pitchFamily="34" charset="-128"/>
              </a:defRPr>
            </a:lvl4pPr>
            <a:lvl5pPr marL="2057400" indent="-228600">
              <a:spcBef>
                <a:spcPct val="30000"/>
              </a:spcBef>
              <a:buClr>
                <a:schemeClr val="accent1"/>
              </a:buClr>
              <a:buFont typeface="Webdings" pitchFamily="18" charset="2"/>
              <a:buChar char=""/>
              <a:defRPr sz="14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buClr>
                <a:schemeClr val="accent1"/>
              </a:buClr>
              <a:buFont typeface="Webdings" pitchFamily="18" charset="2"/>
              <a:buChar char=""/>
              <a:defRPr sz="14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buClr>
                <a:schemeClr val="accent1"/>
              </a:buClr>
              <a:buFont typeface="Webdings" pitchFamily="18" charset="2"/>
              <a:buChar char=""/>
              <a:defRPr sz="14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buClr>
                <a:schemeClr val="accent1"/>
              </a:buClr>
              <a:buFont typeface="Webdings" pitchFamily="18" charset="2"/>
              <a:buChar char=""/>
              <a:defRPr sz="14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buClr>
                <a:schemeClr val="accent1"/>
              </a:buClr>
              <a:buFont typeface="Webdings" pitchFamily="18" charset="2"/>
              <a:buChar char=""/>
              <a:defRPr sz="1400">
                <a:solidFill>
                  <a:schemeClr val="tx1"/>
                </a:solidFill>
                <a:latin typeface="Arial" charset="0"/>
                <a:ea typeface="ＭＳ Ｐゴシック" pitchFamily="34" charset="-128"/>
              </a:defRPr>
            </a:lvl9pPr>
          </a:lstStyle>
          <a:p>
            <a:pPr>
              <a:spcBef>
                <a:spcPct val="50000"/>
              </a:spcBef>
              <a:buClrTx/>
              <a:buFontTx/>
              <a:buNone/>
              <a:defRPr/>
            </a:pPr>
            <a:r>
              <a:rPr lang="en-GB" altLang="en-US" sz="2800" b="1" i="1" dirty="0">
                <a:solidFill>
                  <a:srgbClr val="020202"/>
                </a:solidFill>
                <a:latin typeface="Arial" panose="020B0604020202020204" pitchFamily="34" charset="0"/>
                <a:ea typeface="+mn-ea"/>
                <a:cs typeface="Arial" panose="020B0604020202020204" pitchFamily="34" charset="0"/>
              </a:rPr>
              <a:t>Practical skills</a:t>
            </a:r>
          </a:p>
        </p:txBody>
      </p:sp>
      <p:pic>
        <p:nvPicPr>
          <p:cNvPr id="22" name="Content Placeholder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79805" y="2544613"/>
            <a:ext cx="3294063"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Номер слайда 3"/>
          <p:cNvSpPr>
            <a:spLocks noGrp="1"/>
          </p:cNvSpPr>
          <p:nvPr>
            <p:ph type="sldNum" sz="quarter" idx="12"/>
          </p:nvPr>
        </p:nvSpPr>
        <p:spPr>
          <a:xfrm>
            <a:off x="8610600" y="6356350"/>
            <a:ext cx="2743200" cy="365125"/>
          </a:xfrm>
        </p:spPr>
        <p:txBody>
          <a:bodyPr/>
          <a:lstStyle/>
          <a:p>
            <a:r>
              <a:rPr lang="en-US" dirty="0" smtClean="0"/>
              <a:t>39</a:t>
            </a:r>
            <a:endParaRPr lang="en-US" dirty="0"/>
          </a:p>
        </p:txBody>
      </p:sp>
    </p:spTree>
    <p:extLst>
      <p:ext uri="{BB962C8B-B14F-4D97-AF65-F5344CB8AC3E}">
        <p14:creationId xmlns:p14="http://schemas.microsoft.com/office/powerpoint/2010/main" val="2861787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GB" altLang="en-US" b="1" dirty="0">
                <a:solidFill>
                  <a:srgbClr val="0070C0"/>
                </a:solidFill>
              </a:rPr>
              <a:t>Criterion-referencing</a:t>
            </a:r>
            <a:endParaRPr lang="en-GB" altLang="en-US" b="1" dirty="0" smtClean="0">
              <a:solidFill>
                <a:srgbClr val="0070C0"/>
              </a:solidFill>
            </a:endParaRPr>
          </a:p>
        </p:txBody>
      </p:sp>
      <p:sp>
        <p:nvSpPr>
          <p:cNvPr id="60419" name="Content Placeholder 2"/>
          <p:cNvSpPr>
            <a:spLocks noGrp="1"/>
          </p:cNvSpPr>
          <p:nvPr>
            <p:ph idx="1"/>
          </p:nvPr>
        </p:nvSpPr>
        <p:spPr>
          <a:xfrm>
            <a:off x="491067" y="1628775"/>
            <a:ext cx="11345333" cy="4673600"/>
          </a:xfrm>
        </p:spPr>
        <p:txBody>
          <a:bodyPr>
            <a:noAutofit/>
          </a:bodyPr>
          <a:lstStyle/>
          <a:p>
            <a:pPr>
              <a:buClr>
                <a:srgbClr val="0065BD"/>
              </a:buClr>
              <a:defRPr/>
            </a:pPr>
            <a:r>
              <a:rPr lang="en-US" altLang="en-US" dirty="0">
                <a:solidFill>
                  <a:srgbClr val="020202"/>
                </a:solidFill>
                <a:latin typeface="Arial" panose="020B0604020202020204" pitchFamily="34" charset="0"/>
                <a:ea typeface="ＭＳ Ｐゴシック" pitchFamily="34" charset="-128"/>
                <a:cs typeface="Arial" panose="020B0604020202020204" pitchFamily="34" charset="0"/>
              </a:rPr>
              <a:t>Norm-referencing: compares a learner’s performance to the rest of the group either locally, nationally or internationally</a:t>
            </a:r>
          </a:p>
          <a:p>
            <a:pPr>
              <a:defRPr/>
            </a:pPr>
            <a:endParaRPr lang="en-US" altLang="en-US" dirty="0">
              <a:latin typeface="Arial" panose="020B0604020202020204" pitchFamily="34" charset="0"/>
              <a:ea typeface="ＭＳ Ｐゴシック" pitchFamily="34" charset="-128"/>
              <a:cs typeface="Arial" panose="020B0604020202020204" pitchFamily="34" charset="0"/>
            </a:endParaRPr>
          </a:p>
          <a:p>
            <a:pPr>
              <a:buClr>
                <a:srgbClr val="0065BD"/>
              </a:buClr>
              <a:defRPr/>
            </a:pPr>
            <a:r>
              <a:rPr lang="en-US" altLang="en-US" dirty="0">
                <a:solidFill>
                  <a:srgbClr val="020202"/>
                </a:solidFill>
                <a:latin typeface="Arial" panose="020B0604020202020204" pitchFamily="34" charset="0"/>
                <a:ea typeface="ＭＳ Ｐゴシック" pitchFamily="34" charset="-128"/>
                <a:cs typeface="Arial" panose="020B0604020202020204" pitchFamily="34" charset="0"/>
              </a:rPr>
              <a:t>Criterion-referencing: compares a learner’s performance to a Learning Outcome or performance standard </a:t>
            </a:r>
          </a:p>
          <a:p>
            <a:pPr marL="0" indent="0">
              <a:buFont typeface="Webdings" panose="05030102010509060703" pitchFamily="18" charset="2"/>
              <a:buNone/>
              <a:defRPr/>
            </a:pPr>
            <a:r>
              <a:rPr lang="en-GB" dirty="0">
                <a:latin typeface="Arial" panose="020B0604020202020204" pitchFamily="34" charset="0"/>
                <a:ea typeface="ＭＳ Ｐゴシック" pitchFamily="34" charset="-128"/>
                <a:cs typeface="Arial" panose="020B0604020202020204" pitchFamily="34" charset="0"/>
              </a:rPr>
              <a:t>	</a:t>
            </a:r>
          </a:p>
          <a:p>
            <a:pPr>
              <a:buClr>
                <a:srgbClr val="0065BD"/>
              </a:buClr>
              <a:defRPr/>
            </a:pPr>
            <a:r>
              <a:rPr lang="en-GB" b="1" dirty="0">
                <a:solidFill>
                  <a:srgbClr val="020202"/>
                </a:solidFill>
                <a:latin typeface="Arial" panose="020B0604020202020204" pitchFamily="34" charset="0"/>
                <a:ea typeface="ＭＳ Ｐゴシック" pitchFamily="34" charset="-128"/>
                <a:cs typeface="Arial" panose="020B0604020202020204" pitchFamily="34" charset="0"/>
              </a:rPr>
              <a:t>SO</a:t>
            </a:r>
            <a:r>
              <a:rPr lang="en-GB" dirty="0">
                <a:solidFill>
                  <a:srgbClr val="020202"/>
                </a:solidFill>
                <a:latin typeface="Arial" panose="020B0604020202020204" pitchFamily="34" charset="0"/>
                <a:ea typeface="ＭＳ Ｐゴシック" pitchFamily="34" charset="-128"/>
                <a:cs typeface="Arial" panose="020B0604020202020204" pitchFamily="34" charset="0"/>
              </a:rPr>
              <a:t> criterion-referenced assessment is where an individual’s performance is compared to a specific Learning </a:t>
            </a:r>
            <a:r>
              <a:rPr lang="en-US" altLang="en-US" dirty="0">
                <a:solidFill>
                  <a:srgbClr val="020202"/>
                </a:solidFill>
                <a:latin typeface="Arial" panose="020B0604020202020204" pitchFamily="34" charset="0"/>
                <a:ea typeface="ＭＳ Ｐゴシック" pitchFamily="34" charset="-128"/>
                <a:cs typeface="Arial" panose="020B0604020202020204" pitchFamily="34" charset="0"/>
              </a:rPr>
              <a:t>Outcome </a:t>
            </a:r>
            <a:r>
              <a:rPr lang="en-GB" dirty="0">
                <a:solidFill>
                  <a:srgbClr val="020202"/>
                </a:solidFill>
                <a:latin typeface="Arial" panose="020B0604020202020204" pitchFamily="34" charset="0"/>
                <a:ea typeface="ＭＳ Ｐゴシック" pitchFamily="34" charset="-128"/>
                <a:cs typeface="Arial" panose="020B0604020202020204" pitchFamily="34" charset="0"/>
              </a:rPr>
              <a:t>or performance standard and not to the performance of other learners</a:t>
            </a:r>
            <a:endParaRPr lang="en-US" altLang="en-US" dirty="0">
              <a:solidFill>
                <a:srgbClr val="020202"/>
              </a:solidFill>
              <a:latin typeface="Arial" panose="020B0604020202020204" pitchFamily="34" charset="0"/>
              <a:ea typeface="ＭＳ Ｐゴシック" pitchFamily="34" charset="-128"/>
              <a:cs typeface="Arial" panose="020B0604020202020204" pitchFamily="34" charset="0"/>
            </a:endParaRPr>
          </a:p>
        </p:txBody>
      </p:sp>
      <p:sp>
        <p:nvSpPr>
          <p:cNvPr id="6042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1"/>
              </a:buClr>
              <a:buFont typeface="Webdings" panose="05030102010509060703" pitchFamily="18" charset="2"/>
              <a:buChar char="4"/>
              <a:defRPr sz="2400">
                <a:solidFill>
                  <a:srgbClr val="404040"/>
                </a:solidFill>
                <a:latin typeface="Arial" panose="020B0604020202020204" pitchFamily="34" charset="0"/>
                <a:ea typeface="ＭＳ Ｐゴシック" panose="020B0600070205080204" pitchFamily="34" charset="-128"/>
              </a:defRPr>
            </a:lvl1pPr>
            <a:lvl2pPr marL="742950" indent="-285750">
              <a:spcBef>
                <a:spcPct val="30000"/>
              </a:spcBef>
              <a:buClr>
                <a:schemeClr val="accent1"/>
              </a:buClr>
              <a:buFont typeface="Webdings" panose="05030102010509060703" pitchFamily="18" charset="2"/>
              <a:buChar char="4"/>
              <a:defRPr sz="2400">
                <a:solidFill>
                  <a:srgbClr val="404040"/>
                </a:solidFill>
                <a:latin typeface="Arial" panose="020B0604020202020204" pitchFamily="34" charset="0"/>
                <a:ea typeface="ＭＳ Ｐゴシック" panose="020B0600070205080204" pitchFamily="34" charset="-128"/>
              </a:defRPr>
            </a:lvl2pPr>
            <a:lvl3pPr marL="1143000" indent="-228600">
              <a:spcBef>
                <a:spcPct val="30000"/>
              </a:spcBef>
              <a:buClr>
                <a:schemeClr val="accent1"/>
              </a:buClr>
              <a:buFont typeface="Webdings" panose="05030102010509060703" pitchFamily="18" charset="2"/>
              <a:buChar char="4"/>
              <a:defRPr sz="2000">
                <a:solidFill>
                  <a:srgbClr val="404040"/>
                </a:solidFill>
                <a:latin typeface="Arial" panose="020B0604020202020204" pitchFamily="34" charset="0"/>
                <a:ea typeface="ＭＳ Ｐゴシック" panose="020B0600070205080204" pitchFamily="34" charset="-128"/>
              </a:defRPr>
            </a:lvl3pPr>
            <a:lvl4pPr marL="1600200" indent="-228600">
              <a:spcBef>
                <a:spcPct val="30000"/>
              </a:spcBef>
              <a:buClr>
                <a:schemeClr val="accent1"/>
              </a:buClr>
              <a:buFont typeface="Webdings" panose="05030102010509060703" pitchFamily="18" charset="2"/>
              <a:buChar char=""/>
              <a:defRPr sz="14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buClr>
                <a:schemeClr val="accent1"/>
              </a:buClr>
              <a:buFont typeface="Webdings" panose="05030102010509060703" pitchFamily="18" charset="2"/>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buClr>
                <a:schemeClr val="accent1"/>
              </a:buClr>
              <a:buFont typeface="Webdings" panose="05030102010509060703" pitchFamily="18" charset="2"/>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buClr>
                <a:schemeClr val="accent1"/>
              </a:buClr>
              <a:buFont typeface="Webdings" panose="05030102010509060703" pitchFamily="18" charset="2"/>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buClr>
                <a:schemeClr val="accent1"/>
              </a:buClr>
              <a:buFont typeface="Webdings" panose="05030102010509060703" pitchFamily="18" charset="2"/>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buClr>
                <a:schemeClr val="accent1"/>
              </a:buClr>
              <a:buFont typeface="Webdings" panose="05030102010509060703" pitchFamily="18" charset="2"/>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fld id="{B48227DA-E48E-4570-8A92-841449C794A5}" type="slidenum">
              <a:rPr lang="en-GB" altLang="en-US" sz="700"/>
              <a:pPr>
                <a:spcBef>
                  <a:spcPct val="0"/>
                </a:spcBef>
                <a:buClrTx/>
                <a:buFontTx/>
                <a:buNone/>
              </a:pPr>
              <a:t>41</a:t>
            </a:fld>
            <a:endParaRPr lang="en-GB" altLang="en-US" sz="700"/>
          </a:p>
        </p:txBody>
      </p:sp>
    </p:spTree>
    <p:extLst>
      <p:ext uri="{BB962C8B-B14F-4D97-AF65-F5344CB8AC3E}">
        <p14:creationId xmlns:p14="http://schemas.microsoft.com/office/powerpoint/2010/main" val="397610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1"/>
              </a:buClr>
              <a:buFont typeface="Webdings" panose="05030102010509060703" pitchFamily="18" charset="2"/>
              <a:buChar char="4"/>
              <a:defRPr sz="2400">
                <a:solidFill>
                  <a:srgbClr val="404040"/>
                </a:solidFill>
                <a:latin typeface="Arial" panose="020B0604020202020204" pitchFamily="34" charset="0"/>
                <a:ea typeface="ＭＳ Ｐゴシック" panose="020B0600070205080204" pitchFamily="34" charset="-128"/>
              </a:defRPr>
            </a:lvl1pPr>
            <a:lvl2pPr marL="742950" indent="-285750">
              <a:spcBef>
                <a:spcPct val="30000"/>
              </a:spcBef>
              <a:buClr>
                <a:schemeClr val="accent1"/>
              </a:buClr>
              <a:buFont typeface="Webdings" panose="05030102010509060703" pitchFamily="18" charset="2"/>
              <a:buChar char="4"/>
              <a:defRPr sz="2400">
                <a:solidFill>
                  <a:srgbClr val="404040"/>
                </a:solidFill>
                <a:latin typeface="Arial" panose="020B0604020202020204" pitchFamily="34" charset="0"/>
                <a:ea typeface="ＭＳ Ｐゴシック" panose="020B0600070205080204" pitchFamily="34" charset="-128"/>
              </a:defRPr>
            </a:lvl2pPr>
            <a:lvl3pPr marL="1143000" indent="-228600">
              <a:spcBef>
                <a:spcPct val="30000"/>
              </a:spcBef>
              <a:buClr>
                <a:schemeClr val="accent1"/>
              </a:buClr>
              <a:buFont typeface="Webdings" panose="05030102010509060703" pitchFamily="18" charset="2"/>
              <a:buChar char="4"/>
              <a:defRPr sz="2000">
                <a:solidFill>
                  <a:srgbClr val="404040"/>
                </a:solidFill>
                <a:latin typeface="Arial" panose="020B0604020202020204" pitchFamily="34" charset="0"/>
                <a:ea typeface="ＭＳ Ｐゴシック" panose="020B0600070205080204" pitchFamily="34" charset="-128"/>
              </a:defRPr>
            </a:lvl3pPr>
            <a:lvl4pPr marL="1600200" indent="-228600">
              <a:spcBef>
                <a:spcPct val="30000"/>
              </a:spcBef>
              <a:buClr>
                <a:schemeClr val="accent1"/>
              </a:buClr>
              <a:buFont typeface="Webdings" panose="05030102010509060703" pitchFamily="18" charset="2"/>
              <a:buChar char=""/>
              <a:defRPr sz="14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buClr>
                <a:schemeClr val="accent1"/>
              </a:buClr>
              <a:buFont typeface="Webdings" panose="05030102010509060703" pitchFamily="18" charset="2"/>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buClr>
                <a:schemeClr val="accent1"/>
              </a:buClr>
              <a:buFont typeface="Webdings" panose="05030102010509060703" pitchFamily="18" charset="2"/>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buClr>
                <a:schemeClr val="accent1"/>
              </a:buClr>
              <a:buFont typeface="Webdings" panose="05030102010509060703" pitchFamily="18" charset="2"/>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buClr>
                <a:schemeClr val="accent1"/>
              </a:buClr>
              <a:buFont typeface="Webdings" panose="05030102010509060703" pitchFamily="18" charset="2"/>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buClr>
                <a:schemeClr val="accent1"/>
              </a:buClr>
              <a:buFont typeface="Webdings" panose="05030102010509060703" pitchFamily="18" charset="2"/>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fld id="{94578087-19EB-4885-B9EE-0BAFE458E0BB}" type="slidenum">
              <a:rPr lang="en-GB" altLang="en-US" sz="700"/>
              <a:pPr>
                <a:spcBef>
                  <a:spcPct val="0"/>
                </a:spcBef>
                <a:buClrTx/>
                <a:buFontTx/>
                <a:buNone/>
              </a:pPr>
              <a:t>42</a:t>
            </a:fld>
            <a:endParaRPr lang="en-GB" altLang="en-US" sz="700"/>
          </a:p>
        </p:txBody>
      </p:sp>
      <p:graphicFrame>
        <p:nvGraphicFramePr>
          <p:cNvPr id="6" name="Diagram 3"/>
          <p:cNvGraphicFramePr/>
          <p:nvPr>
            <p:extLst>
              <p:ext uri="{D42A27DB-BD31-4B8C-83A1-F6EECF244321}">
                <p14:modId xmlns:p14="http://schemas.microsoft.com/office/powerpoint/2010/main" val="3642831540"/>
              </p:ext>
            </p:extLst>
          </p:nvPr>
        </p:nvGraphicFramePr>
        <p:xfrm>
          <a:off x="1600560" y="677333"/>
          <a:ext cx="8743913" cy="58480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29039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txBox="1">
            <a:spLocks/>
          </p:cNvSpPr>
          <p:nvPr/>
        </p:nvSpPr>
        <p:spPr bwMode="auto">
          <a:xfrm>
            <a:off x="2071040" y="902940"/>
            <a:ext cx="8497639"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30000"/>
              </a:spcBef>
              <a:buClr>
                <a:schemeClr val="accent1"/>
              </a:buClr>
              <a:buFont typeface="Webdings" panose="05030102010509060703" pitchFamily="18" charset="2"/>
              <a:buChar char="4"/>
              <a:defRPr sz="2400">
                <a:solidFill>
                  <a:srgbClr val="404040"/>
                </a:solidFill>
                <a:latin typeface="Arial" panose="020B0604020202020204" pitchFamily="34" charset="0"/>
                <a:ea typeface="ＭＳ Ｐゴシック" panose="020B0600070205080204" pitchFamily="34" charset="-128"/>
              </a:defRPr>
            </a:lvl1pPr>
            <a:lvl2pPr marL="742950" indent="-285750">
              <a:spcBef>
                <a:spcPct val="30000"/>
              </a:spcBef>
              <a:buClr>
                <a:schemeClr val="accent1"/>
              </a:buClr>
              <a:buFont typeface="Webdings" panose="05030102010509060703" pitchFamily="18" charset="2"/>
              <a:buChar char="4"/>
              <a:defRPr sz="2400">
                <a:solidFill>
                  <a:srgbClr val="404040"/>
                </a:solidFill>
                <a:latin typeface="Arial" panose="020B0604020202020204" pitchFamily="34" charset="0"/>
                <a:ea typeface="ＭＳ Ｐゴシック" panose="020B0600070205080204" pitchFamily="34" charset="-128"/>
              </a:defRPr>
            </a:lvl2pPr>
            <a:lvl3pPr marL="1143000" indent="-228600">
              <a:spcBef>
                <a:spcPct val="30000"/>
              </a:spcBef>
              <a:buClr>
                <a:schemeClr val="accent1"/>
              </a:buClr>
              <a:buFont typeface="Webdings" panose="05030102010509060703" pitchFamily="18" charset="2"/>
              <a:buChar char="4"/>
              <a:defRPr sz="2000">
                <a:solidFill>
                  <a:srgbClr val="404040"/>
                </a:solidFill>
                <a:latin typeface="Arial" panose="020B0604020202020204" pitchFamily="34" charset="0"/>
                <a:ea typeface="ＭＳ Ｐゴシック" panose="020B0600070205080204" pitchFamily="34" charset="-128"/>
              </a:defRPr>
            </a:lvl3pPr>
            <a:lvl4pPr marL="1600200" indent="-228600">
              <a:spcBef>
                <a:spcPct val="30000"/>
              </a:spcBef>
              <a:buClr>
                <a:schemeClr val="accent1"/>
              </a:buClr>
              <a:buFont typeface="Webdings" panose="05030102010509060703" pitchFamily="18" charset="2"/>
              <a:buChar char=""/>
              <a:defRPr sz="14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buClr>
                <a:schemeClr val="accent1"/>
              </a:buClr>
              <a:buFont typeface="Webdings" panose="05030102010509060703" pitchFamily="18" charset="2"/>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buClr>
                <a:schemeClr val="accent1"/>
              </a:buClr>
              <a:buFont typeface="Webdings" panose="05030102010509060703" pitchFamily="18" charset="2"/>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buClr>
                <a:schemeClr val="accent1"/>
              </a:buClr>
              <a:buFont typeface="Webdings" panose="05030102010509060703" pitchFamily="18" charset="2"/>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buClr>
                <a:schemeClr val="accent1"/>
              </a:buClr>
              <a:buFont typeface="Webdings" panose="05030102010509060703" pitchFamily="18" charset="2"/>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buClr>
                <a:schemeClr val="accent1"/>
              </a:buClr>
              <a:buFont typeface="Webdings" panose="05030102010509060703" pitchFamily="18" charset="2"/>
              <a:buChar char=""/>
              <a:defRPr sz="14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FontTx/>
              <a:buNone/>
            </a:pPr>
            <a:r>
              <a:rPr lang="en-US" altLang="en-US" sz="3200" dirty="0" smtClean="0">
                <a:solidFill>
                  <a:srgbClr val="0070C0"/>
                </a:solidFill>
                <a:latin typeface="Times New Roman" panose="02020603050405020304" pitchFamily="18" charset="0"/>
                <a:cs typeface="Times New Roman" panose="02020603050405020304" pitchFamily="18" charset="0"/>
              </a:rPr>
              <a:t>FORMATIVE ASSESSMENT</a:t>
            </a:r>
            <a:r>
              <a:rPr lang="en-GB" altLang="en-US" sz="3200" dirty="0" smtClean="0">
                <a:solidFill>
                  <a:srgbClr val="0070C0"/>
                </a:solidFill>
                <a:latin typeface="Times New Roman" panose="02020603050405020304" pitchFamily="18" charset="0"/>
                <a:cs typeface="Times New Roman" panose="02020603050405020304" pitchFamily="18" charset="0"/>
              </a:rPr>
              <a:t>: </a:t>
            </a:r>
            <a:r>
              <a:rPr lang="en-US" altLang="en-US" sz="3200" dirty="0" smtClean="0">
                <a:solidFill>
                  <a:srgbClr val="0070C0"/>
                </a:solidFill>
                <a:latin typeface="Times New Roman" panose="02020603050405020304" pitchFamily="18" charset="0"/>
                <a:cs typeface="Times New Roman" panose="02020603050405020304" pitchFamily="18" charset="0"/>
              </a:rPr>
              <a:t>PART OF DAILY TEACHING </a:t>
            </a:r>
            <a:endParaRPr lang="en-US" altLang="en-US" sz="3200" dirty="0">
              <a:solidFill>
                <a:srgbClr val="0070C0"/>
              </a:solidFill>
              <a:latin typeface="Times New Roman" panose="02020603050405020304" pitchFamily="18" charset="0"/>
              <a:cs typeface="Times New Roman" panose="02020603050405020304" pitchFamily="18" charset="0"/>
            </a:endParaRPr>
          </a:p>
        </p:txBody>
      </p:sp>
      <p:graphicFrame>
        <p:nvGraphicFramePr>
          <p:cNvPr id="2" name="Diagram 1"/>
          <p:cNvGraphicFramePr/>
          <p:nvPr>
            <p:extLst>
              <p:ext uri="{D42A27DB-BD31-4B8C-83A1-F6EECF244321}">
                <p14:modId xmlns:p14="http://schemas.microsoft.com/office/powerpoint/2010/main" val="3202319469"/>
              </p:ext>
            </p:extLst>
          </p:nvPr>
        </p:nvGraphicFramePr>
        <p:xfrm>
          <a:off x="2927648" y="2101602"/>
          <a:ext cx="6096000" cy="39196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2710"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1"/>
              </a:buClr>
              <a:buFont typeface="Webdings" panose="05030102010509060703" pitchFamily="18" charset="2"/>
              <a:buChar char="4"/>
              <a:defRPr sz="2400">
                <a:solidFill>
                  <a:srgbClr val="404040"/>
                </a:solidFill>
                <a:latin typeface="Arial" panose="020B0604020202020204" pitchFamily="34" charset="0"/>
                <a:ea typeface="ＭＳ Ｐゴシック" panose="020B0600070205080204" pitchFamily="34" charset="-128"/>
              </a:defRPr>
            </a:lvl1pPr>
            <a:lvl2pPr marL="742950" indent="-285750">
              <a:spcBef>
                <a:spcPct val="30000"/>
              </a:spcBef>
              <a:buClr>
                <a:schemeClr val="accent1"/>
              </a:buClr>
              <a:buFont typeface="Webdings" panose="05030102010509060703" pitchFamily="18" charset="2"/>
              <a:buChar char="4"/>
              <a:defRPr sz="2400">
                <a:solidFill>
                  <a:srgbClr val="404040"/>
                </a:solidFill>
                <a:latin typeface="Arial" panose="020B0604020202020204" pitchFamily="34" charset="0"/>
                <a:ea typeface="ＭＳ Ｐゴシック" panose="020B0600070205080204" pitchFamily="34" charset="-128"/>
              </a:defRPr>
            </a:lvl2pPr>
            <a:lvl3pPr marL="1143000" indent="-228600">
              <a:spcBef>
                <a:spcPct val="30000"/>
              </a:spcBef>
              <a:buClr>
                <a:schemeClr val="accent1"/>
              </a:buClr>
              <a:buFont typeface="Webdings" panose="05030102010509060703" pitchFamily="18" charset="2"/>
              <a:buChar char="4"/>
              <a:defRPr sz="2000">
                <a:solidFill>
                  <a:srgbClr val="404040"/>
                </a:solidFill>
                <a:latin typeface="Arial" panose="020B0604020202020204" pitchFamily="34" charset="0"/>
                <a:ea typeface="ＭＳ Ｐゴシック" panose="020B0600070205080204" pitchFamily="34" charset="-128"/>
              </a:defRPr>
            </a:lvl3pPr>
            <a:lvl4pPr marL="1600200" indent="-228600">
              <a:spcBef>
                <a:spcPct val="30000"/>
              </a:spcBef>
              <a:buClr>
                <a:schemeClr val="accent1"/>
              </a:buClr>
              <a:buFont typeface="Webdings" panose="05030102010509060703" pitchFamily="18" charset="2"/>
              <a:buChar char=""/>
              <a:defRPr sz="14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buClr>
                <a:schemeClr val="accent1"/>
              </a:buClr>
              <a:buFont typeface="Webdings" panose="05030102010509060703" pitchFamily="18" charset="2"/>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buClr>
                <a:schemeClr val="accent1"/>
              </a:buClr>
              <a:buFont typeface="Webdings" panose="05030102010509060703" pitchFamily="18" charset="2"/>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buClr>
                <a:schemeClr val="accent1"/>
              </a:buClr>
              <a:buFont typeface="Webdings" panose="05030102010509060703" pitchFamily="18" charset="2"/>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buClr>
                <a:schemeClr val="accent1"/>
              </a:buClr>
              <a:buFont typeface="Webdings" panose="05030102010509060703" pitchFamily="18" charset="2"/>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buClr>
                <a:schemeClr val="accent1"/>
              </a:buClr>
              <a:buFont typeface="Webdings" panose="05030102010509060703" pitchFamily="18" charset="2"/>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fld id="{960C8A74-12D1-4FF7-B8EC-7C0C4694056D}" type="slidenum">
              <a:rPr lang="en-GB" altLang="en-US" sz="700"/>
              <a:pPr>
                <a:spcBef>
                  <a:spcPct val="0"/>
                </a:spcBef>
                <a:buClrTx/>
                <a:buFontTx/>
                <a:buNone/>
              </a:pPr>
              <a:t>43</a:t>
            </a:fld>
            <a:endParaRPr lang="en-GB" altLang="en-US" sz="700"/>
          </a:p>
        </p:txBody>
      </p:sp>
    </p:spTree>
    <p:extLst>
      <p:ext uri="{BB962C8B-B14F-4D97-AF65-F5344CB8AC3E}">
        <p14:creationId xmlns:p14="http://schemas.microsoft.com/office/powerpoint/2010/main" val="2610185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5"/>
          <p:cNvPicPr>
            <a:picLocks/>
          </p:cNvPicPr>
          <p:nvPr/>
        </p:nvPicPr>
        <p:blipFill>
          <a:blip r:embed="rId3" cstate="print">
            <a:extLst>
              <a:ext uri="{28A0092B-C50C-407E-A947-70E740481C1C}">
                <a14:useLocalDpi xmlns:a14="http://schemas.microsoft.com/office/drawing/2010/main" val="0"/>
              </a:ext>
            </a:extLst>
          </a:blip>
          <a:srcRect l="70610" t="14427" r="13039" b="10152"/>
          <a:stretch>
            <a:fillRect/>
          </a:stretch>
        </p:blipFill>
        <p:spPr bwMode="auto">
          <a:xfrm>
            <a:off x="1000664" y="607714"/>
            <a:ext cx="4088410" cy="5885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Callout 4"/>
          <p:cNvSpPr/>
          <p:nvPr/>
        </p:nvSpPr>
        <p:spPr>
          <a:xfrm>
            <a:off x="4863706" y="2346384"/>
            <a:ext cx="6436897" cy="3709359"/>
          </a:xfrm>
          <a:prstGeom prst="wedgeEllipseCallout">
            <a:avLst>
              <a:gd name="adj1" fmla="val -52939"/>
              <a:gd name="adj2" fmla="val -3887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ts val="0"/>
              </a:spcAft>
              <a:defRPr/>
            </a:pPr>
            <a:r>
              <a:rPr lang="en-GB" sz="2400" dirty="0">
                <a:ea typeface="Calibri"/>
                <a:cs typeface="Times New Roman"/>
              </a:rPr>
              <a:t>‘A criteria-based  assessment model compares learners’ achievements with clearly defined, collectively developed criteria, which are known to all participants of the process in advance.’  </a:t>
            </a:r>
          </a:p>
        </p:txBody>
      </p:sp>
      <p:sp>
        <p:nvSpPr>
          <p:cNvPr id="12" name="Номер слайда 3"/>
          <p:cNvSpPr>
            <a:spLocks noGrp="1"/>
          </p:cNvSpPr>
          <p:nvPr>
            <p:ph type="sldNum" sz="quarter" idx="12"/>
          </p:nvPr>
        </p:nvSpPr>
        <p:spPr>
          <a:xfrm>
            <a:off x="8610600" y="6356350"/>
            <a:ext cx="2743200" cy="365125"/>
          </a:xfrm>
        </p:spPr>
        <p:txBody>
          <a:bodyPr/>
          <a:lstStyle/>
          <a:p>
            <a:r>
              <a:rPr lang="en-US" dirty="0" smtClean="0"/>
              <a:t>43</a:t>
            </a:r>
            <a:endParaRPr lang="en-US" dirty="0"/>
          </a:p>
        </p:txBody>
      </p:sp>
    </p:spTree>
    <p:extLst>
      <p:ext uri="{BB962C8B-B14F-4D97-AF65-F5344CB8AC3E}">
        <p14:creationId xmlns:p14="http://schemas.microsoft.com/office/powerpoint/2010/main" val="21648509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5"/>
          <p:cNvPicPr>
            <a:picLocks/>
          </p:cNvPicPr>
          <p:nvPr/>
        </p:nvPicPr>
        <p:blipFill>
          <a:blip r:embed="rId3" cstate="print">
            <a:extLst>
              <a:ext uri="{28A0092B-C50C-407E-A947-70E740481C1C}">
                <a14:useLocalDpi xmlns:a14="http://schemas.microsoft.com/office/drawing/2010/main" val="0"/>
              </a:ext>
            </a:extLst>
          </a:blip>
          <a:srcRect l="70610" t="14427" r="13039" b="10152"/>
          <a:stretch>
            <a:fillRect/>
          </a:stretch>
        </p:blipFill>
        <p:spPr bwMode="auto">
          <a:xfrm>
            <a:off x="1135063" y="648817"/>
            <a:ext cx="4037002" cy="5917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Callout 5"/>
          <p:cNvSpPr/>
          <p:nvPr/>
        </p:nvSpPr>
        <p:spPr>
          <a:xfrm>
            <a:off x="5151677" y="2363638"/>
            <a:ext cx="6355960" cy="3923066"/>
          </a:xfrm>
          <a:prstGeom prst="wedgeEllipseCallout">
            <a:avLst>
              <a:gd name="adj1" fmla="val -52939"/>
              <a:gd name="adj2" fmla="val -3887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ts val="0"/>
              </a:spcAft>
              <a:defRPr/>
            </a:pPr>
            <a:r>
              <a:rPr lang="en-GB" sz="2400" dirty="0">
                <a:ea typeface="Calibri"/>
                <a:cs typeface="Times New Roman"/>
              </a:rPr>
              <a:t>‘Criteria-based assessment is fairer to learners than the traditional method applied in Kazakhstan.’ </a:t>
            </a:r>
          </a:p>
        </p:txBody>
      </p:sp>
      <p:sp>
        <p:nvSpPr>
          <p:cNvPr id="9" name="Номер слайда 3"/>
          <p:cNvSpPr txBox="1">
            <a:spLocks/>
          </p:cNvSpPr>
          <p:nvPr/>
        </p:nvSpPr>
        <p:spPr>
          <a:xfrm>
            <a:off x="8610600" y="6356350"/>
            <a:ext cx="27432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44</a:t>
            </a:r>
            <a:endParaRPr lang="en-US" dirty="0"/>
          </a:p>
        </p:txBody>
      </p:sp>
    </p:spTree>
    <p:extLst>
      <p:ext uri="{BB962C8B-B14F-4D97-AF65-F5344CB8AC3E}">
        <p14:creationId xmlns:p14="http://schemas.microsoft.com/office/powerpoint/2010/main" val="2754859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Прямая соединительная линия 15"/>
          <p:cNvCxnSpPr/>
          <p:nvPr/>
        </p:nvCxnSpPr>
        <p:spPr>
          <a:xfrm>
            <a:off x="8728684" y="2401940"/>
            <a:ext cx="0" cy="490904"/>
          </a:xfrm>
          <a:prstGeom prst="line">
            <a:avLst/>
          </a:prstGeom>
        </p:spPr>
        <p:style>
          <a:lnRef idx="3">
            <a:schemeClr val="accent1"/>
          </a:lnRef>
          <a:fillRef idx="0">
            <a:schemeClr val="accent1"/>
          </a:fillRef>
          <a:effectRef idx="2">
            <a:schemeClr val="accent1"/>
          </a:effectRef>
          <a:fontRef idx="minor">
            <a:schemeClr val="tx1"/>
          </a:fontRef>
        </p:style>
      </p:cxnSp>
      <p:cxnSp>
        <p:nvCxnSpPr>
          <p:cNvPr id="15" name="Прямая соединительная линия 14"/>
          <p:cNvCxnSpPr/>
          <p:nvPr/>
        </p:nvCxnSpPr>
        <p:spPr>
          <a:xfrm>
            <a:off x="2948598" y="2401940"/>
            <a:ext cx="0" cy="490904"/>
          </a:xfrm>
          <a:prstGeom prst="line">
            <a:avLst/>
          </a:prstGeom>
        </p:spPr>
        <p:style>
          <a:lnRef idx="3">
            <a:schemeClr val="accent1"/>
          </a:lnRef>
          <a:fillRef idx="0">
            <a:schemeClr val="accent1"/>
          </a:fillRef>
          <a:effectRef idx="2">
            <a:schemeClr val="accent1"/>
          </a:effectRef>
          <a:fontRef idx="minor">
            <a:schemeClr val="tx1"/>
          </a:fontRef>
        </p:style>
      </p:cxnSp>
      <p:sp>
        <p:nvSpPr>
          <p:cNvPr id="4" name="TextBox 3"/>
          <p:cNvSpPr txBox="1"/>
          <p:nvPr/>
        </p:nvSpPr>
        <p:spPr>
          <a:xfrm>
            <a:off x="2253489" y="294413"/>
            <a:ext cx="9036497" cy="1077218"/>
          </a:xfrm>
          <a:prstGeom prst="rect">
            <a:avLst/>
          </a:prstGeom>
          <a:noFill/>
        </p:spPr>
        <p:txBody>
          <a:bodyPr wrap="square" rtlCol="0">
            <a:spAutoFit/>
          </a:bodyPr>
          <a:lstStyle/>
          <a:p>
            <a:pPr algn="ctr">
              <a:defRPr/>
            </a:pPr>
            <a:r>
              <a:rPr lang="en-US" altLang="en-US" sz="3200" b="1" kern="0" dirty="0">
                <a:solidFill>
                  <a:srgbClr val="0070C0"/>
                </a:solidFill>
                <a:latin typeface="Arial" panose="020B0604020202020204" pitchFamily="34" charset="0"/>
                <a:cs typeface="Arial" panose="020B0604020202020204" pitchFamily="34" charset="0"/>
              </a:rPr>
              <a:t>Overview of the Criteria-based Assessment model</a:t>
            </a:r>
          </a:p>
        </p:txBody>
      </p:sp>
      <p:sp>
        <p:nvSpPr>
          <p:cNvPr id="6" name="Прямоугольник 5"/>
          <p:cNvSpPr/>
          <p:nvPr/>
        </p:nvSpPr>
        <p:spPr>
          <a:xfrm>
            <a:off x="2133565" y="1454325"/>
            <a:ext cx="7879298" cy="502008"/>
          </a:xfrm>
          <a:prstGeom prst="rect">
            <a:avLst/>
          </a:prstGeom>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defRPr/>
            </a:pPr>
            <a:r>
              <a:rPr lang="en-US" altLang="en-US" sz="2000" b="1" kern="0" dirty="0">
                <a:solidFill>
                  <a:schemeClr val="tx1"/>
                </a:solidFill>
                <a:latin typeface="Arial" panose="020B0604020202020204" pitchFamily="34" charset="0"/>
                <a:cs typeface="Arial" panose="020B0604020202020204" pitchFamily="34" charset="0"/>
              </a:rPr>
              <a:t>Criteria-based Assessment model</a:t>
            </a:r>
          </a:p>
        </p:txBody>
      </p:sp>
      <p:cxnSp>
        <p:nvCxnSpPr>
          <p:cNvPr id="7" name="Прямая соединительная линия 6"/>
          <p:cNvCxnSpPr/>
          <p:nvPr/>
        </p:nvCxnSpPr>
        <p:spPr>
          <a:xfrm>
            <a:off x="5979137" y="1952226"/>
            <a:ext cx="0" cy="449715"/>
          </a:xfrm>
          <a:prstGeom prst="line">
            <a:avLst/>
          </a:prstGeom>
        </p:spPr>
        <p:style>
          <a:lnRef idx="3">
            <a:schemeClr val="accent1"/>
          </a:lnRef>
          <a:fillRef idx="0">
            <a:schemeClr val="accent1"/>
          </a:fillRef>
          <a:effectRef idx="2">
            <a:schemeClr val="accent1"/>
          </a:effectRef>
          <a:fontRef idx="minor">
            <a:schemeClr val="tx1"/>
          </a:fontRef>
        </p:style>
      </p:cxnSp>
      <p:cxnSp>
        <p:nvCxnSpPr>
          <p:cNvPr id="8" name="Прямая соединительная линия 7"/>
          <p:cNvCxnSpPr/>
          <p:nvPr/>
        </p:nvCxnSpPr>
        <p:spPr>
          <a:xfrm>
            <a:off x="2949292" y="2401941"/>
            <a:ext cx="5779392" cy="423"/>
          </a:xfrm>
          <a:prstGeom prst="line">
            <a:avLst/>
          </a:prstGeom>
        </p:spPr>
        <p:style>
          <a:lnRef idx="3">
            <a:schemeClr val="accent1"/>
          </a:lnRef>
          <a:fillRef idx="0">
            <a:schemeClr val="accent1"/>
          </a:fillRef>
          <a:effectRef idx="2">
            <a:schemeClr val="accent1"/>
          </a:effectRef>
          <a:fontRef idx="minor">
            <a:schemeClr val="tx1"/>
          </a:fontRef>
        </p:style>
      </p:cxnSp>
      <p:sp>
        <p:nvSpPr>
          <p:cNvPr id="9" name="Прямоугольник 8"/>
          <p:cNvSpPr/>
          <p:nvPr/>
        </p:nvSpPr>
        <p:spPr>
          <a:xfrm>
            <a:off x="1190847" y="2755287"/>
            <a:ext cx="3955311" cy="824728"/>
          </a:xfrm>
          <a:prstGeom prst="rect">
            <a:avLst/>
          </a:prstGeom>
          <a:solidFill>
            <a:schemeClr val="accent3">
              <a:lumMod val="60000"/>
              <a:lumOff val="40000"/>
            </a:schemeClr>
          </a:solidFill>
        </p:spPr>
        <p:style>
          <a:lnRef idx="1">
            <a:schemeClr val="accent3"/>
          </a:lnRef>
          <a:fillRef idx="3">
            <a:schemeClr val="accent3"/>
          </a:fillRef>
          <a:effectRef idx="2">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2000" dirty="0" smtClean="0">
                <a:solidFill>
                  <a:schemeClr val="tx1"/>
                </a:solidFill>
                <a:ea typeface="Calibri"/>
                <a:cs typeface="Times New Roman"/>
              </a:rPr>
              <a:t>Formative assessment</a:t>
            </a:r>
            <a:endParaRPr lang="ru-RU" sz="2000" dirty="0">
              <a:solidFill>
                <a:schemeClr val="tx1"/>
              </a:solidFill>
              <a:ea typeface="Calibri"/>
              <a:cs typeface="Times New Roman"/>
            </a:endParaRPr>
          </a:p>
        </p:txBody>
      </p:sp>
      <p:sp>
        <p:nvSpPr>
          <p:cNvPr id="12" name="Прямоугольник 11"/>
          <p:cNvSpPr/>
          <p:nvPr/>
        </p:nvSpPr>
        <p:spPr>
          <a:xfrm>
            <a:off x="5446416" y="2755287"/>
            <a:ext cx="5568913" cy="824478"/>
          </a:xfrm>
          <a:prstGeom prst="rect">
            <a:avLst/>
          </a:prstGeom>
          <a:solidFill>
            <a:schemeClr val="accent3">
              <a:lumMod val="60000"/>
              <a:lumOff val="40000"/>
            </a:schemeClr>
          </a:solidFill>
        </p:spPr>
        <p:style>
          <a:lnRef idx="1">
            <a:schemeClr val="accent3"/>
          </a:lnRef>
          <a:fillRef idx="3">
            <a:schemeClr val="accent3"/>
          </a:fillRef>
          <a:effectRef idx="2">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2000" dirty="0" smtClean="0">
                <a:solidFill>
                  <a:schemeClr val="tx1"/>
                </a:solidFill>
                <a:ea typeface="Calibri"/>
                <a:cs typeface="Times New Roman"/>
              </a:rPr>
              <a:t>Summative assessment</a:t>
            </a:r>
            <a:endParaRPr lang="ru-RU" sz="2000" dirty="0">
              <a:solidFill>
                <a:schemeClr val="tx1"/>
              </a:solidFill>
              <a:ea typeface="Calibri"/>
              <a:cs typeface="Times New Roman"/>
            </a:endParaRP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0167" y="4014302"/>
            <a:ext cx="3521968" cy="193280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Стрелка углом 10"/>
          <p:cNvSpPr/>
          <p:nvPr/>
        </p:nvSpPr>
        <p:spPr>
          <a:xfrm rot="10184762" flipH="1">
            <a:off x="7853476" y="3853445"/>
            <a:ext cx="1371599" cy="146785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pic>
        <p:nvPicPr>
          <p:cNvPr id="1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72735" y="3743086"/>
            <a:ext cx="1933648" cy="221598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87310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75520" y="274638"/>
            <a:ext cx="8784976" cy="1143000"/>
          </a:xfrm>
        </p:spPr>
        <p:txBody>
          <a:bodyPr>
            <a:normAutofit/>
          </a:bodyPr>
          <a:lstStyle/>
          <a:p>
            <a:pPr algn="ctr"/>
            <a:r>
              <a:rPr lang="en-US" sz="3200" dirty="0" smtClean="0">
                <a:solidFill>
                  <a:schemeClr val="accent1"/>
                </a:solidFill>
                <a:latin typeface="Times New Roman" panose="02020603050405020304" pitchFamily="18" charset="0"/>
                <a:cs typeface="Times New Roman" panose="02020603050405020304" pitchFamily="18" charset="0"/>
              </a:rPr>
              <a:t>SUMMATIVE ASSESSMENT </a:t>
            </a:r>
            <a:endParaRPr lang="ru-RU" sz="3200" dirty="0">
              <a:solidFill>
                <a:schemeClr val="accent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703512" y="1187739"/>
            <a:ext cx="4505702" cy="4773116"/>
          </a:xfrm>
        </p:spPr>
        <p:txBody>
          <a:bodyPr>
            <a:noAutofit/>
          </a:bodyPr>
          <a:lstStyle/>
          <a:p>
            <a:pPr lvl="0"/>
            <a:r>
              <a:rPr lang="en-US" sz="2400" dirty="0"/>
              <a:t>Type of assessment, which is carried out after completion of a certain academic period (term, </a:t>
            </a:r>
            <a:r>
              <a:rPr lang="en-US" sz="2400" dirty="0" smtClean="0"/>
              <a:t>trimester, academic </a:t>
            </a:r>
            <a:r>
              <a:rPr lang="en-US" sz="2400" dirty="0"/>
              <a:t>year, level of </a:t>
            </a:r>
            <a:r>
              <a:rPr lang="en-US" sz="2400" dirty="0" smtClean="0"/>
              <a:t>comprehensive education</a:t>
            </a:r>
            <a:r>
              <a:rPr lang="en-US" sz="2400" dirty="0"/>
              <a:t>), as well as </a:t>
            </a:r>
            <a:r>
              <a:rPr lang="en-US" sz="2400" dirty="0" smtClean="0"/>
              <a:t>across units </a:t>
            </a:r>
            <a:r>
              <a:rPr lang="en-US" sz="2400" dirty="0"/>
              <a:t>/ </a:t>
            </a:r>
            <a:r>
              <a:rPr lang="en-US" sz="2400" dirty="0" smtClean="0"/>
              <a:t>cross-curricular topics of subject </a:t>
            </a:r>
            <a:r>
              <a:rPr lang="en-US" sz="2400" dirty="0" err="1" smtClean="0"/>
              <a:t>programmes</a:t>
            </a:r>
            <a:r>
              <a:rPr lang="en-US" sz="2400" dirty="0" smtClean="0"/>
              <a:t> with </a:t>
            </a:r>
            <a:r>
              <a:rPr lang="en-US" sz="2400" dirty="0"/>
              <a:t>scoring and grading</a:t>
            </a:r>
            <a:r>
              <a:rPr lang="ru-RU" sz="2400" dirty="0" smtClean="0"/>
              <a:t>. </a:t>
            </a:r>
            <a:endParaRPr lang="ru-RU" sz="2400" dirty="0"/>
          </a:p>
          <a:p>
            <a:pPr marL="0" indent="0">
              <a:buNone/>
            </a:pPr>
            <a:r>
              <a:rPr lang="ru-RU" sz="2400" dirty="0">
                <a:latin typeface="Arial Narrow" panose="020B0606020202030204" pitchFamily="34" charset="0"/>
              </a:rPr>
              <a:t> </a:t>
            </a:r>
          </a:p>
        </p:txBody>
      </p:sp>
      <p:sp>
        <p:nvSpPr>
          <p:cNvPr id="4" name="Номер слайда 3"/>
          <p:cNvSpPr>
            <a:spLocks noGrp="1"/>
          </p:cNvSpPr>
          <p:nvPr>
            <p:ph type="sldNum" sz="quarter" idx="12"/>
          </p:nvPr>
        </p:nvSpPr>
        <p:spPr/>
        <p:txBody>
          <a:bodyPr/>
          <a:lstStyle/>
          <a:p>
            <a:fld id="{FBF750E4-7867-45A6-94BB-B30865F9216B}" type="slidenum">
              <a:rPr lang="ru-RU" smtClean="0"/>
              <a:pPr/>
              <a:t>47</a:t>
            </a:fld>
            <a:endParaRPr lang="ru-RU"/>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4152" y="1793749"/>
            <a:ext cx="2885809" cy="3561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Стрелка вправо 5"/>
          <p:cNvSpPr/>
          <p:nvPr/>
        </p:nvSpPr>
        <p:spPr>
          <a:xfrm>
            <a:off x="6209215" y="3419060"/>
            <a:ext cx="835609" cy="73002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latin typeface="Arial Narrow" panose="020B0606020202030204" pitchFamily="34" charset="0"/>
            </a:endParaRPr>
          </a:p>
        </p:txBody>
      </p:sp>
    </p:spTree>
    <p:extLst>
      <p:ext uri="{BB962C8B-B14F-4D97-AF65-F5344CB8AC3E}">
        <p14:creationId xmlns:p14="http://schemas.microsoft.com/office/powerpoint/2010/main" val="8483368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Прямая соединительная линия 16"/>
          <p:cNvCxnSpPr/>
          <p:nvPr/>
        </p:nvCxnSpPr>
        <p:spPr>
          <a:xfrm>
            <a:off x="3879333" y="4075153"/>
            <a:ext cx="0" cy="490904"/>
          </a:xfrm>
          <a:prstGeom prst="line">
            <a:avLst/>
          </a:prstGeom>
        </p:spPr>
        <p:style>
          <a:lnRef idx="3">
            <a:schemeClr val="accent1"/>
          </a:lnRef>
          <a:fillRef idx="0">
            <a:schemeClr val="accent1"/>
          </a:fillRef>
          <a:effectRef idx="2">
            <a:schemeClr val="accent1"/>
          </a:effectRef>
          <a:fontRef idx="minor">
            <a:schemeClr val="tx1"/>
          </a:fontRef>
        </p:style>
      </p:cxnSp>
      <p:cxnSp>
        <p:nvCxnSpPr>
          <p:cNvPr id="18" name="Прямая соединительная линия 17"/>
          <p:cNvCxnSpPr/>
          <p:nvPr/>
        </p:nvCxnSpPr>
        <p:spPr>
          <a:xfrm>
            <a:off x="6312024" y="4061993"/>
            <a:ext cx="0" cy="490904"/>
          </a:xfrm>
          <a:prstGeom prst="line">
            <a:avLst/>
          </a:prstGeom>
        </p:spPr>
        <p:style>
          <a:lnRef idx="3">
            <a:schemeClr val="accent1"/>
          </a:lnRef>
          <a:fillRef idx="0">
            <a:schemeClr val="accent1"/>
          </a:fillRef>
          <a:effectRef idx="2">
            <a:schemeClr val="accent1"/>
          </a:effectRef>
          <a:fontRef idx="minor">
            <a:schemeClr val="tx1"/>
          </a:fontRef>
        </p:style>
      </p:cxnSp>
      <p:cxnSp>
        <p:nvCxnSpPr>
          <p:cNvPr id="19" name="Прямая соединительная линия 18"/>
          <p:cNvCxnSpPr/>
          <p:nvPr/>
        </p:nvCxnSpPr>
        <p:spPr>
          <a:xfrm>
            <a:off x="9658234" y="4061993"/>
            <a:ext cx="0" cy="490904"/>
          </a:xfrm>
          <a:prstGeom prst="line">
            <a:avLst/>
          </a:prstGeom>
        </p:spPr>
        <p:style>
          <a:lnRef idx="3">
            <a:schemeClr val="accent1"/>
          </a:lnRef>
          <a:fillRef idx="0">
            <a:schemeClr val="accent1"/>
          </a:fillRef>
          <a:effectRef idx="2">
            <a:schemeClr val="accent1"/>
          </a:effectRef>
          <a:fontRef idx="minor">
            <a:schemeClr val="tx1"/>
          </a:fontRef>
        </p:style>
      </p:cxnSp>
      <p:cxnSp>
        <p:nvCxnSpPr>
          <p:cNvPr id="16" name="Прямая соединительная линия 15"/>
          <p:cNvCxnSpPr/>
          <p:nvPr/>
        </p:nvCxnSpPr>
        <p:spPr>
          <a:xfrm>
            <a:off x="8728684" y="2401940"/>
            <a:ext cx="0" cy="490904"/>
          </a:xfrm>
          <a:prstGeom prst="line">
            <a:avLst/>
          </a:prstGeom>
        </p:spPr>
        <p:style>
          <a:lnRef idx="3">
            <a:schemeClr val="accent1"/>
          </a:lnRef>
          <a:fillRef idx="0">
            <a:schemeClr val="accent1"/>
          </a:fillRef>
          <a:effectRef idx="2">
            <a:schemeClr val="accent1"/>
          </a:effectRef>
          <a:fontRef idx="minor">
            <a:schemeClr val="tx1"/>
          </a:fontRef>
        </p:style>
      </p:cxnSp>
      <p:cxnSp>
        <p:nvCxnSpPr>
          <p:cNvPr id="15" name="Прямая соединительная линия 14"/>
          <p:cNvCxnSpPr/>
          <p:nvPr/>
        </p:nvCxnSpPr>
        <p:spPr>
          <a:xfrm>
            <a:off x="2948598" y="2401940"/>
            <a:ext cx="0" cy="490904"/>
          </a:xfrm>
          <a:prstGeom prst="line">
            <a:avLst/>
          </a:prstGeom>
        </p:spPr>
        <p:style>
          <a:lnRef idx="3">
            <a:schemeClr val="accent1"/>
          </a:lnRef>
          <a:fillRef idx="0">
            <a:schemeClr val="accent1"/>
          </a:fillRef>
          <a:effectRef idx="2">
            <a:schemeClr val="accent1"/>
          </a:effectRef>
          <a:fontRef idx="minor">
            <a:schemeClr val="tx1"/>
          </a:fontRef>
        </p:style>
      </p:cxnSp>
      <p:sp>
        <p:nvSpPr>
          <p:cNvPr id="4" name="TextBox 3"/>
          <p:cNvSpPr txBox="1"/>
          <p:nvPr/>
        </p:nvSpPr>
        <p:spPr>
          <a:xfrm>
            <a:off x="1524001" y="260648"/>
            <a:ext cx="9036497" cy="1077218"/>
          </a:xfrm>
          <a:prstGeom prst="rect">
            <a:avLst/>
          </a:prstGeom>
          <a:noFill/>
        </p:spPr>
        <p:txBody>
          <a:bodyPr wrap="square" rtlCol="0">
            <a:spAutoFit/>
          </a:bodyPr>
          <a:lstStyle/>
          <a:p>
            <a:pPr>
              <a:defRPr/>
            </a:pPr>
            <a:r>
              <a:rPr lang="en-US" altLang="en-US" sz="3200" b="1" kern="0" dirty="0">
                <a:solidFill>
                  <a:srgbClr val="0070C0"/>
                </a:solidFill>
                <a:latin typeface="Arial" panose="020B0604020202020204" pitchFamily="34" charset="0"/>
                <a:cs typeface="Arial" panose="020B0604020202020204" pitchFamily="34" charset="0"/>
              </a:rPr>
              <a:t>Overview of the Criteria-based Assessment model</a:t>
            </a:r>
          </a:p>
        </p:txBody>
      </p:sp>
      <p:sp>
        <p:nvSpPr>
          <p:cNvPr id="6" name="Прямоугольник 5"/>
          <p:cNvSpPr/>
          <p:nvPr/>
        </p:nvSpPr>
        <p:spPr>
          <a:xfrm>
            <a:off x="2133565" y="1454325"/>
            <a:ext cx="7879298" cy="502008"/>
          </a:xfrm>
          <a:prstGeom prst="rect">
            <a:avLst/>
          </a:prstGeom>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altLang="en-US" sz="2000" b="1" kern="0" dirty="0">
                <a:solidFill>
                  <a:schemeClr val="tx1"/>
                </a:solidFill>
                <a:latin typeface="Arial" panose="020B0604020202020204" pitchFamily="34" charset="0"/>
                <a:cs typeface="Arial" panose="020B0604020202020204" pitchFamily="34" charset="0"/>
              </a:rPr>
              <a:t>Criteria-based Assessment</a:t>
            </a:r>
            <a:endParaRPr lang="ru-RU" sz="2000" b="1" dirty="0">
              <a:solidFill>
                <a:schemeClr val="tx1"/>
              </a:solidFill>
              <a:latin typeface="Arial Narrow" panose="020B0606020202030204" pitchFamily="34" charset="0"/>
              <a:ea typeface="Calibri"/>
              <a:cs typeface="Times New Roman"/>
            </a:endParaRPr>
          </a:p>
        </p:txBody>
      </p:sp>
      <p:cxnSp>
        <p:nvCxnSpPr>
          <p:cNvPr id="7" name="Прямая соединительная линия 6"/>
          <p:cNvCxnSpPr/>
          <p:nvPr/>
        </p:nvCxnSpPr>
        <p:spPr>
          <a:xfrm>
            <a:off x="5979137" y="1952226"/>
            <a:ext cx="0" cy="449715"/>
          </a:xfrm>
          <a:prstGeom prst="line">
            <a:avLst/>
          </a:prstGeom>
        </p:spPr>
        <p:style>
          <a:lnRef idx="3">
            <a:schemeClr val="accent1"/>
          </a:lnRef>
          <a:fillRef idx="0">
            <a:schemeClr val="accent1"/>
          </a:fillRef>
          <a:effectRef idx="2">
            <a:schemeClr val="accent1"/>
          </a:effectRef>
          <a:fontRef idx="minor">
            <a:schemeClr val="tx1"/>
          </a:fontRef>
        </p:style>
      </p:cxnSp>
      <p:cxnSp>
        <p:nvCxnSpPr>
          <p:cNvPr id="8" name="Прямая соединительная линия 7"/>
          <p:cNvCxnSpPr/>
          <p:nvPr/>
        </p:nvCxnSpPr>
        <p:spPr>
          <a:xfrm>
            <a:off x="2949292" y="2401941"/>
            <a:ext cx="5779392" cy="423"/>
          </a:xfrm>
          <a:prstGeom prst="line">
            <a:avLst/>
          </a:prstGeom>
        </p:spPr>
        <p:style>
          <a:lnRef idx="3">
            <a:schemeClr val="accent1"/>
          </a:lnRef>
          <a:fillRef idx="0">
            <a:schemeClr val="accent1"/>
          </a:fillRef>
          <a:effectRef idx="2">
            <a:schemeClr val="accent1"/>
          </a:effectRef>
          <a:fontRef idx="minor">
            <a:schemeClr val="tx1"/>
          </a:fontRef>
        </p:style>
      </p:cxnSp>
      <p:sp>
        <p:nvSpPr>
          <p:cNvPr id="9" name="Прямоугольник 8"/>
          <p:cNvSpPr/>
          <p:nvPr/>
        </p:nvSpPr>
        <p:spPr>
          <a:xfrm>
            <a:off x="2100270" y="2755287"/>
            <a:ext cx="2211406" cy="824728"/>
          </a:xfrm>
          <a:prstGeom prst="rect">
            <a:avLst/>
          </a:prstGeom>
          <a:solidFill>
            <a:schemeClr val="accent3">
              <a:lumMod val="60000"/>
              <a:lumOff val="40000"/>
            </a:schemeClr>
          </a:solidFill>
        </p:spPr>
        <p:style>
          <a:lnRef idx="1">
            <a:schemeClr val="accent3"/>
          </a:lnRef>
          <a:fillRef idx="3">
            <a:schemeClr val="accent3"/>
          </a:fillRef>
          <a:effectRef idx="2">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2000" dirty="0" smtClean="0">
                <a:solidFill>
                  <a:schemeClr val="tx1"/>
                </a:solidFill>
                <a:ea typeface="Calibri"/>
                <a:cs typeface="Times New Roman"/>
              </a:rPr>
              <a:t>Formative assessment</a:t>
            </a:r>
            <a:endParaRPr lang="ru-RU" sz="2000" dirty="0">
              <a:solidFill>
                <a:schemeClr val="tx1"/>
              </a:solidFill>
              <a:ea typeface="Calibri"/>
              <a:cs typeface="Times New Roman"/>
            </a:endParaRPr>
          </a:p>
        </p:txBody>
      </p:sp>
      <p:sp>
        <p:nvSpPr>
          <p:cNvPr id="10" name="Прямоугольник 9"/>
          <p:cNvSpPr/>
          <p:nvPr/>
        </p:nvSpPr>
        <p:spPr>
          <a:xfrm>
            <a:off x="2133565" y="4393535"/>
            <a:ext cx="2747528" cy="1582261"/>
          </a:xfrm>
          <a:prstGeom prst="rect">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2000" dirty="0" smtClean="0">
                <a:solidFill>
                  <a:schemeClr val="tx1"/>
                </a:solidFill>
                <a:ea typeface="Calibri"/>
                <a:cs typeface="Times New Roman"/>
              </a:rPr>
              <a:t>Summative assessment across a unit/cross-curricular  topic</a:t>
            </a:r>
            <a:endParaRPr lang="ru-RU" sz="2000" dirty="0">
              <a:solidFill>
                <a:schemeClr val="tx1"/>
              </a:solidFill>
              <a:ea typeface="Calibri"/>
              <a:cs typeface="Times New Roman"/>
            </a:endParaRPr>
          </a:p>
        </p:txBody>
      </p:sp>
      <p:sp>
        <p:nvSpPr>
          <p:cNvPr id="11" name="Прямоугольник 10"/>
          <p:cNvSpPr/>
          <p:nvPr/>
        </p:nvSpPr>
        <p:spPr>
          <a:xfrm>
            <a:off x="5225497" y="4393536"/>
            <a:ext cx="2173053" cy="1582260"/>
          </a:xfrm>
          <a:prstGeom prst="rect">
            <a:avLst/>
          </a:prstGeom>
          <a:solidFill>
            <a:schemeClr val="accent2">
              <a:lumMod val="60000"/>
              <a:lumOff val="40000"/>
            </a:schemeClr>
          </a:solidFill>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2000" dirty="0">
                <a:solidFill>
                  <a:schemeClr val="tx1"/>
                </a:solidFill>
                <a:ea typeface="Calibri"/>
                <a:cs typeface="Times New Roman"/>
              </a:rPr>
              <a:t>Summative </a:t>
            </a:r>
            <a:r>
              <a:rPr lang="en-US" sz="2000" dirty="0" smtClean="0">
                <a:solidFill>
                  <a:schemeClr val="tx1"/>
                </a:solidFill>
                <a:ea typeface="Calibri"/>
                <a:cs typeface="Times New Roman"/>
              </a:rPr>
              <a:t>assessment for a term </a:t>
            </a:r>
            <a:endParaRPr lang="ru-RU" sz="2000" dirty="0">
              <a:solidFill>
                <a:schemeClr val="tx1"/>
              </a:solidFill>
              <a:ea typeface="Calibri"/>
              <a:cs typeface="Times New Roman"/>
            </a:endParaRPr>
          </a:p>
        </p:txBody>
      </p:sp>
      <p:sp>
        <p:nvSpPr>
          <p:cNvPr id="12" name="Прямоугольник 11"/>
          <p:cNvSpPr/>
          <p:nvPr/>
        </p:nvSpPr>
        <p:spPr>
          <a:xfrm>
            <a:off x="5446417" y="2755287"/>
            <a:ext cx="4574732" cy="824478"/>
          </a:xfrm>
          <a:prstGeom prst="rect">
            <a:avLst/>
          </a:prstGeom>
          <a:solidFill>
            <a:schemeClr val="accent3">
              <a:lumMod val="60000"/>
              <a:lumOff val="40000"/>
            </a:schemeClr>
          </a:solidFill>
        </p:spPr>
        <p:style>
          <a:lnRef idx="1">
            <a:schemeClr val="accent3"/>
          </a:lnRef>
          <a:fillRef idx="3">
            <a:schemeClr val="accent3"/>
          </a:fillRef>
          <a:effectRef idx="2">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2000" dirty="0" smtClean="0">
                <a:solidFill>
                  <a:schemeClr val="tx1"/>
                </a:solidFill>
                <a:ea typeface="Calibri"/>
                <a:cs typeface="Times New Roman"/>
              </a:rPr>
              <a:t>Summative assessment</a:t>
            </a:r>
            <a:endParaRPr lang="ru-RU" sz="2000" dirty="0">
              <a:solidFill>
                <a:schemeClr val="tx1"/>
              </a:solidFill>
              <a:ea typeface="Calibri"/>
              <a:cs typeface="Times New Roman"/>
            </a:endParaRPr>
          </a:p>
        </p:txBody>
      </p:sp>
      <p:cxnSp>
        <p:nvCxnSpPr>
          <p:cNvPr id="13" name="Прямая соединительная линия 12"/>
          <p:cNvCxnSpPr/>
          <p:nvPr/>
        </p:nvCxnSpPr>
        <p:spPr>
          <a:xfrm>
            <a:off x="3879334" y="4076593"/>
            <a:ext cx="5778901" cy="0"/>
          </a:xfrm>
          <a:prstGeom prst="line">
            <a:avLst/>
          </a:prstGeom>
        </p:spPr>
        <p:style>
          <a:lnRef idx="3">
            <a:schemeClr val="accent1"/>
          </a:lnRef>
          <a:fillRef idx="0">
            <a:schemeClr val="accent1"/>
          </a:fillRef>
          <a:effectRef idx="2">
            <a:schemeClr val="accent1"/>
          </a:effectRef>
          <a:fontRef idx="minor">
            <a:schemeClr val="tx1"/>
          </a:fontRef>
        </p:style>
      </p:cxnSp>
      <p:sp>
        <p:nvSpPr>
          <p:cNvPr id="14" name="Прямоугольник 13"/>
          <p:cNvSpPr/>
          <p:nvPr/>
        </p:nvSpPr>
        <p:spPr>
          <a:xfrm>
            <a:off x="8256240" y="4362340"/>
            <a:ext cx="1925728" cy="1613456"/>
          </a:xfrm>
          <a:prstGeom prst="rect">
            <a:avLst/>
          </a:prstGeom>
          <a:solidFill>
            <a:schemeClr val="accent3">
              <a:lumMod val="40000"/>
              <a:lumOff val="60000"/>
            </a:schemeClr>
          </a:solidFill>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dirty="0">
                <a:solidFill>
                  <a:schemeClr val="tx1"/>
                </a:solidFill>
                <a:ea typeface="Calibri"/>
                <a:cs typeface="Times New Roman"/>
              </a:rPr>
              <a:t>Summative assessment </a:t>
            </a:r>
            <a:r>
              <a:rPr lang="en-US" dirty="0" smtClean="0">
                <a:solidFill>
                  <a:schemeClr val="tx1"/>
                </a:solidFill>
                <a:ea typeface="Calibri"/>
                <a:cs typeface="Times New Roman"/>
              </a:rPr>
              <a:t>for a level of education</a:t>
            </a:r>
            <a:endParaRPr lang="ru-RU" dirty="0">
              <a:solidFill>
                <a:schemeClr val="tx1"/>
              </a:solidFill>
              <a:ea typeface="Calibri"/>
              <a:cs typeface="Times New Roman"/>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42959" y="3545830"/>
            <a:ext cx="171450"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921536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3337" y="268444"/>
            <a:ext cx="12048663" cy="400110"/>
          </a:xfrm>
          <a:prstGeom prst="rect">
            <a:avLst/>
          </a:prstGeom>
          <a:noFill/>
        </p:spPr>
        <p:txBody>
          <a:bodyPr wrap="square" rtlCol="0">
            <a:spAutoFit/>
          </a:bodyPr>
          <a:lstStyle/>
          <a:p>
            <a:pPr algn="ctr"/>
            <a:r>
              <a:rPr lang="en-US" sz="2000" dirty="0" smtClean="0">
                <a:solidFill>
                  <a:schemeClr val="accent1"/>
                </a:solidFill>
                <a:latin typeface="Times New Roman" panose="02020603050405020304" pitchFamily="18" charset="0"/>
                <a:cs typeface="Times New Roman" panose="02020603050405020304" pitchFamily="18" charset="0"/>
              </a:rPr>
              <a:t>THE CRITERIA-BASED ASSESSMENT STRUCTURE  </a:t>
            </a:r>
            <a:endParaRPr lang="ru-RU" sz="2000" dirty="0">
              <a:solidFill>
                <a:schemeClr val="accent1"/>
              </a:solidFill>
              <a:latin typeface="Times New Roman" panose="02020603050405020304" pitchFamily="18" charset="0"/>
              <a:cs typeface="Times New Roman" panose="02020603050405020304" pitchFamily="18" charset="0"/>
            </a:endParaRPr>
          </a:p>
        </p:txBody>
      </p:sp>
      <p:grpSp>
        <p:nvGrpSpPr>
          <p:cNvPr id="3" name="Группа 2"/>
          <p:cNvGrpSpPr/>
          <p:nvPr/>
        </p:nvGrpSpPr>
        <p:grpSpPr>
          <a:xfrm>
            <a:off x="812753" y="789998"/>
            <a:ext cx="11106345" cy="4900093"/>
            <a:chOff x="812753" y="1593265"/>
            <a:chExt cx="11106345" cy="3964951"/>
          </a:xfrm>
        </p:grpSpPr>
        <p:cxnSp>
          <p:nvCxnSpPr>
            <p:cNvPr id="16" name="Прямая соединительная линия 15"/>
            <p:cNvCxnSpPr/>
            <p:nvPr/>
          </p:nvCxnSpPr>
          <p:spPr>
            <a:xfrm>
              <a:off x="8391573" y="2184605"/>
              <a:ext cx="0" cy="490904"/>
            </a:xfrm>
            <a:prstGeom prst="line">
              <a:avLst/>
            </a:prstGeom>
            <a:ln>
              <a:solidFill>
                <a:srgbClr val="002060"/>
              </a:solidFill>
            </a:ln>
          </p:spPr>
          <p:style>
            <a:lnRef idx="3">
              <a:schemeClr val="accent1"/>
            </a:lnRef>
            <a:fillRef idx="0">
              <a:schemeClr val="accent1"/>
            </a:fillRef>
            <a:effectRef idx="2">
              <a:schemeClr val="accent1"/>
            </a:effectRef>
            <a:fontRef idx="minor">
              <a:schemeClr val="tx1"/>
            </a:fontRef>
          </p:style>
        </p:cxnSp>
        <p:cxnSp>
          <p:nvCxnSpPr>
            <p:cNvPr id="15" name="Прямая соединительная линия 14"/>
            <p:cNvCxnSpPr/>
            <p:nvPr/>
          </p:nvCxnSpPr>
          <p:spPr>
            <a:xfrm>
              <a:off x="3428013" y="2199094"/>
              <a:ext cx="0" cy="490904"/>
            </a:xfrm>
            <a:prstGeom prst="line">
              <a:avLst/>
            </a:prstGeom>
            <a:ln>
              <a:solidFill>
                <a:srgbClr val="002060"/>
              </a:solidFill>
            </a:ln>
          </p:spPr>
          <p:style>
            <a:lnRef idx="3">
              <a:schemeClr val="accent1"/>
            </a:lnRef>
            <a:fillRef idx="0">
              <a:schemeClr val="accent1"/>
            </a:fillRef>
            <a:effectRef idx="2">
              <a:schemeClr val="accent1"/>
            </a:effectRef>
            <a:fontRef idx="minor">
              <a:schemeClr val="tx1"/>
            </a:fontRef>
          </p:style>
        </p:cxnSp>
        <p:sp>
          <p:nvSpPr>
            <p:cNvPr id="6" name="Прямоугольник 5"/>
            <p:cNvSpPr/>
            <p:nvPr/>
          </p:nvSpPr>
          <p:spPr>
            <a:xfrm>
              <a:off x="812753" y="1593265"/>
              <a:ext cx="10505731" cy="363067"/>
            </a:xfrm>
            <a:prstGeom prst="rect">
              <a:avLst/>
            </a:prstGeom>
            <a:solidFill>
              <a:schemeClr val="accent1">
                <a:lumMod val="20000"/>
                <a:lumOff val="80000"/>
              </a:schemeClr>
            </a:solidFill>
            <a:ln>
              <a:solidFill>
                <a:srgbClr val="002060"/>
              </a:solidFill>
            </a:ln>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b="1" dirty="0">
                  <a:solidFill>
                    <a:schemeClr val="tx1"/>
                  </a:solidFill>
                  <a:latin typeface="Arial Narrow" pitchFamily="34" charset="0"/>
                  <a:cs typeface="Times New Roman" pitchFamily="18" charset="0"/>
                </a:rPr>
                <a:t>Criteria-based Assessment </a:t>
              </a:r>
              <a:endParaRPr lang="ru-RU" dirty="0">
                <a:solidFill>
                  <a:schemeClr val="tx1"/>
                </a:solidFill>
                <a:effectLst/>
                <a:latin typeface="Arial Narrow" pitchFamily="34" charset="0"/>
                <a:ea typeface="Calibri"/>
                <a:cs typeface="Times New Roman" pitchFamily="18" charset="0"/>
              </a:endParaRPr>
            </a:p>
          </p:txBody>
        </p:sp>
        <p:cxnSp>
          <p:nvCxnSpPr>
            <p:cNvPr id="7" name="Прямая соединительная линия 6"/>
            <p:cNvCxnSpPr/>
            <p:nvPr/>
          </p:nvCxnSpPr>
          <p:spPr>
            <a:xfrm>
              <a:off x="6056558" y="1952226"/>
              <a:ext cx="0" cy="224858"/>
            </a:xfrm>
            <a:prstGeom prst="line">
              <a:avLst/>
            </a:prstGeom>
            <a:ln>
              <a:solidFill>
                <a:srgbClr val="002060"/>
              </a:solidFill>
            </a:ln>
          </p:spPr>
          <p:style>
            <a:lnRef idx="3">
              <a:schemeClr val="accent1"/>
            </a:lnRef>
            <a:fillRef idx="0">
              <a:schemeClr val="accent1"/>
            </a:fillRef>
            <a:effectRef idx="2">
              <a:schemeClr val="accent1"/>
            </a:effectRef>
            <a:fontRef idx="minor">
              <a:schemeClr val="tx1"/>
            </a:fontRef>
          </p:style>
        </p:cxnSp>
        <p:cxnSp>
          <p:nvCxnSpPr>
            <p:cNvPr id="8" name="Прямая соединительная линия 7"/>
            <p:cNvCxnSpPr/>
            <p:nvPr/>
          </p:nvCxnSpPr>
          <p:spPr>
            <a:xfrm>
              <a:off x="3428013" y="2184605"/>
              <a:ext cx="4963560" cy="1"/>
            </a:xfrm>
            <a:prstGeom prst="line">
              <a:avLst/>
            </a:prstGeom>
            <a:ln>
              <a:solidFill>
                <a:srgbClr val="002060"/>
              </a:solidFill>
            </a:ln>
          </p:spPr>
          <p:style>
            <a:lnRef idx="3">
              <a:schemeClr val="accent1"/>
            </a:lnRef>
            <a:fillRef idx="0">
              <a:schemeClr val="accent1"/>
            </a:fillRef>
            <a:effectRef idx="2">
              <a:schemeClr val="accent1"/>
            </a:effectRef>
            <a:fontRef idx="minor">
              <a:schemeClr val="tx1"/>
            </a:fontRef>
          </p:style>
        </p:cxnSp>
        <p:sp>
          <p:nvSpPr>
            <p:cNvPr id="9" name="Прямоугольник 8"/>
            <p:cNvSpPr/>
            <p:nvPr/>
          </p:nvSpPr>
          <p:spPr>
            <a:xfrm>
              <a:off x="812754" y="2285165"/>
              <a:ext cx="4496225" cy="1353636"/>
            </a:xfrm>
            <a:prstGeom prst="rect">
              <a:avLst/>
            </a:prstGeom>
            <a:solidFill>
              <a:schemeClr val="bg1"/>
            </a:solidFill>
            <a:ln>
              <a:solidFill>
                <a:srgbClr val="FF0000"/>
              </a:solidFill>
            </a:ln>
          </p:spPr>
          <p:style>
            <a:lnRef idx="1">
              <a:schemeClr val="accent3"/>
            </a:lnRef>
            <a:fillRef idx="3">
              <a:schemeClr val="accent3"/>
            </a:fillRef>
            <a:effectRef idx="2">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b="1" dirty="0">
                  <a:solidFill>
                    <a:schemeClr val="tx1"/>
                  </a:solidFill>
                  <a:latin typeface="Arial Narrow" pitchFamily="34" charset="0"/>
                  <a:ea typeface="Calibri"/>
                  <a:cs typeface="Times New Roman" pitchFamily="18" charset="0"/>
                </a:rPr>
                <a:t>Formative assessment </a:t>
              </a:r>
              <a:r>
                <a:rPr lang="en-US" dirty="0">
                  <a:solidFill>
                    <a:schemeClr val="tx1"/>
                  </a:solidFill>
                  <a:latin typeface="Arial Narrow" pitchFamily="34" charset="0"/>
                  <a:ea typeface="Calibri"/>
                  <a:cs typeface="Times New Roman" pitchFamily="18" charset="0"/>
                </a:rPr>
                <a:t>is carried out continuously by a teacher, provides feedback between a learner and a teacher and allows to adjust the educational process in a timely manner without scoring and grading</a:t>
              </a:r>
              <a:endParaRPr lang="ru-RU" dirty="0">
                <a:solidFill>
                  <a:schemeClr val="tx1"/>
                </a:solidFill>
                <a:effectLst/>
                <a:latin typeface="Arial Narrow" pitchFamily="34" charset="0"/>
                <a:ea typeface="Calibri"/>
                <a:cs typeface="Times New Roman" pitchFamily="18" charset="0"/>
              </a:endParaRPr>
            </a:p>
          </p:txBody>
        </p:sp>
        <p:grpSp>
          <p:nvGrpSpPr>
            <p:cNvPr id="5" name="Группа 4"/>
            <p:cNvGrpSpPr/>
            <p:nvPr/>
          </p:nvGrpSpPr>
          <p:grpSpPr>
            <a:xfrm>
              <a:off x="3140444" y="3609825"/>
              <a:ext cx="7705202" cy="649991"/>
              <a:chOff x="3140444" y="3186737"/>
              <a:chExt cx="7705202" cy="649991"/>
            </a:xfrm>
          </p:grpSpPr>
          <p:cxnSp>
            <p:nvCxnSpPr>
              <p:cNvPr id="17" name="Прямая соединительная линия 16"/>
              <p:cNvCxnSpPr/>
              <p:nvPr/>
            </p:nvCxnSpPr>
            <p:spPr>
              <a:xfrm>
                <a:off x="3140444" y="3336758"/>
                <a:ext cx="0" cy="490904"/>
              </a:xfrm>
              <a:prstGeom prst="line">
                <a:avLst/>
              </a:prstGeom>
            </p:spPr>
            <p:style>
              <a:lnRef idx="3">
                <a:schemeClr val="accent1"/>
              </a:lnRef>
              <a:fillRef idx="0">
                <a:schemeClr val="accent1"/>
              </a:fillRef>
              <a:effectRef idx="2">
                <a:schemeClr val="accent1"/>
              </a:effectRef>
              <a:fontRef idx="minor">
                <a:schemeClr val="tx1"/>
              </a:fontRef>
            </p:style>
          </p:cxnSp>
          <p:cxnSp>
            <p:nvCxnSpPr>
              <p:cNvPr id="18" name="Прямая соединительная линия 17"/>
              <p:cNvCxnSpPr/>
              <p:nvPr/>
            </p:nvCxnSpPr>
            <p:spPr>
              <a:xfrm>
                <a:off x="6152016" y="3345824"/>
                <a:ext cx="0" cy="490904"/>
              </a:xfrm>
              <a:prstGeom prst="line">
                <a:avLst/>
              </a:prstGeom>
            </p:spPr>
            <p:style>
              <a:lnRef idx="3">
                <a:schemeClr val="accent1"/>
              </a:lnRef>
              <a:fillRef idx="0">
                <a:schemeClr val="accent1"/>
              </a:fillRef>
              <a:effectRef idx="2">
                <a:schemeClr val="accent1"/>
              </a:effectRef>
              <a:fontRef idx="minor">
                <a:schemeClr val="tx1"/>
              </a:fontRef>
            </p:style>
          </p:cxnSp>
          <p:cxnSp>
            <p:nvCxnSpPr>
              <p:cNvPr id="19" name="Прямая соединительная линия 18"/>
              <p:cNvCxnSpPr/>
              <p:nvPr/>
            </p:nvCxnSpPr>
            <p:spPr>
              <a:xfrm>
                <a:off x="10845645" y="3331335"/>
                <a:ext cx="0" cy="490904"/>
              </a:xfrm>
              <a:prstGeom prst="line">
                <a:avLst/>
              </a:prstGeom>
            </p:spPr>
            <p:style>
              <a:lnRef idx="3">
                <a:schemeClr val="accent1"/>
              </a:lnRef>
              <a:fillRef idx="0">
                <a:schemeClr val="accent1"/>
              </a:fillRef>
              <a:effectRef idx="2">
                <a:schemeClr val="accent1"/>
              </a:effectRef>
              <a:fontRef idx="minor">
                <a:schemeClr val="tx1"/>
              </a:fontRef>
            </p:style>
          </p:cxnSp>
          <p:cxnSp>
            <p:nvCxnSpPr>
              <p:cNvPr id="13" name="Прямая соединительная линия 12"/>
              <p:cNvCxnSpPr/>
              <p:nvPr/>
            </p:nvCxnSpPr>
            <p:spPr>
              <a:xfrm>
                <a:off x="3140445" y="3338198"/>
                <a:ext cx="7705201"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0" name="Прямая соединительная линия 19"/>
              <p:cNvCxnSpPr/>
              <p:nvPr/>
            </p:nvCxnSpPr>
            <p:spPr>
              <a:xfrm>
                <a:off x="8366549" y="3186737"/>
                <a:ext cx="0" cy="157191"/>
              </a:xfrm>
              <a:prstGeom prst="line">
                <a:avLst/>
              </a:prstGeom>
            </p:spPr>
            <p:style>
              <a:lnRef idx="3">
                <a:schemeClr val="accent1"/>
              </a:lnRef>
              <a:fillRef idx="0">
                <a:schemeClr val="accent1"/>
              </a:fillRef>
              <a:effectRef idx="2">
                <a:schemeClr val="accent1"/>
              </a:effectRef>
              <a:fontRef idx="minor">
                <a:schemeClr val="tx1"/>
              </a:fontRef>
            </p:style>
          </p:cxnSp>
        </p:grpSp>
        <p:sp>
          <p:nvSpPr>
            <p:cNvPr id="11" name="Прямоугольник 10"/>
            <p:cNvSpPr/>
            <p:nvPr/>
          </p:nvSpPr>
          <p:spPr>
            <a:xfrm>
              <a:off x="4581724" y="3918015"/>
              <a:ext cx="3414539" cy="1616720"/>
            </a:xfrm>
            <a:prstGeom prst="rect">
              <a:avLst/>
            </a:prstGeom>
            <a:solidFill>
              <a:schemeClr val="bg1"/>
            </a:solidFill>
            <a:ln>
              <a:solidFill>
                <a:schemeClr val="accent1"/>
              </a:solidFill>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pPr>
              <a:r>
                <a:rPr lang="en-US" sz="1400" b="1" dirty="0">
                  <a:solidFill>
                    <a:schemeClr val="tx1"/>
                  </a:solidFill>
                  <a:latin typeface="Arial Narrow" pitchFamily="34" charset="0"/>
                  <a:ea typeface="Calibri"/>
                  <a:cs typeface="Times New Roman" pitchFamily="18" charset="0"/>
                </a:rPr>
                <a:t>Summative assessment </a:t>
              </a:r>
              <a:r>
                <a:rPr lang="en-US" sz="1400" b="1" dirty="0" smtClean="0">
                  <a:solidFill>
                    <a:schemeClr val="tx1"/>
                  </a:solidFill>
                  <a:latin typeface="Arial Narrow" pitchFamily="34" charset="0"/>
                  <a:ea typeface="Calibri"/>
                  <a:cs typeface="Times New Roman" pitchFamily="18" charset="0"/>
                </a:rPr>
                <a:t>for a </a:t>
              </a:r>
              <a:r>
                <a:rPr lang="en-US" sz="1400" b="1" dirty="0">
                  <a:solidFill>
                    <a:schemeClr val="tx1"/>
                  </a:solidFill>
                  <a:latin typeface="Arial Narrow" pitchFamily="34" charset="0"/>
                  <a:ea typeface="Calibri"/>
                  <a:cs typeface="Times New Roman" pitchFamily="18" charset="0"/>
                </a:rPr>
                <a:t>term </a:t>
              </a:r>
            </a:p>
            <a:p>
              <a:pPr marL="1588" lvl="0" indent="269875">
                <a:buFont typeface="+mj-lt"/>
                <a:buAutoNum type="arabicPeriod"/>
                <a:tabLst>
                  <a:tab pos="271463" algn="l"/>
                </a:tabLst>
              </a:pPr>
              <a:r>
                <a:rPr lang="en-US" sz="1400" dirty="0">
                  <a:solidFill>
                    <a:schemeClr val="tx1"/>
                  </a:solidFill>
                  <a:latin typeface="Arial Narrow" pitchFamily="34" charset="0"/>
                  <a:cs typeface="Times New Roman" pitchFamily="18" charset="0"/>
                </a:rPr>
                <a:t>The final assessment procedure, which is carried out after completion of each term</a:t>
              </a:r>
            </a:p>
            <a:p>
              <a:pPr marL="1588" lvl="0" indent="269875">
                <a:buFont typeface="+mj-lt"/>
                <a:buAutoNum type="arabicPeriod"/>
                <a:tabLst>
                  <a:tab pos="271463" algn="l"/>
                </a:tabLst>
              </a:pPr>
              <a:r>
                <a:rPr lang="en-US" sz="1400" dirty="0">
                  <a:solidFill>
                    <a:schemeClr val="tx1"/>
                  </a:solidFill>
                  <a:latin typeface="Arial Narrow" pitchFamily="34" charset="0"/>
                  <a:cs typeface="Times New Roman" pitchFamily="18" charset="0"/>
                </a:rPr>
                <a:t>Deciding on achievement of learning </a:t>
              </a:r>
              <a:r>
                <a:rPr lang="en-US" sz="1400" dirty="0" smtClean="0">
                  <a:solidFill>
                    <a:schemeClr val="tx1"/>
                  </a:solidFill>
                  <a:latin typeface="Arial Narrow" pitchFamily="34" charset="0"/>
                  <a:cs typeface="Times New Roman" pitchFamily="18" charset="0"/>
                </a:rPr>
                <a:t>objectives of the subject </a:t>
              </a:r>
              <a:r>
                <a:rPr lang="en-US" sz="1400" dirty="0" err="1" smtClean="0">
                  <a:solidFill>
                    <a:schemeClr val="tx1"/>
                  </a:solidFill>
                  <a:latin typeface="Arial Narrow" pitchFamily="34" charset="0"/>
                  <a:cs typeface="Times New Roman" pitchFamily="18" charset="0"/>
                </a:rPr>
                <a:t>programme</a:t>
              </a:r>
              <a:r>
                <a:rPr lang="en-US" sz="1400" dirty="0" smtClean="0">
                  <a:solidFill>
                    <a:schemeClr val="tx1"/>
                  </a:solidFill>
                  <a:latin typeface="Arial Narrow" pitchFamily="34" charset="0"/>
                  <a:cs typeface="Times New Roman" pitchFamily="18" charset="0"/>
                </a:rPr>
                <a:t> for a term </a:t>
              </a:r>
            </a:p>
            <a:p>
              <a:pPr marL="1588" lvl="0" indent="269875">
                <a:buFont typeface="+mj-lt"/>
                <a:buAutoNum type="arabicPeriod"/>
                <a:tabLst>
                  <a:tab pos="271463" algn="l"/>
                </a:tabLst>
              </a:pPr>
              <a:r>
                <a:rPr lang="en-US" sz="1400" dirty="0" smtClean="0">
                  <a:solidFill>
                    <a:schemeClr val="tx1"/>
                  </a:solidFill>
                  <a:latin typeface="Arial Narrow" pitchFamily="34" charset="0"/>
                  <a:cs typeface="Times New Roman" pitchFamily="18" charset="0"/>
                </a:rPr>
                <a:t>Tracing </a:t>
              </a:r>
              <a:r>
                <a:rPr lang="en-US" sz="1400" dirty="0">
                  <a:solidFill>
                    <a:schemeClr val="tx1"/>
                  </a:solidFill>
                  <a:latin typeface="Arial Narrow" pitchFamily="34" charset="0"/>
                  <a:cs typeface="Times New Roman" pitchFamily="18" charset="0"/>
                </a:rPr>
                <a:t>and recording (the sum of </a:t>
              </a:r>
              <a:r>
                <a:rPr lang="en-US" sz="1400" dirty="0" smtClean="0">
                  <a:solidFill>
                    <a:schemeClr val="tx1"/>
                  </a:solidFill>
                  <a:latin typeface="Arial Narrow" pitchFamily="34" charset="0"/>
                  <a:cs typeface="Times New Roman" pitchFamily="18" charset="0"/>
                </a:rPr>
                <a:t>points for </a:t>
              </a:r>
              <a:r>
                <a:rPr lang="en-US" sz="1400" dirty="0">
                  <a:solidFill>
                    <a:schemeClr val="tx1"/>
                  </a:solidFill>
                  <a:latin typeface="Arial Narrow" pitchFamily="34" charset="0"/>
                  <a:cs typeface="Times New Roman" pitchFamily="18" charset="0"/>
                </a:rPr>
                <a:t>all </a:t>
              </a:r>
              <a:r>
                <a:rPr lang="en-US" sz="1400" dirty="0" smtClean="0">
                  <a:solidFill>
                    <a:schemeClr val="tx1"/>
                  </a:solidFill>
                  <a:latin typeface="Arial Narrow" pitchFamily="34" charset="0"/>
                  <a:cs typeface="Times New Roman" pitchFamily="18" charset="0"/>
                </a:rPr>
                <a:t>terms) the </a:t>
              </a:r>
              <a:r>
                <a:rPr lang="en-US" sz="1400" dirty="0">
                  <a:solidFill>
                    <a:schemeClr val="tx1"/>
                  </a:solidFill>
                  <a:latin typeface="Arial Narrow" pitchFamily="34" charset="0"/>
                  <a:cs typeface="Times New Roman" pitchFamily="18" charset="0"/>
                </a:rPr>
                <a:t>results during grading for </a:t>
              </a:r>
              <a:r>
                <a:rPr lang="en-US" sz="1400" dirty="0" smtClean="0">
                  <a:solidFill>
                    <a:schemeClr val="tx1"/>
                  </a:solidFill>
                  <a:latin typeface="Arial Narrow" pitchFamily="34" charset="0"/>
                  <a:cs typeface="Times New Roman" pitchFamily="18" charset="0"/>
                </a:rPr>
                <a:t>an academic year </a:t>
              </a:r>
              <a:endParaRPr lang="en-US" sz="1400" dirty="0">
                <a:solidFill>
                  <a:schemeClr val="tx1"/>
                </a:solidFill>
                <a:latin typeface="Arial Narrow" pitchFamily="34" charset="0"/>
                <a:cs typeface="Times New Roman" pitchFamily="18" charset="0"/>
              </a:endParaRPr>
            </a:p>
          </p:txBody>
        </p:sp>
        <p:sp>
          <p:nvSpPr>
            <p:cNvPr id="10" name="Прямоугольник 9"/>
            <p:cNvSpPr/>
            <p:nvPr/>
          </p:nvSpPr>
          <p:spPr>
            <a:xfrm>
              <a:off x="812753" y="3918016"/>
              <a:ext cx="3652920" cy="1616719"/>
            </a:xfrm>
            <a:prstGeom prst="rect">
              <a:avLst/>
            </a:prstGeom>
            <a:solidFill>
              <a:schemeClr val="bg1"/>
            </a:solidFill>
            <a:ln>
              <a:solidFill>
                <a:schemeClr val="accent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pPr>
              <a:r>
                <a:rPr lang="en-US" sz="1400" b="1" dirty="0">
                  <a:solidFill>
                    <a:schemeClr val="tx1"/>
                  </a:solidFill>
                  <a:latin typeface="Arial Narrow" pitchFamily="34" charset="0"/>
                  <a:ea typeface="Calibri"/>
                  <a:cs typeface="Times New Roman" pitchFamily="18" charset="0"/>
                </a:rPr>
                <a:t>Summative </a:t>
              </a:r>
              <a:r>
                <a:rPr lang="en-US" sz="1400" b="1" dirty="0" smtClean="0">
                  <a:solidFill>
                    <a:schemeClr val="tx1"/>
                  </a:solidFill>
                  <a:latin typeface="Arial Narrow" pitchFamily="34" charset="0"/>
                  <a:ea typeface="Calibri"/>
                  <a:cs typeface="Times New Roman" pitchFamily="18" charset="0"/>
                </a:rPr>
                <a:t>assessment across a unit/cross-curricular  topic</a:t>
              </a:r>
              <a:endParaRPr lang="en-US" sz="1400" b="1" dirty="0">
                <a:solidFill>
                  <a:schemeClr val="tx1"/>
                </a:solidFill>
                <a:latin typeface="Arial Narrow" pitchFamily="34" charset="0"/>
                <a:ea typeface="Calibri"/>
                <a:cs typeface="Times New Roman" pitchFamily="18" charset="0"/>
              </a:endParaRPr>
            </a:p>
            <a:p>
              <a:pPr lvl="0" indent="225425" algn="just">
                <a:buFont typeface="+mj-lt"/>
                <a:buAutoNum type="arabicPeriod"/>
              </a:pPr>
              <a:r>
                <a:rPr lang="en-US" sz="1400" dirty="0">
                  <a:solidFill>
                    <a:schemeClr val="tx1"/>
                  </a:solidFill>
                  <a:latin typeface="Arial Narrow" pitchFamily="34" charset="0"/>
                  <a:cs typeface="Times New Roman" pitchFamily="18" charset="0"/>
                </a:rPr>
                <a:t>Series of established assessment procedures over a period of a term</a:t>
              </a:r>
            </a:p>
            <a:p>
              <a:pPr lvl="0" indent="225425" algn="just">
                <a:buFont typeface="+mj-lt"/>
                <a:buAutoNum type="arabicPeriod"/>
              </a:pPr>
              <a:r>
                <a:rPr lang="en-US" sz="1400" dirty="0" smtClean="0">
                  <a:solidFill>
                    <a:schemeClr val="tx1"/>
                  </a:solidFill>
                  <a:latin typeface="Arial Narrow" pitchFamily="34" charset="0"/>
                  <a:cs typeface="Times New Roman" pitchFamily="18" charset="0"/>
                </a:rPr>
                <a:t>Deciding on achievement of learning objectives across a unit of the subject </a:t>
              </a:r>
              <a:r>
                <a:rPr lang="en-US" sz="1400" dirty="0" err="1" smtClean="0">
                  <a:solidFill>
                    <a:schemeClr val="tx1"/>
                  </a:solidFill>
                  <a:latin typeface="Arial Narrow" pitchFamily="34" charset="0"/>
                  <a:cs typeface="Times New Roman" pitchFamily="18" charset="0"/>
                </a:rPr>
                <a:t>programme</a:t>
              </a:r>
              <a:endParaRPr lang="en-US" sz="1400" dirty="0" smtClean="0">
                <a:solidFill>
                  <a:schemeClr val="tx1"/>
                </a:solidFill>
                <a:latin typeface="Arial Narrow" pitchFamily="34" charset="0"/>
                <a:cs typeface="Times New Roman" pitchFamily="18" charset="0"/>
              </a:endParaRPr>
            </a:p>
            <a:p>
              <a:pPr lvl="0" indent="225425" algn="just">
                <a:buFont typeface="+mj-lt"/>
                <a:buAutoNum type="arabicPeriod"/>
              </a:pPr>
              <a:r>
                <a:rPr lang="en-US" sz="1400" dirty="0" smtClean="0">
                  <a:solidFill>
                    <a:schemeClr val="tx1"/>
                  </a:solidFill>
                  <a:latin typeface="Arial Narrow" pitchFamily="34" charset="0"/>
                  <a:cs typeface="Times New Roman" pitchFamily="18" charset="0"/>
                </a:rPr>
                <a:t>Tracing and recording the results during grading for a term</a:t>
              </a:r>
              <a:endParaRPr lang="en-US" sz="1400" dirty="0">
                <a:solidFill>
                  <a:schemeClr val="tx1"/>
                </a:solidFill>
                <a:latin typeface="Arial Narrow" pitchFamily="34" charset="0"/>
                <a:cs typeface="Times New Roman" pitchFamily="18" charset="0"/>
              </a:endParaRPr>
            </a:p>
          </p:txBody>
        </p:sp>
        <p:sp>
          <p:nvSpPr>
            <p:cNvPr id="14" name="Прямоугольник 13"/>
            <p:cNvSpPr/>
            <p:nvPr/>
          </p:nvSpPr>
          <p:spPr>
            <a:xfrm>
              <a:off x="8144540" y="3926565"/>
              <a:ext cx="3774558" cy="1631651"/>
            </a:xfrm>
            <a:prstGeom prst="rect">
              <a:avLst/>
            </a:prstGeom>
            <a:solidFill>
              <a:schemeClr val="bg1"/>
            </a:solidFill>
            <a:ln>
              <a:solidFill>
                <a:schemeClr val="accent1"/>
              </a:solid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pPr>
              <a:r>
                <a:rPr lang="en-US" sz="1400" b="1" dirty="0">
                  <a:solidFill>
                    <a:schemeClr val="tx1"/>
                  </a:solidFill>
                  <a:latin typeface="Arial Narrow" pitchFamily="34" charset="0"/>
                  <a:ea typeface="Calibri"/>
                  <a:cs typeface="Times New Roman" pitchFamily="18" charset="0"/>
                </a:rPr>
                <a:t>Summative assessment </a:t>
              </a:r>
              <a:r>
                <a:rPr lang="en-US" sz="1400" b="1" dirty="0" smtClean="0">
                  <a:solidFill>
                    <a:schemeClr val="tx1"/>
                  </a:solidFill>
                  <a:latin typeface="Arial Narrow" pitchFamily="34" charset="0"/>
                  <a:ea typeface="Calibri"/>
                  <a:cs typeface="Times New Roman" pitchFamily="18" charset="0"/>
                </a:rPr>
                <a:t>for a level of education</a:t>
              </a:r>
              <a:endParaRPr lang="en-US" sz="1400" b="1" dirty="0">
                <a:solidFill>
                  <a:schemeClr val="tx1"/>
                </a:solidFill>
                <a:latin typeface="Arial Narrow" pitchFamily="34" charset="0"/>
                <a:ea typeface="Calibri"/>
                <a:cs typeface="Times New Roman" pitchFamily="18" charset="0"/>
              </a:endParaRPr>
            </a:p>
            <a:p>
              <a:pPr marL="1588" lvl="0">
                <a:tabLst>
                  <a:tab pos="271463" algn="l"/>
                </a:tabLst>
              </a:pPr>
              <a:r>
                <a:rPr lang="en-US" sz="1400" dirty="0" smtClean="0">
                  <a:solidFill>
                    <a:schemeClr val="tx1"/>
                  </a:solidFill>
                  <a:latin typeface="Arial Narrow" pitchFamily="34" charset="0"/>
                  <a:cs typeface="Times New Roman" pitchFamily="18" charset="0"/>
                </a:rPr>
                <a:t>1. The </a:t>
              </a:r>
              <a:r>
                <a:rPr lang="en-US" sz="1400" dirty="0">
                  <a:solidFill>
                    <a:schemeClr val="tx1"/>
                  </a:solidFill>
                  <a:latin typeface="Arial Narrow" pitchFamily="34" charset="0"/>
                  <a:cs typeface="Times New Roman" pitchFamily="18" charset="0"/>
                </a:rPr>
                <a:t>final assessment procedure, which is carried out at the end of the </a:t>
              </a:r>
              <a:r>
                <a:rPr lang="en-US" sz="1400" dirty="0" smtClean="0">
                  <a:solidFill>
                    <a:schemeClr val="tx1"/>
                  </a:solidFill>
                  <a:latin typeface="Arial Narrow" pitchFamily="34" charset="0"/>
                  <a:cs typeface="Times New Roman" pitchFamily="18" charset="0"/>
                </a:rPr>
                <a:t>lower </a:t>
              </a:r>
              <a:r>
                <a:rPr lang="en-US" sz="1400" dirty="0">
                  <a:solidFill>
                    <a:schemeClr val="tx1"/>
                  </a:solidFill>
                  <a:latin typeface="Arial Narrow" pitchFamily="34" charset="0"/>
                  <a:cs typeface="Times New Roman" pitchFamily="18" charset="0"/>
                </a:rPr>
                <a:t>and </a:t>
              </a:r>
              <a:r>
                <a:rPr lang="en-US" sz="1400" dirty="0" smtClean="0">
                  <a:solidFill>
                    <a:schemeClr val="tx1"/>
                  </a:solidFill>
                  <a:latin typeface="Arial Narrow" pitchFamily="34" charset="0"/>
                  <a:cs typeface="Times New Roman" pitchFamily="18" charset="0"/>
                </a:rPr>
                <a:t>upper secondary schools</a:t>
              </a:r>
              <a:endParaRPr lang="en-US" sz="1400" dirty="0">
                <a:solidFill>
                  <a:schemeClr val="tx1"/>
                </a:solidFill>
                <a:latin typeface="Arial Narrow" pitchFamily="34" charset="0"/>
                <a:cs typeface="Times New Roman" pitchFamily="18" charset="0"/>
              </a:endParaRPr>
            </a:p>
            <a:p>
              <a:pPr marL="1588" lvl="0">
                <a:tabLst>
                  <a:tab pos="271463" algn="l"/>
                </a:tabLst>
              </a:pPr>
              <a:r>
                <a:rPr lang="en-US" sz="1400" dirty="0" smtClean="0">
                  <a:solidFill>
                    <a:schemeClr val="tx1"/>
                  </a:solidFill>
                  <a:latin typeface="Arial Narrow" pitchFamily="34" charset="0"/>
                  <a:cs typeface="Times New Roman" pitchFamily="18" charset="0"/>
                </a:rPr>
                <a:t>2. Deciding </a:t>
              </a:r>
              <a:r>
                <a:rPr lang="en-US" sz="1400" dirty="0">
                  <a:solidFill>
                    <a:schemeClr val="tx1"/>
                  </a:solidFill>
                  <a:latin typeface="Arial Narrow" pitchFamily="34" charset="0"/>
                  <a:cs typeface="Times New Roman" pitchFamily="18" charset="0"/>
                </a:rPr>
                <a:t>on achievement </a:t>
              </a:r>
              <a:r>
                <a:rPr lang="en-US" sz="1400" dirty="0" smtClean="0">
                  <a:solidFill>
                    <a:schemeClr val="tx1"/>
                  </a:solidFill>
                  <a:latin typeface="Arial Narrow" pitchFamily="34" charset="0"/>
                  <a:cs typeface="Times New Roman" pitchFamily="18" charset="0"/>
                </a:rPr>
                <a:t>of </a:t>
              </a:r>
              <a:r>
                <a:rPr lang="en-US" sz="1400" dirty="0">
                  <a:solidFill>
                    <a:schemeClr val="tx1"/>
                  </a:solidFill>
                  <a:latin typeface="Arial Narrow" pitchFamily="34" charset="0"/>
                  <a:cs typeface="Times New Roman" pitchFamily="18" charset="0"/>
                </a:rPr>
                <a:t>learning objectives of </a:t>
              </a:r>
              <a:r>
                <a:rPr lang="en-US" sz="1400" dirty="0" smtClean="0">
                  <a:solidFill>
                    <a:schemeClr val="tx1"/>
                  </a:solidFill>
                  <a:latin typeface="Arial Narrow" pitchFamily="34" charset="0"/>
                  <a:cs typeface="Times New Roman" pitchFamily="18" charset="0"/>
                </a:rPr>
                <a:t>the subject </a:t>
              </a:r>
              <a:r>
                <a:rPr lang="en-US" sz="1400" dirty="0" err="1" smtClean="0">
                  <a:solidFill>
                    <a:schemeClr val="tx1"/>
                  </a:solidFill>
                  <a:latin typeface="Arial Narrow" pitchFamily="34" charset="0"/>
                  <a:cs typeface="Times New Roman" pitchFamily="18" charset="0"/>
                </a:rPr>
                <a:t>programme</a:t>
              </a:r>
              <a:r>
                <a:rPr lang="en-US" sz="1400" dirty="0" smtClean="0">
                  <a:solidFill>
                    <a:schemeClr val="tx1"/>
                  </a:solidFill>
                  <a:latin typeface="Arial Narrow" pitchFamily="34" charset="0"/>
                  <a:cs typeface="Times New Roman" pitchFamily="18" charset="0"/>
                </a:rPr>
                <a:t> based on the expected outcomes in subject </a:t>
              </a:r>
              <a:r>
                <a:rPr lang="en-US" sz="1400" dirty="0">
                  <a:solidFill>
                    <a:schemeClr val="tx1"/>
                  </a:solidFill>
                  <a:latin typeface="Arial Narrow" pitchFamily="34" charset="0"/>
                  <a:cs typeface="Times New Roman" pitchFamily="18" charset="0"/>
                </a:rPr>
                <a:t>fields</a:t>
              </a:r>
            </a:p>
            <a:p>
              <a:pPr marL="1588" lvl="0">
                <a:tabLst>
                  <a:tab pos="271463" algn="l"/>
                </a:tabLst>
              </a:pPr>
              <a:r>
                <a:rPr lang="en-US" sz="1400" dirty="0" smtClean="0">
                  <a:solidFill>
                    <a:schemeClr val="tx1"/>
                  </a:solidFill>
                  <a:latin typeface="Arial Narrow" pitchFamily="34" charset="0"/>
                  <a:cs typeface="Times New Roman" pitchFamily="18" charset="0"/>
                </a:rPr>
                <a:t>3. Independent </a:t>
              </a:r>
              <a:r>
                <a:rPr lang="en-US" sz="1400" dirty="0">
                  <a:solidFill>
                    <a:schemeClr val="tx1"/>
                  </a:solidFill>
                  <a:latin typeface="Arial Narrow" pitchFamily="34" charset="0"/>
                  <a:cs typeface="Times New Roman" pitchFamily="18" charset="0"/>
                </a:rPr>
                <a:t>assessment </a:t>
              </a:r>
            </a:p>
          </p:txBody>
        </p:sp>
        <p:sp>
          <p:nvSpPr>
            <p:cNvPr id="12" name="Прямоугольник 11"/>
            <p:cNvSpPr/>
            <p:nvPr/>
          </p:nvSpPr>
          <p:spPr>
            <a:xfrm>
              <a:off x="6147385" y="2299655"/>
              <a:ext cx="5171099" cy="1353636"/>
            </a:xfrm>
            <a:prstGeom prst="rect">
              <a:avLst/>
            </a:prstGeom>
            <a:solidFill>
              <a:schemeClr val="bg1"/>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b="1" dirty="0" smtClean="0">
                  <a:solidFill>
                    <a:schemeClr val="tx1"/>
                  </a:solidFill>
                  <a:latin typeface="Arial Narrow" pitchFamily="34" charset="0"/>
                  <a:ea typeface="Calibri"/>
                  <a:cs typeface="Times New Roman" pitchFamily="18" charset="0"/>
                </a:rPr>
                <a:t>Summative assessment </a:t>
              </a:r>
              <a:r>
                <a:rPr lang="en-US" dirty="0" smtClean="0">
                  <a:solidFill>
                    <a:schemeClr val="tx1"/>
                  </a:solidFill>
                  <a:latin typeface="Arial Narrow" pitchFamily="34" charset="0"/>
                  <a:ea typeface="Calibri"/>
                  <a:cs typeface="Times New Roman" pitchFamily="18" charset="0"/>
                </a:rPr>
                <a:t>is </a:t>
              </a:r>
              <a:r>
                <a:rPr lang="en-US" dirty="0">
                  <a:solidFill>
                    <a:schemeClr val="tx1"/>
                  </a:solidFill>
                  <a:latin typeface="Arial Narrow" pitchFamily="34" charset="0"/>
                  <a:ea typeface="Calibri"/>
                  <a:cs typeface="Times New Roman" pitchFamily="18" charset="0"/>
                </a:rPr>
                <a:t>carried out after completion of a certain academic period (</a:t>
              </a:r>
              <a:r>
                <a:rPr lang="en-US" dirty="0" smtClean="0">
                  <a:solidFill>
                    <a:schemeClr val="tx1"/>
                  </a:solidFill>
                  <a:latin typeface="Arial Narrow" pitchFamily="34" charset="0"/>
                  <a:ea typeface="Calibri"/>
                  <a:cs typeface="Times New Roman" pitchFamily="18" charset="0"/>
                </a:rPr>
                <a:t>term, trimester, academic </a:t>
              </a:r>
              <a:r>
                <a:rPr lang="en-US" dirty="0">
                  <a:solidFill>
                    <a:schemeClr val="tx1"/>
                  </a:solidFill>
                  <a:latin typeface="Arial Narrow" pitchFamily="34" charset="0"/>
                  <a:ea typeface="Calibri"/>
                  <a:cs typeface="Times New Roman" pitchFamily="18" charset="0"/>
                </a:rPr>
                <a:t>year, level of </a:t>
              </a:r>
              <a:r>
                <a:rPr lang="en-US" dirty="0" smtClean="0">
                  <a:solidFill>
                    <a:schemeClr val="tx1"/>
                  </a:solidFill>
                  <a:latin typeface="Arial Narrow" pitchFamily="34" charset="0"/>
                  <a:ea typeface="Calibri"/>
                  <a:cs typeface="Times New Roman" pitchFamily="18" charset="0"/>
                </a:rPr>
                <a:t>comprehensive </a:t>
              </a:r>
              <a:r>
                <a:rPr lang="en-US" dirty="0">
                  <a:solidFill>
                    <a:schemeClr val="tx1"/>
                  </a:solidFill>
                  <a:latin typeface="Arial Narrow" pitchFamily="34" charset="0"/>
                  <a:ea typeface="Calibri"/>
                  <a:cs typeface="Times New Roman" pitchFamily="18" charset="0"/>
                </a:rPr>
                <a:t>education), as well as </a:t>
              </a:r>
              <a:r>
                <a:rPr lang="en-US" dirty="0" smtClean="0">
                  <a:solidFill>
                    <a:schemeClr val="tx1"/>
                  </a:solidFill>
                  <a:latin typeface="Arial Narrow" pitchFamily="34" charset="0"/>
                  <a:ea typeface="Calibri"/>
                  <a:cs typeface="Times New Roman" pitchFamily="18" charset="0"/>
                </a:rPr>
                <a:t>across units </a:t>
              </a:r>
              <a:r>
                <a:rPr lang="en-US" dirty="0">
                  <a:solidFill>
                    <a:schemeClr val="tx1"/>
                  </a:solidFill>
                  <a:latin typeface="Arial Narrow" pitchFamily="34" charset="0"/>
                  <a:ea typeface="Calibri"/>
                  <a:cs typeface="Times New Roman" pitchFamily="18" charset="0"/>
                </a:rPr>
                <a:t>/ </a:t>
              </a:r>
              <a:r>
                <a:rPr lang="en-US" dirty="0" smtClean="0">
                  <a:solidFill>
                    <a:schemeClr val="tx1"/>
                  </a:solidFill>
                  <a:latin typeface="Arial Narrow" pitchFamily="34" charset="0"/>
                  <a:ea typeface="Calibri"/>
                  <a:cs typeface="Times New Roman" pitchFamily="18" charset="0"/>
                </a:rPr>
                <a:t>cross-curricular topics </a:t>
              </a:r>
              <a:r>
                <a:rPr lang="en-US" dirty="0">
                  <a:solidFill>
                    <a:schemeClr val="tx1"/>
                  </a:solidFill>
                  <a:latin typeface="Arial Narrow" pitchFamily="34" charset="0"/>
                  <a:ea typeface="Calibri"/>
                  <a:cs typeface="Times New Roman" pitchFamily="18" charset="0"/>
                </a:rPr>
                <a:t>of </a:t>
              </a:r>
              <a:r>
                <a:rPr lang="en-US" dirty="0" smtClean="0">
                  <a:solidFill>
                    <a:schemeClr val="tx1"/>
                  </a:solidFill>
                  <a:latin typeface="Arial Narrow" pitchFamily="34" charset="0"/>
                  <a:ea typeface="Calibri"/>
                  <a:cs typeface="Times New Roman" pitchFamily="18" charset="0"/>
                </a:rPr>
                <a:t>subject </a:t>
              </a:r>
              <a:r>
                <a:rPr lang="en-US" dirty="0" err="1" smtClean="0">
                  <a:solidFill>
                    <a:schemeClr val="tx1"/>
                  </a:solidFill>
                  <a:latin typeface="Arial Narrow" pitchFamily="34" charset="0"/>
                  <a:ea typeface="Calibri"/>
                  <a:cs typeface="Times New Roman" pitchFamily="18" charset="0"/>
                </a:rPr>
                <a:t>programmes</a:t>
              </a:r>
              <a:r>
                <a:rPr lang="en-US" dirty="0" smtClean="0">
                  <a:solidFill>
                    <a:schemeClr val="tx1"/>
                  </a:solidFill>
                  <a:latin typeface="Arial Narrow" pitchFamily="34" charset="0"/>
                  <a:ea typeface="Calibri"/>
                  <a:cs typeface="Times New Roman" pitchFamily="18" charset="0"/>
                </a:rPr>
                <a:t> </a:t>
              </a:r>
              <a:r>
                <a:rPr lang="en-US" dirty="0">
                  <a:solidFill>
                    <a:schemeClr val="tx1"/>
                  </a:solidFill>
                  <a:latin typeface="Arial Narrow" pitchFamily="34" charset="0"/>
                  <a:ea typeface="Calibri"/>
                  <a:cs typeface="Times New Roman" pitchFamily="18" charset="0"/>
                </a:rPr>
                <a:t>with scoring and grading</a:t>
              </a:r>
              <a:endParaRPr lang="ru-RU" dirty="0">
                <a:solidFill>
                  <a:schemeClr val="tx1"/>
                </a:solidFill>
                <a:effectLst/>
                <a:latin typeface="Arial Narrow" pitchFamily="34" charset="0"/>
                <a:ea typeface="Calibri"/>
                <a:cs typeface="Times New Roman" pitchFamily="18" charset="0"/>
              </a:endParaRPr>
            </a:p>
          </p:txBody>
        </p:sp>
      </p:grpSp>
      <p:sp>
        <p:nvSpPr>
          <p:cNvPr id="21" name="Номер слайда 20"/>
          <p:cNvSpPr>
            <a:spLocks noGrp="1"/>
          </p:cNvSpPr>
          <p:nvPr>
            <p:ph type="sldNum" sz="quarter" idx="12"/>
          </p:nvPr>
        </p:nvSpPr>
        <p:spPr/>
        <p:txBody>
          <a:bodyPr/>
          <a:lstStyle/>
          <a:p>
            <a:fld id="{CB029386-C4BD-4AA4-B116-9B6182A4672C}" type="slidenum">
              <a:rPr lang="en-US" smtClean="0">
                <a:latin typeface="Arial Narrow" pitchFamily="34" charset="0"/>
              </a:rPr>
              <a:pPr/>
              <a:t>49</a:t>
            </a:fld>
            <a:endParaRPr lang="en-US">
              <a:latin typeface="Arial Narrow" pitchFamily="34" charset="0"/>
            </a:endParaRPr>
          </a:p>
        </p:txBody>
      </p:sp>
      <p:grpSp>
        <p:nvGrpSpPr>
          <p:cNvPr id="39" name="Группа 38"/>
          <p:cNvGrpSpPr/>
          <p:nvPr/>
        </p:nvGrpSpPr>
        <p:grpSpPr>
          <a:xfrm>
            <a:off x="2469798" y="5636731"/>
            <a:ext cx="3677587" cy="616751"/>
            <a:chOff x="2490081" y="5091591"/>
            <a:chExt cx="3677587" cy="616751"/>
          </a:xfrm>
        </p:grpSpPr>
        <p:cxnSp>
          <p:nvCxnSpPr>
            <p:cNvPr id="24" name="Прямая соединительная линия 23"/>
            <p:cNvCxnSpPr>
              <a:endCxn id="22" idx="1"/>
            </p:cNvCxnSpPr>
            <p:nvPr/>
          </p:nvCxnSpPr>
          <p:spPr>
            <a:xfrm>
              <a:off x="2490081" y="5486401"/>
              <a:ext cx="830168" cy="13316"/>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a:off x="2490081" y="5091591"/>
              <a:ext cx="0" cy="428059"/>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flipH="1">
              <a:off x="6147386" y="5091591"/>
              <a:ext cx="20282" cy="41182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22" name="Скругленный прямоугольник 21"/>
            <p:cNvSpPr/>
            <p:nvPr/>
          </p:nvSpPr>
          <p:spPr>
            <a:xfrm>
              <a:off x="3320249" y="5291091"/>
              <a:ext cx="2068497" cy="417251"/>
            </a:xfrm>
            <a:prstGeom prst="roundRect">
              <a:avLst/>
            </a:prstGeom>
            <a:solidFill>
              <a:schemeClr val="bg1">
                <a:alpha val="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b="1" dirty="0" smtClean="0">
                  <a:solidFill>
                    <a:schemeClr val="tx1"/>
                  </a:solidFill>
                  <a:latin typeface="Arial Narrow" pitchFamily="34" charset="0"/>
                  <a:cs typeface="Times New Roman" pitchFamily="18" charset="0"/>
                </a:rPr>
                <a:t>Grade</a:t>
              </a:r>
              <a:endParaRPr lang="ru-RU" sz="1400" b="1" dirty="0">
                <a:solidFill>
                  <a:schemeClr val="tx1"/>
                </a:solidFill>
                <a:latin typeface="Arial Narrow" pitchFamily="34" charset="0"/>
                <a:cs typeface="Times New Roman" pitchFamily="18" charset="0"/>
              </a:endParaRPr>
            </a:p>
            <a:p>
              <a:pPr algn="ctr"/>
              <a:r>
                <a:rPr lang="en-US" sz="1400" b="1" dirty="0" smtClean="0">
                  <a:solidFill>
                    <a:schemeClr val="tx1"/>
                  </a:solidFill>
                  <a:latin typeface="Arial Narrow" pitchFamily="34" charset="0"/>
                  <a:cs typeface="Times New Roman" pitchFamily="18" charset="0"/>
                </a:rPr>
                <a:t>for an </a:t>
              </a:r>
              <a:r>
                <a:rPr lang="en-US" sz="1400" b="1" dirty="0">
                  <a:solidFill>
                    <a:schemeClr val="tx1"/>
                  </a:solidFill>
                  <a:latin typeface="Arial Narrow" pitchFamily="34" charset="0"/>
                  <a:cs typeface="Times New Roman" pitchFamily="18" charset="0"/>
                </a:rPr>
                <a:t>a</a:t>
              </a:r>
              <a:r>
                <a:rPr lang="en-US" sz="1400" b="1" dirty="0" smtClean="0">
                  <a:solidFill>
                    <a:schemeClr val="tx1"/>
                  </a:solidFill>
                  <a:latin typeface="Arial Narrow" pitchFamily="34" charset="0"/>
                  <a:cs typeface="Times New Roman" pitchFamily="18" charset="0"/>
                </a:rPr>
                <a:t>cademic </a:t>
              </a:r>
              <a:r>
                <a:rPr lang="en-US" sz="1400" b="1" dirty="0">
                  <a:solidFill>
                    <a:schemeClr val="tx1"/>
                  </a:solidFill>
                  <a:latin typeface="Arial Narrow" pitchFamily="34" charset="0"/>
                  <a:cs typeface="Times New Roman" pitchFamily="18" charset="0"/>
                </a:rPr>
                <a:t>year  </a:t>
              </a:r>
              <a:endParaRPr lang="ru-RU" sz="1400" b="1" dirty="0">
                <a:solidFill>
                  <a:schemeClr val="tx1"/>
                </a:solidFill>
                <a:latin typeface="Arial Narrow" pitchFamily="34" charset="0"/>
                <a:cs typeface="Times New Roman" pitchFamily="18" charset="0"/>
              </a:endParaRPr>
            </a:p>
          </p:txBody>
        </p:sp>
        <p:cxnSp>
          <p:nvCxnSpPr>
            <p:cNvPr id="33" name="Прямая соединительная линия 32"/>
            <p:cNvCxnSpPr/>
            <p:nvPr/>
          </p:nvCxnSpPr>
          <p:spPr>
            <a:xfrm>
              <a:off x="5394661" y="5496753"/>
              <a:ext cx="773007" cy="665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nvGrpSpPr>
          <p:cNvPr id="40" name="Группа 39"/>
          <p:cNvGrpSpPr/>
          <p:nvPr/>
        </p:nvGrpSpPr>
        <p:grpSpPr>
          <a:xfrm>
            <a:off x="4592357" y="5663149"/>
            <a:ext cx="5548892" cy="1050563"/>
            <a:chOff x="1983783" y="4657779"/>
            <a:chExt cx="4057245" cy="1050563"/>
          </a:xfrm>
        </p:grpSpPr>
        <p:cxnSp>
          <p:nvCxnSpPr>
            <p:cNvPr id="41" name="Прямая соединительная линия 40"/>
            <p:cNvCxnSpPr>
              <a:endCxn id="44" idx="1"/>
            </p:cNvCxnSpPr>
            <p:nvPr/>
          </p:nvCxnSpPr>
          <p:spPr>
            <a:xfrm>
              <a:off x="1983783" y="5486400"/>
              <a:ext cx="1336466" cy="13317"/>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2" name="Прямая соединительная линия 41"/>
            <p:cNvCxnSpPr/>
            <p:nvPr/>
          </p:nvCxnSpPr>
          <p:spPr>
            <a:xfrm>
              <a:off x="1983783" y="5184538"/>
              <a:ext cx="0" cy="301862"/>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3" name="Прямая соединительная линия 42"/>
            <p:cNvCxnSpPr/>
            <p:nvPr/>
          </p:nvCxnSpPr>
          <p:spPr>
            <a:xfrm>
              <a:off x="6037029" y="4657779"/>
              <a:ext cx="0" cy="85451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44" name="Скругленный прямоугольник 43"/>
            <p:cNvSpPr/>
            <p:nvPr/>
          </p:nvSpPr>
          <p:spPr>
            <a:xfrm>
              <a:off x="3320249" y="5291091"/>
              <a:ext cx="2068497" cy="417251"/>
            </a:xfrm>
            <a:prstGeom prst="roundRect">
              <a:avLst/>
            </a:prstGeom>
            <a:solidFill>
              <a:schemeClr val="bg1">
                <a:alpha val="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b="1" dirty="0" smtClean="0">
                  <a:solidFill>
                    <a:schemeClr val="tx1"/>
                  </a:solidFill>
                  <a:latin typeface="Arial Narrow" pitchFamily="34" charset="0"/>
                  <a:cs typeface="Times New Roman" pitchFamily="18" charset="0"/>
                </a:rPr>
                <a:t>Final grade put into an academic certificate</a:t>
              </a:r>
              <a:endParaRPr lang="ru-RU" sz="1400" b="1" dirty="0">
                <a:solidFill>
                  <a:schemeClr val="tx1"/>
                </a:solidFill>
                <a:latin typeface="Arial Narrow" pitchFamily="34" charset="0"/>
                <a:cs typeface="Times New Roman" pitchFamily="18" charset="0"/>
              </a:endParaRPr>
            </a:p>
          </p:txBody>
        </p:sp>
        <p:cxnSp>
          <p:nvCxnSpPr>
            <p:cNvPr id="45" name="Прямая соединительная линия 44"/>
            <p:cNvCxnSpPr/>
            <p:nvPr/>
          </p:nvCxnSpPr>
          <p:spPr>
            <a:xfrm>
              <a:off x="5394661" y="5496753"/>
              <a:ext cx="646367" cy="15536"/>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919489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normAutofit/>
          </a:bodyPr>
          <a:lstStyle/>
          <a:p>
            <a:r>
              <a:rPr lang="en-GB" altLang="en-US" sz="3200" b="1" dirty="0">
                <a:solidFill>
                  <a:srgbClr val="0070C0"/>
                </a:solidFill>
                <a:latin typeface="Arial" panose="020B0604020202020204" pitchFamily="34" charset="0"/>
                <a:cs typeface="Arial" panose="020B0604020202020204" pitchFamily="34" charset="0"/>
              </a:rPr>
              <a:t>Types of assessment</a:t>
            </a:r>
            <a:endParaRPr lang="en-GB" altLang="en-US" sz="3200" b="1" dirty="0" smtClean="0">
              <a:solidFill>
                <a:srgbClr val="0070C0"/>
              </a:solidFill>
              <a:latin typeface="Arial" panose="020B0604020202020204" pitchFamily="34" charset="0"/>
              <a:cs typeface="Arial" panose="020B0604020202020204" pitchFamily="34" charset="0"/>
            </a:endParaRPr>
          </a:p>
        </p:txBody>
      </p:sp>
      <p:sp>
        <p:nvSpPr>
          <p:cNvPr id="25603" name="Rectangle 3"/>
          <p:cNvSpPr>
            <a:spLocks noGrp="1" noChangeArrowheads="1"/>
          </p:cNvSpPr>
          <p:nvPr>
            <p:ph idx="1"/>
          </p:nvPr>
        </p:nvSpPr>
        <p:spPr>
          <a:xfrm>
            <a:off x="541867" y="1773239"/>
            <a:ext cx="8068733" cy="4751387"/>
          </a:xfrm>
        </p:spPr>
        <p:txBody>
          <a:bodyPr/>
          <a:lstStyle/>
          <a:p>
            <a:pPr eaLnBrk="1" hangingPunct="1">
              <a:buFont typeface="Webdings" panose="05030102010509060703" pitchFamily="18" charset="2"/>
              <a:buNone/>
            </a:pPr>
            <a:endParaRPr lang="en-GB" altLang="en-US" b="1" dirty="0" smtClean="0"/>
          </a:p>
          <a:p>
            <a:pPr marL="0" lvl="2" indent="0">
              <a:spcBef>
                <a:spcPts val="0"/>
              </a:spcBef>
              <a:buClr>
                <a:srgbClr val="0065BD"/>
              </a:buClr>
              <a:buNone/>
              <a:defRPr/>
            </a:pPr>
            <a:r>
              <a:rPr lang="en-GB" altLang="en-US" sz="2800" b="1" dirty="0">
                <a:solidFill>
                  <a:srgbClr val="020202"/>
                </a:solidFill>
                <a:latin typeface="Arial" panose="020B0604020202020204" pitchFamily="34" charset="0"/>
                <a:ea typeface="ＭＳ Ｐゴシック" pitchFamily="34" charset="-128"/>
                <a:cs typeface="Arial" panose="020B0604020202020204" pitchFamily="34" charset="0"/>
              </a:rPr>
              <a:t>Formative</a:t>
            </a:r>
            <a:endParaRPr lang="en-GB" altLang="en-US" sz="2800" dirty="0">
              <a:solidFill>
                <a:srgbClr val="020202"/>
              </a:solidFill>
              <a:latin typeface="Arial" panose="020B0604020202020204" pitchFamily="34" charset="0"/>
              <a:ea typeface="ＭＳ Ｐゴシック" pitchFamily="34" charset="-128"/>
              <a:cs typeface="Arial" panose="020B0604020202020204" pitchFamily="34" charset="0"/>
            </a:endParaRPr>
          </a:p>
          <a:p>
            <a:pPr marL="817563" lvl="3" indent="-360363">
              <a:buClr>
                <a:srgbClr val="0065BD"/>
              </a:buClr>
              <a:defRPr/>
            </a:pPr>
            <a:r>
              <a:rPr lang="en-GB" altLang="en-US" sz="2400" dirty="0">
                <a:solidFill>
                  <a:srgbClr val="020202"/>
                </a:solidFill>
                <a:latin typeface="Arial" panose="020B0604020202020204" pitchFamily="34" charset="0"/>
                <a:ea typeface="ＭＳ Ｐゴシック" pitchFamily="34" charset="-128"/>
                <a:cs typeface="Arial" panose="020B0604020202020204" pitchFamily="34" charset="0"/>
              </a:rPr>
              <a:t>assessment </a:t>
            </a:r>
            <a:r>
              <a:rPr lang="en-GB" altLang="en-US" sz="2400" b="1" dirty="0">
                <a:solidFill>
                  <a:srgbClr val="020202"/>
                </a:solidFill>
                <a:latin typeface="Arial" panose="020B0604020202020204" pitchFamily="34" charset="0"/>
                <a:ea typeface="ＭＳ Ｐゴシック" pitchFamily="34" charset="-128"/>
                <a:cs typeface="Arial" panose="020B0604020202020204" pitchFamily="34" charset="0"/>
              </a:rPr>
              <a:t>of </a:t>
            </a:r>
            <a:r>
              <a:rPr lang="en-GB" altLang="en-US" sz="2400" dirty="0">
                <a:solidFill>
                  <a:srgbClr val="020202"/>
                </a:solidFill>
                <a:latin typeface="Arial" panose="020B0604020202020204" pitchFamily="34" charset="0"/>
                <a:ea typeface="ＭＳ Ｐゴシック" pitchFamily="34" charset="-128"/>
                <a:cs typeface="Arial" panose="020B0604020202020204" pitchFamily="34" charset="0"/>
              </a:rPr>
              <a:t>learners during teaching and learning</a:t>
            </a:r>
          </a:p>
          <a:p>
            <a:pPr>
              <a:buNone/>
              <a:defRPr/>
            </a:pPr>
            <a:endParaRPr lang="en-GB" altLang="en-US" sz="1200" b="1" dirty="0">
              <a:ea typeface="ＭＳ Ｐゴシック" pitchFamily="34" charset="-128"/>
            </a:endParaRPr>
          </a:p>
          <a:p>
            <a:pPr marL="0" lvl="2" indent="0">
              <a:spcBef>
                <a:spcPts val="0"/>
              </a:spcBef>
              <a:buClr>
                <a:srgbClr val="0065BD"/>
              </a:buClr>
              <a:buNone/>
              <a:defRPr/>
            </a:pPr>
            <a:r>
              <a:rPr lang="en-GB" altLang="en-US" sz="2800" b="1" dirty="0">
                <a:solidFill>
                  <a:srgbClr val="020202"/>
                </a:solidFill>
                <a:latin typeface="Arial" panose="020B0604020202020204" pitchFamily="34" charset="0"/>
                <a:ea typeface="ＭＳ Ｐゴシック" pitchFamily="34" charset="-128"/>
                <a:cs typeface="Arial" panose="020B0604020202020204" pitchFamily="34" charset="0"/>
              </a:rPr>
              <a:t>Summative</a:t>
            </a:r>
            <a:endParaRPr lang="en-GB" altLang="en-US" sz="2800" dirty="0">
              <a:solidFill>
                <a:srgbClr val="020202"/>
              </a:solidFill>
              <a:latin typeface="Arial" panose="020B0604020202020204" pitchFamily="34" charset="0"/>
              <a:ea typeface="ＭＳ Ｐゴシック" pitchFamily="34" charset="-128"/>
              <a:cs typeface="Arial" panose="020B0604020202020204" pitchFamily="34" charset="0"/>
            </a:endParaRPr>
          </a:p>
          <a:p>
            <a:pPr marL="817563" lvl="3" indent="-360363">
              <a:buClr>
                <a:srgbClr val="0065BD"/>
              </a:buClr>
              <a:defRPr/>
            </a:pPr>
            <a:r>
              <a:rPr lang="en-GB" altLang="en-US" sz="2400" dirty="0">
                <a:solidFill>
                  <a:srgbClr val="020202"/>
                </a:solidFill>
                <a:latin typeface="Arial" panose="020B0604020202020204" pitchFamily="34" charset="0"/>
                <a:ea typeface="ＭＳ Ｐゴシック" pitchFamily="34" charset="-128"/>
                <a:cs typeface="Arial" panose="020B0604020202020204" pitchFamily="34" charset="0"/>
              </a:rPr>
              <a:t>assessment </a:t>
            </a:r>
            <a:r>
              <a:rPr lang="en-GB" altLang="en-US" sz="2400" b="1" dirty="0">
                <a:solidFill>
                  <a:srgbClr val="020202"/>
                </a:solidFill>
                <a:latin typeface="Arial" panose="020B0604020202020204" pitchFamily="34" charset="0"/>
                <a:ea typeface="ＭＳ Ｐゴシック" pitchFamily="34" charset="-128"/>
                <a:cs typeface="Arial" panose="020B0604020202020204" pitchFamily="34" charset="0"/>
              </a:rPr>
              <a:t>of</a:t>
            </a:r>
            <a:r>
              <a:rPr lang="en-GB" altLang="en-US" sz="2400" dirty="0">
                <a:solidFill>
                  <a:srgbClr val="020202"/>
                </a:solidFill>
                <a:latin typeface="Arial" panose="020B0604020202020204" pitchFamily="34" charset="0"/>
                <a:ea typeface="ＭＳ Ｐゴシック" pitchFamily="34" charset="-128"/>
                <a:cs typeface="Arial" panose="020B0604020202020204" pitchFamily="34" charset="0"/>
              </a:rPr>
              <a:t> learning</a:t>
            </a:r>
          </a:p>
          <a:p>
            <a:pPr marL="342900" lvl="3" indent="-342900">
              <a:buNone/>
              <a:defRPr/>
            </a:pPr>
            <a:endParaRPr lang="en-GB" altLang="en-US" sz="1200" b="1" dirty="0">
              <a:solidFill>
                <a:srgbClr val="404040"/>
              </a:solidFill>
              <a:ea typeface="ＭＳ Ｐゴシック" pitchFamily="34" charset="-128"/>
            </a:endParaRPr>
          </a:p>
          <a:p>
            <a:pPr marL="0" lvl="2" indent="0">
              <a:spcBef>
                <a:spcPts val="0"/>
              </a:spcBef>
              <a:buClr>
                <a:srgbClr val="0065BD"/>
              </a:buClr>
              <a:buNone/>
              <a:defRPr/>
            </a:pPr>
            <a:r>
              <a:rPr lang="en-GB" altLang="en-US" sz="2800" b="1" dirty="0">
                <a:solidFill>
                  <a:srgbClr val="020202"/>
                </a:solidFill>
                <a:latin typeface="Arial" panose="020B0604020202020204" pitchFamily="34" charset="0"/>
                <a:ea typeface="ＭＳ Ｐゴシック" pitchFamily="34" charset="-128"/>
                <a:cs typeface="Arial" panose="020B0604020202020204" pitchFamily="34" charset="0"/>
              </a:rPr>
              <a:t>Diagnostic </a:t>
            </a:r>
          </a:p>
          <a:p>
            <a:pPr marL="817563" lvl="3" indent="-360363">
              <a:spcBef>
                <a:spcPts val="0"/>
              </a:spcBef>
              <a:buClr>
                <a:srgbClr val="0065BD"/>
              </a:buClr>
              <a:defRPr/>
            </a:pPr>
            <a:r>
              <a:rPr lang="en-GB" altLang="en-US" sz="2400" dirty="0">
                <a:solidFill>
                  <a:srgbClr val="020202"/>
                </a:solidFill>
                <a:latin typeface="Arial" panose="020B0604020202020204" pitchFamily="34" charset="0"/>
                <a:ea typeface="ＭＳ Ｐゴシック" pitchFamily="34" charset="-128"/>
                <a:cs typeface="Arial" panose="020B0604020202020204" pitchFamily="34" charset="0"/>
              </a:rPr>
              <a:t>measures skills and knowledge to identify strengths and weaknesses</a:t>
            </a:r>
          </a:p>
        </p:txBody>
      </p:sp>
      <p:sp>
        <p:nvSpPr>
          <p:cNvPr id="2560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1"/>
              </a:buClr>
              <a:buFont typeface="Webdings" panose="05030102010509060703" pitchFamily="18" charset="2"/>
              <a:buChar char="4"/>
              <a:defRPr sz="2400">
                <a:solidFill>
                  <a:srgbClr val="404040"/>
                </a:solidFill>
                <a:latin typeface="Arial" panose="020B0604020202020204" pitchFamily="34" charset="0"/>
                <a:ea typeface="ＭＳ Ｐゴシック" panose="020B0600070205080204" pitchFamily="34" charset="-128"/>
              </a:defRPr>
            </a:lvl1pPr>
            <a:lvl2pPr marL="742950" indent="-285750">
              <a:spcBef>
                <a:spcPct val="30000"/>
              </a:spcBef>
              <a:buClr>
                <a:schemeClr val="accent1"/>
              </a:buClr>
              <a:buFont typeface="Webdings" panose="05030102010509060703" pitchFamily="18" charset="2"/>
              <a:buChar char="4"/>
              <a:defRPr sz="2400">
                <a:solidFill>
                  <a:srgbClr val="404040"/>
                </a:solidFill>
                <a:latin typeface="Arial" panose="020B0604020202020204" pitchFamily="34" charset="0"/>
                <a:ea typeface="ＭＳ Ｐゴシック" panose="020B0600070205080204" pitchFamily="34" charset="-128"/>
              </a:defRPr>
            </a:lvl2pPr>
            <a:lvl3pPr marL="1143000" indent="-228600">
              <a:spcBef>
                <a:spcPct val="30000"/>
              </a:spcBef>
              <a:buClr>
                <a:schemeClr val="accent1"/>
              </a:buClr>
              <a:buFont typeface="Webdings" panose="05030102010509060703" pitchFamily="18" charset="2"/>
              <a:buChar char="4"/>
              <a:defRPr sz="2000">
                <a:solidFill>
                  <a:srgbClr val="404040"/>
                </a:solidFill>
                <a:latin typeface="Arial" panose="020B0604020202020204" pitchFamily="34" charset="0"/>
                <a:ea typeface="ＭＳ Ｐゴシック" panose="020B0600070205080204" pitchFamily="34" charset="-128"/>
              </a:defRPr>
            </a:lvl3pPr>
            <a:lvl4pPr marL="1600200" indent="-228600">
              <a:spcBef>
                <a:spcPct val="30000"/>
              </a:spcBef>
              <a:buClr>
                <a:schemeClr val="accent1"/>
              </a:buClr>
              <a:buFont typeface="Webdings" panose="05030102010509060703" pitchFamily="18" charset="2"/>
              <a:buChar char=""/>
              <a:defRPr sz="14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buClr>
                <a:schemeClr val="accent1"/>
              </a:buClr>
              <a:buFont typeface="Webdings" panose="05030102010509060703" pitchFamily="18" charset="2"/>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buClr>
                <a:schemeClr val="accent1"/>
              </a:buClr>
              <a:buFont typeface="Webdings" panose="05030102010509060703" pitchFamily="18" charset="2"/>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buClr>
                <a:schemeClr val="accent1"/>
              </a:buClr>
              <a:buFont typeface="Webdings" panose="05030102010509060703" pitchFamily="18" charset="2"/>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buClr>
                <a:schemeClr val="accent1"/>
              </a:buClr>
              <a:buFont typeface="Webdings" panose="05030102010509060703" pitchFamily="18" charset="2"/>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buClr>
                <a:schemeClr val="accent1"/>
              </a:buClr>
              <a:buFont typeface="Webdings" panose="05030102010509060703" pitchFamily="18" charset="2"/>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fld id="{5E08EF73-3564-42E2-BA9C-3AC802837CB4}" type="slidenum">
              <a:rPr lang="en-GB" altLang="en-US" sz="700"/>
              <a:pPr>
                <a:spcBef>
                  <a:spcPct val="0"/>
                </a:spcBef>
                <a:buClrTx/>
                <a:buFontTx/>
                <a:buNone/>
              </a:pPr>
              <a:t>5</a:t>
            </a:fld>
            <a:endParaRPr lang="en-GB" altLang="en-US" sz="700"/>
          </a:p>
        </p:txBody>
      </p:sp>
      <p:pic>
        <p:nvPicPr>
          <p:cNvPr id="25604"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12237" y="1752017"/>
            <a:ext cx="1936750" cy="160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5"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15412" y="3812778"/>
            <a:ext cx="1933575" cy="1439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7269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3954" y="159496"/>
            <a:ext cx="11778045" cy="621846"/>
          </a:xfrm>
        </p:spPr>
        <p:txBody>
          <a:bodyPr>
            <a:noAutofit/>
          </a:bodyPr>
          <a:lstStyle/>
          <a:p>
            <a:pPr algn="ctr"/>
            <a:r>
              <a:rPr lang="en-US" sz="3200" dirty="0" smtClean="0">
                <a:solidFill>
                  <a:schemeClr val="accent1"/>
                </a:solidFill>
                <a:latin typeface="Times New Roman" panose="02020603050405020304" pitchFamily="18" charset="0"/>
                <a:ea typeface="Adobe Ming Std L" panose="02020300000000000000" pitchFamily="18" charset="-128"/>
                <a:cs typeface="Times New Roman" panose="02020603050405020304" pitchFamily="18" charset="0"/>
              </a:rPr>
              <a:t>The process of Formative Assessment in teacher practice</a:t>
            </a:r>
            <a:endParaRPr lang="ru-RU" sz="3200" dirty="0">
              <a:solidFill>
                <a:schemeClr val="accent1"/>
              </a:solidFill>
              <a:latin typeface="Times New Roman" panose="02020603050405020304" pitchFamily="18" charset="0"/>
              <a:ea typeface="Adobe Ming Std L" panose="02020300000000000000" pitchFamily="18" charset="-128"/>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CB029386-C4BD-4AA4-B116-9B6182A4672C}" type="slidenum">
              <a:rPr lang="en-US" smtClean="0">
                <a:latin typeface="Arial Narrow" pitchFamily="34" charset="0"/>
              </a:rPr>
              <a:pPr/>
              <a:t>50</a:t>
            </a:fld>
            <a:endParaRPr lang="en-US" dirty="0">
              <a:latin typeface="Arial Narrow" pitchFamily="34" charset="0"/>
            </a:endParaRPr>
          </a:p>
        </p:txBody>
      </p:sp>
      <p:grpSp>
        <p:nvGrpSpPr>
          <p:cNvPr id="20" name="Группа 19"/>
          <p:cNvGrpSpPr/>
          <p:nvPr/>
        </p:nvGrpSpPr>
        <p:grpSpPr>
          <a:xfrm>
            <a:off x="413954" y="1054529"/>
            <a:ext cx="11200717" cy="3936831"/>
            <a:chOff x="413954" y="1284511"/>
            <a:chExt cx="11200717" cy="3942675"/>
          </a:xfrm>
        </p:grpSpPr>
        <p:grpSp>
          <p:nvGrpSpPr>
            <p:cNvPr id="5" name="Группа 4"/>
            <p:cNvGrpSpPr/>
            <p:nvPr/>
          </p:nvGrpSpPr>
          <p:grpSpPr>
            <a:xfrm>
              <a:off x="413955" y="2904048"/>
              <a:ext cx="3659900" cy="2225994"/>
              <a:chOff x="160552" y="2248061"/>
              <a:chExt cx="3064909" cy="2132044"/>
            </a:xfrm>
          </p:grpSpPr>
          <p:sp>
            <p:nvSpPr>
              <p:cNvPr id="6" name="Прямоугольник 5"/>
              <p:cNvSpPr/>
              <p:nvPr/>
            </p:nvSpPr>
            <p:spPr>
              <a:xfrm>
                <a:off x="177694" y="2283173"/>
                <a:ext cx="3047767" cy="2096932"/>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ru-RU" dirty="0"/>
              </a:p>
            </p:txBody>
          </p:sp>
          <p:sp>
            <p:nvSpPr>
              <p:cNvPr id="7" name="Прямоугольник 6"/>
              <p:cNvSpPr/>
              <p:nvPr/>
            </p:nvSpPr>
            <p:spPr>
              <a:xfrm>
                <a:off x="160552" y="2248061"/>
                <a:ext cx="3047767" cy="209693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t" anchorCtr="0">
                <a:noAutofit/>
              </a:bodyPr>
              <a:lstStyle/>
              <a:p>
                <a:pPr lvl="0" defTabSz="622300">
                  <a:lnSpc>
                    <a:spcPct val="90000"/>
                  </a:lnSpc>
                  <a:spcBef>
                    <a:spcPts val="600"/>
                  </a:spcBef>
                  <a:spcAft>
                    <a:spcPct val="35000"/>
                  </a:spcAft>
                </a:pPr>
                <a:r>
                  <a:rPr lang="en-US" sz="1600" dirty="0" smtClean="0">
                    <a:latin typeface="Arial Narrow" pitchFamily="34" charset="0"/>
                    <a:cs typeface="Times New Roman" pitchFamily="18" charset="0"/>
                  </a:rPr>
                  <a:t>Analyzing the </a:t>
                </a:r>
                <a:r>
                  <a:rPr lang="en-US" sz="1600" dirty="0">
                    <a:latin typeface="Arial Narrow" pitchFamily="34" charset="0"/>
                    <a:cs typeface="Times New Roman" pitchFamily="18" charset="0"/>
                  </a:rPr>
                  <a:t>learning objectives and </a:t>
                </a:r>
                <a:r>
                  <a:rPr lang="en-US" sz="1600" dirty="0" smtClean="0">
                    <a:latin typeface="Arial Narrow" pitchFamily="34" charset="0"/>
                    <a:cs typeface="Times New Roman" pitchFamily="18" charset="0"/>
                  </a:rPr>
                  <a:t>developing the assessment </a:t>
                </a:r>
                <a:r>
                  <a:rPr lang="en-US" sz="1600" dirty="0">
                    <a:latin typeface="Arial Narrow" pitchFamily="34" charset="0"/>
                    <a:cs typeface="Times New Roman" pitchFamily="18" charset="0"/>
                  </a:rPr>
                  <a:t>criteria </a:t>
                </a:r>
                <a:r>
                  <a:rPr lang="en-US" sz="1600" dirty="0" smtClean="0">
                    <a:latin typeface="Arial Narrow" pitchFamily="34" charset="0"/>
                    <a:cs typeface="Times New Roman" pitchFamily="18" charset="0"/>
                  </a:rPr>
                  <a:t>based on the subject </a:t>
                </a:r>
                <a:r>
                  <a:rPr lang="en-US" sz="1600" dirty="0" err="1" smtClean="0">
                    <a:latin typeface="Arial Narrow" pitchFamily="34" charset="0"/>
                    <a:cs typeface="Times New Roman" pitchFamily="18" charset="0"/>
                  </a:rPr>
                  <a:t>programme</a:t>
                </a:r>
                <a:endParaRPr lang="en-US" sz="1600" dirty="0">
                  <a:latin typeface="Arial Narrow" pitchFamily="34" charset="0"/>
                  <a:cs typeface="Times New Roman" pitchFamily="18" charset="0"/>
                </a:endParaRPr>
              </a:p>
              <a:p>
                <a:pPr lvl="0" defTabSz="622300">
                  <a:lnSpc>
                    <a:spcPct val="90000"/>
                  </a:lnSpc>
                  <a:spcBef>
                    <a:spcPts val="600"/>
                  </a:spcBef>
                  <a:spcAft>
                    <a:spcPct val="35000"/>
                  </a:spcAft>
                </a:pPr>
                <a:r>
                  <a:rPr lang="en-US" sz="1600" dirty="0">
                    <a:latin typeface="Arial Narrow" pitchFamily="34" charset="0"/>
                    <a:cs typeface="Times New Roman" pitchFamily="18" charset="0"/>
                  </a:rPr>
                  <a:t>Defining </a:t>
                </a:r>
                <a:r>
                  <a:rPr lang="en-US" sz="1600" b="1" dirty="0" smtClean="0">
                    <a:latin typeface="Arial Narrow" pitchFamily="34" charset="0"/>
                    <a:cs typeface="Times New Roman" pitchFamily="18" charset="0"/>
                  </a:rPr>
                  <a:t>tools </a:t>
                </a:r>
                <a:r>
                  <a:rPr lang="en-US" sz="1600" dirty="0" smtClean="0">
                    <a:latin typeface="Arial Narrow" pitchFamily="34" charset="0"/>
                    <a:cs typeface="Times New Roman" pitchFamily="18" charset="0"/>
                  </a:rPr>
                  <a:t>for </a:t>
                </a:r>
                <a:r>
                  <a:rPr lang="en-US" sz="1600" b="1" dirty="0" smtClean="0">
                    <a:latin typeface="Arial Narrow" pitchFamily="34" charset="0"/>
                    <a:cs typeface="Times New Roman" pitchFamily="18" charset="0"/>
                  </a:rPr>
                  <a:t>assessment of learning outcomes</a:t>
                </a:r>
                <a:endParaRPr lang="en-US" sz="1600" dirty="0">
                  <a:latin typeface="Arial Narrow" pitchFamily="34" charset="0"/>
                  <a:cs typeface="Times New Roman" pitchFamily="18" charset="0"/>
                </a:endParaRPr>
              </a:p>
              <a:p>
                <a:pPr lvl="0" defTabSz="622300">
                  <a:lnSpc>
                    <a:spcPct val="90000"/>
                  </a:lnSpc>
                  <a:spcBef>
                    <a:spcPts val="600"/>
                  </a:spcBef>
                  <a:spcAft>
                    <a:spcPct val="35000"/>
                  </a:spcAft>
                </a:pPr>
                <a:r>
                  <a:rPr lang="en-US" sz="1600" dirty="0">
                    <a:latin typeface="Arial Narrow" pitchFamily="34" charset="0"/>
                    <a:cs typeface="Times New Roman" pitchFamily="18" charset="0"/>
                  </a:rPr>
                  <a:t>Planning </a:t>
                </a:r>
                <a:r>
                  <a:rPr lang="en-US" sz="1600" b="1" dirty="0" smtClean="0">
                    <a:latin typeface="Arial Narrow" pitchFamily="34" charset="0"/>
                    <a:cs typeface="Times New Roman" pitchFamily="18" charset="0"/>
                  </a:rPr>
                  <a:t>teaching </a:t>
                </a:r>
                <a:r>
                  <a:rPr lang="en-US" sz="1600" b="1" dirty="0">
                    <a:latin typeface="Arial Narrow" pitchFamily="34" charset="0"/>
                    <a:cs typeface="Times New Roman" pitchFamily="18" charset="0"/>
                  </a:rPr>
                  <a:t>methods </a:t>
                </a:r>
              </a:p>
              <a:p>
                <a:pPr lvl="0" defTabSz="622300">
                  <a:lnSpc>
                    <a:spcPct val="90000"/>
                  </a:lnSpc>
                  <a:spcBef>
                    <a:spcPts val="600"/>
                  </a:spcBef>
                  <a:spcAft>
                    <a:spcPct val="35000"/>
                  </a:spcAft>
                </a:pPr>
                <a:r>
                  <a:rPr lang="en-US" sz="1600" dirty="0" smtClean="0">
                    <a:latin typeface="Arial Narrow" pitchFamily="34" charset="0"/>
                    <a:cs typeface="Times New Roman" pitchFamily="18" charset="0"/>
                  </a:rPr>
                  <a:t>Designing</a:t>
                </a:r>
                <a:r>
                  <a:rPr lang="en-US" sz="1600" b="1" dirty="0" smtClean="0">
                    <a:latin typeface="Arial Narrow" pitchFamily="34" charset="0"/>
                    <a:cs typeface="Times New Roman" pitchFamily="18" charset="0"/>
                  </a:rPr>
                  <a:t> a lesson plan</a:t>
                </a:r>
                <a:endParaRPr lang="en-US" sz="1600" b="1" dirty="0">
                  <a:latin typeface="Arial Narrow" pitchFamily="34" charset="0"/>
                  <a:cs typeface="Times New Roman" pitchFamily="18" charset="0"/>
                </a:endParaRPr>
              </a:p>
            </p:txBody>
          </p:sp>
        </p:grpSp>
        <p:grpSp>
          <p:nvGrpSpPr>
            <p:cNvPr id="8" name="Группа 7"/>
            <p:cNvGrpSpPr/>
            <p:nvPr/>
          </p:nvGrpSpPr>
          <p:grpSpPr>
            <a:xfrm>
              <a:off x="4161062" y="2945586"/>
              <a:ext cx="3845415" cy="2281600"/>
              <a:chOff x="3165889" y="2575301"/>
              <a:chExt cx="3845415" cy="1650988"/>
            </a:xfrm>
          </p:grpSpPr>
          <p:sp>
            <p:nvSpPr>
              <p:cNvPr id="9" name="Прямоугольник 8"/>
              <p:cNvSpPr/>
              <p:nvPr/>
            </p:nvSpPr>
            <p:spPr>
              <a:xfrm>
                <a:off x="3165889" y="2575301"/>
                <a:ext cx="3845415" cy="1584226"/>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0" name="Прямоугольник 9"/>
              <p:cNvSpPr/>
              <p:nvPr/>
            </p:nvSpPr>
            <p:spPr>
              <a:xfrm>
                <a:off x="3271248" y="2642063"/>
                <a:ext cx="3695289" cy="158422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t" anchorCtr="0">
                <a:noAutofit/>
              </a:bodyPr>
              <a:lstStyle/>
              <a:p>
                <a:pPr defTabSz="622300">
                  <a:lnSpc>
                    <a:spcPct val="90000"/>
                  </a:lnSpc>
                  <a:spcBef>
                    <a:spcPct val="0"/>
                  </a:spcBef>
                  <a:spcAft>
                    <a:spcPct val="35000"/>
                  </a:spcAft>
                </a:pPr>
                <a:r>
                  <a:rPr lang="en-US" sz="1600" dirty="0" smtClean="0">
                    <a:latin typeface="Arial Narrow" pitchFamily="34" charset="0"/>
                    <a:cs typeface="Times New Roman" pitchFamily="18" charset="0"/>
                  </a:rPr>
                  <a:t>Developing</a:t>
                </a:r>
                <a:r>
                  <a:rPr lang="ru-RU" sz="1600" dirty="0" smtClean="0">
                    <a:latin typeface="Arial Narrow" pitchFamily="34" charset="0"/>
                    <a:cs typeface="Times New Roman" pitchFamily="18" charset="0"/>
                  </a:rPr>
                  <a:t>:</a:t>
                </a:r>
              </a:p>
              <a:p>
                <a:pPr marL="285750" indent="-285750" defTabSz="622300">
                  <a:lnSpc>
                    <a:spcPct val="90000"/>
                  </a:lnSpc>
                  <a:spcBef>
                    <a:spcPct val="0"/>
                  </a:spcBef>
                  <a:spcAft>
                    <a:spcPct val="35000"/>
                  </a:spcAft>
                  <a:buFontTx/>
                  <a:buChar char="-"/>
                </a:pPr>
                <a:r>
                  <a:rPr lang="en-US" sz="1600" b="1" dirty="0">
                    <a:latin typeface="Arial Narrow" pitchFamily="34" charset="0"/>
                    <a:cs typeface="Times New Roman" pitchFamily="18" charset="0"/>
                  </a:rPr>
                  <a:t>Tasks</a:t>
                </a:r>
                <a:r>
                  <a:rPr lang="en-US" sz="1600" dirty="0">
                    <a:latin typeface="Arial Narrow" pitchFamily="34" charset="0"/>
                    <a:cs typeface="Times New Roman" pitchFamily="18" charset="0"/>
                  </a:rPr>
                  <a:t> in accordance with </a:t>
                </a:r>
                <a:r>
                  <a:rPr lang="en-US" sz="1600" dirty="0" smtClean="0">
                    <a:latin typeface="Arial Narrow" pitchFamily="34" charset="0"/>
                    <a:cs typeface="Times New Roman" pitchFamily="18" charset="0"/>
                  </a:rPr>
                  <a:t>the assessment criteria</a:t>
                </a:r>
                <a:endParaRPr lang="en-US" sz="1600" dirty="0">
                  <a:latin typeface="Arial Narrow" pitchFamily="34" charset="0"/>
                  <a:cs typeface="Times New Roman" pitchFamily="18" charset="0"/>
                </a:endParaRPr>
              </a:p>
              <a:p>
                <a:pPr marL="285750" indent="-285750" defTabSz="622300">
                  <a:lnSpc>
                    <a:spcPct val="90000"/>
                  </a:lnSpc>
                  <a:spcBef>
                    <a:spcPct val="0"/>
                  </a:spcBef>
                  <a:spcAft>
                    <a:spcPct val="35000"/>
                  </a:spcAft>
                  <a:buFontTx/>
                  <a:buChar char="-"/>
                </a:pPr>
                <a:r>
                  <a:rPr lang="en-US" sz="1600" b="1" dirty="0" smtClean="0">
                    <a:latin typeface="Arial Narrow" pitchFamily="34" charset="0"/>
                    <a:cs typeface="Times New Roman" pitchFamily="18" charset="0"/>
                  </a:rPr>
                  <a:t>Descriptors</a:t>
                </a:r>
                <a:r>
                  <a:rPr lang="en-US" sz="1600" dirty="0" smtClean="0">
                    <a:latin typeface="Arial Narrow" pitchFamily="34" charset="0"/>
                    <a:cs typeface="Times New Roman" pitchFamily="18" charset="0"/>
                  </a:rPr>
                  <a:t> for tasks</a:t>
                </a:r>
                <a:endParaRPr lang="en-US" sz="1600" dirty="0">
                  <a:latin typeface="Arial Narrow" pitchFamily="34" charset="0"/>
                  <a:cs typeface="Times New Roman" pitchFamily="18" charset="0"/>
                </a:endParaRPr>
              </a:p>
              <a:p>
                <a:pPr marL="285750" indent="-285750" defTabSz="622300">
                  <a:lnSpc>
                    <a:spcPct val="90000"/>
                  </a:lnSpc>
                  <a:spcBef>
                    <a:spcPct val="0"/>
                  </a:spcBef>
                  <a:spcAft>
                    <a:spcPct val="35000"/>
                  </a:spcAft>
                  <a:buFontTx/>
                  <a:buChar char="-"/>
                </a:pPr>
                <a:r>
                  <a:rPr lang="en-US" sz="1600" b="1" dirty="0" smtClean="0">
                    <a:latin typeface="Arial Narrow" pitchFamily="34" charset="0"/>
                    <a:cs typeface="Times New Roman" pitchFamily="18" charset="0"/>
                  </a:rPr>
                  <a:t>Feedback</a:t>
                </a:r>
                <a:r>
                  <a:rPr lang="en-US" sz="1600" dirty="0" smtClean="0">
                    <a:latin typeface="Arial Narrow" pitchFamily="34" charset="0"/>
                    <a:cs typeface="Times New Roman" pitchFamily="18" charset="0"/>
                  </a:rPr>
                  <a:t> </a:t>
                </a:r>
                <a:r>
                  <a:rPr lang="en-US" sz="1600" dirty="0">
                    <a:latin typeface="Arial Narrow" pitchFamily="34" charset="0"/>
                    <a:cs typeface="Times New Roman" pitchFamily="18" charset="0"/>
                  </a:rPr>
                  <a:t>form</a:t>
                </a:r>
                <a:r>
                  <a:rPr lang="ru-RU" sz="1600" dirty="0" smtClean="0">
                    <a:latin typeface="Arial Narrow" pitchFamily="34" charset="0"/>
                    <a:cs typeface="Times New Roman" pitchFamily="18" charset="0"/>
                  </a:rPr>
                  <a:t> </a:t>
                </a:r>
                <a:endParaRPr lang="ru-RU" sz="1600" dirty="0">
                  <a:latin typeface="Arial Narrow" pitchFamily="34" charset="0"/>
                  <a:cs typeface="Times New Roman" pitchFamily="18" charset="0"/>
                </a:endParaRPr>
              </a:p>
              <a:p>
                <a:pPr lvl="0" algn="l" defTabSz="622300">
                  <a:lnSpc>
                    <a:spcPct val="90000"/>
                  </a:lnSpc>
                  <a:spcBef>
                    <a:spcPct val="0"/>
                  </a:spcBef>
                  <a:spcAft>
                    <a:spcPct val="35000"/>
                  </a:spcAft>
                </a:pPr>
                <a:endParaRPr lang="ru-RU" sz="1600" kern="1200" dirty="0" smtClean="0">
                  <a:latin typeface="Arial Narrow" pitchFamily="34" charset="0"/>
                  <a:cs typeface="Times New Roman" pitchFamily="18" charset="0"/>
                </a:endParaRPr>
              </a:p>
              <a:p>
                <a:pPr lvl="0" algn="l" defTabSz="622300">
                  <a:lnSpc>
                    <a:spcPct val="90000"/>
                  </a:lnSpc>
                  <a:spcBef>
                    <a:spcPct val="0"/>
                  </a:spcBef>
                  <a:spcAft>
                    <a:spcPct val="35000"/>
                  </a:spcAft>
                </a:pPr>
                <a:r>
                  <a:rPr lang="ru-RU" sz="1600" kern="1200" dirty="0" smtClean="0">
                    <a:latin typeface="Arial Narrow" pitchFamily="34" charset="0"/>
                    <a:cs typeface="Times New Roman" pitchFamily="18" charset="0"/>
                  </a:rPr>
                  <a:t> </a:t>
                </a:r>
                <a:endParaRPr lang="ru-RU" sz="1600" kern="1200" dirty="0">
                  <a:latin typeface="Arial Narrow" pitchFamily="34" charset="0"/>
                  <a:cs typeface="Times New Roman" pitchFamily="18" charset="0"/>
                </a:endParaRPr>
              </a:p>
            </p:txBody>
          </p:sp>
        </p:grpSp>
        <p:grpSp>
          <p:nvGrpSpPr>
            <p:cNvPr id="14" name="Группа 13"/>
            <p:cNvGrpSpPr/>
            <p:nvPr/>
          </p:nvGrpSpPr>
          <p:grpSpPr>
            <a:xfrm>
              <a:off x="8083822" y="2949411"/>
              <a:ext cx="3530849" cy="2198839"/>
              <a:chOff x="3496431" y="2572817"/>
              <a:chExt cx="3530849" cy="1591102"/>
            </a:xfrm>
          </p:grpSpPr>
          <p:sp>
            <p:nvSpPr>
              <p:cNvPr id="15" name="Прямоугольник 14"/>
              <p:cNvSpPr/>
              <p:nvPr/>
            </p:nvSpPr>
            <p:spPr>
              <a:xfrm>
                <a:off x="3496431" y="2572817"/>
                <a:ext cx="3419304" cy="1578972"/>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6" name="Прямоугольник 15"/>
              <p:cNvSpPr/>
              <p:nvPr/>
            </p:nvSpPr>
            <p:spPr>
              <a:xfrm>
                <a:off x="3607976" y="2584947"/>
                <a:ext cx="3419304" cy="15789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t" anchorCtr="0">
                <a:noAutofit/>
              </a:bodyPr>
              <a:lstStyle/>
              <a:p>
                <a:pPr defTabSz="622300">
                  <a:lnSpc>
                    <a:spcPct val="90000"/>
                  </a:lnSpc>
                  <a:spcBef>
                    <a:spcPct val="0"/>
                  </a:spcBef>
                  <a:spcAft>
                    <a:spcPct val="35000"/>
                  </a:spcAft>
                </a:pPr>
                <a:r>
                  <a:rPr lang="en-US" sz="1600" dirty="0" smtClean="0">
                    <a:latin typeface="Arial Narrow" pitchFamily="34" charset="0"/>
                    <a:cs typeface="Times New Roman" pitchFamily="18" charset="0"/>
                  </a:rPr>
                  <a:t>Data </a:t>
                </a:r>
                <a:r>
                  <a:rPr lang="en-US" sz="1600" dirty="0">
                    <a:latin typeface="Arial Narrow" pitchFamily="34" charset="0"/>
                    <a:cs typeface="Times New Roman" pitchFamily="18" charset="0"/>
                  </a:rPr>
                  <a:t>is collected </a:t>
                </a:r>
                <a:r>
                  <a:rPr lang="en-US" sz="1600" dirty="0" smtClean="0">
                    <a:latin typeface="Arial Narrow" pitchFamily="34" charset="0"/>
                    <a:cs typeface="Times New Roman" pitchFamily="18" charset="0"/>
                  </a:rPr>
                  <a:t>for </a:t>
                </a:r>
                <a:r>
                  <a:rPr lang="en-US" sz="1600" dirty="0">
                    <a:latin typeface="Arial Narrow" pitchFamily="34" charset="0"/>
                    <a:cs typeface="Times New Roman" pitchFamily="18" charset="0"/>
                  </a:rPr>
                  <a:t>timely </a:t>
                </a:r>
                <a:r>
                  <a:rPr lang="en-US" sz="1600" b="1" dirty="0" smtClean="0">
                    <a:latin typeface="Arial Narrow" pitchFamily="34" charset="0"/>
                    <a:cs typeface="Times New Roman" pitchFamily="18" charset="0"/>
                  </a:rPr>
                  <a:t>adjustment of the learning </a:t>
                </a:r>
                <a:r>
                  <a:rPr lang="en-US" sz="1600" b="1" dirty="0">
                    <a:latin typeface="Arial Narrow" pitchFamily="34" charset="0"/>
                    <a:cs typeface="Times New Roman" pitchFamily="18" charset="0"/>
                  </a:rPr>
                  <a:t>process</a:t>
                </a:r>
              </a:p>
              <a:p>
                <a:pPr defTabSz="622300">
                  <a:lnSpc>
                    <a:spcPct val="90000"/>
                  </a:lnSpc>
                  <a:spcBef>
                    <a:spcPct val="0"/>
                  </a:spcBef>
                  <a:spcAft>
                    <a:spcPct val="35000"/>
                  </a:spcAft>
                </a:pPr>
                <a:r>
                  <a:rPr lang="en-US" sz="1600" b="1" dirty="0">
                    <a:latin typeface="Arial Narrow" pitchFamily="34" charset="0"/>
                    <a:cs typeface="Times New Roman" pitchFamily="18" charset="0"/>
                  </a:rPr>
                  <a:t>F</a:t>
                </a:r>
                <a:r>
                  <a:rPr lang="en-US" sz="1600" b="1" dirty="0" smtClean="0">
                    <a:latin typeface="Arial Narrow" pitchFamily="34" charset="0"/>
                    <a:cs typeface="Times New Roman" pitchFamily="18" charset="0"/>
                  </a:rPr>
                  <a:t>eedback</a:t>
                </a:r>
                <a:r>
                  <a:rPr lang="en-US" sz="1600" dirty="0" smtClean="0">
                    <a:latin typeface="Arial Narrow" pitchFamily="34" charset="0"/>
                    <a:cs typeface="Times New Roman" pitchFamily="18" charset="0"/>
                  </a:rPr>
                  <a:t> </a:t>
                </a:r>
                <a:r>
                  <a:rPr lang="en-US" sz="1600" dirty="0">
                    <a:latin typeface="Arial Narrow" pitchFamily="34" charset="0"/>
                    <a:cs typeface="Times New Roman" pitchFamily="18" charset="0"/>
                  </a:rPr>
                  <a:t>to </a:t>
                </a:r>
                <a:r>
                  <a:rPr lang="en-US" sz="1600" dirty="0" smtClean="0">
                    <a:latin typeface="Arial Narrow" pitchFamily="34" charset="0"/>
                    <a:cs typeface="Times New Roman" pitchFamily="18" charset="0"/>
                  </a:rPr>
                  <a:t>learners and </a:t>
                </a:r>
                <a:r>
                  <a:rPr lang="en-US" sz="1600" dirty="0">
                    <a:latin typeface="Arial Narrow" pitchFamily="34" charset="0"/>
                    <a:cs typeface="Times New Roman" pitchFamily="18" charset="0"/>
                  </a:rPr>
                  <a:t>parents</a:t>
                </a:r>
                <a:endParaRPr lang="ru-RU" sz="1600" dirty="0">
                  <a:latin typeface="Arial Narrow" pitchFamily="34" charset="0"/>
                  <a:cs typeface="Times New Roman" pitchFamily="18" charset="0"/>
                </a:endParaRPr>
              </a:p>
              <a:p>
                <a:pPr lvl="0" algn="l" defTabSz="622300">
                  <a:lnSpc>
                    <a:spcPct val="90000"/>
                  </a:lnSpc>
                  <a:spcBef>
                    <a:spcPct val="0"/>
                  </a:spcBef>
                  <a:spcAft>
                    <a:spcPct val="35000"/>
                  </a:spcAft>
                </a:pPr>
                <a:r>
                  <a:rPr lang="ru-RU" sz="1600" kern="1200" dirty="0" smtClean="0">
                    <a:latin typeface="Arial Narrow" pitchFamily="34" charset="0"/>
                    <a:cs typeface="Times New Roman" pitchFamily="18" charset="0"/>
                  </a:rPr>
                  <a:t> </a:t>
                </a:r>
                <a:endParaRPr lang="ru-RU" sz="1600" kern="1200" dirty="0">
                  <a:latin typeface="Arial Narrow" pitchFamily="34" charset="0"/>
                  <a:cs typeface="Times New Roman" pitchFamily="18" charset="0"/>
                </a:endParaRPr>
              </a:p>
            </p:txBody>
          </p:sp>
        </p:grpSp>
        <p:sp>
          <p:nvSpPr>
            <p:cNvPr id="17" name="Прямоугольник 16"/>
            <p:cNvSpPr/>
            <p:nvPr/>
          </p:nvSpPr>
          <p:spPr>
            <a:xfrm>
              <a:off x="413954" y="1291771"/>
              <a:ext cx="3659901" cy="587192"/>
            </a:xfrm>
            <a:prstGeom prst="rect">
              <a:avLst/>
            </a:prstGeom>
            <a:solidFill>
              <a:schemeClr val="accent1">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en-US" b="1" dirty="0" smtClean="0">
                  <a:latin typeface="Arial Narrow" pitchFamily="34" charset="0"/>
                  <a:cs typeface="Times New Roman" pitchFamily="18" charset="0"/>
                </a:rPr>
                <a:t>Planning </a:t>
              </a:r>
              <a:endParaRPr lang="ru-RU" b="1" dirty="0">
                <a:latin typeface="Arial Narrow" pitchFamily="34" charset="0"/>
                <a:cs typeface="Times New Roman" pitchFamily="18" charset="0"/>
              </a:endParaRPr>
            </a:p>
          </p:txBody>
        </p:sp>
        <p:sp>
          <p:nvSpPr>
            <p:cNvPr id="18" name="Прямоугольник 17"/>
            <p:cNvSpPr/>
            <p:nvPr/>
          </p:nvSpPr>
          <p:spPr>
            <a:xfrm>
              <a:off x="4148919" y="1291771"/>
              <a:ext cx="3869633" cy="587192"/>
            </a:xfrm>
            <a:prstGeom prst="rect">
              <a:avLst/>
            </a:prstGeom>
            <a:solidFill>
              <a:schemeClr val="accent1">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en-US" b="1" dirty="0" smtClean="0">
                  <a:latin typeface="Arial Narrow" pitchFamily="34" charset="0"/>
                  <a:cs typeface="Times New Roman" pitchFamily="18" charset="0"/>
                </a:rPr>
                <a:t>Organization </a:t>
              </a:r>
              <a:endParaRPr lang="ru-RU" b="1" dirty="0">
                <a:latin typeface="Arial Narrow" pitchFamily="34" charset="0"/>
                <a:cs typeface="Times New Roman" pitchFamily="18" charset="0"/>
              </a:endParaRPr>
            </a:p>
          </p:txBody>
        </p:sp>
        <p:sp>
          <p:nvSpPr>
            <p:cNvPr id="19" name="Прямоугольник 18"/>
            <p:cNvSpPr/>
            <p:nvPr/>
          </p:nvSpPr>
          <p:spPr>
            <a:xfrm>
              <a:off x="8065649" y="1284511"/>
              <a:ext cx="3443521" cy="587192"/>
            </a:xfrm>
            <a:prstGeom prst="rect">
              <a:avLst/>
            </a:prstGeom>
            <a:solidFill>
              <a:schemeClr val="accent1">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en-US" b="1" dirty="0" smtClean="0">
                  <a:latin typeface="Arial Narrow" pitchFamily="34" charset="0"/>
                  <a:cs typeface="Times New Roman" pitchFamily="18" charset="0"/>
                </a:rPr>
                <a:t>Implementation</a:t>
              </a:r>
              <a:endParaRPr lang="ru-RU" b="1" dirty="0">
                <a:latin typeface="Arial Narrow" pitchFamily="34" charset="0"/>
                <a:cs typeface="Times New Roman" pitchFamily="18" charset="0"/>
              </a:endParaRPr>
            </a:p>
          </p:txBody>
        </p:sp>
      </p:grpSp>
      <p:graphicFrame>
        <p:nvGraphicFramePr>
          <p:cNvPr id="21" name="Схема 20"/>
          <p:cNvGraphicFramePr/>
          <p:nvPr>
            <p:extLst/>
          </p:nvPr>
        </p:nvGraphicFramePr>
        <p:xfrm>
          <a:off x="0" y="5547618"/>
          <a:ext cx="12192000" cy="1049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 name="Прямоугольник 21"/>
          <p:cNvSpPr/>
          <p:nvPr/>
        </p:nvSpPr>
        <p:spPr>
          <a:xfrm>
            <a:off x="-167425" y="5098706"/>
            <a:ext cx="12192000" cy="315310"/>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Narrow" pitchFamily="34" charset="0"/>
                <a:cs typeface="Times New Roman" pitchFamily="18" charset="0"/>
              </a:rPr>
              <a:t>Key issues </a:t>
            </a:r>
            <a:r>
              <a:rPr lang="en-US" b="1" dirty="0" smtClean="0">
                <a:solidFill>
                  <a:schemeClr val="tx1"/>
                </a:solidFill>
                <a:latin typeface="Arial Narrow" pitchFamily="34" charset="0"/>
                <a:cs typeface="Times New Roman" pitchFamily="18" charset="0"/>
              </a:rPr>
              <a:t>in teacher’s </a:t>
            </a:r>
            <a:r>
              <a:rPr lang="en-US" b="1" dirty="0">
                <a:solidFill>
                  <a:schemeClr val="tx1"/>
                </a:solidFill>
                <a:latin typeface="Arial Narrow" pitchFamily="34" charset="0"/>
                <a:cs typeface="Times New Roman" pitchFamily="18" charset="0"/>
              </a:rPr>
              <a:t>practice of formative </a:t>
            </a:r>
            <a:r>
              <a:rPr lang="en-US" b="1" dirty="0" smtClean="0">
                <a:solidFill>
                  <a:schemeClr val="tx1"/>
                </a:solidFill>
                <a:latin typeface="Arial Narrow" pitchFamily="34" charset="0"/>
                <a:cs typeface="Times New Roman" pitchFamily="18" charset="0"/>
              </a:rPr>
              <a:t>assessment</a:t>
            </a:r>
            <a:endParaRPr lang="ru-RU" b="1" dirty="0">
              <a:solidFill>
                <a:schemeClr val="tx1"/>
              </a:solidFill>
              <a:latin typeface="Arial Narrow" pitchFamily="34" charset="0"/>
              <a:cs typeface="Times New Roman" pitchFamily="18" charset="0"/>
            </a:endParaRPr>
          </a:p>
        </p:txBody>
      </p:sp>
      <p:grpSp>
        <p:nvGrpSpPr>
          <p:cNvPr id="11" name="Группа 10"/>
          <p:cNvGrpSpPr/>
          <p:nvPr/>
        </p:nvGrpSpPr>
        <p:grpSpPr>
          <a:xfrm>
            <a:off x="434426" y="1711151"/>
            <a:ext cx="11074745" cy="919040"/>
            <a:chOff x="434833" y="1767584"/>
            <a:chExt cx="11294946" cy="1063703"/>
          </a:xfrm>
        </p:grpSpPr>
        <p:sp>
          <p:nvSpPr>
            <p:cNvPr id="4" name="Прямоугольник 3"/>
            <p:cNvSpPr/>
            <p:nvPr/>
          </p:nvSpPr>
          <p:spPr>
            <a:xfrm>
              <a:off x="434833" y="1767584"/>
              <a:ext cx="3711793" cy="105833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r>
                <a:rPr lang="en-US" sz="1400" b="1" dirty="0" smtClean="0">
                  <a:solidFill>
                    <a:schemeClr val="tx1"/>
                  </a:solidFill>
                  <a:latin typeface="Arial Narrow" pitchFamily="34" charset="0"/>
                  <a:cs typeface="Times New Roman" pitchFamily="18" charset="0"/>
                </a:rPr>
                <a:t>Subject </a:t>
              </a:r>
              <a:r>
                <a:rPr lang="en-US" sz="1400" b="1" dirty="0" err="1" smtClean="0">
                  <a:solidFill>
                    <a:schemeClr val="tx1"/>
                  </a:solidFill>
                  <a:latin typeface="Arial Narrow" pitchFamily="34" charset="0"/>
                  <a:cs typeface="Times New Roman" pitchFamily="18" charset="0"/>
                </a:rPr>
                <a:t>programme</a:t>
              </a:r>
              <a:r>
                <a:rPr lang="en-US" sz="1400" b="1" dirty="0" smtClean="0">
                  <a:solidFill>
                    <a:schemeClr val="tx1"/>
                  </a:solidFill>
                  <a:latin typeface="Arial Narrow" pitchFamily="34" charset="0"/>
                  <a:cs typeface="Times New Roman" pitchFamily="18" charset="0"/>
                </a:rPr>
                <a:t> </a:t>
              </a:r>
              <a:endParaRPr lang="ru-RU" sz="1400" b="1" dirty="0" smtClean="0">
                <a:solidFill>
                  <a:schemeClr val="tx1"/>
                </a:solidFill>
                <a:latin typeface="Arial Narrow" pitchFamily="34" charset="0"/>
                <a:cs typeface="Times New Roman" pitchFamily="18" charset="0"/>
              </a:endParaRPr>
            </a:p>
            <a:p>
              <a:pPr marL="285750" indent="-285750">
                <a:buFont typeface="Arial" pitchFamily="34" charset="0"/>
                <a:buChar char="•"/>
              </a:pPr>
              <a:r>
                <a:rPr lang="en-US" sz="1400" b="1" dirty="0" smtClean="0">
                  <a:solidFill>
                    <a:schemeClr val="tx1"/>
                  </a:solidFill>
                  <a:latin typeface="Arial Narrow" pitchFamily="34" charset="0"/>
                  <a:cs typeface="Times New Roman" pitchFamily="18" charset="0"/>
                </a:rPr>
                <a:t>Course plan</a:t>
              </a:r>
              <a:endParaRPr lang="ru-RU" sz="1400" b="1" dirty="0" smtClean="0">
                <a:solidFill>
                  <a:schemeClr val="tx1"/>
                </a:solidFill>
                <a:latin typeface="Arial Narrow" pitchFamily="34" charset="0"/>
                <a:cs typeface="Times New Roman" pitchFamily="18" charset="0"/>
              </a:endParaRPr>
            </a:p>
          </p:txBody>
        </p:sp>
        <p:sp>
          <p:nvSpPr>
            <p:cNvPr id="23" name="Прямоугольник 22"/>
            <p:cNvSpPr/>
            <p:nvPr/>
          </p:nvSpPr>
          <p:spPr>
            <a:xfrm>
              <a:off x="4223183" y="1772954"/>
              <a:ext cx="3946573" cy="105833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r>
                <a:rPr lang="en-US" sz="1400" b="1" dirty="0">
                  <a:solidFill>
                    <a:schemeClr val="tx1"/>
                  </a:solidFill>
                  <a:latin typeface="Arial Narrow" pitchFamily="34" charset="0"/>
                  <a:cs typeface="Times New Roman" pitchFamily="18" charset="0"/>
                </a:rPr>
                <a:t>Handbook for Teachers on Criteria-based Assessment </a:t>
              </a:r>
              <a:endParaRPr lang="en-US" sz="1400" b="1" dirty="0" smtClean="0">
                <a:solidFill>
                  <a:schemeClr val="tx1"/>
                </a:solidFill>
                <a:latin typeface="Arial Narrow" pitchFamily="34" charset="0"/>
                <a:cs typeface="Times New Roman" pitchFamily="18" charset="0"/>
              </a:endParaRPr>
            </a:p>
            <a:p>
              <a:pPr marL="285750" indent="-285750">
                <a:buFont typeface="Arial" pitchFamily="34" charset="0"/>
                <a:buChar char="•"/>
              </a:pPr>
              <a:r>
                <a:rPr lang="en-US" sz="1400" b="1" dirty="0" smtClean="0">
                  <a:solidFill>
                    <a:schemeClr val="tx1"/>
                  </a:solidFill>
                  <a:latin typeface="Arial Narrow" pitchFamily="34" charset="0"/>
                  <a:cs typeface="Times New Roman" pitchFamily="18" charset="0"/>
                </a:rPr>
                <a:t>Collection of </a:t>
              </a:r>
              <a:r>
                <a:rPr lang="en-US" sz="1400" b="1" dirty="0">
                  <a:solidFill>
                    <a:schemeClr val="tx1"/>
                  </a:solidFill>
                  <a:latin typeface="Arial Narrow" pitchFamily="34" charset="0"/>
                  <a:cs typeface="Times New Roman" pitchFamily="18" charset="0"/>
                </a:rPr>
                <a:t>tasks </a:t>
              </a:r>
              <a:r>
                <a:rPr lang="en-US" sz="1400" b="1" dirty="0" smtClean="0">
                  <a:solidFill>
                    <a:schemeClr val="tx1"/>
                  </a:solidFill>
                  <a:latin typeface="Arial Narrow" pitchFamily="34" charset="0"/>
                  <a:cs typeface="Times New Roman" pitchFamily="18" charset="0"/>
                </a:rPr>
                <a:t>for Formative Assessment </a:t>
              </a:r>
              <a:endParaRPr lang="ru-RU" sz="1400" b="1" dirty="0" smtClean="0">
                <a:solidFill>
                  <a:schemeClr val="tx1"/>
                </a:solidFill>
                <a:latin typeface="Arial Narrow" pitchFamily="34" charset="0"/>
                <a:cs typeface="Times New Roman" pitchFamily="18" charset="0"/>
              </a:endParaRPr>
            </a:p>
          </p:txBody>
        </p:sp>
        <p:sp>
          <p:nvSpPr>
            <p:cNvPr id="24" name="Прямоугольник 23"/>
            <p:cNvSpPr/>
            <p:nvPr/>
          </p:nvSpPr>
          <p:spPr>
            <a:xfrm>
              <a:off x="8242489" y="1772954"/>
              <a:ext cx="3487290" cy="105833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Arial" pitchFamily="34" charset="0"/>
                <a:buChar char="•"/>
              </a:pPr>
              <a:r>
                <a:rPr lang="en-US" sz="1400" b="1" dirty="0" smtClean="0">
                  <a:solidFill>
                    <a:schemeClr val="tx1"/>
                  </a:solidFill>
                  <a:latin typeface="Arial Narrow" pitchFamily="34" charset="0"/>
                  <a:cs typeface="Times New Roman" pitchFamily="18" charset="0"/>
                </a:rPr>
                <a:t>The criteria-based assessment rules </a:t>
              </a:r>
              <a:endParaRPr lang="ru-RU" sz="1400" dirty="0">
                <a:solidFill>
                  <a:schemeClr val="tx1"/>
                </a:solidFill>
                <a:latin typeface="Arial Narrow" pitchFamily="34" charset="0"/>
                <a:cs typeface="Times New Roman" pitchFamily="18" charset="0"/>
              </a:endParaRPr>
            </a:p>
          </p:txBody>
        </p:sp>
      </p:grpSp>
    </p:spTree>
    <p:extLst>
      <p:ext uri="{BB962C8B-B14F-4D97-AF65-F5344CB8AC3E}">
        <p14:creationId xmlns:p14="http://schemas.microsoft.com/office/powerpoint/2010/main" val="223878520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6361" y="246981"/>
            <a:ext cx="11070999" cy="621846"/>
          </a:xfrm>
        </p:spPr>
        <p:txBody>
          <a:bodyPr>
            <a:normAutofit/>
          </a:bodyPr>
          <a:lstStyle/>
          <a:p>
            <a:pPr algn="ctr"/>
            <a:r>
              <a:rPr lang="en-US" sz="3200" dirty="0" smtClean="0">
                <a:solidFill>
                  <a:schemeClr val="accent1"/>
                </a:solidFill>
                <a:latin typeface="Times New Roman" panose="02020603050405020304" pitchFamily="18" charset="0"/>
                <a:cs typeface="Times New Roman" panose="02020603050405020304" pitchFamily="18" charset="0"/>
              </a:rPr>
              <a:t>The process of Summative Assessment</a:t>
            </a:r>
            <a:endParaRPr lang="ru-RU" sz="3200" dirty="0">
              <a:solidFill>
                <a:schemeClr val="accent1"/>
              </a:solidFill>
              <a:latin typeface="Times New Roman" panose="02020603050405020304" pitchFamily="18" charset="0"/>
              <a:cs typeface="Times New Roman" panose="02020603050405020304" pitchFamily="18" charset="0"/>
            </a:endParaRPr>
          </a:p>
        </p:txBody>
      </p:sp>
      <p:grpSp>
        <p:nvGrpSpPr>
          <p:cNvPr id="4" name="Группа 3"/>
          <p:cNvGrpSpPr/>
          <p:nvPr/>
        </p:nvGrpSpPr>
        <p:grpSpPr>
          <a:xfrm>
            <a:off x="409902" y="1059435"/>
            <a:ext cx="11319912" cy="4954998"/>
            <a:chOff x="413954" y="1032139"/>
            <a:chExt cx="11180388" cy="4954998"/>
          </a:xfrm>
        </p:grpSpPr>
        <p:grpSp>
          <p:nvGrpSpPr>
            <p:cNvPr id="20" name="Группа 19"/>
            <p:cNvGrpSpPr/>
            <p:nvPr/>
          </p:nvGrpSpPr>
          <p:grpSpPr>
            <a:xfrm>
              <a:off x="413954" y="1032139"/>
              <a:ext cx="11180388" cy="4954998"/>
              <a:chOff x="413954" y="1133737"/>
              <a:chExt cx="11180388" cy="4954998"/>
            </a:xfrm>
          </p:grpSpPr>
          <p:grpSp>
            <p:nvGrpSpPr>
              <p:cNvPr id="5" name="Группа 4"/>
              <p:cNvGrpSpPr/>
              <p:nvPr/>
            </p:nvGrpSpPr>
            <p:grpSpPr>
              <a:xfrm>
                <a:off x="413954" y="3249364"/>
                <a:ext cx="4090886" cy="2166719"/>
                <a:chOff x="160551" y="2578828"/>
                <a:chExt cx="3425829" cy="2075280"/>
              </a:xfrm>
            </p:grpSpPr>
            <p:sp>
              <p:nvSpPr>
                <p:cNvPr id="6" name="Прямоугольник 5"/>
                <p:cNvSpPr/>
                <p:nvPr/>
              </p:nvSpPr>
              <p:spPr>
                <a:xfrm>
                  <a:off x="160551" y="2578828"/>
                  <a:ext cx="3419305" cy="1953800"/>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7" name="Прямоугольник 6"/>
                <p:cNvSpPr/>
                <p:nvPr/>
              </p:nvSpPr>
              <p:spPr>
                <a:xfrm>
                  <a:off x="167076" y="2635433"/>
                  <a:ext cx="3419304" cy="20186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t" anchorCtr="0">
                  <a:noAutofit/>
                </a:bodyPr>
                <a:lstStyle/>
                <a:p>
                  <a:pPr lvl="0" defTabSz="622300">
                    <a:lnSpc>
                      <a:spcPct val="90000"/>
                    </a:lnSpc>
                    <a:spcBef>
                      <a:spcPct val="0"/>
                    </a:spcBef>
                    <a:spcAft>
                      <a:spcPct val="35000"/>
                    </a:spcAft>
                  </a:pPr>
                  <a:r>
                    <a:rPr lang="en-US" sz="1600" dirty="0">
                      <a:latin typeface="Arial Narrow" pitchFamily="34" charset="0"/>
                      <a:cs typeface="Times New Roman" pitchFamily="18" charset="0"/>
                    </a:rPr>
                    <a:t>The number of assessment procedures </a:t>
                  </a:r>
                  <a:r>
                    <a:rPr lang="en-US" sz="1600" dirty="0" smtClean="0">
                      <a:latin typeface="Arial Narrow" pitchFamily="34" charset="0"/>
                      <a:cs typeface="Times New Roman" pitchFamily="18" charset="0"/>
                    </a:rPr>
                    <a:t>is clarified based on the subject </a:t>
                  </a:r>
                  <a:r>
                    <a:rPr lang="en-US" sz="1600" dirty="0" err="1" smtClean="0">
                      <a:latin typeface="Arial Narrow" pitchFamily="34" charset="0"/>
                      <a:cs typeface="Times New Roman" pitchFamily="18" charset="0"/>
                    </a:rPr>
                    <a:t>programme</a:t>
                  </a:r>
                  <a:r>
                    <a:rPr lang="en-US" sz="1600" dirty="0" smtClean="0">
                      <a:latin typeface="Arial Narrow" pitchFamily="34" charset="0"/>
                      <a:cs typeface="Times New Roman" pitchFamily="18" charset="0"/>
                    </a:rPr>
                    <a:t>:</a:t>
                  </a:r>
                  <a:endParaRPr lang="en-US" sz="1600" dirty="0">
                    <a:latin typeface="Arial Narrow" pitchFamily="34" charset="0"/>
                    <a:cs typeface="Times New Roman" pitchFamily="18" charset="0"/>
                  </a:endParaRPr>
                </a:p>
                <a:p>
                  <a:pPr lvl="0" defTabSz="622300">
                    <a:lnSpc>
                      <a:spcPct val="90000"/>
                    </a:lnSpc>
                    <a:spcBef>
                      <a:spcPct val="0"/>
                    </a:spcBef>
                    <a:spcAft>
                      <a:spcPct val="35000"/>
                    </a:spcAft>
                  </a:pPr>
                  <a:r>
                    <a:rPr lang="en-US" sz="1600" dirty="0">
                      <a:latin typeface="Arial Narrow" pitchFamily="34" charset="0"/>
                      <a:cs typeface="Times New Roman" pitchFamily="18" charset="0"/>
                    </a:rPr>
                    <a:t>1. </a:t>
                  </a:r>
                  <a:r>
                    <a:rPr lang="en-US" sz="1600" dirty="0" smtClean="0">
                      <a:latin typeface="Arial Narrow" pitchFamily="34" charset="0"/>
                      <a:cs typeface="Times New Roman" pitchFamily="18" charset="0"/>
                    </a:rPr>
                    <a:t>Natural-mathematical </a:t>
                  </a:r>
                  <a:r>
                    <a:rPr lang="en-US" sz="1600" dirty="0">
                      <a:latin typeface="Arial Narrow" pitchFamily="34" charset="0"/>
                      <a:cs typeface="Times New Roman" pitchFamily="18" charset="0"/>
                    </a:rPr>
                    <a:t>and </a:t>
                  </a:r>
                  <a:r>
                    <a:rPr lang="en-US" sz="1600" dirty="0" smtClean="0">
                      <a:latin typeface="Arial Narrow" pitchFamily="34" charset="0"/>
                      <a:cs typeface="Times New Roman" pitchFamily="18" charset="0"/>
                    </a:rPr>
                    <a:t>language </a:t>
                  </a:r>
                  <a:r>
                    <a:rPr lang="en-US" sz="1600" dirty="0">
                      <a:latin typeface="Arial Narrow" pitchFamily="34" charset="0"/>
                      <a:cs typeface="Times New Roman" pitchFamily="18" charset="0"/>
                    </a:rPr>
                    <a:t>subjects - </a:t>
                  </a:r>
                  <a:r>
                    <a:rPr lang="en-US" sz="1600" b="1" dirty="0" smtClean="0">
                      <a:latin typeface="Arial Narrow" pitchFamily="34" charset="0"/>
                      <a:cs typeface="Times New Roman" pitchFamily="18" charset="0"/>
                    </a:rPr>
                    <a:t>units</a:t>
                  </a:r>
                  <a:r>
                    <a:rPr lang="en-US" sz="1600" dirty="0">
                      <a:latin typeface="Arial Narrow" pitchFamily="34" charset="0"/>
                      <a:cs typeface="Times New Roman" pitchFamily="18" charset="0"/>
                    </a:rPr>
                    <a:t>;</a:t>
                  </a:r>
                </a:p>
                <a:p>
                  <a:pPr lvl="0" defTabSz="622300">
                    <a:lnSpc>
                      <a:spcPct val="90000"/>
                    </a:lnSpc>
                    <a:spcBef>
                      <a:spcPct val="0"/>
                    </a:spcBef>
                    <a:spcAft>
                      <a:spcPct val="35000"/>
                    </a:spcAft>
                  </a:pPr>
                  <a:r>
                    <a:rPr lang="en-US" sz="1600" dirty="0">
                      <a:latin typeface="Arial Narrow" pitchFamily="34" charset="0"/>
                      <a:cs typeface="Times New Roman" pitchFamily="18" charset="0"/>
                    </a:rPr>
                    <a:t>2. Social </a:t>
                  </a:r>
                  <a:r>
                    <a:rPr lang="en-US" sz="1600" dirty="0" smtClean="0">
                      <a:latin typeface="Arial Narrow" pitchFamily="34" charset="0"/>
                      <a:cs typeface="Times New Roman" pitchFamily="18" charset="0"/>
                    </a:rPr>
                    <a:t>subjects </a:t>
                  </a:r>
                  <a:r>
                    <a:rPr lang="en-US" sz="1600" dirty="0">
                      <a:latin typeface="Arial Narrow" pitchFamily="34" charset="0"/>
                      <a:cs typeface="Times New Roman" pitchFamily="18" charset="0"/>
                    </a:rPr>
                    <a:t>- </a:t>
                  </a:r>
                  <a:r>
                    <a:rPr lang="en-US" sz="1600" b="1" dirty="0" smtClean="0">
                      <a:latin typeface="Arial Narrow" pitchFamily="34" charset="0"/>
                      <a:cs typeface="Times New Roman" pitchFamily="18" charset="0"/>
                    </a:rPr>
                    <a:t>cross-curricular  topics</a:t>
                  </a:r>
                  <a:endParaRPr lang="en-US" sz="1600" b="1" dirty="0">
                    <a:latin typeface="Arial Narrow" pitchFamily="34" charset="0"/>
                    <a:cs typeface="Times New Roman" pitchFamily="18" charset="0"/>
                  </a:endParaRPr>
                </a:p>
                <a:p>
                  <a:pPr lvl="0" algn="l" defTabSz="622300">
                    <a:lnSpc>
                      <a:spcPct val="90000"/>
                    </a:lnSpc>
                    <a:spcBef>
                      <a:spcPct val="0"/>
                    </a:spcBef>
                    <a:spcAft>
                      <a:spcPct val="35000"/>
                    </a:spcAft>
                  </a:pPr>
                  <a:endParaRPr lang="ru-RU" sz="1600" kern="1200" dirty="0" smtClean="0">
                    <a:latin typeface="Arial Narrow" pitchFamily="34" charset="0"/>
                    <a:cs typeface="Times New Roman" pitchFamily="18" charset="0"/>
                  </a:endParaRPr>
                </a:p>
              </p:txBody>
            </p:sp>
          </p:grpSp>
          <p:grpSp>
            <p:nvGrpSpPr>
              <p:cNvPr id="8" name="Группа 7"/>
              <p:cNvGrpSpPr/>
              <p:nvPr/>
            </p:nvGrpSpPr>
            <p:grpSpPr>
              <a:xfrm>
                <a:off x="4575030" y="3249364"/>
                <a:ext cx="3427094" cy="2839371"/>
                <a:chOff x="3579857" y="2795133"/>
                <a:chExt cx="3427094" cy="2054601"/>
              </a:xfrm>
            </p:grpSpPr>
            <p:sp>
              <p:nvSpPr>
                <p:cNvPr id="9" name="Прямоугольник 8"/>
                <p:cNvSpPr/>
                <p:nvPr/>
              </p:nvSpPr>
              <p:spPr>
                <a:xfrm>
                  <a:off x="3579857" y="2795133"/>
                  <a:ext cx="3419304" cy="1476088"/>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0" name="Прямоугольник 9"/>
                <p:cNvSpPr/>
                <p:nvPr/>
              </p:nvSpPr>
              <p:spPr>
                <a:xfrm>
                  <a:off x="3587647" y="2837910"/>
                  <a:ext cx="3419304" cy="201182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t" anchorCtr="0">
                  <a:noAutofit/>
                </a:bodyPr>
                <a:lstStyle/>
                <a:p>
                  <a:pPr lvl="0" defTabSz="622300">
                    <a:lnSpc>
                      <a:spcPct val="90000"/>
                    </a:lnSpc>
                    <a:spcBef>
                      <a:spcPct val="0"/>
                    </a:spcBef>
                    <a:spcAft>
                      <a:spcPct val="35000"/>
                    </a:spcAft>
                  </a:pPr>
                  <a:r>
                    <a:rPr lang="en-US" sz="1600" dirty="0">
                      <a:latin typeface="Arial Narrow" pitchFamily="34" charset="0"/>
                      <a:cs typeface="Times New Roman" pitchFamily="18" charset="0"/>
                    </a:rPr>
                    <a:t>T</a:t>
                  </a:r>
                  <a:r>
                    <a:rPr lang="en-US" sz="1600" b="1" dirty="0" smtClean="0">
                      <a:latin typeface="Arial Narrow" pitchFamily="34" charset="0"/>
                      <a:cs typeface="Times New Roman" pitchFamily="18" charset="0"/>
                    </a:rPr>
                    <a:t>asks</a:t>
                  </a:r>
                  <a:r>
                    <a:rPr lang="en-US" sz="1600" dirty="0" smtClean="0">
                      <a:latin typeface="Arial Narrow" pitchFamily="34" charset="0"/>
                      <a:cs typeface="Times New Roman" pitchFamily="18" charset="0"/>
                    </a:rPr>
                    <a:t> </a:t>
                  </a:r>
                  <a:r>
                    <a:rPr lang="en-US" sz="1600" dirty="0">
                      <a:latin typeface="Arial Narrow" pitchFamily="34" charset="0"/>
                      <a:cs typeface="Times New Roman" pitchFamily="18" charset="0"/>
                    </a:rPr>
                    <a:t>are developed in </a:t>
                  </a:r>
                  <a:r>
                    <a:rPr lang="en-US" sz="1600" dirty="0" smtClean="0">
                      <a:latin typeface="Arial Narrow" pitchFamily="34" charset="0"/>
                      <a:cs typeface="Times New Roman" pitchFamily="18" charset="0"/>
                    </a:rPr>
                    <a:t>accordance with the assessment </a:t>
                  </a:r>
                  <a:r>
                    <a:rPr lang="en-US" sz="1600" dirty="0">
                      <a:latin typeface="Arial Narrow" pitchFamily="34" charset="0"/>
                      <a:cs typeface="Times New Roman" pitchFamily="18" charset="0"/>
                    </a:rPr>
                    <a:t>criteria.</a:t>
                  </a:r>
                </a:p>
                <a:p>
                  <a:pPr lvl="0" defTabSz="622300">
                    <a:lnSpc>
                      <a:spcPct val="90000"/>
                    </a:lnSpc>
                    <a:spcBef>
                      <a:spcPct val="0"/>
                    </a:spcBef>
                    <a:spcAft>
                      <a:spcPct val="35000"/>
                    </a:spcAft>
                  </a:pPr>
                  <a:r>
                    <a:rPr lang="en-US" sz="1600" b="1" dirty="0">
                      <a:latin typeface="Arial Narrow" pitchFamily="34" charset="0"/>
                      <a:cs typeface="Times New Roman" pitchFamily="18" charset="0"/>
                    </a:rPr>
                    <a:t>Descriptors and points </a:t>
                  </a:r>
                  <a:r>
                    <a:rPr lang="en-US" sz="1600" dirty="0" smtClean="0">
                      <a:latin typeface="Arial Narrow" pitchFamily="34" charset="0"/>
                      <a:cs typeface="Times New Roman" pitchFamily="18" charset="0"/>
                    </a:rPr>
                    <a:t>are designed for </a:t>
                  </a:r>
                  <a:r>
                    <a:rPr lang="en-US" sz="1600" dirty="0">
                      <a:latin typeface="Arial Narrow" pitchFamily="34" charset="0"/>
                      <a:cs typeface="Times New Roman" pitchFamily="18" charset="0"/>
                    </a:rPr>
                    <a:t>the </a:t>
                  </a:r>
                  <a:r>
                    <a:rPr lang="en-US" sz="1600" dirty="0" smtClean="0">
                      <a:latin typeface="Arial Narrow" pitchFamily="34" charset="0"/>
                      <a:cs typeface="Times New Roman" pitchFamily="18" charset="0"/>
                    </a:rPr>
                    <a:t>summative assessment across a unit </a:t>
                  </a:r>
                  <a:r>
                    <a:rPr lang="en-US" sz="1600" dirty="0">
                      <a:latin typeface="Arial Narrow" pitchFamily="34" charset="0"/>
                      <a:cs typeface="Times New Roman" pitchFamily="18" charset="0"/>
                    </a:rPr>
                    <a:t>/ </a:t>
                  </a:r>
                  <a:r>
                    <a:rPr lang="en-US" sz="1600" dirty="0" smtClean="0">
                      <a:latin typeface="Arial Narrow" pitchFamily="34" charset="0"/>
                      <a:cs typeface="Times New Roman" pitchFamily="18" charset="0"/>
                    </a:rPr>
                    <a:t>cross-curricular topics</a:t>
                  </a:r>
                  <a:r>
                    <a:rPr lang="en-US" sz="1600" dirty="0">
                      <a:latin typeface="Arial Narrow" pitchFamily="34" charset="0"/>
                      <a:cs typeface="Times New Roman" pitchFamily="18" charset="0"/>
                    </a:rPr>
                    <a:t>, </a:t>
                  </a:r>
                  <a:r>
                    <a:rPr lang="en-US" sz="1600" dirty="0" smtClean="0">
                      <a:latin typeface="Arial Narrow" pitchFamily="34" charset="0"/>
                      <a:cs typeface="Times New Roman" pitchFamily="18" charset="0"/>
                    </a:rPr>
                    <a:t>terms</a:t>
                  </a:r>
                  <a:endParaRPr lang="ru-RU" sz="1600" kern="1200" dirty="0" smtClean="0">
                    <a:latin typeface="Arial Narrow" pitchFamily="34" charset="0"/>
                    <a:cs typeface="Times New Roman" pitchFamily="18" charset="0"/>
                  </a:endParaRPr>
                </a:p>
                <a:p>
                  <a:pPr lvl="0" algn="l" defTabSz="622300">
                    <a:lnSpc>
                      <a:spcPct val="90000"/>
                    </a:lnSpc>
                    <a:spcBef>
                      <a:spcPct val="0"/>
                    </a:spcBef>
                    <a:spcAft>
                      <a:spcPct val="35000"/>
                    </a:spcAft>
                  </a:pPr>
                  <a:r>
                    <a:rPr lang="ru-RU" sz="1600" kern="1200" dirty="0" smtClean="0">
                      <a:latin typeface="Arial Narrow" pitchFamily="34" charset="0"/>
                      <a:cs typeface="Times New Roman" pitchFamily="18" charset="0"/>
                    </a:rPr>
                    <a:t> </a:t>
                  </a:r>
                  <a:endParaRPr lang="ru-RU" sz="1600" kern="1200" dirty="0">
                    <a:latin typeface="Arial Narrow" pitchFamily="34" charset="0"/>
                    <a:cs typeface="Times New Roman" pitchFamily="18" charset="0"/>
                  </a:endParaRPr>
                </a:p>
              </p:txBody>
            </p:sp>
          </p:grpSp>
          <p:grpSp>
            <p:nvGrpSpPr>
              <p:cNvPr id="14" name="Группа 13"/>
              <p:cNvGrpSpPr/>
              <p:nvPr/>
            </p:nvGrpSpPr>
            <p:grpSpPr>
              <a:xfrm>
                <a:off x="8065650" y="3256627"/>
                <a:ext cx="3528692" cy="2091737"/>
                <a:chOff x="3478259" y="2795133"/>
                <a:chExt cx="3528692" cy="1513603"/>
              </a:xfrm>
            </p:grpSpPr>
            <p:sp>
              <p:nvSpPr>
                <p:cNvPr id="15" name="Прямоугольник 14"/>
                <p:cNvSpPr/>
                <p:nvPr/>
              </p:nvSpPr>
              <p:spPr>
                <a:xfrm>
                  <a:off x="3478259" y="2795133"/>
                  <a:ext cx="3419304" cy="1470833"/>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ru-RU" dirty="0"/>
                </a:p>
              </p:txBody>
            </p:sp>
            <p:sp>
              <p:nvSpPr>
                <p:cNvPr id="16" name="Прямоугольник 15"/>
                <p:cNvSpPr/>
                <p:nvPr/>
              </p:nvSpPr>
              <p:spPr>
                <a:xfrm>
                  <a:off x="3587647" y="2837901"/>
                  <a:ext cx="3419304" cy="147083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t" anchorCtr="0">
                  <a:noAutofit/>
                </a:bodyPr>
                <a:lstStyle/>
                <a:p>
                  <a:pPr marL="342900" lvl="0" indent="-342900" defTabSz="622300">
                    <a:lnSpc>
                      <a:spcPct val="90000"/>
                    </a:lnSpc>
                    <a:spcBef>
                      <a:spcPct val="0"/>
                    </a:spcBef>
                    <a:spcAft>
                      <a:spcPct val="35000"/>
                    </a:spcAft>
                    <a:buFont typeface="Wingdings" panose="05000000000000000000" pitchFamily="2" charset="2"/>
                    <a:buChar char="ü"/>
                  </a:pPr>
                  <a:r>
                    <a:rPr lang="en-US" sz="1600" dirty="0" smtClean="0">
                      <a:latin typeface="Arial Narrow" pitchFamily="34" charset="0"/>
                      <a:cs typeface="Times New Roman" pitchFamily="18" charset="0"/>
                    </a:rPr>
                    <a:t>Summative assessment across a unit / cross-curricular topic (teacher)</a:t>
                  </a:r>
                </a:p>
                <a:p>
                  <a:pPr marL="342900" lvl="0" indent="-342900" defTabSz="622300">
                    <a:lnSpc>
                      <a:spcPct val="90000"/>
                    </a:lnSpc>
                    <a:spcBef>
                      <a:spcPct val="0"/>
                    </a:spcBef>
                    <a:spcAft>
                      <a:spcPct val="35000"/>
                    </a:spcAft>
                    <a:buFont typeface="Wingdings" panose="05000000000000000000" pitchFamily="2" charset="2"/>
                    <a:buChar char="ü"/>
                  </a:pPr>
                  <a:r>
                    <a:rPr lang="en-US" sz="1600" dirty="0" smtClean="0">
                      <a:latin typeface="Arial Narrow" pitchFamily="34" charset="0"/>
                      <a:cs typeface="Times New Roman" pitchFamily="18" charset="0"/>
                    </a:rPr>
                    <a:t>Summative assessment for </a:t>
                  </a:r>
                  <a:r>
                    <a:rPr lang="en-US" sz="1600" dirty="0">
                      <a:latin typeface="Arial Narrow" pitchFamily="34" charset="0"/>
                      <a:cs typeface="Times New Roman" pitchFamily="18" charset="0"/>
                    </a:rPr>
                    <a:t>a </a:t>
                  </a:r>
                  <a:r>
                    <a:rPr lang="en-US" sz="1600" dirty="0" smtClean="0">
                      <a:latin typeface="Arial Narrow" pitchFamily="34" charset="0"/>
                      <a:cs typeface="Times New Roman" pitchFamily="18" charset="0"/>
                    </a:rPr>
                    <a:t>term (teacher</a:t>
                  </a:r>
                  <a:r>
                    <a:rPr lang="en-US" sz="1600" dirty="0">
                      <a:latin typeface="Arial Narrow" pitchFamily="34" charset="0"/>
                      <a:cs typeface="Times New Roman" pitchFamily="18" charset="0"/>
                    </a:rPr>
                    <a:t>)</a:t>
                  </a:r>
                </a:p>
                <a:p>
                  <a:pPr marL="342900" lvl="0" indent="-342900" defTabSz="622300">
                    <a:lnSpc>
                      <a:spcPct val="90000"/>
                    </a:lnSpc>
                    <a:spcBef>
                      <a:spcPct val="0"/>
                    </a:spcBef>
                    <a:spcAft>
                      <a:spcPct val="35000"/>
                    </a:spcAft>
                    <a:buFont typeface="Wingdings" panose="05000000000000000000" pitchFamily="2" charset="2"/>
                    <a:buChar char="ü"/>
                  </a:pPr>
                  <a:r>
                    <a:rPr lang="en-US" sz="1600" dirty="0">
                      <a:latin typeface="Arial Narrow" pitchFamily="34" charset="0"/>
                      <a:cs typeface="Times New Roman" pitchFamily="18" charset="0"/>
                    </a:rPr>
                    <a:t>Summative assessment for </a:t>
                  </a:r>
                  <a:r>
                    <a:rPr lang="en-US" sz="1600" dirty="0" smtClean="0">
                      <a:latin typeface="Arial Narrow" pitchFamily="34" charset="0"/>
                      <a:cs typeface="Times New Roman" pitchFamily="18" charset="0"/>
                    </a:rPr>
                    <a:t>levels of education </a:t>
                  </a:r>
                  <a:r>
                    <a:rPr lang="en-US" sz="1600" dirty="0">
                      <a:latin typeface="Arial Narrow" pitchFamily="34" charset="0"/>
                      <a:cs typeface="Times New Roman" pitchFamily="18" charset="0"/>
                    </a:rPr>
                    <a:t>(</a:t>
                  </a:r>
                  <a:r>
                    <a:rPr lang="en-US" sz="1600" dirty="0" smtClean="0">
                      <a:latin typeface="Arial Narrow" pitchFamily="34" charset="0"/>
                      <a:cs typeface="Times New Roman" pitchFamily="18" charset="0"/>
                    </a:rPr>
                    <a:t>NTC)</a:t>
                  </a:r>
                  <a:endParaRPr lang="en-US" sz="1600" dirty="0">
                    <a:latin typeface="Arial Narrow" pitchFamily="34" charset="0"/>
                    <a:cs typeface="Times New Roman" pitchFamily="18" charset="0"/>
                  </a:endParaRPr>
                </a:p>
                <a:p>
                  <a:pPr lvl="0" defTabSz="622300">
                    <a:lnSpc>
                      <a:spcPct val="90000"/>
                    </a:lnSpc>
                    <a:spcBef>
                      <a:spcPct val="0"/>
                    </a:spcBef>
                    <a:spcAft>
                      <a:spcPct val="35000"/>
                    </a:spcAft>
                  </a:pPr>
                  <a:r>
                    <a:rPr lang="en-US" sz="1600" dirty="0" smtClean="0">
                      <a:latin typeface="Arial Narrow" pitchFamily="34" charset="0"/>
                      <a:cs typeface="Times New Roman" pitchFamily="18" charset="0"/>
                    </a:rPr>
                    <a:t>are carried out. </a:t>
                  </a:r>
                  <a:endParaRPr lang="en-US" sz="1600" kern="1200" dirty="0">
                    <a:latin typeface="Arial Narrow" pitchFamily="34" charset="0"/>
                    <a:cs typeface="Times New Roman" pitchFamily="18" charset="0"/>
                  </a:endParaRPr>
                </a:p>
              </p:txBody>
            </p:sp>
          </p:grpSp>
          <p:sp>
            <p:nvSpPr>
              <p:cNvPr id="17" name="Прямоугольник 16"/>
              <p:cNvSpPr/>
              <p:nvPr/>
            </p:nvSpPr>
            <p:spPr>
              <a:xfrm>
                <a:off x="413955" y="1140997"/>
                <a:ext cx="4083094" cy="401060"/>
              </a:xfrm>
              <a:prstGeom prst="rect">
                <a:avLst/>
              </a:prstGeom>
              <a:solidFill>
                <a:schemeClr val="accent1">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b="1" dirty="0" smtClean="0">
                  <a:latin typeface="Arial Narrow" pitchFamily="34" charset="0"/>
                  <a:cs typeface="Times New Roman" pitchFamily="18" charset="0"/>
                </a:endParaRPr>
              </a:p>
              <a:p>
                <a:pPr algn="ctr"/>
                <a:r>
                  <a:rPr lang="en-US" b="1" dirty="0" smtClean="0">
                    <a:latin typeface="Arial Narrow" pitchFamily="34" charset="0"/>
                    <a:cs typeface="Times New Roman" pitchFamily="18" charset="0"/>
                  </a:rPr>
                  <a:t>Planning </a:t>
                </a:r>
                <a:endParaRPr lang="en-US" b="1" dirty="0">
                  <a:latin typeface="Arial Narrow" pitchFamily="34" charset="0"/>
                  <a:cs typeface="Times New Roman" pitchFamily="18" charset="0"/>
                </a:endParaRPr>
              </a:p>
              <a:p>
                <a:pPr algn="ctr"/>
                <a:endParaRPr lang="ru-RU" b="1" dirty="0">
                  <a:latin typeface="Arial Narrow" pitchFamily="34" charset="0"/>
                  <a:cs typeface="Times New Roman" pitchFamily="18" charset="0"/>
                </a:endParaRPr>
              </a:p>
            </p:txBody>
          </p:sp>
          <p:sp>
            <p:nvSpPr>
              <p:cNvPr id="18" name="Прямоугольник 17"/>
              <p:cNvSpPr/>
              <p:nvPr/>
            </p:nvSpPr>
            <p:spPr>
              <a:xfrm>
                <a:off x="4575030" y="1140997"/>
                <a:ext cx="3419304" cy="401060"/>
              </a:xfrm>
              <a:prstGeom prst="rect">
                <a:avLst/>
              </a:prstGeom>
              <a:solidFill>
                <a:schemeClr val="accent1">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en-US" b="1" dirty="0" smtClean="0">
                    <a:latin typeface="Arial Narrow" pitchFamily="34" charset="0"/>
                    <a:cs typeface="Times New Roman" pitchFamily="18" charset="0"/>
                  </a:rPr>
                  <a:t>Organization </a:t>
                </a:r>
                <a:endParaRPr lang="ru-RU" b="1" dirty="0">
                  <a:latin typeface="Arial Narrow" pitchFamily="34" charset="0"/>
                  <a:cs typeface="Times New Roman" pitchFamily="18" charset="0"/>
                </a:endParaRPr>
              </a:p>
            </p:txBody>
          </p:sp>
          <p:sp>
            <p:nvSpPr>
              <p:cNvPr id="19" name="Прямоугольник 18"/>
              <p:cNvSpPr/>
              <p:nvPr/>
            </p:nvSpPr>
            <p:spPr>
              <a:xfrm>
                <a:off x="8065650" y="1133737"/>
                <a:ext cx="3419304" cy="401060"/>
              </a:xfrm>
              <a:prstGeom prst="rect">
                <a:avLst/>
              </a:prstGeom>
              <a:solidFill>
                <a:schemeClr val="accent1">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en-US" b="1" dirty="0" smtClean="0">
                    <a:latin typeface="Arial Narrow" pitchFamily="34" charset="0"/>
                    <a:cs typeface="Times New Roman" pitchFamily="18" charset="0"/>
                  </a:rPr>
                  <a:t>Implementation</a:t>
                </a:r>
                <a:endParaRPr lang="ru-RU" b="1" dirty="0">
                  <a:latin typeface="Arial Narrow" pitchFamily="34" charset="0"/>
                  <a:cs typeface="Times New Roman" pitchFamily="18" charset="0"/>
                </a:endParaRPr>
              </a:p>
            </p:txBody>
          </p:sp>
        </p:grpSp>
        <p:grpSp>
          <p:nvGrpSpPr>
            <p:cNvPr id="21" name="Группа 20"/>
            <p:cNvGrpSpPr/>
            <p:nvPr/>
          </p:nvGrpSpPr>
          <p:grpSpPr>
            <a:xfrm>
              <a:off x="413955" y="1481347"/>
              <a:ext cx="11070999" cy="1638093"/>
              <a:chOff x="413955" y="2194353"/>
              <a:chExt cx="11291125" cy="1412153"/>
            </a:xfrm>
          </p:grpSpPr>
          <p:sp>
            <p:nvSpPr>
              <p:cNvPr id="22" name="Прямоугольник 21"/>
              <p:cNvSpPr/>
              <p:nvPr/>
            </p:nvSpPr>
            <p:spPr>
              <a:xfrm>
                <a:off x="413955" y="2197865"/>
                <a:ext cx="4164279" cy="140864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lvl="0" indent="-285750" defTabSz="622300">
                  <a:buFont typeface="Arial" pitchFamily="34" charset="0"/>
                  <a:buChar char="•"/>
                </a:pPr>
                <a:r>
                  <a:rPr lang="en-US" sz="1400" b="1" dirty="0" smtClean="0">
                    <a:solidFill>
                      <a:schemeClr val="tx1"/>
                    </a:solidFill>
                    <a:latin typeface="Arial Narrow" pitchFamily="34" charset="0"/>
                    <a:cs typeface="Times New Roman" pitchFamily="18" charset="0"/>
                  </a:rPr>
                  <a:t>Subject </a:t>
                </a:r>
                <a:r>
                  <a:rPr lang="en-US" sz="1400" b="1" dirty="0" err="1" smtClean="0">
                    <a:solidFill>
                      <a:schemeClr val="tx1"/>
                    </a:solidFill>
                    <a:latin typeface="Arial Narrow" pitchFamily="34" charset="0"/>
                    <a:cs typeface="Times New Roman" pitchFamily="18" charset="0"/>
                  </a:rPr>
                  <a:t>programme</a:t>
                </a:r>
                <a:endParaRPr lang="ru-RU" sz="1400" b="1" dirty="0" smtClean="0">
                  <a:solidFill>
                    <a:schemeClr val="tx1"/>
                  </a:solidFill>
                  <a:latin typeface="Arial Narrow" pitchFamily="34" charset="0"/>
                  <a:cs typeface="Times New Roman" pitchFamily="18" charset="0"/>
                </a:endParaRPr>
              </a:p>
              <a:p>
                <a:pPr marL="285750" lvl="0" indent="-285750" defTabSz="622300">
                  <a:buFont typeface="Arial" pitchFamily="34" charset="0"/>
                  <a:buChar char="•"/>
                </a:pPr>
                <a:r>
                  <a:rPr lang="en-US" sz="1400" b="1" dirty="0" smtClean="0">
                    <a:solidFill>
                      <a:schemeClr val="tx1"/>
                    </a:solidFill>
                    <a:latin typeface="Arial Narrow" pitchFamily="34" charset="0"/>
                    <a:cs typeface="Times New Roman" pitchFamily="18" charset="0"/>
                  </a:rPr>
                  <a:t>Course plan </a:t>
                </a:r>
                <a:endParaRPr lang="ru-RU" sz="1400" b="1" dirty="0" smtClean="0">
                  <a:solidFill>
                    <a:schemeClr val="tx1"/>
                  </a:solidFill>
                  <a:latin typeface="Arial Narrow" pitchFamily="34" charset="0"/>
                  <a:cs typeface="Times New Roman" pitchFamily="18" charset="0"/>
                </a:endParaRPr>
              </a:p>
              <a:p>
                <a:pPr marL="285750" lvl="0" indent="-285750" defTabSz="622300">
                  <a:buFont typeface="Arial" pitchFamily="34" charset="0"/>
                  <a:buChar char="•"/>
                </a:pPr>
                <a:r>
                  <a:rPr lang="en-US" sz="1400" b="1" dirty="0">
                    <a:solidFill>
                      <a:schemeClr val="tx1"/>
                    </a:solidFill>
                    <a:latin typeface="Arial Narrow" pitchFamily="34" charset="0"/>
                    <a:cs typeface="Times New Roman" pitchFamily="18" charset="0"/>
                  </a:rPr>
                  <a:t>Assessment plan for an academic year, </a:t>
                </a:r>
                <a:r>
                  <a:rPr lang="en-US" sz="1400" dirty="0">
                    <a:solidFill>
                      <a:schemeClr val="tx1"/>
                    </a:solidFill>
                    <a:latin typeface="Arial Narrow" pitchFamily="34" charset="0"/>
                    <a:cs typeface="Times New Roman" pitchFamily="18" charset="0"/>
                  </a:rPr>
                  <a:t>indicating the periods, methods, control tasks for all types of summative assessment, developed by </a:t>
                </a:r>
                <a:r>
                  <a:rPr lang="en-US" sz="1400" dirty="0" smtClean="0">
                    <a:solidFill>
                      <a:schemeClr val="tx1"/>
                    </a:solidFill>
                    <a:latin typeface="Arial Narrow" pitchFamily="34" charset="0"/>
                    <a:cs typeface="Times New Roman" pitchFamily="18" charset="0"/>
                  </a:rPr>
                  <a:t>a methodical union </a:t>
                </a:r>
                <a:r>
                  <a:rPr lang="en-US" sz="1400" dirty="0">
                    <a:solidFill>
                      <a:schemeClr val="tx1"/>
                    </a:solidFill>
                    <a:latin typeface="Arial Narrow" pitchFamily="34" charset="0"/>
                    <a:cs typeface="Times New Roman" pitchFamily="18" charset="0"/>
                  </a:rPr>
                  <a:t>and approved by the School's </a:t>
                </a:r>
                <a:r>
                  <a:rPr lang="en-US" sz="1400" dirty="0" smtClean="0">
                    <a:solidFill>
                      <a:schemeClr val="tx1"/>
                    </a:solidFill>
                    <a:latin typeface="Arial Narrow" pitchFamily="34" charset="0"/>
                    <a:cs typeface="Times New Roman" pitchFamily="18" charset="0"/>
                  </a:rPr>
                  <a:t>Teachers </a:t>
                </a:r>
                <a:r>
                  <a:rPr lang="en-US" sz="1400" dirty="0">
                    <a:solidFill>
                      <a:schemeClr val="tx1"/>
                    </a:solidFill>
                    <a:latin typeface="Arial Narrow" pitchFamily="34" charset="0"/>
                    <a:cs typeface="Times New Roman" pitchFamily="18" charset="0"/>
                  </a:rPr>
                  <a:t>Council.</a:t>
                </a:r>
                <a:endParaRPr lang="ru-RU" sz="1400" dirty="0">
                  <a:solidFill>
                    <a:schemeClr val="tx1"/>
                  </a:solidFill>
                  <a:latin typeface="Arial Narrow" pitchFamily="34" charset="0"/>
                  <a:cs typeface="Times New Roman" pitchFamily="18" charset="0"/>
                </a:endParaRPr>
              </a:p>
            </p:txBody>
          </p:sp>
          <p:sp>
            <p:nvSpPr>
              <p:cNvPr id="23" name="Прямоугольник 22"/>
              <p:cNvSpPr/>
              <p:nvPr/>
            </p:nvSpPr>
            <p:spPr>
              <a:xfrm>
                <a:off x="4657765" y="2194353"/>
                <a:ext cx="3487289" cy="141215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itchFamily="34" charset="0"/>
                  <a:buChar char="•"/>
                </a:pPr>
                <a:r>
                  <a:rPr lang="en-US" sz="1400" b="1" dirty="0">
                    <a:solidFill>
                      <a:schemeClr val="tx1"/>
                    </a:solidFill>
                    <a:latin typeface="Arial Narrow" pitchFamily="34" charset="0"/>
                    <a:cs typeface="Times New Roman" pitchFamily="18" charset="0"/>
                  </a:rPr>
                  <a:t>Handbook for Teachers on Criteria-based Assessment </a:t>
                </a:r>
              </a:p>
              <a:p>
                <a:pPr marL="285750" indent="-285750">
                  <a:buFont typeface="Arial" pitchFamily="34" charset="0"/>
                  <a:buChar char="•"/>
                </a:pPr>
                <a:r>
                  <a:rPr lang="en-US" sz="1400" b="1" dirty="0" smtClean="0">
                    <a:solidFill>
                      <a:schemeClr val="tx1"/>
                    </a:solidFill>
                    <a:latin typeface="Arial Narrow" pitchFamily="34" charset="0"/>
                    <a:cs typeface="Times New Roman" pitchFamily="18" charset="0"/>
                  </a:rPr>
                  <a:t>Methodical recommendations for Summative Assessment</a:t>
                </a:r>
                <a:endParaRPr lang="ru-RU" sz="1400" b="1" dirty="0">
                  <a:solidFill>
                    <a:schemeClr val="tx1"/>
                  </a:solidFill>
                  <a:latin typeface="Arial Narrow" pitchFamily="34" charset="0"/>
                </a:endParaRPr>
              </a:p>
            </p:txBody>
          </p:sp>
          <p:sp>
            <p:nvSpPr>
              <p:cNvPr id="24" name="Прямоугольник 23"/>
              <p:cNvSpPr/>
              <p:nvPr/>
            </p:nvSpPr>
            <p:spPr>
              <a:xfrm>
                <a:off x="8217790" y="2208952"/>
                <a:ext cx="3487290" cy="139755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lvl="0" indent="-285750">
                  <a:buFont typeface="Arial" pitchFamily="34" charset="0"/>
                  <a:buChar char="•"/>
                </a:pPr>
                <a:r>
                  <a:rPr lang="en-US" sz="1400" b="1" dirty="0" smtClean="0">
                    <a:solidFill>
                      <a:schemeClr val="tx1"/>
                    </a:solidFill>
                    <a:latin typeface="Arial Narrow" pitchFamily="34" charset="0"/>
                    <a:cs typeface="Times New Roman" pitchFamily="18" charset="0"/>
                  </a:rPr>
                  <a:t>The criterial assessment rules </a:t>
                </a:r>
                <a:endParaRPr lang="ru-RU" sz="1400" dirty="0">
                  <a:solidFill>
                    <a:schemeClr val="tx1"/>
                  </a:solidFill>
                  <a:latin typeface="Arial Narrow" pitchFamily="34" charset="0"/>
                  <a:cs typeface="Times New Roman" pitchFamily="18" charset="0"/>
                </a:endParaRPr>
              </a:p>
            </p:txBody>
          </p:sp>
        </p:grpSp>
      </p:grpSp>
    </p:spTree>
    <p:extLst>
      <p:ext uri="{BB962C8B-B14F-4D97-AF65-F5344CB8AC3E}">
        <p14:creationId xmlns:p14="http://schemas.microsoft.com/office/powerpoint/2010/main" val="169065978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5" name="Прямая соединительная линия 54"/>
          <p:cNvCxnSpPr/>
          <p:nvPr/>
        </p:nvCxnSpPr>
        <p:spPr>
          <a:xfrm flipH="1" flipV="1">
            <a:off x="966632" y="3473995"/>
            <a:ext cx="493844" cy="7379"/>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2" name="Заголовок 1"/>
          <p:cNvSpPr>
            <a:spLocks noGrp="1"/>
          </p:cNvSpPr>
          <p:nvPr>
            <p:ph type="title"/>
          </p:nvPr>
        </p:nvSpPr>
        <p:spPr>
          <a:xfrm>
            <a:off x="1475663" y="724229"/>
            <a:ext cx="10101294" cy="868090"/>
          </a:xfrm>
          <a:prstGeom prst="round2DiagRect">
            <a:avLst>
              <a:gd name="adj1" fmla="val 50000"/>
              <a:gd name="adj2" fmla="val 0"/>
            </a:avLst>
          </a:prstGeom>
          <a:solidFill>
            <a:schemeClr val="accent1">
              <a:lumMod val="20000"/>
              <a:lumOff val="80000"/>
            </a:schemeClr>
          </a:solidFill>
          <a:ln>
            <a:solidFill>
              <a:schemeClr val="tx2">
                <a:lumMod val="20000"/>
                <a:lumOff val="80000"/>
              </a:schemeClr>
            </a:solidFill>
          </a:ln>
        </p:spPr>
        <p:style>
          <a:lnRef idx="1">
            <a:schemeClr val="accent1"/>
          </a:lnRef>
          <a:fillRef idx="2">
            <a:schemeClr val="accent1"/>
          </a:fillRef>
          <a:effectRef idx="1">
            <a:schemeClr val="accent1"/>
          </a:effectRef>
          <a:fontRef idx="minor">
            <a:schemeClr val="dk1"/>
          </a:fontRef>
        </p:style>
        <p:txBody>
          <a:bodyPr>
            <a:noAutofit/>
          </a:bodyPr>
          <a:lstStyle/>
          <a:p>
            <a:pPr algn="ctr"/>
            <a:r>
              <a:rPr lang="en-US" sz="2000" b="1" dirty="0">
                <a:solidFill>
                  <a:schemeClr val="tx1"/>
                </a:solidFill>
                <a:latin typeface="Arial Narrow" pitchFamily="34" charset="0"/>
              </a:rPr>
              <a:t>State Compulsory Educational Standard</a:t>
            </a:r>
            <a:br>
              <a:rPr lang="en-US" sz="2000" b="1" dirty="0">
                <a:solidFill>
                  <a:schemeClr val="tx1"/>
                </a:solidFill>
                <a:latin typeface="Arial Narrow" pitchFamily="34" charset="0"/>
              </a:rPr>
            </a:br>
            <a:r>
              <a:rPr lang="en-US" sz="2000" dirty="0">
                <a:solidFill>
                  <a:schemeClr val="tx1"/>
                </a:solidFill>
                <a:latin typeface="Arial Narrow" pitchFamily="34" charset="0"/>
              </a:rPr>
              <a:t>Requirements for the level of learners’ </a:t>
            </a:r>
            <a:r>
              <a:rPr lang="en-US" sz="2000" dirty="0" smtClean="0">
                <a:solidFill>
                  <a:schemeClr val="tx1"/>
                </a:solidFill>
                <a:latin typeface="Arial Narrow" pitchFamily="34" charset="0"/>
              </a:rPr>
              <a:t>learning </a:t>
            </a:r>
            <a:r>
              <a:rPr lang="en-US" sz="2000" dirty="0">
                <a:solidFill>
                  <a:schemeClr val="tx1"/>
                </a:solidFill>
                <a:latin typeface="Arial Narrow" pitchFamily="34" charset="0"/>
              </a:rPr>
              <a:t>in educational fields (expected </a:t>
            </a:r>
            <a:r>
              <a:rPr lang="en-US" sz="2000" dirty="0" smtClean="0">
                <a:solidFill>
                  <a:schemeClr val="tx1"/>
                </a:solidFill>
                <a:latin typeface="Arial Narrow" pitchFamily="34" charset="0"/>
              </a:rPr>
              <a:t>outcomes </a:t>
            </a:r>
            <a:r>
              <a:rPr lang="en-US" sz="2000" dirty="0">
                <a:solidFill>
                  <a:schemeClr val="tx1"/>
                </a:solidFill>
                <a:latin typeface="Arial Narrow" pitchFamily="34" charset="0"/>
              </a:rPr>
              <a:t>according to B. Bloom’s </a:t>
            </a:r>
            <a:r>
              <a:rPr lang="en-US" sz="2000" dirty="0" smtClean="0">
                <a:solidFill>
                  <a:schemeClr val="tx1"/>
                </a:solidFill>
                <a:latin typeface="Arial Narrow" pitchFamily="34" charset="0"/>
              </a:rPr>
              <a:t>taxonomy)</a:t>
            </a:r>
            <a:endParaRPr lang="ru-RU" sz="2000" dirty="0">
              <a:solidFill>
                <a:schemeClr val="tx1"/>
              </a:solidFill>
              <a:latin typeface="Arial Narrow" pitchFamily="34" charset="0"/>
            </a:endParaRPr>
          </a:p>
        </p:txBody>
      </p:sp>
      <p:sp>
        <p:nvSpPr>
          <p:cNvPr id="4" name="Номер слайда 3"/>
          <p:cNvSpPr>
            <a:spLocks noGrp="1"/>
          </p:cNvSpPr>
          <p:nvPr>
            <p:ph type="sldNum" sz="quarter" idx="12"/>
          </p:nvPr>
        </p:nvSpPr>
        <p:spPr>
          <a:xfrm>
            <a:off x="8761285" y="6420009"/>
            <a:ext cx="2844800" cy="365125"/>
          </a:xfrm>
        </p:spPr>
        <p:txBody>
          <a:bodyPr/>
          <a:lstStyle/>
          <a:p>
            <a:fld id="{18982B81-0758-4F7F-84B8-7FB537E20F1A}" type="slidenum">
              <a:rPr lang="ru-RU" smtClean="0"/>
              <a:pPr/>
              <a:t>52</a:t>
            </a:fld>
            <a:endParaRPr lang="ru-RU" dirty="0"/>
          </a:p>
        </p:txBody>
      </p:sp>
      <p:sp>
        <p:nvSpPr>
          <p:cNvPr id="16" name="Заголовок 1"/>
          <p:cNvSpPr txBox="1">
            <a:spLocks/>
          </p:cNvSpPr>
          <p:nvPr/>
        </p:nvSpPr>
        <p:spPr>
          <a:xfrm>
            <a:off x="707367" y="118790"/>
            <a:ext cx="10972800" cy="504056"/>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solidFill>
                  <a:schemeClr val="accent1"/>
                </a:solidFill>
                <a:latin typeface="Times New Roman" panose="02020603050405020304" pitchFamily="18" charset="0"/>
                <a:cs typeface="Times New Roman" panose="02020603050405020304" pitchFamily="18" charset="0"/>
              </a:rPr>
              <a:t>Content of the criteria-based assessment system</a:t>
            </a:r>
          </a:p>
        </p:txBody>
      </p:sp>
      <p:grpSp>
        <p:nvGrpSpPr>
          <p:cNvPr id="22" name="Группа 21"/>
          <p:cNvGrpSpPr/>
          <p:nvPr/>
        </p:nvGrpSpPr>
        <p:grpSpPr>
          <a:xfrm>
            <a:off x="1449029" y="1381694"/>
            <a:ext cx="10172982" cy="5351117"/>
            <a:chOff x="1103445" y="1697015"/>
            <a:chExt cx="10172982" cy="5092623"/>
          </a:xfrm>
        </p:grpSpPr>
        <p:sp>
          <p:nvSpPr>
            <p:cNvPr id="5" name="Объект 2"/>
            <p:cNvSpPr txBox="1">
              <a:spLocks/>
            </p:cNvSpPr>
            <p:nvPr/>
          </p:nvSpPr>
          <p:spPr>
            <a:xfrm>
              <a:off x="1103445" y="2052728"/>
              <a:ext cx="10127928" cy="596190"/>
            </a:xfrm>
            <a:prstGeom prst="rect">
              <a:avLst/>
            </a:prstGeom>
            <a:solidFill>
              <a:schemeClr val="accent1">
                <a:lumMod val="20000"/>
                <a:lumOff val="80000"/>
              </a:schemeClr>
            </a:solidFill>
            <a:ln>
              <a:solidFill>
                <a:schemeClr val="tx2">
                  <a:lumMod val="20000"/>
                  <a:lumOff val="80000"/>
                </a:schemeClr>
              </a:solidFill>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spcBef>
                  <a:spcPts val="0"/>
                </a:spcBef>
                <a:buNone/>
              </a:pPr>
              <a:r>
                <a:rPr lang="en-US" sz="2000" b="1" dirty="0" smtClean="0">
                  <a:solidFill>
                    <a:prstClr val="black"/>
                  </a:solidFill>
                  <a:latin typeface="Arial Narrow" pitchFamily="34" charset="0"/>
                </a:rPr>
                <a:t>Subject </a:t>
              </a:r>
              <a:r>
                <a:rPr lang="en-US" sz="2000" b="1" dirty="0" err="1" smtClean="0">
                  <a:solidFill>
                    <a:prstClr val="black"/>
                  </a:solidFill>
                  <a:latin typeface="Arial Narrow" pitchFamily="34" charset="0"/>
                </a:rPr>
                <a:t>programme</a:t>
              </a:r>
              <a:r>
                <a:rPr lang="en-US" sz="2000" b="1" dirty="0" smtClean="0">
                  <a:solidFill>
                    <a:prstClr val="black"/>
                  </a:solidFill>
                  <a:latin typeface="Arial Narrow" pitchFamily="34" charset="0"/>
                </a:rPr>
                <a:t> and course plan </a:t>
              </a:r>
              <a:endParaRPr lang="en-US" sz="2000" b="1" dirty="0">
                <a:solidFill>
                  <a:prstClr val="black"/>
                </a:solidFill>
                <a:latin typeface="Arial Narrow" pitchFamily="34" charset="0"/>
              </a:endParaRPr>
            </a:p>
            <a:p>
              <a:pPr marL="0" indent="0" algn="ctr">
                <a:spcBef>
                  <a:spcPts val="0"/>
                </a:spcBef>
                <a:buNone/>
              </a:pPr>
              <a:r>
                <a:rPr lang="en-US" sz="2000" b="1" dirty="0">
                  <a:solidFill>
                    <a:prstClr val="black"/>
                  </a:solidFill>
                  <a:latin typeface="Arial Narrow" pitchFamily="34" charset="0"/>
                </a:rPr>
                <a:t>Learning objectives, </a:t>
              </a:r>
              <a:r>
                <a:rPr lang="en-US" sz="2000" b="1" dirty="0" smtClean="0">
                  <a:solidFill>
                    <a:prstClr val="black"/>
                  </a:solidFill>
                  <a:latin typeface="Arial Narrow" pitchFamily="34" charset="0"/>
                </a:rPr>
                <a:t>units</a:t>
              </a:r>
              <a:r>
                <a:rPr lang="en-US" sz="2000" b="1" dirty="0">
                  <a:solidFill>
                    <a:prstClr val="black"/>
                  </a:solidFill>
                  <a:latin typeface="Arial Narrow" pitchFamily="34" charset="0"/>
                </a:rPr>
                <a:t>, </a:t>
              </a:r>
              <a:r>
                <a:rPr lang="en-US" sz="2000" b="1" dirty="0" smtClean="0">
                  <a:solidFill>
                    <a:prstClr val="black"/>
                  </a:solidFill>
                  <a:latin typeface="Arial Narrow" pitchFamily="34" charset="0"/>
                </a:rPr>
                <a:t>cross-curricular  topics</a:t>
              </a:r>
              <a:r>
                <a:rPr lang="en-US" sz="2000" b="1" dirty="0">
                  <a:solidFill>
                    <a:prstClr val="black"/>
                  </a:solidFill>
                  <a:latin typeface="Arial Narrow" pitchFamily="34" charset="0"/>
                </a:rPr>
                <a:t>, </a:t>
              </a:r>
              <a:r>
                <a:rPr lang="en-US" sz="2000" b="1" dirty="0" smtClean="0">
                  <a:solidFill>
                    <a:prstClr val="black"/>
                  </a:solidFill>
                  <a:latin typeface="Arial Narrow" pitchFamily="34" charset="0"/>
                </a:rPr>
                <a:t>subunits</a:t>
              </a:r>
              <a:endParaRPr lang="en-US" sz="2000" b="1" dirty="0">
                <a:solidFill>
                  <a:prstClr val="black"/>
                </a:solidFill>
                <a:latin typeface="Arial Narrow" pitchFamily="34" charset="0"/>
              </a:endParaRPr>
            </a:p>
          </p:txBody>
        </p:sp>
        <p:cxnSp>
          <p:nvCxnSpPr>
            <p:cNvPr id="19" name="Прямая со стрелкой 18"/>
            <p:cNvCxnSpPr/>
            <p:nvPr/>
          </p:nvCxnSpPr>
          <p:spPr>
            <a:xfrm>
              <a:off x="1442325" y="1697015"/>
              <a:ext cx="0" cy="525450"/>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7" name="Прямоугольник 16"/>
            <p:cNvSpPr/>
            <p:nvPr/>
          </p:nvSpPr>
          <p:spPr>
            <a:xfrm>
              <a:off x="1133075" y="3493391"/>
              <a:ext cx="10143352" cy="673690"/>
            </a:xfrm>
            <a:prstGeom prst="rect">
              <a:avLst/>
            </a:prstGeom>
            <a:noFill/>
            <a:ln w="28575">
              <a:solidFill>
                <a:schemeClr val="tx2">
                  <a:lumMod val="20000"/>
                  <a:lumOff val="80000"/>
                </a:schemeClr>
              </a:solidFill>
            </a:ln>
          </p:spPr>
          <p:txBody>
            <a:bodyPr wrap="square" rtlCol="0">
              <a:spAutoFit/>
            </a:bodyPr>
            <a:lstStyle/>
            <a:p>
              <a:pPr algn="ctr"/>
              <a:r>
                <a:rPr lang="en-US" sz="2000" b="1" dirty="0">
                  <a:latin typeface="Arial Narrow" pitchFamily="34" charset="0"/>
                  <a:cs typeface="Arial" pitchFamily="34" charset="0"/>
                </a:rPr>
                <a:t>Assessment </a:t>
              </a:r>
              <a:r>
                <a:rPr lang="en-US" sz="2000" b="1" dirty="0" smtClean="0">
                  <a:latin typeface="Arial Narrow" pitchFamily="34" charset="0"/>
                  <a:cs typeface="Arial" pitchFamily="34" charset="0"/>
                </a:rPr>
                <a:t>criteria: </a:t>
              </a:r>
              <a:r>
                <a:rPr lang="en-US" sz="2000" dirty="0" smtClean="0">
                  <a:latin typeface="Arial Narrow" pitchFamily="34" charset="0"/>
                  <a:cs typeface="Arial" pitchFamily="34" charset="0"/>
                </a:rPr>
                <a:t>feature, </a:t>
              </a:r>
              <a:r>
                <a:rPr lang="en-US" sz="2000" dirty="0">
                  <a:latin typeface="Arial Narrow" pitchFamily="34" charset="0"/>
                  <a:cs typeface="Arial" pitchFamily="34" charset="0"/>
                </a:rPr>
                <a:t>basis, criterion, according to which the level of learners’ </a:t>
              </a:r>
              <a:r>
                <a:rPr lang="en-US" sz="2000" dirty="0" smtClean="0">
                  <a:latin typeface="Arial Narrow" pitchFamily="34" charset="0"/>
                  <a:cs typeface="Arial" pitchFamily="34" charset="0"/>
                </a:rPr>
                <a:t>learning achievements </a:t>
              </a:r>
              <a:r>
                <a:rPr lang="en-US" sz="2000" dirty="0">
                  <a:latin typeface="Arial Narrow" pitchFamily="34" charset="0"/>
                  <a:cs typeface="Arial" pitchFamily="34" charset="0"/>
                </a:rPr>
                <a:t>is assessed</a:t>
              </a:r>
            </a:p>
          </p:txBody>
        </p:sp>
        <p:sp>
          <p:nvSpPr>
            <p:cNvPr id="24" name="TextBox 23"/>
            <p:cNvSpPr txBox="1"/>
            <p:nvPr/>
          </p:nvSpPr>
          <p:spPr>
            <a:xfrm>
              <a:off x="1103445" y="4221499"/>
              <a:ext cx="10127928" cy="380782"/>
            </a:xfrm>
            <a:prstGeom prst="rect">
              <a:avLst/>
            </a:prstGeom>
            <a:noFill/>
            <a:ln w="28575">
              <a:solidFill>
                <a:schemeClr val="tx2">
                  <a:lumMod val="20000"/>
                  <a:lumOff val="80000"/>
                </a:schemeClr>
              </a:solidFill>
            </a:ln>
          </p:spPr>
          <p:txBody>
            <a:bodyPr wrap="square" rtlCol="0">
              <a:spAutoFit/>
            </a:bodyPr>
            <a:lstStyle/>
            <a:p>
              <a:pPr algn="ctr"/>
              <a:r>
                <a:rPr lang="en-US" sz="2000" b="1" dirty="0" smtClean="0">
                  <a:latin typeface="Arial Narrow" panose="020B0606020202030204" pitchFamily="34" charset="0"/>
                </a:rPr>
                <a:t>Multi-level </a:t>
              </a:r>
              <a:r>
                <a:rPr lang="en-US" sz="2000" b="1" dirty="0">
                  <a:latin typeface="Arial Narrow" panose="020B0606020202030204" pitchFamily="34" charset="0"/>
                </a:rPr>
                <a:t>tasks</a:t>
              </a:r>
            </a:p>
          </p:txBody>
        </p:sp>
        <p:grpSp>
          <p:nvGrpSpPr>
            <p:cNvPr id="11" name="Группа 10"/>
            <p:cNvGrpSpPr/>
            <p:nvPr/>
          </p:nvGrpSpPr>
          <p:grpSpPr>
            <a:xfrm>
              <a:off x="1133075" y="4490256"/>
              <a:ext cx="10127928" cy="2299382"/>
              <a:chOff x="1133075" y="3560376"/>
              <a:chExt cx="10127928" cy="2299382"/>
            </a:xfrm>
            <a:solidFill>
              <a:schemeClr val="accent1">
                <a:lumMod val="20000"/>
                <a:lumOff val="80000"/>
              </a:schemeClr>
            </a:solidFill>
          </p:grpSpPr>
          <p:sp>
            <p:nvSpPr>
              <p:cNvPr id="7" name="Объект 2"/>
              <p:cNvSpPr txBox="1">
                <a:spLocks/>
              </p:cNvSpPr>
              <p:nvPr/>
            </p:nvSpPr>
            <p:spPr>
              <a:xfrm>
                <a:off x="1133075" y="3862539"/>
                <a:ext cx="10127928" cy="560585"/>
              </a:xfrm>
              <a:prstGeom prst="rect">
                <a:avLst/>
              </a:prstGeom>
              <a:grpFill/>
              <a:ln>
                <a:solidFill>
                  <a:schemeClr val="tx2">
                    <a:lumMod val="20000"/>
                    <a:lumOff val="80000"/>
                  </a:schemeClr>
                </a:solidFill>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spcBef>
                    <a:spcPts val="0"/>
                  </a:spcBef>
                  <a:buNone/>
                </a:pPr>
                <a:r>
                  <a:rPr lang="en-US" sz="2000" b="1" dirty="0">
                    <a:solidFill>
                      <a:prstClr val="black"/>
                    </a:solidFill>
                    <a:latin typeface="Arial Narrow" panose="020B0606020202030204" pitchFamily="34" charset="0"/>
                  </a:rPr>
                  <a:t>Formative and summative </a:t>
                </a:r>
              </a:p>
              <a:p>
                <a:pPr marL="0" indent="0" algn="ctr">
                  <a:spcBef>
                    <a:spcPts val="0"/>
                  </a:spcBef>
                  <a:buNone/>
                </a:pPr>
                <a:r>
                  <a:rPr lang="en-US" sz="2000" dirty="0">
                    <a:solidFill>
                      <a:prstClr val="black"/>
                    </a:solidFill>
                    <a:latin typeface="Arial Narrow" panose="020B0606020202030204" pitchFamily="34" charset="0"/>
                  </a:rPr>
                  <a:t>C</a:t>
                </a:r>
                <a:r>
                  <a:rPr lang="en-US" sz="2000" dirty="0" smtClean="0">
                    <a:solidFill>
                      <a:prstClr val="black"/>
                    </a:solidFill>
                    <a:latin typeface="Arial Narrow" panose="020B0606020202030204" pitchFamily="34" charset="0"/>
                  </a:rPr>
                  <a:t>riteria-based </a:t>
                </a:r>
                <a:r>
                  <a:rPr lang="en-US" sz="2000" dirty="0">
                    <a:solidFill>
                      <a:prstClr val="black"/>
                    </a:solidFill>
                    <a:latin typeface="Arial Narrow" panose="020B0606020202030204" pitchFamily="34" charset="0"/>
                  </a:rPr>
                  <a:t>assessment</a:t>
                </a:r>
              </a:p>
            </p:txBody>
          </p:sp>
          <p:cxnSp>
            <p:nvCxnSpPr>
              <p:cNvPr id="28" name="Прямая со стрелкой 27"/>
              <p:cNvCxnSpPr/>
              <p:nvPr/>
            </p:nvCxnSpPr>
            <p:spPr>
              <a:xfrm flipH="1">
                <a:off x="1442325" y="3560376"/>
                <a:ext cx="1" cy="487939"/>
              </a:xfrm>
              <a:prstGeom prst="straightConnector1">
                <a:avLst/>
              </a:prstGeom>
              <a:grpFill/>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1133075" y="4717413"/>
                <a:ext cx="2462720" cy="1142345"/>
              </a:xfrm>
              <a:prstGeom prst="rect">
                <a:avLst/>
              </a:prstGeom>
              <a:grpFill/>
              <a:ln>
                <a:noFill/>
              </a:ln>
            </p:spPr>
            <p:txBody>
              <a:bodyPr wrap="square" rtlCol="0">
                <a:spAutoFit/>
              </a:bodyPr>
              <a:lstStyle/>
              <a:p>
                <a:pPr algn="ctr"/>
                <a:r>
                  <a:rPr lang="en-US" b="1" dirty="0">
                    <a:latin typeface="Arial Narrow" panose="020B0606020202030204" pitchFamily="34" charset="0"/>
                  </a:rPr>
                  <a:t>Feedback</a:t>
                </a:r>
              </a:p>
              <a:p>
                <a:pPr algn="ctr"/>
                <a:r>
                  <a:rPr lang="en-US" dirty="0">
                    <a:latin typeface="Arial Narrow" panose="020B0606020202030204" pitchFamily="34" charset="0"/>
                  </a:rPr>
                  <a:t>Daily practice </a:t>
                </a:r>
              </a:p>
              <a:p>
                <a:pPr algn="ctr"/>
                <a:endParaRPr lang="ru-RU" dirty="0" smtClean="0">
                  <a:latin typeface="Arial Narrow" panose="020B0606020202030204" pitchFamily="34" charset="0"/>
                </a:endParaRPr>
              </a:p>
              <a:p>
                <a:pPr algn="ctr"/>
                <a:endParaRPr lang="ru-RU" dirty="0">
                  <a:latin typeface="Arial Narrow" panose="020B0606020202030204" pitchFamily="34" charset="0"/>
                </a:endParaRPr>
              </a:p>
            </p:txBody>
          </p:sp>
          <p:cxnSp>
            <p:nvCxnSpPr>
              <p:cNvPr id="21" name="Прямая со стрелкой 20"/>
              <p:cNvCxnSpPr/>
              <p:nvPr/>
            </p:nvCxnSpPr>
            <p:spPr>
              <a:xfrm>
                <a:off x="1442325" y="4329297"/>
                <a:ext cx="0" cy="525450"/>
              </a:xfrm>
              <a:prstGeom prst="straightConnector1">
                <a:avLst/>
              </a:prstGeom>
              <a:grpFill/>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grpSp>
        <p:cxnSp>
          <p:nvCxnSpPr>
            <p:cNvPr id="20" name="Прямая со стрелкой 19"/>
            <p:cNvCxnSpPr/>
            <p:nvPr/>
          </p:nvCxnSpPr>
          <p:spPr>
            <a:xfrm>
              <a:off x="1442325" y="3852149"/>
              <a:ext cx="1" cy="497855"/>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p:nvPr/>
          </p:nvCxnSpPr>
          <p:spPr>
            <a:xfrm>
              <a:off x="1442325" y="2521750"/>
              <a:ext cx="0" cy="525450"/>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grpSp>
      <p:grpSp>
        <p:nvGrpSpPr>
          <p:cNvPr id="27" name="Группа 26"/>
          <p:cNvGrpSpPr/>
          <p:nvPr/>
        </p:nvGrpSpPr>
        <p:grpSpPr>
          <a:xfrm>
            <a:off x="721932" y="1145316"/>
            <a:ext cx="788215" cy="1191701"/>
            <a:chOff x="847910" y="1198485"/>
            <a:chExt cx="788215" cy="1223362"/>
          </a:xfrm>
        </p:grpSpPr>
        <p:grpSp>
          <p:nvGrpSpPr>
            <p:cNvPr id="18" name="Группа 17"/>
            <p:cNvGrpSpPr/>
            <p:nvPr/>
          </p:nvGrpSpPr>
          <p:grpSpPr>
            <a:xfrm>
              <a:off x="1115646" y="1198485"/>
              <a:ext cx="520479" cy="1223362"/>
              <a:chOff x="1124524" y="1198485"/>
              <a:chExt cx="520479" cy="1223362"/>
            </a:xfrm>
          </p:grpSpPr>
          <p:cxnSp>
            <p:nvCxnSpPr>
              <p:cNvPr id="8" name="Прямая соединительная линия 7"/>
              <p:cNvCxnSpPr/>
              <p:nvPr/>
            </p:nvCxnSpPr>
            <p:spPr>
              <a:xfrm flipH="1" flipV="1">
                <a:off x="1151159" y="1198485"/>
                <a:ext cx="493844" cy="10124"/>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flipH="1">
                <a:off x="1124524" y="2421847"/>
                <a:ext cx="493845"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1142281" y="1208609"/>
                <a:ext cx="0" cy="121323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sp>
          <p:nvSpPr>
            <p:cNvPr id="15" name="Прямоугольник 14"/>
            <p:cNvSpPr/>
            <p:nvPr/>
          </p:nvSpPr>
          <p:spPr>
            <a:xfrm>
              <a:off x="847910" y="1349406"/>
              <a:ext cx="493965" cy="87305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000" b="1" dirty="0" smtClean="0">
                  <a:solidFill>
                    <a:schemeClr val="tx1"/>
                  </a:solidFill>
                </a:rPr>
                <a:t>Assessment standards </a:t>
              </a:r>
              <a:endParaRPr lang="ru-RU" sz="1000" b="1" dirty="0">
                <a:solidFill>
                  <a:schemeClr val="tx1"/>
                </a:solidFill>
              </a:endParaRPr>
            </a:p>
          </p:txBody>
        </p:sp>
      </p:grpSp>
      <p:grpSp>
        <p:nvGrpSpPr>
          <p:cNvPr id="36" name="Группа 35"/>
          <p:cNvGrpSpPr/>
          <p:nvPr/>
        </p:nvGrpSpPr>
        <p:grpSpPr>
          <a:xfrm>
            <a:off x="681706" y="2889855"/>
            <a:ext cx="764386" cy="1306099"/>
            <a:chOff x="871739" y="629758"/>
            <a:chExt cx="764386" cy="1792089"/>
          </a:xfrm>
        </p:grpSpPr>
        <p:grpSp>
          <p:nvGrpSpPr>
            <p:cNvPr id="37" name="Группа 36"/>
            <p:cNvGrpSpPr/>
            <p:nvPr/>
          </p:nvGrpSpPr>
          <p:grpSpPr>
            <a:xfrm>
              <a:off x="1115646" y="760553"/>
              <a:ext cx="520479" cy="1661294"/>
              <a:chOff x="1124524" y="760553"/>
              <a:chExt cx="520479" cy="1661294"/>
            </a:xfrm>
          </p:grpSpPr>
          <p:cxnSp>
            <p:nvCxnSpPr>
              <p:cNvPr id="39" name="Прямая соединительная линия 38"/>
              <p:cNvCxnSpPr/>
              <p:nvPr/>
            </p:nvCxnSpPr>
            <p:spPr>
              <a:xfrm flipH="1" flipV="1">
                <a:off x="1151159" y="760553"/>
                <a:ext cx="493844" cy="10125"/>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0" name="Прямая соединительная линия 39"/>
              <p:cNvCxnSpPr/>
              <p:nvPr/>
            </p:nvCxnSpPr>
            <p:spPr>
              <a:xfrm flipH="1">
                <a:off x="1124524" y="2410011"/>
                <a:ext cx="493845"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1" name="Прямая соединительная линия 40"/>
              <p:cNvCxnSpPr/>
              <p:nvPr/>
            </p:nvCxnSpPr>
            <p:spPr>
              <a:xfrm>
                <a:off x="1142281" y="1208609"/>
                <a:ext cx="0" cy="121323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sp>
          <p:nvSpPr>
            <p:cNvPr id="38" name="Прямоугольник 37"/>
            <p:cNvSpPr/>
            <p:nvPr/>
          </p:nvSpPr>
          <p:spPr>
            <a:xfrm>
              <a:off x="871739" y="629758"/>
              <a:ext cx="490829" cy="167475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000" b="1" dirty="0" smtClean="0">
                  <a:solidFill>
                    <a:schemeClr val="tx1"/>
                  </a:solidFill>
                </a:rPr>
                <a:t>Assessment tools  </a:t>
              </a:r>
              <a:endParaRPr lang="ru-RU" sz="1000" b="1" dirty="0">
                <a:solidFill>
                  <a:schemeClr val="tx1"/>
                </a:solidFill>
              </a:endParaRPr>
            </a:p>
          </p:txBody>
        </p:sp>
      </p:grpSp>
      <p:grpSp>
        <p:nvGrpSpPr>
          <p:cNvPr id="43" name="Группа 42"/>
          <p:cNvGrpSpPr/>
          <p:nvPr/>
        </p:nvGrpSpPr>
        <p:grpSpPr>
          <a:xfrm>
            <a:off x="678570" y="4457407"/>
            <a:ext cx="781727" cy="922442"/>
            <a:chOff x="854398" y="1038672"/>
            <a:chExt cx="781727" cy="775405"/>
          </a:xfrm>
        </p:grpSpPr>
        <p:cxnSp>
          <p:nvCxnSpPr>
            <p:cNvPr id="46" name="Прямая соединительная линия 45"/>
            <p:cNvCxnSpPr/>
            <p:nvPr/>
          </p:nvCxnSpPr>
          <p:spPr>
            <a:xfrm flipH="1" flipV="1">
              <a:off x="1142281" y="1420435"/>
              <a:ext cx="493844" cy="10124"/>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45" name="Прямоугольник 44"/>
            <p:cNvSpPr/>
            <p:nvPr/>
          </p:nvSpPr>
          <p:spPr>
            <a:xfrm>
              <a:off x="854398" y="1038672"/>
              <a:ext cx="508169" cy="77540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000" b="1" dirty="0" smtClean="0">
                  <a:solidFill>
                    <a:schemeClr val="tx1"/>
                  </a:solidFill>
                </a:rPr>
                <a:t>Assessment process </a:t>
              </a:r>
              <a:endParaRPr lang="ru-RU" sz="1000" b="1" dirty="0">
                <a:solidFill>
                  <a:schemeClr val="tx1"/>
                </a:solidFill>
              </a:endParaRPr>
            </a:p>
          </p:txBody>
        </p:sp>
      </p:grpSp>
      <p:grpSp>
        <p:nvGrpSpPr>
          <p:cNvPr id="49" name="Группа 48"/>
          <p:cNvGrpSpPr/>
          <p:nvPr/>
        </p:nvGrpSpPr>
        <p:grpSpPr>
          <a:xfrm>
            <a:off x="681706" y="5623897"/>
            <a:ext cx="781727" cy="672312"/>
            <a:chOff x="854398" y="1038672"/>
            <a:chExt cx="781727" cy="775405"/>
          </a:xfrm>
        </p:grpSpPr>
        <p:cxnSp>
          <p:nvCxnSpPr>
            <p:cNvPr id="50" name="Прямая соединительная линия 49"/>
            <p:cNvCxnSpPr/>
            <p:nvPr/>
          </p:nvCxnSpPr>
          <p:spPr>
            <a:xfrm flipH="1" flipV="1">
              <a:off x="1142281" y="1420435"/>
              <a:ext cx="493844" cy="10124"/>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51" name="Прямоугольник 50"/>
            <p:cNvSpPr/>
            <p:nvPr/>
          </p:nvSpPr>
          <p:spPr>
            <a:xfrm>
              <a:off x="854398" y="1038672"/>
              <a:ext cx="508169" cy="77540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900" b="1" dirty="0" smtClean="0">
                  <a:solidFill>
                    <a:schemeClr val="tx1"/>
                  </a:solidFill>
                </a:rPr>
                <a:t>Results</a:t>
              </a:r>
              <a:endParaRPr lang="ru-RU" sz="900" b="1" dirty="0">
                <a:solidFill>
                  <a:schemeClr val="tx1"/>
                </a:solidFill>
              </a:endParaRPr>
            </a:p>
          </p:txBody>
        </p:sp>
      </p:grpSp>
      <p:sp>
        <p:nvSpPr>
          <p:cNvPr id="44" name="Прямоугольник 43"/>
          <p:cNvSpPr/>
          <p:nvPr/>
        </p:nvSpPr>
        <p:spPr>
          <a:xfrm>
            <a:off x="1473741" y="2561365"/>
            <a:ext cx="10143352" cy="707886"/>
          </a:xfrm>
          <a:prstGeom prst="rect">
            <a:avLst/>
          </a:prstGeom>
          <a:noFill/>
          <a:ln w="28575">
            <a:solidFill>
              <a:schemeClr val="tx2">
                <a:lumMod val="20000"/>
                <a:lumOff val="80000"/>
              </a:schemeClr>
            </a:solidFill>
          </a:ln>
        </p:spPr>
        <p:txBody>
          <a:bodyPr wrap="square" rtlCol="0">
            <a:spAutoFit/>
          </a:bodyPr>
          <a:lstStyle/>
          <a:p>
            <a:pPr algn="ctr"/>
            <a:r>
              <a:rPr lang="en-US" sz="2000" b="1" dirty="0" smtClean="0">
                <a:latin typeface="Arial Narrow" pitchFamily="34" charset="0"/>
                <a:cs typeface="Arial" pitchFamily="34" charset="0"/>
              </a:rPr>
              <a:t>         </a:t>
            </a:r>
            <a:r>
              <a:rPr lang="en-US" sz="2000" b="1" dirty="0">
                <a:latin typeface="Arial Narrow" pitchFamily="34" charset="0"/>
                <a:cs typeface="Arial" pitchFamily="34" charset="0"/>
              </a:rPr>
              <a:t>Levels of </a:t>
            </a:r>
            <a:r>
              <a:rPr lang="en-US" sz="2000" b="1" dirty="0" smtClean="0">
                <a:latin typeface="Arial Narrow" pitchFamily="34" charset="0"/>
                <a:cs typeface="Arial" pitchFamily="34" charset="0"/>
              </a:rPr>
              <a:t>thinking skills</a:t>
            </a:r>
            <a:r>
              <a:rPr lang="en-US" sz="2000" b="1" dirty="0">
                <a:latin typeface="Arial Narrow" pitchFamily="34" charset="0"/>
                <a:cs typeface="Arial" pitchFamily="34" charset="0"/>
              </a:rPr>
              <a:t>: </a:t>
            </a:r>
            <a:r>
              <a:rPr lang="en-US" sz="2000" dirty="0">
                <a:latin typeface="Arial Narrow" pitchFamily="34" charset="0"/>
                <a:cs typeface="Arial" pitchFamily="34" charset="0"/>
              </a:rPr>
              <a:t>knowledge, understanding, application, analysis, synthesis, </a:t>
            </a:r>
            <a:r>
              <a:rPr lang="en-US" sz="2000" dirty="0" smtClean="0">
                <a:latin typeface="Arial Narrow" pitchFamily="34" charset="0"/>
                <a:cs typeface="Arial" pitchFamily="34" charset="0"/>
              </a:rPr>
              <a:t>evaluation</a:t>
            </a:r>
            <a:endParaRPr lang="en-US" sz="2000" dirty="0">
              <a:latin typeface="Arial Narrow" pitchFamily="34" charset="0"/>
              <a:cs typeface="Arial" pitchFamily="34" charset="0"/>
            </a:endParaRPr>
          </a:p>
          <a:p>
            <a:pPr algn="ctr"/>
            <a:r>
              <a:rPr lang="en-US" sz="2000" b="1" dirty="0">
                <a:latin typeface="Arial Narrow" pitchFamily="34" charset="0"/>
                <a:cs typeface="Arial" pitchFamily="34" charset="0"/>
              </a:rPr>
              <a:t>Types of speech activity: </a:t>
            </a:r>
            <a:r>
              <a:rPr lang="en-US" sz="2000" dirty="0">
                <a:latin typeface="Arial Narrow" pitchFamily="34" charset="0"/>
                <a:cs typeface="Arial" pitchFamily="34" charset="0"/>
              </a:rPr>
              <a:t>listening, speaking, reading, writing</a:t>
            </a:r>
          </a:p>
        </p:txBody>
      </p:sp>
      <p:sp>
        <p:nvSpPr>
          <p:cNvPr id="47" name="TextBox 46"/>
          <p:cNvSpPr txBox="1"/>
          <p:nvPr/>
        </p:nvSpPr>
        <p:spPr>
          <a:xfrm>
            <a:off x="4051734" y="5532060"/>
            <a:ext cx="2044266" cy="923330"/>
          </a:xfrm>
          <a:prstGeom prst="rect">
            <a:avLst/>
          </a:prstGeom>
          <a:solidFill>
            <a:schemeClr val="accent1">
              <a:lumMod val="40000"/>
              <a:lumOff val="60000"/>
            </a:schemeClr>
          </a:solidFill>
          <a:ln>
            <a:noFill/>
          </a:ln>
        </p:spPr>
        <p:txBody>
          <a:bodyPr wrap="square" rtlCol="0">
            <a:spAutoFit/>
          </a:bodyPr>
          <a:lstStyle/>
          <a:p>
            <a:pPr algn="ctr"/>
            <a:r>
              <a:rPr lang="en-US" b="1" dirty="0">
                <a:latin typeface="Arial Narrow" panose="020B0606020202030204" pitchFamily="34" charset="0"/>
              </a:rPr>
              <a:t>Points</a:t>
            </a:r>
          </a:p>
          <a:p>
            <a:pPr algn="ctr"/>
            <a:r>
              <a:rPr lang="en-US" dirty="0">
                <a:latin typeface="Arial Narrow" panose="020B0606020202030204" pitchFamily="34" charset="0"/>
              </a:rPr>
              <a:t>At the end of each </a:t>
            </a:r>
            <a:r>
              <a:rPr lang="en-US" dirty="0" smtClean="0">
                <a:latin typeface="Arial Narrow" panose="020B0606020202030204" pitchFamily="34" charset="0"/>
              </a:rPr>
              <a:t>unit </a:t>
            </a:r>
            <a:r>
              <a:rPr lang="en-US" dirty="0">
                <a:latin typeface="Arial Narrow" panose="020B0606020202030204" pitchFamily="34" charset="0"/>
              </a:rPr>
              <a:t>and term</a:t>
            </a:r>
          </a:p>
        </p:txBody>
      </p:sp>
      <p:sp>
        <p:nvSpPr>
          <p:cNvPr id="48" name="TextBox 47"/>
          <p:cNvSpPr txBox="1"/>
          <p:nvPr/>
        </p:nvSpPr>
        <p:spPr>
          <a:xfrm>
            <a:off x="6193767" y="5518559"/>
            <a:ext cx="2829464" cy="1200329"/>
          </a:xfrm>
          <a:prstGeom prst="rect">
            <a:avLst/>
          </a:prstGeom>
          <a:solidFill>
            <a:schemeClr val="accent1">
              <a:lumMod val="40000"/>
              <a:lumOff val="60000"/>
            </a:schemeClr>
          </a:solidFill>
          <a:ln>
            <a:noFill/>
          </a:ln>
        </p:spPr>
        <p:txBody>
          <a:bodyPr wrap="square" rtlCol="0">
            <a:spAutoFit/>
          </a:bodyPr>
          <a:lstStyle/>
          <a:p>
            <a:pPr algn="ctr"/>
            <a:r>
              <a:rPr lang="en-US" b="1" dirty="0">
                <a:latin typeface="Arial Narrow" panose="020B0606020202030204" pitchFamily="34" charset="0"/>
              </a:rPr>
              <a:t>Levels of </a:t>
            </a:r>
            <a:r>
              <a:rPr lang="en-US" b="1" dirty="0" smtClean="0">
                <a:latin typeface="Arial Narrow" panose="020B0606020202030204" pitchFamily="34" charset="0"/>
              </a:rPr>
              <a:t>learning achievements </a:t>
            </a:r>
            <a:endParaRPr lang="en-US" b="1" dirty="0">
              <a:latin typeface="Arial Narrow" panose="020B0606020202030204" pitchFamily="34" charset="0"/>
            </a:endParaRPr>
          </a:p>
          <a:p>
            <a:pPr algn="ctr"/>
            <a:r>
              <a:rPr lang="en-US" dirty="0">
                <a:latin typeface="Arial Narrow" panose="020B0606020202030204" pitchFamily="34" charset="0"/>
              </a:rPr>
              <a:t>At the end of each </a:t>
            </a:r>
            <a:r>
              <a:rPr lang="en-US" dirty="0" smtClean="0">
                <a:latin typeface="Arial Narrow" panose="020B0606020202030204" pitchFamily="34" charset="0"/>
              </a:rPr>
              <a:t>unit </a:t>
            </a:r>
            <a:r>
              <a:rPr lang="en-US" dirty="0">
                <a:latin typeface="Arial Narrow" panose="020B0606020202030204" pitchFamily="34" charset="0"/>
              </a:rPr>
              <a:t>and term</a:t>
            </a:r>
          </a:p>
        </p:txBody>
      </p:sp>
      <p:sp>
        <p:nvSpPr>
          <p:cNvPr id="52" name="TextBox 51"/>
          <p:cNvSpPr txBox="1"/>
          <p:nvPr/>
        </p:nvSpPr>
        <p:spPr>
          <a:xfrm>
            <a:off x="9164883" y="5511242"/>
            <a:ext cx="2452210" cy="923330"/>
          </a:xfrm>
          <a:prstGeom prst="rect">
            <a:avLst/>
          </a:prstGeom>
          <a:solidFill>
            <a:schemeClr val="accent5">
              <a:lumMod val="60000"/>
              <a:lumOff val="40000"/>
            </a:schemeClr>
          </a:solidFill>
          <a:ln>
            <a:noFill/>
          </a:ln>
        </p:spPr>
        <p:txBody>
          <a:bodyPr wrap="square" rtlCol="0">
            <a:spAutoFit/>
          </a:bodyPr>
          <a:lstStyle/>
          <a:p>
            <a:pPr algn="ctr"/>
            <a:r>
              <a:rPr lang="en-US" b="1" dirty="0" smtClean="0">
                <a:latin typeface="Arial Narrow" panose="020B0606020202030204" pitchFamily="34" charset="0"/>
              </a:rPr>
              <a:t>Grade/Mark</a:t>
            </a:r>
            <a:endParaRPr lang="en-US" b="1" dirty="0">
              <a:latin typeface="Arial Narrow" panose="020B0606020202030204" pitchFamily="34" charset="0"/>
            </a:endParaRPr>
          </a:p>
          <a:p>
            <a:pPr algn="ctr"/>
            <a:r>
              <a:rPr lang="en-US" dirty="0">
                <a:latin typeface="Arial Narrow" panose="020B0606020202030204" pitchFamily="34" charset="0"/>
              </a:rPr>
              <a:t>At the end of a year</a:t>
            </a:r>
          </a:p>
          <a:p>
            <a:pPr algn="ctr"/>
            <a:endParaRPr lang="ru-RU" b="1" dirty="0">
              <a:latin typeface="Arial Narrow" panose="020B0606020202030204" pitchFamily="34" charset="0"/>
            </a:endParaRPr>
          </a:p>
        </p:txBody>
      </p:sp>
      <p:cxnSp>
        <p:nvCxnSpPr>
          <p:cNvPr id="56" name="Прямая со стрелкой 55"/>
          <p:cNvCxnSpPr/>
          <p:nvPr/>
        </p:nvCxnSpPr>
        <p:spPr>
          <a:xfrm>
            <a:off x="1787908" y="2979859"/>
            <a:ext cx="1" cy="523125"/>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57" name="Прямая со стрелкой 56"/>
          <p:cNvCxnSpPr/>
          <p:nvPr/>
        </p:nvCxnSpPr>
        <p:spPr>
          <a:xfrm>
            <a:off x="3715536" y="5676787"/>
            <a:ext cx="518806" cy="0"/>
          </a:xfrm>
          <a:prstGeom prst="straightConnector1">
            <a:avLst/>
          </a:prstGeom>
          <a:solidFill>
            <a:schemeClr val="accent1">
              <a:lumMod val="20000"/>
              <a:lumOff val="80000"/>
            </a:schemeClr>
          </a:solidFill>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58" name="Прямая со стрелкой 57"/>
          <p:cNvCxnSpPr/>
          <p:nvPr/>
        </p:nvCxnSpPr>
        <p:spPr>
          <a:xfrm>
            <a:off x="5880208" y="5672241"/>
            <a:ext cx="518806" cy="0"/>
          </a:xfrm>
          <a:prstGeom prst="straightConnector1">
            <a:avLst/>
          </a:prstGeom>
          <a:solidFill>
            <a:schemeClr val="accent1">
              <a:lumMod val="20000"/>
              <a:lumOff val="80000"/>
            </a:schemeClr>
          </a:solidFill>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59" name="Прямая со стрелкой 58"/>
          <p:cNvCxnSpPr/>
          <p:nvPr/>
        </p:nvCxnSpPr>
        <p:spPr>
          <a:xfrm>
            <a:off x="8837952" y="5676787"/>
            <a:ext cx="518806" cy="0"/>
          </a:xfrm>
          <a:prstGeom prst="straightConnector1">
            <a:avLst/>
          </a:prstGeom>
          <a:solidFill>
            <a:schemeClr val="accent1">
              <a:lumMod val="20000"/>
              <a:lumOff val="80000"/>
            </a:schemeClr>
          </a:solidFill>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315848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Объект 20"/>
          <p:cNvGraphicFramePr>
            <a:graphicFrameLocks noGrp="1"/>
          </p:cNvGraphicFramePr>
          <p:nvPr>
            <p:ph idx="1"/>
            <p:extLst/>
          </p:nvPr>
        </p:nvGraphicFramePr>
        <p:xfrm>
          <a:off x="1635518" y="2976540"/>
          <a:ext cx="8852970" cy="28287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Номер слайда 1"/>
          <p:cNvSpPr>
            <a:spLocks noGrp="1"/>
          </p:cNvSpPr>
          <p:nvPr>
            <p:ph type="sldNum" sz="quarter" idx="12"/>
          </p:nvPr>
        </p:nvSpPr>
        <p:spPr/>
        <p:txBody>
          <a:bodyPr/>
          <a:lstStyle/>
          <a:p>
            <a:fld id="{FBF750E4-7867-45A6-94BB-B30865F9216B}" type="slidenum">
              <a:rPr lang="ru-RU" smtClean="0"/>
              <a:pPr/>
              <a:t>53</a:t>
            </a:fld>
            <a:endParaRPr lang="ru-RU"/>
          </a:p>
        </p:txBody>
      </p:sp>
      <p:sp>
        <p:nvSpPr>
          <p:cNvPr id="12" name="Прямоугольник 11"/>
          <p:cNvSpPr/>
          <p:nvPr/>
        </p:nvSpPr>
        <p:spPr>
          <a:xfrm>
            <a:off x="2108849" y="260649"/>
            <a:ext cx="8130490" cy="1384995"/>
          </a:xfrm>
          <a:prstGeom prst="rect">
            <a:avLst/>
          </a:prstGeom>
        </p:spPr>
        <p:txBody>
          <a:bodyPr wrap="square">
            <a:spAutoFit/>
          </a:bodyPr>
          <a:lstStyle/>
          <a:p>
            <a:pPr algn="ctr"/>
            <a:r>
              <a:rPr lang="en-US" sz="2800" dirty="0">
                <a:solidFill>
                  <a:schemeClr val="accent1"/>
                </a:solidFill>
                <a:latin typeface="Times New Roman" panose="02020603050405020304" pitchFamily="18" charset="0"/>
                <a:cs typeface="Times New Roman" panose="02020603050405020304" pitchFamily="18" charset="0"/>
              </a:rPr>
              <a:t>ALGORITHM </a:t>
            </a:r>
            <a:r>
              <a:rPr lang="en-US" sz="2800" dirty="0" smtClean="0">
                <a:solidFill>
                  <a:schemeClr val="accent1"/>
                </a:solidFill>
                <a:latin typeface="Times New Roman" panose="02020603050405020304" pitchFamily="18" charset="0"/>
                <a:cs typeface="Times New Roman" panose="02020603050405020304" pitchFamily="18" charset="0"/>
              </a:rPr>
              <a:t>OF SUMMATIVE </a:t>
            </a:r>
            <a:r>
              <a:rPr lang="en-US" sz="2800" dirty="0">
                <a:solidFill>
                  <a:schemeClr val="accent1"/>
                </a:solidFill>
                <a:latin typeface="Times New Roman" panose="02020603050405020304" pitchFamily="18" charset="0"/>
                <a:cs typeface="Times New Roman" panose="02020603050405020304" pitchFamily="18" charset="0"/>
              </a:rPr>
              <a:t>ASSESSMENT DEVELOPMENT </a:t>
            </a:r>
            <a:r>
              <a:rPr lang="en-US" sz="2800" dirty="0" smtClean="0">
                <a:solidFill>
                  <a:schemeClr val="accent1"/>
                </a:solidFill>
                <a:latin typeface="Times New Roman" panose="02020603050405020304" pitchFamily="18" charset="0"/>
                <a:cs typeface="Times New Roman" panose="02020603050405020304" pitchFamily="18" charset="0"/>
              </a:rPr>
              <a:t>ACROSS A UNIT/ CROSS-CURRICULAR TOPIC</a:t>
            </a:r>
            <a:endParaRPr lang="ru-RU" sz="2800" dirty="0">
              <a:solidFill>
                <a:schemeClr val="accent1"/>
              </a:solidFill>
              <a:latin typeface="Times New Roman" panose="02020603050405020304" pitchFamily="18" charset="0"/>
              <a:cs typeface="Times New Roman" panose="02020603050405020304" pitchFamily="18" charset="0"/>
            </a:endParaRPr>
          </a:p>
        </p:txBody>
      </p:sp>
      <p:sp>
        <p:nvSpPr>
          <p:cNvPr id="28" name="Стрелка вниз 27"/>
          <p:cNvSpPr/>
          <p:nvPr/>
        </p:nvSpPr>
        <p:spPr>
          <a:xfrm>
            <a:off x="2184020" y="1998132"/>
            <a:ext cx="2399812" cy="978408"/>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b="1" dirty="0" smtClean="0">
                <a:latin typeface="Arial Narrow" panose="020B0606020202030204" pitchFamily="34" charset="0"/>
              </a:rPr>
              <a:t>*</a:t>
            </a:r>
            <a:r>
              <a:rPr lang="en-US" b="1" dirty="0" smtClean="0">
                <a:latin typeface="Arial Narrow" panose="020B0606020202030204" pitchFamily="34" charset="0"/>
              </a:rPr>
              <a:t>Teacher</a:t>
            </a:r>
            <a:endParaRPr lang="ru-RU" b="1" dirty="0">
              <a:latin typeface="Arial Narrow" panose="020B0606020202030204" pitchFamily="34" charset="0"/>
            </a:endParaRPr>
          </a:p>
        </p:txBody>
      </p:sp>
      <p:sp>
        <p:nvSpPr>
          <p:cNvPr id="29" name="TextBox 28"/>
          <p:cNvSpPr txBox="1"/>
          <p:nvPr/>
        </p:nvSpPr>
        <p:spPr>
          <a:xfrm rot="20879718">
            <a:off x="1569416" y="2572004"/>
            <a:ext cx="8962663" cy="523220"/>
          </a:xfrm>
          <a:prstGeom prst="rect">
            <a:avLst/>
          </a:prstGeom>
          <a:noFill/>
        </p:spPr>
        <p:txBody>
          <a:bodyPr wrap="square" rtlCol="0">
            <a:spAutoFit/>
          </a:bodyPr>
          <a:lstStyle/>
          <a:p>
            <a:r>
              <a:rPr lang="ru-RU" sz="2800" b="1" dirty="0" smtClean="0"/>
              <a:t>            </a:t>
            </a:r>
            <a:r>
              <a:rPr lang="en-US" sz="2800" b="1" dirty="0" smtClean="0"/>
              <a:t>studies </a:t>
            </a:r>
            <a:r>
              <a:rPr lang="ru-RU" sz="2800" b="1" dirty="0" smtClean="0"/>
              <a:t>            </a:t>
            </a:r>
            <a:r>
              <a:rPr lang="en-US" sz="2800" b="1" dirty="0" smtClean="0"/>
              <a:t>develops</a:t>
            </a:r>
            <a:endParaRPr lang="ru-RU" sz="2800" b="1" dirty="0"/>
          </a:p>
        </p:txBody>
      </p:sp>
      <p:sp>
        <p:nvSpPr>
          <p:cNvPr id="3" name="TextBox 2"/>
          <p:cNvSpPr txBox="1"/>
          <p:nvPr/>
        </p:nvSpPr>
        <p:spPr>
          <a:xfrm>
            <a:off x="1672736" y="5373216"/>
            <a:ext cx="9009187" cy="1169551"/>
          </a:xfrm>
          <a:prstGeom prst="rect">
            <a:avLst/>
          </a:prstGeom>
          <a:noFill/>
        </p:spPr>
        <p:txBody>
          <a:bodyPr wrap="square" rtlCol="0">
            <a:spAutoFit/>
          </a:bodyPr>
          <a:lstStyle/>
          <a:p>
            <a:endParaRPr lang="ru-RU" dirty="0"/>
          </a:p>
          <a:p>
            <a:endParaRPr lang="ru-RU" dirty="0"/>
          </a:p>
          <a:p>
            <a:r>
              <a:rPr lang="ru-RU" dirty="0" smtClean="0"/>
              <a:t>*</a:t>
            </a:r>
            <a:r>
              <a:rPr lang="en-US" sz="1600" dirty="0" smtClean="0"/>
              <a:t>follows the Methodical </a:t>
            </a:r>
            <a:r>
              <a:rPr lang="en-US" sz="1600" dirty="0"/>
              <a:t>Recommendations of the </a:t>
            </a:r>
            <a:r>
              <a:rPr lang="en-US" sz="1600" dirty="0" smtClean="0"/>
              <a:t>Center of </a:t>
            </a:r>
            <a:r>
              <a:rPr lang="en-US" sz="1600" dirty="0"/>
              <a:t>Pedagogical </a:t>
            </a:r>
            <a:r>
              <a:rPr lang="en-US" sz="1600" dirty="0" smtClean="0"/>
              <a:t>Measurements (CPM) and </a:t>
            </a:r>
            <a:r>
              <a:rPr lang="en-US" sz="1600" dirty="0"/>
              <a:t>National Academy of Education </a:t>
            </a:r>
            <a:r>
              <a:rPr lang="en-US" sz="1600" dirty="0" smtClean="0"/>
              <a:t>(NAE) (or </a:t>
            </a:r>
            <a:r>
              <a:rPr lang="en-US" sz="1600" dirty="0"/>
              <a:t>uses them</a:t>
            </a:r>
            <a:r>
              <a:rPr lang="en-US" sz="1600" dirty="0" smtClean="0"/>
              <a:t>)</a:t>
            </a:r>
            <a:endParaRPr lang="ru-RU" sz="1600" dirty="0"/>
          </a:p>
        </p:txBody>
      </p:sp>
      <p:sp>
        <p:nvSpPr>
          <p:cNvPr id="5" name="Левая фигурная скобка 4"/>
          <p:cNvSpPr/>
          <p:nvPr/>
        </p:nvSpPr>
        <p:spPr>
          <a:xfrm rot="4660365">
            <a:off x="8496710" y="1227269"/>
            <a:ext cx="579810" cy="3458437"/>
          </a:xfrm>
          <a:prstGeom prst="leftBrace">
            <a:avLst>
              <a:gd name="adj1" fmla="val 8333"/>
              <a:gd name="adj2" fmla="val 5144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0" name="Левая фигурная скобка 9"/>
          <p:cNvSpPr/>
          <p:nvPr/>
        </p:nvSpPr>
        <p:spPr>
          <a:xfrm rot="4815273">
            <a:off x="3902562" y="1344192"/>
            <a:ext cx="579810" cy="5013667"/>
          </a:xfrm>
          <a:prstGeom prst="leftBrace">
            <a:avLst>
              <a:gd name="adj1" fmla="val 0"/>
              <a:gd name="adj2" fmla="val 5232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Tree>
    <p:extLst>
      <p:ext uri="{BB962C8B-B14F-4D97-AF65-F5344CB8AC3E}">
        <p14:creationId xmlns:p14="http://schemas.microsoft.com/office/powerpoint/2010/main" val="366112801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2108849" y="260654"/>
            <a:ext cx="8130491" cy="1569660"/>
          </a:xfrm>
          <a:prstGeom prst="rect">
            <a:avLst/>
          </a:prstGeom>
        </p:spPr>
        <p:txBody>
          <a:bodyPr wrap="square">
            <a:spAutoFit/>
          </a:bodyPr>
          <a:lstStyle/>
          <a:p>
            <a:pPr algn="ctr"/>
            <a:r>
              <a:rPr lang="en-US" sz="3200" dirty="0" smtClean="0">
                <a:solidFill>
                  <a:schemeClr val="accent1"/>
                </a:solidFill>
                <a:latin typeface="Times New Roman" panose="02020603050405020304" pitchFamily="18" charset="0"/>
                <a:cs typeface="Times New Roman" panose="02020603050405020304" pitchFamily="18" charset="0"/>
              </a:rPr>
              <a:t>ALGORITHM OF TASK DEVELOPMENT FOR SUMMATIVE ASSESMENT ACROSS A UNIT / GENERAL TOPIC</a:t>
            </a:r>
            <a:endParaRPr lang="ru-RU" sz="3200" dirty="0">
              <a:solidFill>
                <a:schemeClr val="accent1"/>
              </a:solidFill>
              <a:latin typeface="Times New Roman" panose="02020603050405020304" pitchFamily="18" charset="0"/>
              <a:cs typeface="Times New Roman" panose="02020603050405020304" pitchFamily="18" charset="0"/>
            </a:endParaRPr>
          </a:p>
        </p:txBody>
      </p:sp>
      <p:sp>
        <p:nvSpPr>
          <p:cNvPr id="2" name="Номер слайда 1"/>
          <p:cNvSpPr>
            <a:spLocks noGrp="1"/>
          </p:cNvSpPr>
          <p:nvPr>
            <p:ph type="sldNum" sz="quarter" idx="12"/>
          </p:nvPr>
        </p:nvSpPr>
        <p:spPr/>
        <p:txBody>
          <a:bodyPr/>
          <a:lstStyle/>
          <a:p>
            <a:fld id="{FBF750E4-7867-45A6-94BB-B30865F9216B}" type="slidenum">
              <a:rPr lang="ru-RU" smtClean="0">
                <a:solidFill>
                  <a:prstClr val="black"/>
                </a:solidFill>
              </a:rPr>
              <a:pPr/>
              <a:t>54</a:t>
            </a:fld>
            <a:endParaRPr lang="ru-RU">
              <a:solidFill>
                <a:prstClr val="black"/>
              </a:solidFill>
            </a:endParaRPr>
          </a:p>
        </p:txBody>
      </p:sp>
      <p:pic>
        <p:nvPicPr>
          <p:cNvPr id="119810" name="Picture 2"/>
          <p:cNvPicPr>
            <a:picLocks noChangeAspect="1" noChangeArrowheads="1"/>
          </p:cNvPicPr>
          <p:nvPr/>
        </p:nvPicPr>
        <p:blipFill>
          <a:blip r:embed="rId3" cstate="print"/>
          <a:srcRect/>
          <a:stretch>
            <a:fillRect/>
          </a:stretch>
        </p:blipFill>
        <p:spPr bwMode="auto">
          <a:xfrm>
            <a:off x="1828806" y="1694500"/>
            <a:ext cx="8391441" cy="3410909"/>
          </a:xfrm>
          <a:prstGeom prst="rect">
            <a:avLst/>
          </a:prstGeom>
          <a:noFill/>
          <a:ln w="9525">
            <a:noFill/>
            <a:miter lim="800000"/>
            <a:headEnd/>
            <a:tailEnd/>
          </a:ln>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3283" y="3749608"/>
            <a:ext cx="3521968" cy="193280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2024742" y="2328331"/>
            <a:ext cx="1446245" cy="26248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b="1" dirty="0">
                <a:latin typeface="Times New Roman" panose="02020603050405020304" pitchFamily="18" charset="0"/>
                <a:cs typeface="Times New Roman" panose="02020603050405020304" pitchFamily="18" charset="0"/>
              </a:rPr>
              <a:t>U</a:t>
            </a:r>
            <a:r>
              <a:rPr lang="en-US" sz="1600" b="1" dirty="0" smtClean="0">
                <a:latin typeface="Times New Roman" panose="02020603050405020304" pitchFamily="18" charset="0"/>
                <a:cs typeface="Times New Roman" panose="02020603050405020304" pitchFamily="18" charset="0"/>
              </a:rPr>
              <a:t>nit </a:t>
            </a:r>
            <a:endParaRPr lang="ru-RU" sz="1600" b="1"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4049484" y="2355591"/>
            <a:ext cx="1595535" cy="28615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b="1" dirty="0" smtClean="0">
                <a:latin typeface="Times New Roman" panose="02020603050405020304" pitchFamily="18" charset="0"/>
                <a:cs typeface="Times New Roman" panose="02020603050405020304" pitchFamily="18" charset="0"/>
              </a:rPr>
              <a:t>Learning objectives </a:t>
            </a:r>
            <a:endParaRPr lang="ru-RU" sz="1600" b="1" dirty="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6223516" y="2328331"/>
            <a:ext cx="1446245" cy="51750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b="1" dirty="0" smtClean="0">
                <a:latin typeface="Times New Roman" panose="02020603050405020304" pitchFamily="18" charset="0"/>
                <a:cs typeface="Times New Roman" panose="02020603050405020304" pitchFamily="18" charset="0"/>
              </a:rPr>
              <a:t>Assessment criteria </a:t>
            </a:r>
            <a:endParaRPr lang="ru-RU" sz="1600" b="1" dirty="0">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8221881" y="1996751"/>
            <a:ext cx="1446245" cy="80750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b="1" dirty="0" smtClean="0">
                <a:latin typeface="Times New Roman" panose="02020603050405020304" pitchFamily="18" charset="0"/>
                <a:cs typeface="Times New Roman" panose="02020603050405020304" pitchFamily="18" charset="0"/>
              </a:rPr>
              <a:t>Levels of thinking </a:t>
            </a:r>
            <a:endParaRPr lang="ru-RU" sz="1600" b="1" dirty="0">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6384981" y="3389973"/>
            <a:ext cx="1446245" cy="48584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b="1" dirty="0" smtClean="0">
                <a:latin typeface="Times New Roman" panose="02020603050405020304" pitchFamily="18" charset="0"/>
                <a:cs typeface="Times New Roman" panose="02020603050405020304" pitchFamily="18" charset="0"/>
              </a:rPr>
              <a:t>Levelled tasks</a:t>
            </a:r>
            <a:endParaRPr lang="ru-RU" sz="1600" b="1" dirty="0">
              <a:latin typeface="Times New Roman" panose="02020603050405020304" pitchFamily="18" charset="0"/>
              <a:cs typeface="Times New Roman" panose="02020603050405020304" pitchFamily="18" charset="0"/>
            </a:endParaRPr>
          </a:p>
        </p:txBody>
      </p:sp>
      <p:sp>
        <p:nvSpPr>
          <p:cNvPr id="13" name="Прямоугольник 12"/>
          <p:cNvSpPr/>
          <p:nvPr/>
        </p:nvSpPr>
        <p:spPr>
          <a:xfrm>
            <a:off x="6384981" y="4462706"/>
            <a:ext cx="1583362" cy="50661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b="1" dirty="0" smtClean="0">
                <a:latin typeface="Times New Roman" panose="02020603050405020304" pitchFamily="18" charset="0"/>
                <a:cs typeface="Times New Roman" panose="02020603050405020304" pitchFamily="18" charset="0"/>
              </a:rPr>
              <a:t>Descriptors </a:t>
            </a:r>
          </a:p>
          <a:p>
            <a:pPr algn="ctr"/>
            <a:r>
              <a:rPr lang="en-US" sz="1600" b="1" dirty="0" smtClean="0">
                <a:latin typeface="Times New Roman" panose="02020603050405020304" pitchFamily="18" charset="0"/>
                <a:cs typeface="Times New Roman" panose="02020603050405020304" pitchFamily="18" charset="0"/>
              </a:rPr>
              <a:t>Points </a:t>
            </a:r>
            <a:endParaRPr lang="ru-RU" sz="1600" b="1" dirty="0">
              <a:latin typeface="Times New Roman" panose="02020603050405020304" pitchFamily="18" charset="0"/>
              <a:cs typeface="Times New Roman" panose="02020603050405020304" pitchFamily="18" charset="0"/>
            </a:endParaRPr>
          </a:p>
        </p:txBody>
      </p:sp>
      <p:sp>
        <p:nvSpPr>
          <p:cNvPr id="14" name="Прямоугольник 13"/>
          <p:cNvSpPr/>
          <p:nvPr/>
        </p:nvSpPr>
        <p:spPr>
          <a:xfrm>
            <a:off x="8437983" y="4453530"/>
            <a:ext cx="1446245" cy="26248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b="1" dirty="0" smtClean="0">
                <a:latin typeface="Times New Roman" panose="02020603050405020304" pitchFamily="18" charset="0"/>
                <a:cs typeface="Times New Roman" panose="02020603050405020304" pitchFamily="18" charset="0"/>
              </a:rPr>
              <a:t>Rubrics </a:t>
            </a:r>
            <a:endParaRPr lang="ru-RU" sz="1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916993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24494"/>
            <a:ext cx="10515600" cy="1325563"/>
          </a:xfrm>
        </p:spPr>
        <p:txBody>
          <a:bodyPr>
            <a:normAutofit/>
          </a:bodyPr>
          <a:lstStyle/>
          <a:p>
            <a:r>
              <a:rPr lang="en-US" sz="3200" dirty="0" smtClean="0">
                <a:solidFill>
                  <a:schemeClr val="accent1"/>
                </a:solidFill>
                <a:latin typeface="Times New Roman" panose="02020603050405020304" pitchFamily="18" charset="0"/>
                <a:cs typeface="Times New Roman" panose="02020603050405020304" pitchFamily="18" charset="0"/>
              </a:rPr>
              <a:t>Two approaches</a:t>
            </a:r>
            <a:r>
              <a:rPr lang="ru-RU" sz="3200" dirty="0" smtClean="0">
                <a:solidFill>
                  <a:schemeClr val="accent1"/>
                </a:solidFill>
                <a:latin typeface="Times New Roman" panose="02020603050405020304" pitchFamily="18" charset="0"/>
                <a:cs typeface="Times New Roman" panose="02020603050405020304" pitchFamily="18" charset="0"/>
              </a:rPr>
              <a:t>:</a:t>
            </a:r>
            <a:endParaRPr lang="ru-RU" sz="3200" dirty="0">
              <a:solidFill>
                <a:schemeClr val="accent1"/>
              </a:solidFill>
              <a:latin typeface="Times New Roman" panose="02020603050405020304" pitchFamily="18" charset="0"/>
              <a:cs typeface="Times New Roman" panose="02020603050405020304" pitchFamily="18" charset="0"/>
            </a:endParaRPr>
          </a:p>
        </p:txBody>
      </p:sp>
      <p:graphicFrame>
        <p:nvGraphicFramePr>
          <p:cNvPr id="7" name="Объект 6"/>
          <p:cNvGraphicFramePr>
            <a:graphicFrameLocks noGrp="1"/>
          </p:cNvGraphicFramePr>
          <p:nvPr>
            <p:ph idx="1"/>
            <p:extLst/>
          </p:nvPr>
        </p:nvGraphicFramePr>
        <p:xfrm>
          <a:off x="838200" y="1291826"/>
          <a:ext cx="10166684" cy="5158391"/>
        </p:xfrm>
        <a:graphic>
          <a:graphicData uri="http://schemas.openxmlformats.org/drawingml/2006/table">
            <a:tbl>
              <a:tblPr/>
              <a:tblGrid>
                <a:gridCol w="5099900">
                  <a:extLst>
                    <a:ext uri="{9D8B030D-6E8A-4147-A177-3AD203B41FA5}">
                      <a16:colId xmlns:a16="http://schemas.microsoft.com/office/drawing/2014/main" val="20000"/>
                    </a:ext>
                  </a:extLst>
                </a:gridCol>
                <a:gridCol w="5066784">
                  <a:extLst>
                    <a:ext uri="{9D8B030D-6E8A-4147-A177-3AD203B41FA5}">
                      <a16:colId xmlns:a16="http://schemas.microsoft.com/office/drawing/2014/main" val="20001"/>
                    </a:ext>
                  </a:extLst>
                </a:gridCol>
              </a:tblGrid>
              <a:tr h="469869">
                <a:tc>
                  <a:txBody>
                    <a:bodyPr/>
                    <a:lstStyle/>
                    <a:p>
                      <a:pPr marL="90170" algn="ctr">
                        <a:spcAft>
                          <a:spcPts val="0"/>
                        </a:spcAft>
                      </a:pPr>
                      <a:r>
                        <a:rPr lang="en-US" sz="1800" b="1" dirty="0" smtClean="0">
                          <a:effectLst/>
                          <a:latin typeface="Times New Roman" panose="02020603050405020304" pitchFamily="18" charset="0"/>
                          <a:ea typeface="Times New Roman" panose="02020603050405020304" pitchFamily="18" charset="0"/>
                          <a:cs typeface="Arial" panose="020B0604020202020204" pitchFamily="34" charset="0"/>
                        </a:rPr>
                        <a:t>Think</a:t>
                      </a:r>
                      <a:r>
                        <a:rPr lang="en-US" sz="1800" b="1" baseline="0" dirty="0" smtClean="0">
                          <a:effectLst/>
                          <a:latin typeface="Times New Roman" panose="02020603050405020304" pitchFamily="18" charset="0"/>
                          <a:ea typeface="Times New Roman" panose="02020603050405020304" pitchFamily="18" charset="0"/>
                          <a:cs typeface="Arial" panose="020B0604020202020204" pitchFamily="34" charset="0"/>
                        </a:rPr>
                        <a:t> as</a:t>
                      </a:r>
                      <a:r>
                        <a:rPr lang="en-US" sz="1800" b="1" dirty="0" smtClean="0">
                          <a:effectLst/>
                          <a:latin typeface="Times New Roman" panose="02020603050405020304" pitchFamily="18" charset="0"/>
                          <a:ea typeface="Times New Roman" panose="02020603050405020304" pitchFamily="18" charset="0"/>
                          <a:cs typeface="Arial" panose="020B0604020202020204" pitchFamily="34" charset="0"/>
                        </a:rPr>
                        <a:t> an evaluator/</a:t>
                      </a:r>
                      <a:r>
                        <a:rPr lang="en-US" sz="1800" b="1" baseline="0" dirty="0" smtClean="0">
                          <a:effectLst/>
                          <a:latin typeface="Times New Roman" panose="02020603050405020304" pitchFamily="18" charset="0"/>
                          <a:ea typeface="Times New Roman" panose="02020603050405020304" pitchFamily="18" charset="0"/>
                          <a:cs typeface="Arial" panose="020B0604020202020204" pitchFamily="34" charset="0"/>
                        </a:rPr>
                        <a:t>expert</a:t>
                      </a:r>
                      <a:endParaRPr lang="ru-RU" sz="18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6200" algn="ctr">
                        <a:spcAft>
                          <a:spcPts val="0"/>
                        </a:spcAft>
                      </a:pPr>
                      <a:r>
                        <a:rPr lang="en-US" sz="1800" b="1" dirty="0" smtClean="0">
                          <a:effectLst/>
                          <a:latin typeface="Times New Roman" panose="02020603050405020304" pitchFamily="18" charset="0"/>
                          <a:ea typeface="Times New Roman" panose="02020603050405020304" pitchFamily="18" charset="0"/>
                          <a:cs typeface="Arial" panose="020B0604020202020204" pitchFamily="34" charset="0"/>
                        </a:rPr>
                        <a:t>Think as an activities developer </a:t>
                      </a:r>
                      <a:endParaRPr lang="ru-RU" sz="18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r h="235985">
                <a:tc>
                  <a:txBody>
                    <a:bodyPr/>
                    <a:lstStyle/>
                    <a:p>
                      <a:pPr marL="90170" algn="ctr">
                        <a:spcAft>
                          <a:spcPts val="0"/>
                        </a:spcAft>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endParaRPr lang="ru-RU" sz="18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effectLst/>
                          <a:latin typeface="Times New Roman" panose="02020603050405020304" pitchFamily="18" charset="0"/>
                          <a:ea typeface="Times New Roman" panose="02020603050405020304" pitchFamily="18" charset="0"/>
                          <a:cs typeface="Arial" panose="020B0604020202020204" pitchFamily="34" charset="0"/>
                        </a:rPr>
                        <a:t> </a:t>
                      </a:r>
                      <a:endParaRPr lang="ru-RU"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61731">
                <a:tc>
                  <a:txBody>
                    <a:bodyPr/>
                    <a:lstStyle/>
                    <a:p>
                      <a:pPr marL="90170">
                        <a:spcAft>
                          <a:spcPts val="0"/>
                        </a:spcAft>
                      </a:pPr>
                      <a:r>
                        <a:rPr lang="en-US" sz="1800" dirty="0" smtClean="0">
                          <a:effectLst/>
                          <a:latin typeface="Times New Roman" panose="02020603050405020304" pitchFamily="18" charset="0"/>
                          <a:ea typeface="Calibri" panose="020F0502020204030204" pitchFamily="34" charset="0"/>
                          <a:cs typeface="Arial" panose="020B0604020202020204" pitchFamily="34" charset="0"/>
                        </a:rPr>
                        <a:t>What will be the</a:t>
                      </a:r>
                      <a:r>
                        <a:rPr lang="en-US" sz="1800" baseline="0" dirty="0" smtClean="0">
                          <a:effectLst/>
                          <a:latin typeface="Times New Roman" panose="02020603050405020304" pitchFamily="18" charset="0"/>
                          <a:ea typeface="Calibri" panose="020F0502020204030204" pitchFamily="34" charset="0"/>
                          <a:cs typeface="Arial" panose="020B0604020202020204" pitchFamily="34" charset="0"/>
                        </a:rPr>
                        <a:t> </a:t>
                      </a:r>
                      <a:r>
                        <a:rPr lang="en-US" sz="1800" dirty="0" smtClean="0">
                          <a:effectLst/>
                          <a:latin typeface="Times New Roman" panose="02020603050405020304" pitchFamily="18" charset="0"/>
                          <a:ea typeface="Calibri" panose="020F0502020204030204" pitchFamily="34" charset="0"/>
                          <a:cs typeface="Arial" panose="020B0604020202020204" pitchFamily="34" charset="0"/>
                        </a:rPr>
                        <a:t>sufficient and precise proof of understanding?</a:t>
                      </a:r>
                      <a:endParaRPr lang="ru-RU" sz="18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48895"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effectLst/>
                          <a:latin typeface="Times New Roman" panose="02020603050405020304" pitchFamily="18" charset="0"/>
                          <a:ea typeface="Times New Roman" panose="02020603050405020304" pitchFamily="18" charset="0"/>
                          <a:cs typeface="Arial" panose="020B0604020202020204" pitchFamily="34" charset="0"/>
                        </a:rPr>
                        <a:t>What kind</a:t>
                      </a:r>
                      <a:r>
                        <a:rPr lang="en-US" sz="1800" baseline="0" dirty="0" smtClean="0">
                          <a:effectLst/>
                          <a:latin typeface="Times New Roman" panose="02020603050405020304" pitchFamily="18" charset="0"/>
                          <a:ea typeface="Times New Roman" panose="02020603050405020304" pitchFamily="18" charset="0"/>
                          <a:cs typeface="Arial" panose="020B0604020202020204" pitchFamily="34" charset="0"/>
                        </a:rPr>
                        <a:t> of activities would </a:t>
                      </a:r>
                      <a:r>
                        <a:rPr lang="en-US" sz="1800" dirty="0" smtClean="0">
                          <a:effectLst/>
                          <a:latin typeface="Times New Roman" panose="02020603050405020304" pitchFamily="18" charset="0"/>
                          <a:ea typeface="Times New Roman" panose="02020603050405020304" pitchFamily="18" charset="0"/>
                          <a:cs typeface="Arial" panose="020B0604020202020204" pitchFamily="34" charset="0"/>
                        </a:rPr>
                        <a:t>be interesting and involving in carrying out the event on this topic, unit?</a:t>
                      </a:r>
                      <a:endParaRPr lang="ru-RU" sz="1800" dirty="0" smtClean="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r h="675486">
                <a:tc>
                  <a:txBody>
                    <a:bodyPr/>
                    <a:lstStyle/>
                    <a:p>
                      <a:pPr marL="9017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effectLst/>
                          <a:latin typeface="Times New Roman" panose="02020603050405020304" pitchFamily="18" charset="0"/>
                          <a:ea typeface="Calibri" panose="020F0502020204030204" pitchFamily="34" charset="0"/>
                          <a:cs typeface="Arial" panose="020B0604020202020204" pitchFamily="34" charset="0"/>
                        </a:rPr>
                        <a:t>What objectives </a:t>
                      </a:r>
                      <a:r>
                        <a:rPr lang="en-US" sz="1800" baseline="0" dirty="0" smtClean="0">
                          <a:effectLst/>
                          <a:latin typeface="Times New Roman" panose="02020603050405020304" pitchFamily="18" charset="0"/>
                          <a:ea typeface="Calibri" panose="020F0502020204030204" pitchFamily="34" charset="0"/>
                          <a:cs typeface="Arial" panose="020B0604020202020204" pitchFamily="34" charset="0"/>
                        </a:rPr>
                        <a:t>is </a:t>
                      </a:r>
                      <a:r>
                        <a:rPr lang="en-US" sz="1800" dirty="0" smtClean="0">
                          <a:effectLst/>
                          <a:latin typeface="Times New Roman" panose="02020603050405020304" pitchFamily="18" charset="0"/>
                          <a:ea typeface="Calibri" panose="020F0502020204030204" pitchFamily="34" charset="0"/>
                          <a:cs typeface="Arial" panose="020B0604020202020204" pitchFamily="34" charset="0"/>
                        </a:rPr>
                        <a:t>it</a:t>
                      </a:r>
                      <a:r>
                        <a:rPr lang="en-US" sz="1800" baseline="0" dirty="0" smtClean="0">
                          <a:effectLst/>
                          <a:latin typeface="Times New Roman" panose="02020603050405020304" pitchFamily="18" charset="0"/>
                          <a:ea typeface="Calibri" panose="020F0502020204030204" pitchFamily="34" charset="0"/>
                          <a:cs typeface="Arial" panose="020B0604020202020204" pitchFamily="34" charset="0"/>
                        </a:rPr>
                        <a:t> necessary </a:t>
                      </a:r>
                      <a:r>
                        <a:rPr lang="en-US" sz="1800" dirty="0" smtClean="0">
                          <a:effectLst/>
                          <a:latin typeface="Times New Roman" panose="02020603050405020304" pitchFamily="18" charset="0"/>
                          <a:ea typeface="Calibri" panose="020F0502020204030204" pitchFamily="34" charset="0"/>
                          <a:cs typeface="Arial" panose="020B0604020202020204" pitchFamily="34" charset="0"/>
                        </a:rPr>
                        <a:t>to set during performance of a task, topic, unit?</a:t>
                      </a:r>
                      <a:r>
                        <a:rPr lang="en-US" sz="1800" baseline="0" dirty="0" smtClean="0">
                          <a:effectLst/>
                          <a:latin typeface="Times New Roman" panose="02020603050405020304" pitchFamily="18" charset="0"/>
                          <a:ea typeface="Calibri" panose="020F0502020204030204" pitchFamily="34" charset="0"/>
                          <a:cs typeface="Arial" panose="020B0604020202020204" pitchFamily="34" charset="0"/>
                        </a:rPr>
                        <a:t> To </a:t>
                      </a:r>
                      <a:r>
                        <a:rPr lang="en-US" sz="1800" dirty="0" smtClean="0">
                          <a:effectLst/>
                          <a:latin typeface="Times New Roman" panose="02020603050405020304" pitchFamily="18" charset="0"/>
                          <a:ea typeface="Calibri" panose="020F0502020204030204" pitchFamily="34" charset="0"/>
                          <a:cs typeface="Arial" panose="020B0604020202020204" pitchFamily="34" charset="0"/>
                        </a:rPr>
                        <a:t>focus on the work on leadership?</a:t>
                      </a:r>
                      <a:endParaRPr lang="ru-RU" sz="1800" dirty="0" smtClean="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pPr marL="48895" algn="l">
                        <a:spcAft>
                          <a:spcPts val="0"/>
                        </a:spcAft>
                      </a:pP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What resources and materials are applicable to this topic?</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a:noFill/>
                    </a:lnB>
                  </a:tcPr>
                </a:tc>
                <a:extLst>
                  <a:ext uri="{0D108BD9-81ED-4DB2-BD59-A6C34878D82A}">
                    <a16:rowId xmlns:a16="http://schemas.microsoft.com/office/drawing/2014/main" val="10003"/>
                  </a:ext>
                </a:extLst>
              </a:tr>
              <a:tr h="450324">
                <a:tc>
                  <a:txBody>
                    <a:bodyPr/>
                    <a:lstStyle/>
                    <a:p>
                      <a:pPr marL="90170">
                        <a:spcAft>
                          <a:spcPts val="0"/>
                        </a:spcAft>
                      </a:pPr>
                      <a:r>
                        <a:rPr lang="en-US" sz="1800" dirty="0" smtClean="0">
                          <a:effectLst/>
                          <a:latin typeface="Times New Roman" panose="02020603050405020304" pitchFamily="18" charset="0"/>
                          <a:ea typeface="Calibri" panose="020F0502020204030204" pitchFamily="34" charset="0"/>
                          <a:cs typeface="Arial" panose="020B0604020202020204" pitchFamily="34" charset="0"/>
                        </a:rPr>
                        <a:t>How can I distinguish between those who really understand and those who do not understand (although they may seem to</a:t>
                      </a:r>
                      <a:r>
                        <a:rPr lang="en-US" sz="1800" baseline="0" dirty="0" smtClean="0">
                          <a:effectLst/>
                          <a:latin typeface="Times New Roman" panose="02020603050405020304" pitchFamily="18" charset="0"/>
                          <a:ea typeface="Calibri" panose="020F0502020204030204" pitchFamily="34" charset="0"/>
                          <a:cs typeface="Arial" panose="020B0604020202020204" pitchFamily="34" charset="0"/>
                        </a:rPr>
                        <a:t> understand</a:t>
                      </a:r>
                      <a:r>
                        <a:rPr lang="en-US" sz="1800" dirty="0" smtClean="0">
                          <a:effectLst/>
                          <a:latin typeface="Times New Roman" panose="02020603050405020304" pitchFamily="18" charset="0"/>
                          <a:ea typeface="Calibri" panose="020F0502020204030204" pitchFamily="34" charset="0"/>
                          <a:cs typeface="Arial" panose="020B0604020202020204" pitchFamily="34" charset="0"/>
                        </a:rPr>
                        <a:t>)?</a:t>
                      </a:r>
                      <a:endParaRPr lang="ru-RU" sz="18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pPr marL="48895">
                        <a:spcAft>
                          <a:spcPts val="0"/>
                        </a:spcAft>
                      </a:pPr>
                      <a:r>
                        <a:rPr lang="en-US" sz="1800" dirty="0" smtClean="0">
                          <a:effectLst/>
                          <a:latin typeface="Times New Roman" panose="02020603050405020304" pitchFamily="18" charset="0"/>
                          <a:ea typeface="Times New Roman" panose="02020603050405020304" pitchFamily="18" charset="0"/>
                          <a:cs typeface="Arial" panose="020B0604020202020204" pitchFamily="34" charset="0"/>
                        </a:rPr>
                        <a:t>What will the learners</a:t>
                      </a:r>
                      <a:r>
                        <a:rPr lang="en-US" sz="1800" baseline="0" dirty="0" smtClean="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smtClean="0">
                          <a:effectLst/>
                          <a:latin typeface="Times New Roman" panose="02020603050405020304" pitchFamily="18" charset="0"/>
                          <a:ea typeface="Times New Roman" panose="02020603050405020304" pitchFamily="18" charset="0"/>
                          <a:cs typeface="Arial" panose="020B0604020202020204" pitchFamily="34" charset="0"/>
                        </a:rPr>
                        <a:t>do in the class and</a:t>
                      </a:r>
                      <a:r>
                        <a:rPr lang="en-US" sz="1800" baseline="0" dirty="0" smtClean="0">
                          <a:effectLst/>
                          <a:latin typeface="Times New Roman" panose="02020603050405020304" pitchFamily="18" charset="0"/>
                          <a:ea typeface="Times New Roman" panose="02020603050405020304" pitchFamily="18" charset="0"/>
                          <a:cs typeface="Arial" panose="020B0604020202020204" pitchFamily="34" charset="0"/>
                        </a:rPr>
                        <a:t> at home</a:t>
                      </a:r>
                      <a:r>
                        <a:rPr lang="en-US" sz="1800" dirty="0" smtClean="0">
                          <a:effectLst/>
                          <a:latin typeface="Times New Roman" panose="02020603050405020304" pitchFamily="18" charset="0"/>
                          <a:ea typeface="Times New Roman" panose="02020603050405020304" pitchFamily="18" charset="0"/>
                          <a:cs typeface="Arial" panose="020B0604020202020204" pitchFamily="34" charset="0"/>
                        </a:rPr>
                        <a:t>?</a:t>
                      </a:r>
                      <a:endParaRPr lang="ru-RU" sz="18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a:noFill/>
                    </a:lnB>
                  </a:tcPr>
                </a:tc>
                <a:extLst>
                  <a:ext uri="{0D108BD9-81ED-4DB2-BD59-A6C34878D82A}">
                    <a16:rowId xmlns:a16="http://schemas.microsoft.com/office/drawing/2014/main" val="10004"/>
                  </a:ext>
                </a:extLst>
              </a:tr>
              <a:tr h="338525">
                <a:tc>
                  <a:txBody>
                    <a:bodyPr/>
                    <a:lstStyle/>
                    <a:p>
                      <a:pPr marL="90170" marR="0" lvl="0" indent="0" algn="l" defTabSz="914400" rtl="0" eaLnBrk="1" fontAlgn="auto" latinLnBrk="0" hangingPunct="1">
                        <a:lnSpc>
                          <a:spcPct val="100000"/>
                        </a:lnSpc>
                        <a:spcBef>
                          <a:spcPts val="0"/>
                        </a:spcBef>
                        <a:spcAft>
                          <a:spcPts val="0"/>
                        </a:spcAft>
                        <a:buClrTx/>
                        <a:buSzTx/>
                        <a:buFontTx/>
                        <a:buNone/>
                        <a:tabLst/>
                        <a:defRPr/>
                      </a:pPr>
                      <a:r>
                        <a:rPr lang="ru-RU" sz="1800" dirty="0">
                          <a:effectLst/>
                          <a:latin typeface="Times New Roman" panose="02020603050405020304" pitchFamily="18" charset="0"/>
                          <a:ea typeface="Calibri" panose="020F0502020204030204" pitchFamily="34" charset="0"/>
                          <a:cs typeface="Arial" panose="020B0604020202020204" pitchFamily="34" charset="0"/>
                        </a:rPr>
                        <a:t> </a:t>
                      </a:r>
                      <a:endParaRPr lang="ru-RU" sz="18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48895">
                        <a:spcAft>
                          <a:spcPts val="0"/>
                        </a:spcAft>
                      </a:pPr>
                      <a:r>
                        <a:rPr lang="en-US" sz="1800" dirty="0" smtClean="0">
                          <a:effectLst/>
                          <a:latin typeface="Times New Roman" panose="02020603050405020304" pitchFamily="18" charset="0"/>
                          <a:ea typeface="Times New Roman" panose="02020603050405020304" pitchFamily="18" charset="0"/>
                          <a:cs typeface="Arial" panose="020B0604020202020204" pitchFamily="34" charset="0"/>
                        </a:rPr>
                        <a:t>What tasks will be offered?</a:t>
                      </a:r>
                      <a:endParaRPr lang="ru-RU" sz="18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450324">
                <a:tc>
                  <a:txBody>
                    <a:bodyPr/>
                    <a:lstStyle/>
                    <a:p>
                      <a:pPr marL="9017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effectLst/>
                          <a:latin typeface="Times New Roman" panose="02020603050405020304" pitchFamily="18" charset="0"/>
                          <a:ea typeface="Calibri" panose="020F0502020204030204" pitchFamily="34" charset="0"/>
                          <a:cs typeface="Arial" panose="020B0604020202020204" pitchFamily="34" charset="0"/>
                        </a:rPr>
                        <a:t>What</a:t>
                      </a:r>
                      <a:r>
                        <a:rPr lang="en-US" sz="1800" baseline="0" dirty="0" smtClean="0">
                          <a:effectLst/>
                          <a:latin typeface="Times New Roman" panose="02020603050405020304" pitchFamily="18" charset="0"/>
                          <a:ea typeface="Calibri" panose="020F0502020204030204" pitchFamily="34" charset="0"/>
                          <a:cs typeface="Arial" panose="020B0604020202020204" pitchFamily="34" charset="0"/>
                        </a:rPr>
                        <a:t> criteria do I point out for my work?</a:t>
                      </a:r>
                      <a:endParaRPr lang="ru-RU" sz="1800" dirty="0" smtClean="0">
                        <a:effectLst/>
                        <a:latin typeface="Calibri" panose="020F0502020204030204" pitchFamily="34" charset="0"/>
                        <a:ea typeface="Calibri" panose="020F0502020204030204" pitchFamily="34" charset="0"/>
                        <a:cs typeface="Arial" panose="020B0604020202020204" pitchFamily="34" charset="0"/>
                      </a:endParaRPr>
                    </a:p>
                    <a:p>
                      <a:pPr marL="90170">
                        <a:spcAft>
                          <a:spcPts val="0"/>
                        </a:spcAft>
                      </a:pP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pPr marL="48895">
                        <a:spcAft>
                          <a:spcPts val="0"/>
                        </a:spcAft>
                      </a:pPr>
                      <a:r>
                        <a:rPr lang="en-US" sz="1800" dirty="0" smtClean="0">
                          <a:effectLst/>
                          <a:latin typeface="Times New Roman" panose="02020603050405020304" pitchFamily="18" charset="0"/>
                          <a:ea typeface="Times New Roman" panose="02020603050405020304" pitchFamily="18" charset="0"/>
                          <a:cs typeface="Arial" panose="020B0604020202020204" pitchFamily="34" charset="0"/>
                        </a:rPr>
                        <a:t>How will I encourage, assess students (providing information for their parents)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a:noFill/>
                    </a:lnB>
                  </a:tcPr>
                </a:tc>
                <a:extLst>
                  <a:ext uri="{0D108BD9-81ED-4DB2-BD59-A6C34878D82A}">
                    <a16:rowId xmlns:a16="http://schemas.microsoft.com/office/drawing/2014/main" val="10006"/>
                  </a:ext>
                </a:extLst>
              </a:tr>
              <a:tr h="225162">
                <a:tc>
                  <a:txBody>
                    <a:bodyPr/>
                    <a:lstStyle/>
                    <a:p>
                      <a:pPr marL="90170">
                        <a:spcAft>
                          <a:spcPts val="0"/>
                        </a:spcAft>
                      </a:pPr>
                      <a:r>
                        <a:rPr lang="ru-RU" sz="1800" dirty="0">
                          <a:effectLst/>
                          <a:latin typeface="Times New Roman" panose="02020603050405020304" pitchFamily="18" charset="0"/>
                          <a:ea typeface="Times New Roman" panose="02020603050405020304" pitchFamily="18" charset="0"/>
                          <a:cs typeface="Arial" panose="020B0604020202020204" pitchFamily="34" charset="0"/>
                        </a:rPr>
                        <a:t> </a:t>
                      </a:r>
                      <a:endParaRPr lang="ru-RU" sz="18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48895">
                        <a:spcAft>
                          <a:spcPts val="0"/>
                        </a:spcAft>
                      </a:pPr>
                      <a:r>
                        <a:rPr lang="ru-RU" sz="1800" dirty="0">
                          <a:effectLst/>
                          <a:latin typeface="Times New Roman" panose="02020603050405020304" pitchFamily="18" charset="0"/>
                          <a:ea typeface="Times New Roman" panose="02020603050405020304" pitchFamily="18" charset="0"/>
                          <a:cs typeface="Arial" panose="020B0604020202020204" pitchFamily="34" charset="0"/>
                        </a:rPr>
                        <a:t> </a:t>
                      </a:r>
                      <a:endParaRPr lang="ru-RU" sz="18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76833">
                <a:tc>
                  <a:txBody>
                    <a:bodyPr/>
                    <a:lstStyle/>
                    <a:p>
                      <a:pPr marL="90170">
                        <a:spcAft>
                          <a:spcPts val="0"/>
                        </a:spcAft>
                      </a:pPr>
                      <a:r>
                        <a:rPr lang="en-US" sz="1800" dirty="0" smtClean="0">
                          <a:effectLst/>
                          <a:latin typeface="Times New Roman" panose="02020603050405020304" pitchFamily="18" charset="0"/>
                          <a:ea typeface="Times New Roman" panose="02020603050405020304" pitchFamily="18" charset="0"/>
                          <a:cs typeface="Arial" panose="020B0604020202020204" pitchFamily="34" charset="0"/>
                        </a:rPr>
                        <a:t>What kind of misunderstandings are possible?</a:t>
                      </a:r>
                      <a:endParaRPr lang="ru-RU" sz="18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48895">
                        <a:spcAft>
                          <a:spcPts val="0"/>
                        </a:spcAft>
                      </a:pPr>
                      <a:r>
                        <a:rPr lang="en-US" sz="1800" dirty="0" smtClean="0">
                          <a:effectLst/>
                          <a:latin typeface="Times New Roman" panose="02020603050405020304" pitchFamily="18" charset="0"/>
                          <a:ea typeface="Times New Roman" panose="02020603050405020304" pitchFamily="18" charset="0"/>
                          <a:cs typeface="Arial" panose="020B0604020202020204" pitchFamily="34" charset="0"/>
                        </a:rPr>
                        <a:t>Do the activities work? Why “Yes” / “No”?</a:t>
                      </a:r>
                      <a:endParaRPr lang="ru-RU" sz="18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8"/>
                  </a:ext>
                </a:extLst>
              </a:tr>
              <a:tr h="368233">
                <a:tc>
                  <a:txBody>
                    <a:bodyPr/>
                    <a:lstStyle/>
                    <a:p>
                      <a:pPr marL="90170">
                        <a:spcAft>
                          <a:spcPts val="0"/>
                        </a:spcAft>
                      </a:pPr>
                      <a:r>
                        <a:rPr lang="en-US" sz="1800" dirty="0" smtClean="0">
                          <a:effectLst/>
                          <a:latin typeface="Times New Roman" panose="02020603050405020304" pitchFamily="18" charset="0"/>
                          <a:ea typeface="Times New Roman" panose="02020603050405020304" pitchFamily="18" charset="0"/>
                          <a:cs typeface="Arial" panose="020B0604020202020204" pitchFamily="34" charset="0"/>
                        </a:rPr>
                        <a:t>How will</a:t>
                      </a:r>
                      <a:r>
                        <a:rPr lang="en-US" sz="1800" baseline="0" dirty="0" smtClean="0">
                          <a:effectLst/>
                          <a:latin typeface="Times New Roman" panose="02020603050405020304" pitchFamily="18" charset="0"/>
                          <a:ea typeface="Times New Roman" panose="02020603050405020304" pitchFamily="18" charset="0"/>
                          <a:cs typeface="Arial" panose="020B0604020202020204" pitchFamily="34" charset="0"/>
                        </a:rPr>
                        <a:t> I check them</a:t>
                      </a:r>
                      <a:r>
                        <a:rPr lang="ru-RU" sz="1800" dirty="0" smtClean="0">
                          <a:effectLst/>
                          <a:latin typeface="Times New Roman" panose="02020603050405020304" pitchFamily="18" charset="0"/>
                          <a:ea typeface="Times New Roman" panose="02020603050405020304" pitchFamily="18" charset="0"/>
                          <a:cs typeface="Arial" panose="020B0604020202020204" pitchFamily="34" charset="0"/>
                        </a:rPr>
                        <a:t>?</a:t>
                      </a:r>
                      <a:endParaRPr lang="ru-RU"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ru-RU" sz="1800" dirty="0">
                          <a:effectLst/>
                          <a:latin typeface="Times New Roman" panose="02020603050405020304" pitchFamily="18" charset="0"/>
                          <a:ea typeface="Times New Roman" panose="02020603050405020304" pitchFamily="18" charset="0"/>
                          <a:cs typeface="Arial" panose="020B0604020202020204" pitchFamily="34" charset="0"/>
                        </a:rPr>
                        <a:t> </a:t>
                      </a:r>
                      <a:endParaRPr lang="ru-RU" sz="18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9"/>
                  </a:ext>
                </a:extLst>
              </a:tr>
            </a:tbl>
          </a:graphicData>
        </a:graphic>
      </p:graphicFrame>
      <p:sp>
        <p:nvSpPr>
          <p:cNvPr id="4" name="Номер слайда 3"/>
          <p:cNvSpPr>
            <a:spLocks noGrp="1"/>
          </p:cNvSpPr>
          <p:nvPr>
            <p:ph type="sldNum" sz="quarter" idx="12"/>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411944996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2340" y="108807"/>
            <a:ext cx="11710486" cy="492443"/>
          </a:xfrm>
          <a:prstGeom prst="rect">
            <a:avLst/>
          </a:prstGeom>
          <a:noFill/>
        </p:spPr>
        <p:txBody>
          <a:bodyPr wrap="square" rtlCol="0">
            <a:spAutoFit/>
          </a:bodyPr>
          <a:lstStyle/>
          <a:p>
            <a:pPr algn="ctr"/>
            <a:r>
              <a:rPr lang="en-US" sz="2600" dirty="0" smtClean="0">
                <a:solidFill>
                  <a:schemeClr val="accent1"/>
                </a:solidFill>
                <a:latin typeface="Times New Roman" pitchFamily="18" charset="0"/>
                <a:cs typeface="Times New Roman" pitchFamily="18" charset="0"/>
              </a:rPr>
              <a:t>Long-term plan</a:t>
            </a:r>
            <a:r>
              <a:rPr lang="ru-RU" sz="2600" dirty="0" smtClean="0">
                <a:solidFill>
                  <a:schemeClr val="accent1"/>
                </a:solidFill>
                <a:latin typeface="Times New Roman" pitchFamily="18" charset="0"/>
                <a:cs typeface="Times New Roman" pitchFamily="18" charset="0"/>
              </a:rPr>
              <a:t>. </a:t>
            </a:r>
            <a:r>
              <a:rPr lang="en-US" sz="2600" dirty="0" smtClean="0">
                <a:solidFill>
                  <a:schemeClr val="accent1"/>
                </a:solidFill>
                <a:latin typeface="Times New Roman" pitchFamily="18" charset="0"/>
                <a:cs typeface="Times New Roman" pitchFamily="18" charset="0"/>
              </a:rPr>
              <a:t>English</a:t>
            </a:r>
            <a:endParaRPr lang="en-US" sz="2600" dirty="0">
              <a:solidFill>
                <a:schemeClr val="accent1"/>
              </a:solidFill>
              <a:latin typeface="Times New Roman" pitchFamily="18" charset="0"/>
              <a:cs typeface="Times New Roman" pitchFamily="18" charset="0"/>
            </a:endParaRPr>
          </a:p>
        </p:txBody>
      </p:sp>
      <p:graphicFrame>
        <p:nvGraphicFramePr>
          <p:cNvPr id="2" name="Таблица 1"/>
          <p:cNvGraphicFramePr>
            <a:graphicFrameLocks noGrp="1"/>
          </p:cNvGraphicFramePr>
          <p:nvPr>
            <p:extLst/>
          </p:nvPr>
        </p:nvGraphicFramePr>
        <p:xfrm>
          <a:off x="351463" y="601250"/>
          <a:ext cx="5716120" cy="2202699"/>
        </p:xfrm>
        <a:graphic>
          <a:graphicData uri="http://schemas.openxmlformats.org/drawingml/2006/table">
            <a:tbl>
              <a:tblPr/>
              <a:tblGrid>
                <a:gridCol w="1574722">
                  <a:extLst>
                    <a:ext uri="{9D8B030D-6E8A-4147-A177-3AD203B41FA5}">
                      <a16:colId xmlns:a16="http://schemas.microsoft.com/office/drawing/2014/main" val="20000"/>
                    </a:ext>
                  </a:extLst>
                </a:gridCol>
                <a:gridCol w="3170349">
                  <a:extLst>
                    <a:ext uri="{9D8B030D-6E8A-4147-A177-3AD203B41FA5}">
                      <a16:colId xmlns:a16="http://schemas.microsoft.com/office/drawing/2014/main" val="20001"/>
                    </a:ext>
                  </a:extLst>
                </a:gridCol>
                <a:gridCol w="971049">
                  <a:extLst>
                    <a:ext uri="{9D8B030D-6E8A-4147-A177-3AD203B41FA5}">
                      <a16:colId xmlns:a16="http://schemas.microsoft.com/office/drawing/2014/main" val="20002"/>
                    </a:ext>
                  </a:extLst>
                </a:gridCol>
              </a:tblGrid>
              <a:tr h="227806">
                <a:tc gridSpan="3">
                  <a:txBody>
                    <a:bodyPr/>
                    <a:lstStyle/>
                    <a:p>
                      <a:pPr algn="ctr" fontAlgn="b"/>
                      <a:r>
                        <a:rPr lang="ru-RU" sz="1200" b="1" i="0" u="none" strike="noStrike" dirty="0" smtClean="0">
                          <a:solidFill>
                            <a:srgbClr val="FF0000"/>
                          </a:solidFill>
                          <a:effectLst/>
                          <a:latin typeface="Times New Roman"/>
                        </a:rPr>
                        <a:t>І </a:t>
                      </a:r>
                      <a:r>
                        <a:rPr lang="en-US" sz="1200" b="1" i="0" u="none" strike="noStrike" dirty="0" smtClean="0">
                          <a:solidFill>
                            <a:srgbClr val="FF0000"/>
                          </a:solidFill>
                          <a:effectLst/>
                          <a:latin typeface="Times New Roman"/>
                        </a:rPr>
                        <a:t>term </a:t>
                      </a:r>
                      <a:r>
                        <a:rPr lang="en-US" sz="1200" b="1" i="0" u="none" strike="noStrike" baseline="0" dirty="0" smtClean="0">
                          <a:solidFill>
                            <a:srgbClr val="FF0000"/>
                          </a:solidFill>
                          <a:effectLst/>
                          <a:latin typeface="Times New Roman"/>
                        </a:rPr>
                        <a:t>___weeks</a:t>
                      </a:r>
                      <a:endParaRPr lang="ru-RU" sz="1200" b="1" i="0" u="none" strike="noStrike" dirty="0">
                        <a:solidFill>
                          <a:srgbClr val="FF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319961">
                <a:tc>
                  <a:txBody>
                    <a:bodyPr/>
                    <a:lstStyle/>
                    <a:p>
                      <a:pPr algn="ctr" fontAlgn="ctr"/>
                      <a:r>
                        <a:rPr lang="en-US" sz="1200" b="1" i="0" u="none" strike="noStrike" dirty="0" smtClean="0">
                          <a:solidFill>
                            <a:srgbClr val="000000"/>
                          </a:solidFill>
                          <a:effectLst/>
                          <a:latin typeface="Times New Roman"/>
                        </a:rPr>
                        <a:t>Unit</a:t>
                      </a:r>
                      <a:r>
                        <a:rPr lang="en-US" sz="1200" b="1" i="0" u="none" strike="noStrike" baseline="0" dirty="0" smtClean="0">
                          <a:solidFill>
                            <a:srgbClr val="000000"/>
                          </a:solidFill>
                          <a:effectLst/>
                          <a:latin typeface="Times New Roman"/>
                        </a:rPr>
                        <a:t> </a:t>
                      </a:r>
                      <a:endParaRPr lang="ru-RU" sz="1200" b="1"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smtClean="0">
                          <a:solidFill>
                            <a:srgbClr val="000000"/>
                          </a:solidFill>
                          <a:effectLst/>
                          <a:latin typeface="Times New Roman"/>
                        </a:rPr>
                        <a:t>Subunit </a:t>
                      </a:r>
                      <a:endParaRPr lang="ru-RU" sz="1200" b="1"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smtClean="0">
                          <a:solidFill>
                            <a:srgbClr val="000000"/>
                          </a:solidFill>
                          <a:effectLst/>
                          <a:latin typeface="Times New Roman"/>
                        </a:rPr>
                        <a:t> Number</a:t>
                      </a:r>
                      <a:r>
                        <a:rPr lang="en-US" sz="1200" b="1" i="0" u="none" strike="noStrike" baseline="0" dirty="0" smtClean="0">
                          <a:solidFill>
                            <a:srgbClr val="000000"/>
                          </a:solidFill>
                          <a:effectLst/>
                          <a:latin typeface="Times New Roman"/>
                        </a:rPr>
                        <a:t> of objectives </a:t>
                      </a:r>
                      <a:endParaRPr lang="ru-RU" sz="1200" b="1"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88766">
                <a:tc rowSpan="2">
                  <a:txBody>
                    <a:bodyPr/>
                    <a:lstStyle/>
                    <a:p>
                      <a:pPr algn="ctr" fontAlgn="ctr"/>
                      <a:endParaRPr lang="ru-RU" sz="1200" b="0" i="1"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08000" algn="l" fontAlgn="ctr"/>
                      <a:endParaRPr lang="ru-RU" sz="1200" b="0"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endParaRPr lang="ru-RU" sz="1200" b="0"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13307">
                <a:tc vMerge="1">
                  <a:txBody>
                    <a:bodyPr/>
                    <a:lstStyle/>
                    <a:p>
                      <a:endParaRPr lang="ru-RU"/>
                    </a:p>
                  </a:txBody>
                  <a:tcPr/>
                </a:tc>
                <a:tc>
                  <a:txBody>
                    <a:bodyPr/>
                    <a:lstStyle/>
                    <a:p>
                      <a:pPr marL="108000" algn="l" fontAlgn="b"/>
                      <a:endParaRPr lang="ru-RU" sz="1200" b="0" i="0" u="none" strike="noStrike" dirty="0">
                        <a:solidFill>
                          <a:srgbClr val="000000"/>
                        </a:solidFill>
                        <a:effectLst/>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extLst>
                  <a:ext uri="{0D108BD9-81ED-4DB2-BD59-A6C34878D82A}">
                    <a16:rowId xmlns:a16="http://schemas.microsoft.com/office/drawing/2014/main" val="10003"/>
                  </a:ext>
                </a:extLst>
              </a:tr>
              <a:tr h="194051">
                <a:tc rowSpan="2">
                  <a:txBody>
                    <a:bodyPr/>
                    <a:lstStyle/>
                    <a:p>
                      <a:pPr algn="ctr" fontAlgn="ctr"/>
                      <a:endParaRPr lang="ru-RU" sz="1200" b="0" i="1"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08000" algn="l" fontAlgn="ctr"/>
                      <a:endParaRPr lang="ru-RU" sz="1200" b="0"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endParaRPr lang="ru-RU" sz="1200" b="0"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13307">
                <a:tc vMerge="1">
                  <a:txBody>
                    <a:bodyPr/>
                    <a:lstStyle/>
                    <a:p>
                      <a:endParaRPr lang="ru-RU"/>
                    </a:p>
                  </a:txBody>
                  <a:tcPr/>
                </a:tc>
                <a:tc>
                  <a:txBody>
                    <a:bodyPr/>
                    <a:lstStyle/>
                    <a:p>
                      <a:pPr marL="108000" algn="l" fontAlgn="b"/>
                      <a:endParaRPr lang="ru-RU" sz="1200" b="0"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extLst>
                  <a:ext uri="{0D108BD9-81ED-4DB2-BD59-A6C34878D82A}">
                    <a16:rowId xmlns:a16="http://schemas.microsoft.com/office/drawing/2014/main" val="10005"/>
                  </a:ext>
                </a:extLst>
              </a:tr>
              <a:tr h="426615">
                <a:tc>
                  <a:txBody>
                    <a:bodyPr/>
                    <a:lstStyle/>
                    <a:p>
                      <a:pPr algn="ctr" fontAlgn="ctr"/>
                      <a:endParaRPr lang="ru-RU" sz="1200" b="0" i="1"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08000" algn="l" fontAlgn="ctr"/>
                      <a:endParaRPr lang="ru-RU" sz="1200" b="0"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ru-RU" sz="1200" b="0"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73087">
                <a:tc>
                  <a:txBody>
                    <a:bodyPr/>
                    <a:lstStyle/>
                    <a:p>
                      <a:pPr algn="ctr" fontAlgn="ctr"/>
                      <a:r>
                        <a:rPr lang="en-US" sz="1200" b="1" i="0" u="none" strike="noStrike" dirty="0" smtClean="0">
                          <a:solidFill>
                            <a:srgbClr val="000000"/>
                          </a:solidFill>
                          <a:effectLst/>
                          <a:latin typeface="Times New Roman"/>
                        </a:rPr>
                        <a:t>__</a:t>
                      </a:r>
                      <a:r>
                        <a:rPr lang="ru-RU" sz="1200" b="1" i="0" u="none" strike="noStrike" dirty="0" smtClean="0">
                          <a:solidFill>
                            <a:srgbClr val="000000"/>
                          </a:solidFill>
                          <a:effectLst/>
                          <a:latin typeface="Times New Roman"/>
                        </a:rPr>
                        <a:t> </a:t>
                      </a:r>
                      <a:r>
                        <a:rPr lang="en-US" sz="1200" b="1" i="0" u="none" strike="noStrike" dirty="0" smtClean="0">
                          <a:solidFill>
                            <a:srgbClr val="000000"/>
                          </a:solidFill>
                          <a:effectLst/>
                          <a:latin typeface="Times New Roman"/>
                        </a:rPr>
                        <a:t>units </a:t>
                      </a:r>
                      <a:endParaRPr lang="ru-RU" sz="1200" b="1"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1200" b="1" i="0" u="none" strike="noStrike" dirty="0" smtClean="0">
                          <a:solidFill>
                            <a:srgbClr val="000000"/>
                          </a:solidFill>
                          <a:effectLst/>
                          <a:latin typeface="Times New Roman"/>
                        </a:rPr>
                        <a:t>___subunits </a:t>
                      </a:r>
                      <a:endParaRPr lang="ru-RU" sz="1200" b="1"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endParaRPr lang="ru-RU" sz="1200" b="1"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extLst>
                  <a:ext uri="{0D108BD9-81ED-4DB2-BD59-A6C34878D82A}">
                    <a16:rowId xmlns:a16="http://schemas.microsoft.com/office/drawing/2014/main" val="10007"/>
                  </a:ext>
                </a:extLst>
              </a:tr>
            </a:tbl>
          </a:graphicData>
        </a:graphic>
      </p:graphicFrame>
      <p:graphicFrame>
        <p:nvGraphicFramePr>
          <p:cNvPr id="11" name="Таблица 10"/>
          <p:cNvGraphicFramePr>
            <a:graphicFrameLocks noGrp="1"/>
          </p:cNvGraphicFramePr>
          <p:nvPr>
            <p:extLst/>
          </p:nvPr>
        </p:nvGraphicFramePr>
        <p:xfrm>
          <a:off x="413922" y="3257007"/>
          <a:ext cx="5716120" cy="2333147"/>
        </p:xfrm>
        <a:graphic>
          <a:graphicData uri="http://schemas.openxmlformats.org/drawingml/2006/table">
            <a:tbl>
              <a:tblPr/>
              <a:tblGrid>
                <a:gridCol w="1574722">
                  <a:extLst>
                    <a:ext uri="{9D8B030D-6E8A-4147-A177-3AD203B41FA5}">
                      <a16:colId xmlns:a16="http://schemas.microsoft.com/office/drawing/2014/main" val="20000"/>
                    </a:ext>
                  </a:extLst>
                </a:gridCol>
                <a:gridCol w="3170349">
                  <a:extLst>
                    <a:ext uri="{9D8B030D-6E8A-4147-A177-3AD203B41FA5}">
                      <a16:colId xmlns:a16="http://schemas.microsoft.com/office/drawing/2014/main" val="20001"/>
                    </a:ext>
                  </a:extLst>
                </a:gridCol>
                <a:gridCol w="971049">
                  <a:extLst>
                    <a:ext uri="{9D8B030D-6E8A-4147-A177-3AD203B41FA5}">
                      <a16:colId xmlns:a16="http://schemas.microsoft.com/office/drawing/2014/main" val="20002"/>
                    </a:ext>
                  </a:extLst>
                </a:gridCol>
              </a:tblGrid>
              <a:tr h="227806">
                <a:tc gridSpan="3">
                  <a:txBody>
                    <a:bodyPr/>
                    <a:lstStyle/>
                    <a:p>
                      <a:pPr algn="ctr" fontAlgn="b"/>
                      <a:r>
                        <a:rPr lang="ru-RU" sz="1200" b="1" i="0" u="none" strike="noStrike" dirty="0" smtClean="0">
                          <a:solidFill>
                            <a:srgbClr val="FF0000"/>
                          </a:solidFill>
                          <a:effectLst/>
                          <a:latin typeface="Times New Roman"/>
                        </a:rPr>
                        <a:t>І</a:t>
                      </a:r>
                      <a:r>
                        <a:rPr lang="en-US" sz="1200" b="1" i="0" u="none" strike="noStrike" dirty="0" smtClean="0">
                          <a:solidFill>
                            <a:srgbClr val="FF0000"/>
                          </a:solidFill>
                          <a:effectLst/>
                          <a:latin typeface="Times New Roman"/>
                        </a:rPr>
                        <a:t>I</a:t>
                      </a:r>
                      <a:r>
                        <a:rPr lang="ru-RU" sz="1200" b="1" i="0" u="none" strike="noStrike" dirty="0" smtClean="0">
                          <a:solidFill>
                            <a:srgbClr val="FF0000"/>
                          </a:solidFill>
                          <a:effectLst/>
                          <a:latin typeface="Times New Roman"/>
                        </a:rPr>
                        <a:t> </a:t>
                      </a:r>
                      <a:r>
                        <a:rPr lang="en-US" sz="1200" b="1" i="0" u="none" strike="noStrike" dirty="0" smtClean="0">
                          <a:solidFill>
                            <a:srgbClr val="FF0000"/>
                          </a:solidFill>
                          <a:effectLst/>
                          <a:latin typeface="Times New Roman"/>
                        </a:rPr>
                        <a:t>term</a:t>
                      </a:r>
                      <a:r>
                        <a:rPr lang="en-US" sz="1200" b="1" i="0" u="none" strike="noStrike" baseline="0" dirty="0" smtClean="0">
                          <a:solidFill>
                            <a:srgbClr val="FF0000"/>
                          </a:solidFill>
                          <a:effectLst/>
                          <a:latin typeface="Times New Roman"/>
                        </a:rPr>
                        <a:t> </a:t>
                      </a:r>
                      <a:r>
                        <a:rPr lang="ru-RU" sz="1200" b="1" i="0" u="none" strike="noStrike" dirty="0" smtClean="0">
                          <a:solidFill>
                            <a:srgbClr val="FF0000"/>
                          </a:solidFill>
                          <a:effectLst/>
                          <a:latin typeface="Times New Roman"/>
                        </a:rPr>
                        <a:t>- </a:t>
                      </a:r>
                      <a:r>
                        <a:rPr lang="ru-RU" sz="1200" b="1" i="0" u="none" strike="noStrike" baseline="0" dirty="0" smtClean="0">
                          <a:solidFill>
                            <a:srgbClr val="FF0000"/>
                          </a:solidFill>
                          <a:effectLst/>
                          <a:latin typeface="Times New Roman"/>
                        </a:rPr>
                        <a:t>        </a:t>
                      </a:r>
                      <a:r>
                        <a:rPr lang="en-US" sz="1200" b="1" i="0" u="none" strike="noStrike" baseline="0" dirty="0" smtClean="0">
                          <a:solidFill>
                            <a:srgbClr val="FF0000"/>
                          </a:solidFill>
                          <a:effectLst/>
                          <a:latin typeface="Times New Roman"/>
                        </a:rPr>
                        <a:t>___weeks</a:t>
                      </a:r>
                      <a:endParaRPr lang="ru-RU" sz="1200" b="1" i="0" u="none" strike="noStrike" dirty="0">
                        <a:solidFill>
                          <a:srgbClr val="FF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319961">
                <a:tc>
                  <a:txBody>
                    <a:bodyPr/>
                    <a:lstStyle/>
                    <a:p>
                      <a:pPr algn="ctr" fontAlgn="ctr"/>
                      <a:r>
                        <a:rPr lang="en-US" sz="1200" b="1" i="0" u="none" strike="noStrike" dirty="0" smtClean="0">
                          <a:solidFill>
                            <a:srgbClr val="000000"/>
                          </a:solidFill>
                          <a:effectLst/>
                          <a:latin typeface="Times New Roman"/>
                        </a:rPr>
                        <a:t>Unit </a:t>
                      </a:r>
                      <a:endParaRPr lang="ru-RU" sz="1200" b="1"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smtClean="0">
                          <a:solidFill>
                            <a:srgbClr val="000000"/>
                          </a:solidFill>
                          <a:effectLst/>
                          <a:latin typeface="Times New Roman"/>
                        </a:rPr>
                        <a:t>Subunit</a:t>
                      </a:r>
                      <a:r>
                        <a:rPr lang="en-US" sz="1200" b="1" i="0" u="none" strike="noStrike" baseline="0" dirty="0" smtClean="0">
                          <a:solidFill>
                            <a:srgbClr val="000000"/>
                          </a:solidFill>
                          <a:effectLst/>
                          <a:latin typeface="Times New Roman"/>
                        </a:rPr>
                        <a:t> </a:t>
                      </a:r>
                      <a:endParaRPr lang="ru-RU" sz="1200" b="1"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smtClean="0">
                          <a:solidFill>
                            <a:srgbClr val="000000"/>
                          </a:solidFill>
                          <a:effectLst/>
                          <a:latin typeface="Times New Roman"/>
                        </a:rPr>
                        <a:t>Number of objectives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88766">
                <a:tc rowSpan="2">
                  <a:txBody>
                    <a:bodyPr/>
                    <a:lstStyle/>
                    <a:p>
                      <a:pPr algn="ctr" fontAlgn="ctr"/>
                      <a:endParaRPr lang="ru-RU" sz="1200" b="0" i="1"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08000" algn="l" fontAlgn="ctr"/>
                      <a:endParaRPr lang="ru-RU" sz="1200" b="0"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endParaRPr lang="ru-RU" sz="1200" b="0"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13307">
                <a:tc vMerge="1">
                  <a:txBody>
                    <a:bodyPr/>
                    <a:lstStyle/>
                    <a:p>
                      <a:endParaRPr lang="ru-RU"/>
                    </a:p>
                  </a:txBody>
                  <a:tcPr/>
                </a:tc>
                <a:tc>
                  <a:txBody>
                    <a:bodyPr/>
                    <a:lstStyle/>
                    <a:p>
                      <a:pPr marL="108000" algn="l" fontAlgn="b"/>
                      <a:endParaRPr lang="ru-RU" sz="1200" b="0" i="0" u="none" strike="noStrike" dirty="0">
                        <a:solidFill>
                          <a:srgbClr val="000000"/>
                        </a:solidFill>
                        <a:effectLst/>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extLst>
                  <a:ext uri="{0D108BD9-81ED-4DB2-BD59-A6C34878D82A}">
                    <a16:rowId xmlns:a16="http://schemas.microsoft.com/office/drawing/2014/main" val="10003"/>
                  </a:ext>
                </a:extLst>
              </a:tr>
              <a:tr h="194051">
                <a:tc rowSpan="2">
                  <a:txBody>
                    <a:bodyPr/>
                    <a:lstStyle/>
                    <a:p>
                      <a:pPr algn="ctr" fontAlgn="ctr"/>
                      <a:endParaRPr lang="ru-RU" sz="1200" b="0" i="1"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08000" algn="l" fontAlgn="ctr"/>
                      <a:endParaRPr lang="ru-RU" sz="1200" b="0"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endParaRPr lang="ru-RU" sz="1200" b="0"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13307">
                <a:tc vMerge="1">
                  <a:txBody>
                    <a:bodyPr/>
                    <a:lstStyle/>
                    <a:p>
                      <a:endParaRPr lang="ru-RU"/>
                    </a:p>
                  </a:txBody>
                  <a:tcPr/>
                </a:tc>
                <a:tc>
                  <a:txBody>
                    <a:bodyPr/>
                    <a:lstStyle/>
                    <a:p>
                      <a:pPr marL="108000" algn="l" fontAlgn="b"/>
                      <a:endParaRPr lang="ru-RU" sz="1200" b="0"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extLst>
                  <a:ext uri="{0D108BD9-81ED-4DB2-BD59-A6C34878D82A}">
                    <a16:rowId xmlns:a16="http://schemas.microsoft.com/office/drawing/2014/main" val="10005"/>
                  </a:ext>
                </a:extLst>
              </a:tr>
              <a:tr h="557063">
                <a:tc>
                  <a:txBody>
                    <a:bodyPr/>
                    <a:lstStyle/>
                    <a:p>
                      <a:pPr algn="ctr" fontAlgn="ctr"/>
                      <a:endParaRPr lang="ru-RU" sz="1200" b="0" i="1"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08000" algn="l" fontAlgn="ctr"/>
                      <a:endParaRPr lang="ru-RU" sz="1200" b="0"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ru-RU" sz="1200" b="0"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73087">
                <a:tc>
                  <a:txBody>
                    <a:bodyPr/>
                    <a:lstStyle/>
                    <a:p>
                      <a:pPr algn="ctr" fontAlgn="ctr"/>
                      <a:r>
                        <a:rPr lang="en-US" sz="1200" b="1" i="0" u="none" strike="noStrike" dirty="0" smtClean="0">
                          <a:solidFill>
                            <a:srgbClr val="000000"/>
                          </a:solidFill>
                          <a:effectLst/>
                          <a:latin typeface="Times New Roman"/>
                        </a:rPr>
                        <a:t>__</a:t>
                      </a:r>
                      <a:r>
                        <a:rPr lang="ru-RU" sz="1200" b="1" i="0" u="none" strike="noStrike" dirty="0" smtClean="0">
                          <a:solidFill>
                            <a:srgbClr val="000000"/>
                          </a:solidFill>
                          <a:effectLst/>
                          <a:latin typeface="Times New Roman"/>
                        </a:rPr>
                        <a:t> </a:t>
                      </a:r>
                      <a:r>
                        <a:rPr lang="en-US" sz="1200" b="1" i="0" u="none" strike="noStrike" dirty="0" smtClean="0">
                          <a:solidFill>
                            <a:srgbClr val="000000"/>
                          </a:solidFill>
                          <a:effectLst/>
                          <a:latin typeface="Times New Roman"/>
                        </a:rPr>
                        <a:t>units </a:t>
                      </a:r>
                      <a:endParaRPr lang="ru-RU" sz="1200" b="1"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1200" b="1" i="0" u="none" strike="noStrike" dirty="0" smtClean="0">
                          <a:solidFill>
                            <a:srgbClr val="000000"/>
                          </a:solidFill>
                          <a:effectLst/>
                          <a:latin typeface="Times New Roman"/>
                        </a:rPr>
                        <a:t>___subunits </a:t>
                      </a:r>
                      <a:endParaRPr lang="ru-RU" sz="1200" b="1"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endParaRPr lang="ru-RU" sz="1200" b="1"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extLst>
                  <a:ext uri="{0D108BD9-81ED-4DB2-BD59-A6C34878D82A}">
                    <a16:rowId xmlns:a16="http://schemas.microsoft.com/office/drawing/2014/main" val="10007"/>
                  </a:ext>
                </a:extLst>
              </a:tr>
            </a:tbl>
          </a:graphicData>
        </a:graphic>
      </p:graphicFrame>
      <p:graphicFrame>
        <p:nvGraphicFramePr>
          <p:cNvPr id="12" name="Таблица 11"/>
          <p:cNvGraphicFramePr>
            <a:graphicFrameLocks noGrp="1"/>
          </p:cNvGraphicFramePr>
          <p:nvPr>
            <p:extLst/>
          </p:nvPr>
        </p:nvGraphicFramePr>
        <p:xfrm>
          <a:off x="6170145" y="573769"/>
          <a:ext cx="5716120" cy="2202699"/>
        </p:xfrm>
        <a:graphic>
          <a:graphicData uri="http://schemas.openxmlformats.org/drawingml/2006/table">
            <a:tbl>
              <a:tblPr/>
              <a:tblGrid>
                <a:gridCol w="1574722">
                  <a:extLst>
                    <a:ext uri="{9D8B030D-6E8A-4147-A177-3AD203B41FA5}">
                      <a16:colId xmlns:a16="http://schemas.microsoft.com/office/drawing/2014/main" val="20000"/>
                    </a:ext>
                  </a:extLst>
                </a:gridCol>
                <a:gridCol w="3170349">
                  <a:extLst>
                    <a:ext uri="{9D8B030D-6E8A-4147-A177-3AD203B41FA5}">
                      <a16:colId xmlns:a16="http://schemas.microsoft.com/office/drawing/2014/main" val="20001"/>
                    </a:ext>
                  </a:extLst>
                </a:gridCol>
                <a:gridCol w="971049">
                  <a:extLst>
                    <a:ext uri="{9D8B030D-6E8A-4147-A177-3AD203B41FA5}">
                      <a16:colId xmlns:a16="http://schemas.microsoft.com/office/drawing/2014/main" val="20002"/>
                    </a:ext>
                  </a:extLst>
                </a:gridCol>
              </a:tblGrid>
              <a:tr h="227806">
                <a:tc gridSpan="3">
                  <a:txBody>
                    <a:bodyPr/>
                    <a:lstStyle/>
                    <a:p>
                      <a:pPr algn="ctr" fontAlgn="b"/>
                      <a:r>
                        <a:rPr lang="en-US" sz="1200" b="1" i="0" u="none" strike="noStrike" dirty="0" smtClean="0">
                          <a:solidFill>
                            <a:srgbClr val="FF0000"/>
                          </a:solidFill>
                          <a:effectLst/>
                          <a:latin typeface="Times New Roman"/>
                        </a:rPr>
                        <a:t>III term</a:t>
                      </a:r>
                      <a:r>
                        <a:rPr lang="ru-RU" sz="1200" b="1" i="0" u="none" strike="noStrike" dirty="0" smtClean="0">
                          <a:solidFill>
                            <a:srgbClr val="FF0000"/>
                          </a:solidFill>
                          <a:effectLst/>
                          <a:latin typeface="Times New Roman"/>
                        </a:rPr>
                        <a:t> - </a:t>
                      </a:r>
                      <a:r>
                        <a:rPr lang="ru-RU" sz="1200" b="1" i="0" u="none" strike="noStrike" baseline="0" dirty="0" smtClean="0">
                          <a:solidFill>
                            <a:srgbClr val="FF0000"/>
                          </a:solidFill>
                          <a:effectLst/>
                          <a:latin typeface="Times New Roman"/>
                        </a:rPr>
                        <a:t>        </a:t>
                      </a:r>
                      <a:r>
                        <a:rPr lang="en-US" sz="1200" b="1" i="0" u="none" strike="noStrike" baseline="0" dirty="0" smtClean="0">
                          <a:solidFill>
                            <a:srgbClr val="FF0000"/>
                          </a:solidFill>
                          <a:effectLst/>
                          <a:latin typeface="Times New Roman"/>
                        </a:rPr>
                        <a:t>___weeks</a:t>
                      </a:r>
                      <a:endParaRPr lang="ru-RU" sz="1200" b="1" i="0" u="none" strike="noStrike" dirty="0">
                        <a:solidFill>
                          <a:srgbClr val="FF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319961">
                <a:tc>
                  <a:txBody>
                    <a:bodyPr/>
                    <a:lstStyle/>
                    <a:p>
                      <a:pPr algn="ctr" fontAlgn="ctr"/>
                      <a:r>
                        <a:rPr lang="en-US" sz="1200" b="1" i="0" u="none" strike="noStrike" dirty="0" smtClean="0">
                          <a:solidFill>
                            <a:srgbClr val="000000"/>
                          </a:solidFill>
                          <a:effectLst/>
                          <a:latin typeface="Times New Roman"/>
                        </a:rPr>
                        <a:t>Unit </a:t>
                      </a:r>
                      <a:endParaRPr lang="ru-RU" sz="1200" b="1"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smtClean="0">
                          <a:solidFill>
                            <a:srgbClr val="000000"/>
                          </a:solidFill>
                          <a:effectLst/>
                          <a:latin typeface="Times New Roman"/>
                        </a:rPr>
                        <a:t>Subunit </a:t>
                      </a:r>
                      <a:endParaRPr lang="ru-RU" sz="1200" b="1"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smtClean="0">
                          <a:solidFill>
                            <a:srgbClr val="000000"/>
                          </a:solidFill>
                          <a:effectLst/>
                          <a:latin typeface="Times New Roman"/>
                        </a:rPr>
                        <a:t>Number of objectives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88766">
                <a:tc rowSpan="2">
                  <a:txBody>
                    <a:bodyPr/>
                    <a:lstStyle/>
                    <a:p>
                      <a:pPr algn="ctr" fontAlgn="ctr"/>
                      <a:endParaRPr lang="ru-RU" sz="1200" b="0" i="1"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08000" algn="l" fontAlgn="ctr"/>
                      <a:endParaRPr lang="ru-RU" sz="1200" b="0"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endParaRPr lang="ru-RU" sz="1200" b="0"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13307">
                <a:tc vMerge="1">
                  <a:txBody>
                    <a:bodyPr/>
                    <a:lstStyle/>
                    <a:p>
                      <a:endParaRPr lang="ru-RU"/>
                    </a:p>
                  </a:txBody>
                  <a:tcPr/>
                </a:tc>
                <a:tc>
                  <a:txBody>
                    <a:bodyPr/>
                    <a:lstStyle/>
                    <a:p>
                      <a:pPr marL="108000" algn="l" fontAlgn="b"/>
                      <a:endParaRPr lang="ru-RU" sz="1200" b="0" i="0" u="none" strike="noStrike" dirty="0">
                        <a:solidFill>
                          <a:srgbClr val="000000"/>
                        </a:solidFill>
                        <a:effectLst/>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extLst>
                  <a:ext uri="{0D108BD9-81ED-4DB2-BD59-A6C34878D82A}">
                    <a16:rowId xmlns:a16="http://schemas.microsoft.com/office/drawing/2014/main" val="10003"/>
                  </a:ext>
                </a:extLst>
              </a:tr>
              <a:tr h="194051">
                <a:tc rowSpan="2">
                  <a:txBody>
                    <a:bodyPr/>
                    <a:lstStyle/>
                    <a:p>
                      <a:pPr algn="ctr" fontAlgn="ctr"/>
                      <a:endParaRPr lang="ru-RU" sz="1200" b="0" i="1"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08000" algn="l" fontAlgn="ctr"/>
                      <a:endParaRPr lang="ru-RU" sz="1200" b="0"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endParaRPr lang="ru-RU" sz="1200" b="0"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13307">
                <a:tc vMerge="1">
                  <a:txBody>
                    <a:bodyPr/>
                    <a:lstStyle/>
                    <a:p>
                      <a:endParaRPr lang="ru-RU"/>
                    </a:p>
                  </a:txBody>
                  <a:tcPr/>
                </a:tc>
                <a:tc>
                  <a:txBody>
                    <a:bodyPr/>
                    <a:lstStyle/>
                    <a:p>
                      <a:pPr marL="108000" algn="l" fontAlgn="b"/>
                      <a:endParaRPr lang="ru-RU" sz="1200" b="0"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extLst>
                  <a:ext uri="{0D108BD9-81ED-4DB2-BD59-A6C34878D82A}">
                    <a16:rowId xmlns:a16="http://schemas.microsoft.com/office/drawing/2014/main" val="10005"/>
                  </a:ext>
                </a:extLst>
              </a:tr>
              <a:tr h="426615">
                <a:tc>
                  <a:txBody>
                    <a:bodyPr/>
                    <a:lstStyle/>
                    <a:p>
                      <a:pPr algn="ctr" fontAlgn="ctr"/>
                      <a:endParaRPr lang="ru-RU" sz="1200" b="0" i="1"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08000" algn="l" fontAlgn="ctr"/>
                      <a:endParaRPr lang="ru-RU" sz="1200" b="0"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ru-RU" sz="1200" b="0"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73087">
                <a:tc>
                  <a:txBody>
                    <a:bodyPr/>
                    <a:lstStyle/>
                    <a:p>
                      <a:pPr algn="ctr" fontAlgn="ctr"/>
                      <a:r>
                        <a:rPr lang="en-US" sz="1200" b="1" i="0" u="none" strike="noStrike" dirty="0" smtClean="0">
                          <a:solidFill>
                            <a:srgbClr val="000000"/>
                          </a:solidFill>
                          <a:effectLst/>
                          <a:latin typeface="Times New Roman"/>
                        </a:rPr>
                        <a:t>__</a:t>
                      </a:r>
                      <a:r>
                        <a:rPr lang="ru-RU" sz="1200" b="1" i="0" u="none" strike="noStrike" dirty="0" smtClean="0">
                          <a:solidFill>
                            <a:srgbClr val="000000"/>
                          </a:solidFill>
                          <a:effectLst/>
                          <a:latin typeface="Times New Roman"/>
                        </a:rPr>
                        <a:t> </a:t>
                      </a:r>
                      <a:r>
                        <a:rPr lang="en-US" sz="1200" b="1" i="0" u="none" strike="noStrike" dirty="0" smtClean="0">
                          <a:solidFill>
                            <a:srgbClr val="000000"/>
                          </a:solidFill>
                          <a:effectLst/>
                          <a:latin typeface="Times New Roman"/>
                        </a:rPr>
                        <a:t>units</a:t>
                      </a:r>
                      <a:r>
                        <a:rPr lang="en-US" sz="1200" b="1" i="0" u="none" strike="noStrike" baseline="0" dirty="0" smtClean="0">
                          <a:solidFill>
                            <a:srgbClr val="000000"/>
                          </a:solidFill>
                          <a:effectLst/>
                          <a:latin typeface="Times New Roman"/>
                        </a:rPr>
                        <a:t> </a:t>
                      </a:r>
                      <a:endParaRPr lang="ru-RU" sz="1200" b="1"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1200" b="1" i="0" u="none" strike="noStrike" dirty="0" smtClean="0">
                          <a:solidFill>
                            <a:srgbClr val="000000"/>
                          </a:solidFill>
                          <a:effectLst/>
                          <a:latin typeface="Times New Roman"/>
                        </a:rPr>
                        <a:t>___subunits </a:t>
                      </a:r>
                      <a:endParaRPr lang="ru-RU" sz="1200" b="1"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endParaRPr lang="ru-RU" sz="1200" b="1"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extLst>
                  <a:ext uri="{0D108BD9-81ED-4DB2-BD59-A6C34878D82A}">
                    <a16:rowId xmlns:a16="http://schemas.microsoft.com/office/drawing/2014/main" val="10007"/>
                  </a:ext>
                </a:extLst>
              </a:tr>
            </a:tbl>
          </a:graphicData>
        </a:graphic>
      </p:graphicFrame>
      <p:graphicFrame>
        <p:nvGraphicFramePr>
          <p:cNvPr id="13" name="Таблица 12"/>
          <p:cNvGraphicFramePr>
            <a:graphicFrameLocks noGrp="1"/>
          </p:cNvGraphicFramePr>
          <p:nvPr>
            <p:extLst/>
          </p:nvPr>
        </p:nvGraphicFramePr>
        <p:xfrm>
          <a:off x="6245096" y="3271997"/>
          <a:ext cx="5716120" cy="2202699"/>
        </p:xfrm>
        <a:graphic>
          <a:graphicData uri="http://schemas.openxmlformats.org/drawingml/2006/table">
            <a:tbl>
              <a:tblPr/>
              <a:tblGrid>
                <a:gridCol w="1574722">
                  <a:extLst>
                    <a:ext uri="{9D8B030D-6E8A-4147-A177-3AD203B41FA5}">
                      <a16:colId xmlns:a16="http://schemas.microsoft.com/office/drawing/2014/main" val="20000"/>
                    </a:ext>
                  </a:extLst>
                </a:gridCol>
                <a:gridCol w="3170349">
                  <a:extLst>
                    <a:ext uri="{9D8B030D-6E8A-4147-A177-3AD203B41FA5}">
                      <a16:colId xmlns:a16="http://schemas.microsoft.com/office/drawing/2014/main" val="20001"/>
                    </a:ext>
                  </a:extLst>
                </a:gridCol>
                <a:gridCol w="971049">
                  <a:extLst>
                    <a:ext uri="{9D8B030D-6E8A-4147-A177-3AD203B41FA5}">
                      <a16:colId xmlns:a16="http://schemas.microsoft.com/office/drawing/2014/main" val="20002"/>
                    </a:ext>
                  </a:extLst>
                </a:gridCol>
              </a:tblGrid>
              <a:tr h="227806">
                <a:tc gridSpan="3">
                  <a:txBody>
                    <a:bodyPr/>
                    <a:lstStyle/>
                    <a:p>
                      <a:pPr algn="ctr" fontAlgn="b"/>
                      <a:r>
                        <a:rPr lang="ru-RU" sz="1200" b="1" i="0" u="none" strike="noStrike" dirty="0" smtClean="0">
                          <a:solidFill>
                            <a:srgbClr val="FF0000"/>
                          </a:solidFill>
                          <a:effectLst/>
                          <a:latin typeface="Times New Roman"/>
                        </a:rPr>
                        <a:t>І</a:t>
                      </a:r>
                      <a:r>
                        <a:rPr lang="en-US" sz="1200" b="1" i="0" u="none" strike="noStrike" dirty="0" smtClean="0">
                          <a:solidFill>
                            <a:srgbClr val="FF0000"/>
                          </a:solidFill>
                          <a:effectLst/>
                          <a:latin typeface="Times New Roman"/>
                        </a:rPr>
                        <a:t>V</a:t>
                      </a:r>
                      <a:r>
                        <a:rPr lang="ru-RU" sz="1200" b="1" i="0" u="none" strike="noStrike" dirty="0" smtClean="0">
                          <a:solidFill>
                            <a:srgbClr val="FF0000"/>
                          </a:solidFill>
                          <a:effectLst/>
                          <a:latin typeface="Times New Roman"/>
                        </a:rPr>
                        <a:t> </a:t>
                      </a:r>
                      <a:r>
                        <a:rPr lang="en-US" sz="1200" b="1" i="0" u="none" strike="noStrike" dirty="0" smtClean="0">
                          <a:solidFill>
                            <a:srgbClr val="FF0000"/>
                          </a:solidFill>
                          <a:effectLst/>
                          <a:latin typeface="Times New Roman"/>
                        </a:rPr>
                        <a:t>term </a:t>
                      </a:r>
                      <a:r>
                        <a:rPr lang="ru-RU" sz="1200" b="1" i="0" u="none" strike="noStrike" dirty="0" smtClean="0">
                          <a:solidFill>
                            <a:srgbClr val="FF0000"/>
                          </a:solidFill>
                          <a:effectLst/>
                          <a:latin typeface="Times New Roman"/>
                        </a:rPr>
                        <a:t>- </a:t>
                      </a:r>
                      <a:r>
                        <a:rPr lang="ru-RU" sz="1200" b="1" i="0" u="none" strike="noStrike" baseline="0" dirty="0" smtClean="0">
                          <a:solidFill>
                            <a:srgbClr val="FF0000"/>
                          </a:solidFill>
                          <a:effectLst/>
                          <a:latin typeface="Times New Roman"/>
                        </a:rPr>
                        <a:t>        </a:t>
                      </a:r>
                      <a:r>
                        <a:rPr lang="en-US" sz="1200" b="1" i="0" u="none" strike="noStrike" baseline="0" dirty="0" smtClean="0">
                          <a:solidFill>
                            <a:srgbClr val="FF0000"/>
                          </a:solidFill>
                          <a:effectLst/>
                          <a:latin typeface="Times New Roman"/>
                        </a:rPr>
                        <a:t>___weeks</a:t>
                      </a:r>
                      <a:endParaRPr lang="ru-RU" sz="1200" b="1" i="0" u="none" strike="noStrike" dirty="0">
                        <a:solidFill>
                          <a:srgbClr val="FF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319961">
                <a:tc>
                  <a:txBody>
                    <a:bodyPr/>
                    <a:lstStyle/>
                    <a:p>
                      <a:pPr algn="ctr" fontAlgn="ctr"/>
                      <a:r>
                        <a:rPr lang="en-US" sz="1200" b="1" i="0" u="none" strike="noStrike" dirty="0" smtClean="0">
                          <a:solidFill>
                            <a:srgbClr val="000000"/>
                          </a:solidFill>
                          <a:effectLst/>
                          <a:latin typeface="Times New Roman"/>
                        </a:rPr>
                        <a:t>Unit </a:t>
                      </a:r>
                      <a:endParaRPr lang="ru-RU" sz="1200" b="1"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smtClean="0">
                          <a:solidFill>
                            <a:srgbClr val="000000"/>
                          </a:solidFill>
                          <a:effectLst/>
                          <a:latin typeface="Times New Roman"/>
                        </a:rPr>
                        <a:t>Subunit</a:t>
                      </a:r>
                      <a:r>
                        <a:rPr lang="en-US" sz="1200" b="1" i="0" u="none" strike="noStrike" baseline="0" dirty="0" smtClean="0">
                          <a:solidFill>
                            <a:srgbClr val="000000"/>
                          </a:solidFill>
                          <a:effectLst/>
                          <a:latin typeface="Times New Roman"/>
                        </a:rPr>
                        <a:t> </a:t>
                      </a:r>
                      <a:endParaRPr lang="ru-RU" sz="1200" b="1"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smtClean="0">
                          <a:solidFill>
                            <a:srgbClr val="000000"/>
                          </a:solidFill>
                          <a:effectLst/>
                          <a:latin typeface="Times New Roman"/>
                        </a:rPr>
                        <a:t>Number of objectives </a:t>
                      </a:r>
                      <a:endParaRPr lang="ru-RU" sz="1200" b="1"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88766">
                <a:tc rowSpan="2">
                  <a:txBody>
                    <a:bodyPr/>
                    <a:lstStyle/>
                    <a:p>
                      <a:pPr algn="ctr" fontAlgn="ctr"/>
                      <a:endParaRPr lang="ru-RU" sz="1200" b="0" i="1"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08000" algn="l" fontAlgn="ctr"/>
                      <a:endParaRPr lang="ru-RU" sz="1200" b="0"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endParaRPr lang="ru-RU" sz="1200" b="0"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13307">
                <a:tc vMerge="1">
                  <a:txBody>
                    <a:bodyPr/>
                    <a:lstStyle/>
                    <a:p>
                      <a:endParaRPr lang="ru-RU"/>
                    </a:p>
                  </a:txBody>
                  <a:tcPr/>
                </a:tc>
                <a:tc>
                  <a:txBody>
                    <a:bodyPr/>
                    <a:lstStyle/>
                    <a:p>
                      <a:pPr marL="108000" algn="l" fontAlgn="b"/>
                      <a:endParaRPr lang="ru-RU" sz="1200" b="0" i="0" u="none" strike="noStrike" dirty="0">
                        <a:solidFill>
                          <a:srgbClr val="000000"/>
                        </a:solidFill>
                        <a:effectLst/>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extLst>
                  <a:ext uri="{0D108BD9-81ED-4DB2-BD59-A6C34878D82A}">
                    <a16:rowId xmlns:a16="http://schemas.microsoft.com/office/drawing/2014/main" val="10003"/>
                  </a:ext>
                </a:extLst>
              </a:tr>
              <a:tr h="194051">
                <a:tc rowSpan="2">
                  <a:txBody>
                    <a:bodyPr/>
                    <a:lstStyle/>
                    <a:p>
                      <a:pPr algn="ctr" fontAlgn="ctr"/>
                      <a:endParaRPr lang="ru-RU" sz="1200" b="0" i="1"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08000" algn="l" fontAlgn="ctr"/>
                      <a:endParaRPr lang="ru-RU" sz="1200" b="0"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endParaRPr lang="ru-RU" sz="1200" b="0"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13307">
                <a:tc vMerge="1">
                  <a:txBody>
                    <a:bodyPr/>
                    <a:lstStyle/>
                    <a:p>
                      <a:endParaRPr lang="ru-RU"/>
                    </a:p>
                  </a:txBody>
                  <a:tcPr/>
                </a:tc>
                <a:tc>
                  <a:txBody>
                    <a:bodyPr/>
                    <a:lstStyle/>
                    <a:p>
                      <a:pPr marL="108000" algn="l" fontAlgn="b"/>
                      <a:endParaRPr lang="ru-RU" sz="1200" b="0"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extLst>
                  <a:ext uri="{0D108BD9-81ED-4DB2-BD59-A6C34878D82A}">
                    <a16:rowId xmlns:a16="http://schemas.microsoft.com/office/drawing/2014/main" val="10005"/>
                  </a:ext>
                </a:extLst>
              </a:tr>
              <a:tr h="426615">
                <a:tc>
                  <a:txBody>
                    <a:bodyPr/>
                    <a:lstStyle/>
                    <a:p>
                      <a:pPr algn="ctr" fontAlgn="ctr"/>
                      <a:endParaRPr lang="ru-RU" sz="1200" b="0" i="1"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08000" algn="l" fontAlgn="ctr"/>
                      <a:endParaRPr lang="ru-RU" sz="1200" b="0"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ru-RU" sz="1200" b="0"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73087">
                <a:tc>
                  <a:txBody>
                    <a:bodyPr/>
                    <a:lstStyle/>
                    <a:p>
                      <a:pPr algn="ctr" fontAlgn="ctr"/>
                      <a:r>
                        <a:rPr lang="en-US" sz="1200" b="1" i="0" u="none" strike="noStrike" dirty="0" smtClean="0">
                          <a:solidFill>
                            <a:srgbClr val="000000"/>
                          </a:solidFill>
                          <a:effectLst/>
                          <a:latin typeface="Times New Roman"/>
                        </a:rPr>
                        <a:t>__</a:t>
                      </a:r>
                      <a:r>
                        <a:rPr lang="ru-RU" sz="1200" b="1" i="0" u="none" strike="noStrike" dirty="0" smtClean="0">
                          <a:solidFill>
                            <a:srgbClr val="000000"/>
                          </a:solidFill>
                          <a:effectLst/>
                          <a:latin typeface="Times New Roman"/>
                        </a:rPr>
                        <a:t> </a:t>
                      </a:r>
                      <a:r>
                        <a:rPr lang="en-US" sz="1200" b="1" i="0" u="none" strike="noStrike" dirty="0" smtClean="0">
                          <a:solidFill>
                            <a:srgbClr val="000000"/>
                          </a:solidFill>
                          <a:effectLst/>
                          <a:latin typeface="Times New Roman"/>
                        </a:rPr>
                        <a:t>units </a:t>
                      </a:r>
                      <a:endParaRPr lang="ru-RU" sz="1200" b="1"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1200" b="1" i="0" u="none" strike="noStrike" dirty="0" smtClean="0">
                          <a:solidFill>
                            <a:srgbClr val="000000"/>
                          </a:solidFill>
                          <a:effectLst/>
                          <a:latin typeface="Times New Roman"/>
                        </a:rPr>
                        <a:t>___subunits</a:t>
                      </a:r>
                      <a:endParaRPr lang="ru-RU" sz="1200" b="1"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endParaRPr lang="ru-RU" sz="1200" b="1"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83228055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p:cNvSpPr/>
          <p:nvPr/>
        </p:nvSpPr>
        <p:spPr>
          <a:xfrm>
            <a:off x="0" y="0"/>
            <a:ext cx="139147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latin typeface="Arial Narrow" pitchFamily="34" charset="0"/>
            </a:endParaRPr>
          </a:p>
        </p:txBody>
      </p:sp>
      <p:sp>
        <p:nvSpPr>
          <p:cNvPr id="2" name="Номер слайда 1"/>
          <p:cNvSpPr>
            <a:spLocks noGrp="1"/>
          </p:cNvSpPr>
          <p:nvPr>
            <p:ph type="sldNum" sz="quarter" idx="12"/>
          </p:nvPr>
        </p:nvSpPr>
        <p:spPr/>
        <p:txBody>
          <a:bodyPr/>
          <a:lstStyle/>
          <a:p>
            <a:fld id="{CB029386-C4BD-4AA4-B116-9B6182A4672C}" type="slidenum">
              <a:rPr lang="en-US" smtClean="0">
                <a:solidFill>
                  <a:prstClr val="black">
                    <a:tint val="75000"/>
                  </a:prstClr>
                </a:solidFill>
                <a:latin typeface="Arial Narrow" pitchFamily="34" charset="0"/>
              </a:rPr>
              <a:pPr/>
              <a:t>57</a:t>
            </a:fld>
            <a:endParaRPr lang="en-US">
              <a:solidFill>
                <a:prstClr val="black">
                  <a:tint val="75000"/>
                </a:prstClr>
              </a:solidFill>
              <a:latin typeface="Arial Narrow" pitchFamily="34" charset="0"/>
            </a:endParaRPr>
          </a:p>
        </p:txBody>
      </p:sp>
      <p:sp>
        <p:nvSpPr>
          <p:cNvPr id="7" name="Rectangle 3"/>
          <p:cNvSpPr>
            <a:spLocks noChangeArrowheads="1"/>
          </p:cNvSpPr>
          <p:nvPr/>
        </p:nvSpPr>
        <p:spPr bwMode="auto">
          <a:xfrm>
            <a:off x="7"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prstClr val="black"/>
              </a:solidFill>
              <a:latin typeface="Arial Narrow" pitchFamily="34" charset="0"/>
            </a:endParaRPr>
          </a:p>
        </p:txBody>
      </p:sp>
      <p:sp>
        <p:nvSpPr>
          <p:cNvPr id="12" name="Rectangle 8"/>
          <p:cNvSpPr>
            <a:spLocks noChangeArrowheads="1"/>
          </p:cNvSpPr>
          <p:nvPr/>
        </p:nvSpPr>
        <p:spPr bwMode="auto">
          <a:xfrm>
            <a:off x="7"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prstClr val="black"/>
              </a:solidFill>
              <a:latin typeface="Arial Narrow" pitchFamily="34" charset="0"/>
            </a:endParaRPr>
          </a:p>
        </p:txBody>
      </p:sp>
      <p:sp>
        <p:nvSpPr>
          <p:cNvPr id="15" name="Rectangle 11"/>
          <p:cNvSpPr>
            <a:spLocks noChangeArrowheads="1"/>
          </p:cNvSpPr>
          <p:nvPr/>
        </p:nvSpPr>
        <p:spPr bwMode="auto">
          <a:xfrm>
            <a:off x="7"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prstClr val="black"/>
              </a:solidFill>
              <a:latin typeface="Arial Narrow" pitchFamily="34" charset="0"/>
            </a:endParaRPr>
          </a:p>
        </p:txBody>
      </p:sp>
      <p:pic>
        <p:nvPicPr>
          <p:cNvPr id="14" name="Рисунок 13"/>
          <p:cNvPicPr>
            <a:picLocks noChangeAspect="1"/>
          </p:cNvPicPr>
          <p:nvPr/>
        </p:nvPicPr>
        <p:blipFill rotWithShape="1">
          <a:blip r:embed="rId3"/>
          <a:srcRect l="30513" t="12993" r="27612" b="4016"/>
          <a:stretch/>
        </p:blipFill>
        <p:spPr>
          <a:xfrm>
            <a:off x="3075883" y="41347"/>
            <a:ext cx="6077540" cy="6775306"/>
          </a:xfrm>
          <a:prstGeom prst="rect">
            <a:avLst/>
          </a:prstGeom>
        </p:spPr>
      </p:pic>
    </p:spTree>
    <p:extLst>
      <p:ext uri="{BB962C8B-B14F-4D97-AF65-F5344CB8AC3E}">
        <p14:creationId xmlns:p14="http://schemas.microsoft.com/office/powerpoint/2010/main" val="200769599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rotWithShape="1">
          <a:blip r:embed="rId2"/>
          <a:srcRect l="28063" t="10864" r="27051" b="6783"/>
          <a:stretch/>
        </p:blipFill>
        <p:spPr>
          <a:xfrm>
            <a:off x="2424181" y="148281"/>
            <a:ext cx="6417676" cy="6623221"/>
          </a:xfrm>
          <a:prstGeom prst="rect">
            <a:avLst/>
          </a:prstGeom>
        </p:spPr>
      </p:pic>
    </p:spTree>
    <p:extLst>
      <p:ext uri="{BB962C8B-B14F-4D97-AF65-F5344CB8AC3E}">
        <p14:creationId xmlns:p14="http://schemas.microsoft.com/office/powerpoint/2010/main" val="3150074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Заголовок 11"/>
          <p:cNvSpPr>
            <a:spLocks noGrp="1"/>
          </p:cNvSpPr>
          <p:nvPr>
            <p:ph type="title"/>
          </p:nvPr>
        </p:nvSpPr>
        <p:spPr>
          <a:xfrm>
            <a:off x="418454" y="365126"/>
            <a:ext cx="11375756" cy="828243"/>
          </a:xfrm>
        </p:spPr>
        <p:txBody>
          <a:bodyPr>
            <a:noAutofit/>
          </a:bodyPr>
          <a:lstStyle/>
          <a:p>
            <a:pPr algn="ctr"/>
            <a:r>
              <a:rPr lang="en-US" sz="3200" dirty="0" smtClean="0">
                <a:solidFill>
                  <a:schemeClr val="accent1"/>
                </a:solidFill>
                <a:latin typeface="Times New Roman" panose="02020603050405020304" pitchFamily="18" charset="0"/>
                <a:cs typeface="Times New Roman" panose="02020603050405020304" pitchFamily="18" charset="0"/>
              </a:rPr>
              <a:t>Rubrics for </a:t>
            </a:r>
            <a:r>
              <a:rPr lang="en-US" sz="3200" dirty="0">
                <a:solidFill>
                  <a:schemeClr val="accent1"/>
                </a:solidFill>
                <a:latin typeface="Times New Roman" panose="02020603050405020304" pitchFamily="18" charset="0"/>
                <a:cs typeface="Times New Roman" panose="02020603050405020304" pitchFamily="18" charset="0"/>
              </a:rPr>
              <a:t>providing results on S</a:t>
            </a:r>
            <a:r>
              <a:rPr lang="en-US" sz="3200" dirty="0" smtClean="0">
                <a:solidFill>
                  <a:schemeClr val="accent1"/>
                </a:solidFill>
                <a:latin typeface="Times New Roman" panose="02020603050405020304" pitchFamily="18" charset="0"/>
                <a:cs typeface="Times New Roman" panose="02020603050405020304" pitchFamily="18" charset="0"/>
              </a:rPr>
              <a:t>ummative </a:t>
            </a:r>
            <a:r>
              <a:rPr lang="en-US" sz="3200" dirty="0">
                <a:solidFill>
                  <a:schemeClr val="accent1"/>
                </a:solidFill>
                <a:latin typeface="Times New Roman" panose="02020603050405020304" pitchFamily="18" charset="0"/>
                <a:cs typeface="Times New Roman" panose="02020603050405020304" pitchFamily="18" charset="0"/>
              </a:rPr>
              <a:t>assessment for </a:t>
            </a:r>
            <a:r>
              <a:rPr lang="en-US" sz="3200" dirty="0" smtClean="0">
                <a:solidFill>
                  <a:schemeClr val="accent1"/>
                </a:solidFill>
                <a:latin typeface="Times New Roman" panose="02020603050405020304" pitchFamily="18" charset="0"/>
                <a:cs typeface="Times New Roman" panose="02020603050405020304" pitchFamily="18" charset="0"/>
              </a:rPr>
              <a:t>a unit </a:t>
            </a:r>
            <a:r>
              <a:rPr lang="en-US" sz="3200" dirty="0">
                <a:solidFill>
                  <a:schemeClr val="accent1"/>
                </a:solidFill>
                <a:latin typeface="Times New Roman" panose="02020603050405020304" pitchFamily="18" charset="0"/>
                <a:cs typeface="Times New Roman" panose="02020603050405020304" pitchFamily="18" charset="0"/>
              </a:rPr>
              <a:t>/ </a:t>
            </a:r>
            <a:r>
              <a:rPr lang="en-US" sz="3200" dirty="0" smtClean="0">
                <a:solidFill>
                  <a:schemeClr val="accent1"/>
                </a:solidFill>
                <a:latin typeface="Times New Roman" panose="02020603050405020304" pitchFamily="18" charset="0"/>
                <a:cs typeface="Times New Roman" panose="02020603050405020304" pitchFamily="18" charset="0"/>
              </a:rPr>
              <a:t>cross-curricular topic</a:t>
            </a:r>
            <a:endParaRPr lang="ru-RU" sz="3200" dirty="0">
              <a:solidFill>
                <a:schemeClr val="accent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28675" y="1340830"/>
            <a:ext cx="10515600" cy="1973869"/>
          </a:xfrm>
        </p:spPr>
        <p:txBody>
          <a:bodyPr>
            <a:noAutofit/>
          </a:bodyPr>
          <a:lstStyle/>
          <a:p>
            <a:pPr algn="just"/>
            <a:r>
              <a:rPr lang="en-US" sz="2000" b="1" dirty="0" smtClean="0">
                <a:latin typeface="Arial Narrow" pitchFamily="34" charset="0"/>
              </a:rPr>
              <a:t>Rubrics </a:t>
            </a:r>
            <a:r>
              <a:rPr lang="en-US" sz="2000" dirty="0" smtClean="0">
                <a:latin typeface="Arial Narrow" pitchFamily="34" charset="0"/>
              </a:rPr>
              <a:t>is </a:t>
            </a:r>
            <a:r>
              <a:rPr lang="en-US" sz="2000" dirty="0">
                <a:latin typeface="Arial Narrow" pitchFamily="34" charset="0"/>
              </a:rPr>
              <a:t>a way of describing the levels in accordance with </a:t>
            </a:r>
            <a:r>
              <a:rPr lang="en-US" sz="2000" dirty="0" smtClean="0">
                <a:latin typeface="Arial Narrow" pitchFamily="34" charset="0"/>
              </a:rPr>
              <a:t>assessment criteria</a:t>
            </a:r>
            <a:endParaRPr lang="en-US" sz="2000" dirty="0">
              <a:latin typeface="Arial Narrow" pitchFamily="34" charset="0"/>
            </a:endParaRPr>
          </a:p>
          <a:p>
            <a:pPr algn="just"/>
            <a:r>
              <a:rPr lang="en-US" sz="2000" b="1" dirty="0" smtClean="0">
                <a:latin typeface="Arial Narrow" pitchFamily="34" charset="0"/>
              </a:rPr>
              <a:t>Rubrics</a:t>
            </a:r>
            <a:r>
              <a:rPr lang="en-US" sz="2000" dirty="0" smtClean="0">
                <a:latin typeface="Arial Narrow" pitchFamily="34" charset="0"/>
              </a:rPr>
              <a:t> will </a:t>
            </a:r>
            <a:r>
              <a:rPr lang="en-US" sz="2000" dirty="0">
                <a:latin typeface="Arial Narrow" pitchFamily="34" charset="0"/>
              </a:rPr>
              <a:t>be used based on the results of each procedure </a:t>
            </a:r>
            <a:r>
              <a:rPr lang="en-US" sz="2000" dirty="0" smtClean="0">
                <a:latin typeface="Arial Narrow" pitchFamily="34" charset="0"/>
              </a:rPr>
              <a:t>of summative </a:t>
            </a:r>
            <a:r>
              <a:rPr lang="en-US" sz="2000" dirty="0">
                <a:latin typeface="Arial Narrow" pitchFamily="34" charset="0"/>
              </a:rPr>
              <a:t>assessment for </a:t>
            </a:r>
            <a:r>
              <a:rPr lang="en-US" sz="2000" dirty="0" smtClean="0">
                <a:latin typeface="Arial Narrow" pitchFamily="34" charset="0"/>
              </a:rPr>
              <a:t>a unit </a:t>
            </a:r>
            <a:r>
              <a:rPr lang="en-US" sz="2000" dirty="0">
                <a:latin typeface="Arial Narrow" pitchFamily="34" charset="0"/>
              </a:rPr>
              <a:t>/ </a:t>
            </a:r>
            <a:r>
              <a:rPr lang="en-US" sz="2000" dirty="0" smtClean="0">
                <a:latin typeface="Arial Narrow" pitchFamily="34" charset="0"/>
              </a:rPr>
              <a:t>cross-curricular  topic</a:t>
            </a:r>
            <a:endParaRPr lang="en-US" sz="2000" dirty="0">
              <a:latin typeface="Arial Narrow" pitchFamily="34" charset="0"/>
            </a:endParaRPr>
          </a:p>
          <a:p>
            <a:pPr algn="just"/>
            <a:r>
              <a:rPr lang="en-US" sz="2000" dirty="0">
                <a:latin typeface="Arial Narrow" pitchFamily="34" charset="0"/>
              </a:rPr>
              <a:t>In the </a:t>
            </a:r>
            <a:r>
              <a:rPr lang="en-US" sz="2000" b="1" dirty="0" smtClean="0">
                <a:latin typeface="Arial Narrow" pitchFamily="34" charset="0"/>
              </a:rPr>
              <a:t>rubrics</a:t>
            </a:r>
            <a:r>
              <a:rPr lang="en-US" sz="2000" dirty="0" smtClean="0">
                <a:latin typeface="Arial Narrow" pitchFamily="34" charset="0"/>
              </a:rPr>
              <a:t>, </a:t>
            </a:r>
            <a:r>
              <a:rPr lang="en-US" sz="2000" dirty="0">
                <a:latin typeface="Arial Narrow" pitchFamily="34" charset="0"/>
              </a:rPr>
              <a:t>the teacher marks the level of </a:t>
            </a:r>
            <a:r>
              <a:rPr lang="en-US" sz="2000" dirty="0" smtClean="0">
                <a:latin typeface="Arial Narrow" pitchFamily="34" charset="0"/>
              </a:rPr>
              <a:t>learning achievement </a:t>
            </a:r>
            <a:r>
              <a:rPr lang="en-US" sz="2000" dirty="0">
                <a:latin typeface="Arial Narrow" pitchFamily="34" charset="0"/>
              </a:rPr>
              <a:t>for each criterion individually for each </a:t>
            </a:r>
            <a:r>
              <a:rPr lang="en-US" sz="2000" dirty="0" smtClean="0">
                <a:latin typeface="Arial Narrow" pitchFamily="34" charset="0"/>
              </a:rPr>
              <a:t>student</a:t>
            </a:r>
            <a:endParaRPr lang="ru-RU" sz="2000" dirty="0">
              <a:latin typeface="Arial Narrow" pitchFamily="34" charset="0"/>
            </a:endParaRPr>
          </a:p>
        </p:txBody>
      </p:sp>
      <p:pic>
        <p:nvPicPr>
          <p:cNvPr id="5" name="Рисунок 4"/>
          <p:cNvPicPr>
            <a:picLocks noChangeAspect="1"/>
          </p:cNvPicPr>
          <p:nvPr/>
        </p:nvPicPr>
        <p:blipFill>
          <a:blip r:embed="rId3"/>
          <a:stretch>
            <a:fillRect/>
          </a:stretch>
        </p:blipFill>
        <p:spPr>
          <a:xfrm>
            <a:off x="2475186" y="2884172"/>
            <a:ext cx="7543797" cy="3973828"/>
          </a:xfrm>
          <a:prstGeom prst="rect">
            <a:avLst/>
          </a:prstGeom>
        </p:spPr>
      </p:pic>
    </p:spTree>
    <p:extLst>
      <p:ext uri="{BB962C8B-B14F-4D97-AF65-F5344CB8AC3E}">
        <p14:creationId xmlns:p14="http://schemas.microsoft.com/office/powerpoint/2010/main" val="8989230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09600" y="764706"/>
            <a:ext cx="10972800" cy="3096343"/>
          </a:xfrm>
        </p:spPr>
        <p:txBody>
          <a:bodyPr>
            <a:normAutofit/>
          </a:bodyPr>
          <a:lstStyle/>
          <a:p>
            <a:pPr marL="0" indent="0" algn="just">
              <a:lnSpc>
                <a:spcPct val="115000"/>
              </a:lnSpc>
              <a:spcAft>
                <a:spcPts val="1000"/>
              </a:spcAft>
              <a:buNone/>
            </a:pPr>
            <a:r>
              <a:rPr lang="en-US" b="1" dirty="0" smtClean="0">
                <a:latin typeface="Times New Roman" pitchFamily="18" charset="0"/>
                <a:cs typeface="Times New Roman" pitchFamily="18" charset="0"/>
              </a:rPr>
              <a:t>Assessment</a:t>
            </a:r>
            <a:r>
              <a:rPr lang="ru-RU" b="1" dirty="0" smtClean="0">
                <a:latin typeface="Times New Roman" pitchFamily="18" charset="0"/>
                <a:cs typeface="Times New Roman" pitchFamily="18" charset="0"/>
              </a:rPr>
              <a:t>:  </a:t>
            </a:r>
            <a:r>
              <a:rPr lang="en-US" b="1" dirty="0">
                <a:latin typeface="Times New Roman" panose="02020603050405020304" pitchFamily="18" charset="0"/>
                <a:cs typeface="Times New Roman" panose="02020603050405020304" pitchFamily="18" charset="0"/>
              </a:rPr>
              <a:t>What for is assessment necessary</a:t>
            </a:r>
            <a:r>
              <a:rPr lang="ru-RU" b="1" dirty="0">
                <a:latin typeface="Times New Roman" panose="02020603050405020304" pitchFamily="18" charset="0"/>
                <a:cs typeface="Times New Roman" panose="02020603050405020304" pitchFamily="18" charset="0"/>
              </a:rPr>
              <a:t>?</a:t>
            </a:r>
          </a:p>
          <a:p>
            <a:pPr marL="0" indent="0" algn="just">
              <a:lnSpc>
                <a:spcPct val="200000"/>
              </a:lnSpc>
              <a:spcBef>
                <a:spcPts val="0"/>
              </a:spcBef>
              <a:buNone/>
            </a:pPr>
            <a:r>
              <a:rPr lang="en-US" sz="2000" i="1" dirty="0" smtClean="0">
                <a:latin typeface="Times New Roman" pitchFamily="18" charset="0"/>
                <a:cs typeface="Times New Roman" pitchFamily="18" charset="0"/>
              </a:rPr>
              <a:t>What is criteria-based </a:t>
            </a:r>
            <a:r>
              <a:rPr lang="en-US" sz="2000" i="1" dirty="0">
                <a:latin typeface="Times New Roman" pitchFamily="18" charset="0"/>
                <a:cs typeface="Times New Roman" pitchFamily="18" charset="0"/>
              </a:rPr>
              <a:t>assessment</a:t>
            </a:r>
            <a:r>
              <a:rPr lang="ru-RU" sz="2000" i="1" dirty="0" smtClean="0">
                <a:latin typeface="Times New Roman" pitchFamily="18" charset="0"/>
                <a:cs typeface="Times New Roman" pitchFamily="18" charset="0"/>
              </a:rPr>
              <a:t>? </a:t>
            </a:r>
          </a:p>
          <a:p>
            <a:pPr marL="0" indent="0" algn="just">
              <a:lnSpc>
                <a:spcPct val="200000"/>
              </a:lnSpc>
              <a:spcBef>
                <a:spcPts val="0"/>
              </a:spcBef>
              <a:buNone/>
            </a:pPr>
            <a:r>
              <a:rPr lang="en-US" sz="2000" i="1" dirty="0" smtClean="0">
                <a:latin typeface="Times New Roman" pitchFamily="18" charset="0"/>
                <a:ea typeface="Calibri"/>
                <a:cs typeface="Times New Roman" pitchFamily="18" charset="0"/>
              </a:rPr>
              <a:t>What is the purpose </a:t>
            </a:r>
            <a:r>
              <a:rPr lang="en-US" sz="2000" i="1" dirty="0">
                <a:latin typeface="Times New Roman" pitchFamily="18" charset="0"/>
                <a:ea typeface="Calibri"/>
                <a:cs typeface="Times New Roman" pitchFamily="18" charset="0"/>
              </a:rPr>
              <a:t>of criteria-based assessment</a:t>
            </a:r>
            <a:r>
              <a:rPr lang="ru-RU" sz="2000" i="1" dirty="0" smtClean="0">
                <a:latin typeface="Times New Roman" pitchFamily="18" charset="0"/>
                <a:ea typeface="Calibri"/>
                <a:cs typeface="Times New Roman" pitchFamily="18" charset="0"/>
              </a:rPr>
              <a:t>?</a:t>
            </a:r>
          </a:p>
          <a:p>
            <a:pPr marL="0" indent="0" algn="just">
              <a:lnSpc>
                <a:spcPct val="200000"/>
              </a:lnSpc>
              <a:spcBef>
                <a:spcPts val="0"/>
              </a:spcBef>
              <a:buNone/>
            </a:pPr>
            <a:r>
              <a:rPr lang="en-US" sz="2000" i="1" dirty="0" smtClean="0">
                <a:latin typeface="Times New Roman" pitchFamily="18" charset="0"/>
                <a:ea typeface="Calibri"/>
                <a:cs typeface="Times New Roman" pitchFamily="18" charset="0"/>
              </a:rPr>
              <a:t>What are the types </a:t>
            </a:r>
            <a:r>
              <a:rPr lang="en-US" sz="2000" i="1" dirty="0">
                <a:latin typeface="Times New Roman" pitchFamily="18" charset="0"/>
                <a:ea typeface="Calibri"/>
                <a:cs typeface="Times New Roman" pitchFamily="18" charset="0"/>
              </a:rPr>
              <a:t>of </a:t>
            </a:r>
            <a:r>
              <a:rPr lang="en-US" sz="2000" i="1" dirty="0" smtClean="0">
                <a:latin typeface="Times New Roman" pitchFamily="18" charset="0"/>
                <a:ea typeface="Calibri"/>
                <a:cs typeface="Times New Roman" pitchFamily="18" charset="0"/>
              </a:rPr>
              <a:t>criteria-based assessment</a:t>
            </a:r>
            <a:r>
              <a:rPr lang="ru-RU" sz="2000" i="1" dirty="0" smtClean="0">
                <a:latin typeface="Times New Roman" pitchFamily="18" charset="0"/>
                <a:ea typeface="Calibri"/>
                <a:cs typeface="Times New Roman" pitchFamily="18" charset="0"/>
              </a:rPr>
              <a:t>?</a:t>
            </a:r>
            <a:endParaRPr lang="ru-RU" sz="2000" i="1" dirty="0">
              <a:ea typeface="Calibri"/>
              <a:cs typeface="Times New Roman"/>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70267" y="3036453"/>
            <a:ext cx="5119164" cy="2821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455504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274638"/>
            <a:ext cx="8229600" cy="778098"/>
          </a:xfrm>
        </p:spPr>
        <p:txBody>
          <a:bodyPr>
            <a:noAutofit/>
          </a:bodyPr>
          <a:lstStyle/>
          <a:p>
            <a:pPr algn="ctr"/>
            <a:r>
              <a:rPr lang="en-US" sz="3200" dirty="0" smtClean="0">
                <a:solidFill>
                  <a:schemeClr val="accent1"/>
                </a:solidFill>
                <a:latin typeface="Times New Roman" panose="02020603050405020304" pitchFamily="18" charset="0"/>
                <a:cs typeface="Times New Roman" panose="02020603050405020304" pitchFamily="18" charset="0"/>
              </a:rPr>
              <a:t>SUMMATIVE ASSESSMENT ACROSS A UNIT/CROSS-CURRICULAR TOPIC</a:t>
            </a:r>
            <a:endParaRPr lang="ru-RU" sz="3200" dirty="0">
              <a:solidFill>
                <a:schemeClr val="accent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2279576" y="1268760"/>
            <a:ext cx="7920880" cy="4680520"/>
          </a:xfrm>
        </p:spPr>
        <p:txBody>
          <a:bodyPr>
            <a:normAutofit/>
          </a:bodyPr>
          <a:lstStyle/>
          <a:p>
            <a:pPr marL="0" indent="0">
              <a:buNone/>
            </a:pPr>
            <a:endParaRPr lang="ru-RU" dirty="0" smtClean="0">
              <a:latin typeface="Arial Narrow" pitchFamily="34" charset="0"/>
            </a:endParaRPr>
          </a:p>
          <a:p>
            <a:pPr marL="0" indent="0" algn="just">
              <a:buNone/>
            </a:pPr>
            <a:r>
              <a:rPr lang="en-US" sz="3200" dirty="0">
                <a:latin typeface="Arial Narrow" pitchFamily="34" charset="0"/>
              </a:rPr>
              <a:t>Summative </a:t>
            </a:r>
            <a:r>
              <a:rPr lang="en-US" sz="3200" dirty="0" smtClean="0">
                <a:latin typeface="Arial Narrow" pitchFamily="34" charset="0"/>
              </a:rPr>
              <a:t>assessment is </a:t>
            </a:r>
            <a:r>
              <a:rPr lang="en-US" sz="3200" dirty="0">
                <a:latin typeface="Arial Narrow" pitchFamily="34" charset="0"/>
              </a:rPr>
              <a:t>carried </a:t>
            </a:r>
            <a:r>
              <a:rPr lang="en-US" sz="3200" dirty="0" smtClean="0">
                <a:latin typeface="Arial Narrow" pitchFamily="34" charset="0"/>
              </a:rPr>
              <a:t>out:</a:t>
            </a:r>
            <a:endParaRPr lang="en-US" sz="3200" dirty="0">
              <a:latin typeface="Arial Narrow" pitchFamily="34" charset="0"/>
            </a:endParaRPr>
          </a:p>
          <a:p>
            <a:pPr algn="just"/>
            <a:r>
              <a:rPr lang="en-US" sz="3200" dirty="0" smtClean="0">
                <a:latin typeface="Arial Narrow" pitchFamily="34" charset="0"/>
              </a:rPr>
              <a:t>across units </a:t>
            </a:r>
            <a:r>
              <a:rPr lang="en-US" sz="3200" dirty="0">
                <a:latin typeface="Arial Narrow" pitchFamily="34" charset="0"/>
              </a:rPr>
              <a:t>(</a:t>
            </a:r>
            <a:r>
              <a:rPr lang="en-US" sz="3200" dirty="0" smtClean="0">
                <a:latin typeface="Arial Narrow" pitchFamily="34" charset="0"/>
              </a:rPr>
              <a:t>natural and mathematical subjects, </a:t>
            </a:r>
            <a:r>
              <a:rPr lang="en-US" sz="3200" dirty="0">
                <a:latin typeface="Arial Narrow" pitchFamily="34" charset="0"/>
              </a:rPr>
              <a:t>language subjects);</a:t>
            </a:r>
          </a:p>
          <a:p>
            <a:pPr algn="just"/>
            <a:r>
              <a:rPr lang="en-US" sz="3200" dirty="0">
                <a:latin typeface="Arial Narrow" pitchFamily="34" charset="0"/>
              </a:rPr>
              <a:t>a</a:t>
            </a:r>
            <a:r>
              <a:rPr lang="en-US" sz="3200" dirty="0" smtClean="0">
                <a:latin typeface="Arial Narrow" pitchFamily="34" charset="0"/>
              </a:rPr>
              <a:t>cross cross-curricular topics </a:t>
            </a:r>
            <a:r>
              <a:rPr lang="en-US" sz="3200" dirty="0">
                <a:latin typeface="Arial Narrow" pitchFamily="34" charset="0"/>
              </a:rPr>
              <a:t>(</a:t>
            </a:r>
            <a:r>
              <a:rPr lang="en-US" sz="3200" dirty="0" smtClean="0">
                <a:latin typeface="Arial Narrow" pitchFamily="34" charset="0"/>
              </a:rPr>
              <a:t>social subjects</a:t>
            </a:r>
            <a:r>
              <a:rPr lang="en-US" sz="3200" dirty="0">
                <a:latin typeface="Arial Narrow" pitchFamily="34" charset="0"/>
              </a:rPr>
              <a:t>).</a:t>
            </a:r>
            <a:endParaRPr lang="ru-RU" dirty="0"/>
          </a:p>
        </p:txBody>
      </p:sp>
      <p:sp>
        <p:nvSpPr>
          <p:cNvPr id="4" name="Номер слайда 3"/>
          <p:cNvSpPr>
            <a:spLocks noGrp="1"/>
          </p:cNvSpPr>
          <p:nvPr>
            <p:ph type="sldNum" sz="quarter" idx="12"/>
          </p:nvPr>
        </p:nvSpPr>
        <p:spPr/>
        <p:txBody>
          <a:bodyPr/>
          <a:lstStyle/>
          <a:p>
            <a:fld id="{FBF750E4-7867-45A6-94BB-B30865F9216B}" type="slidenum">
              <a:rPr lang="ru-RU" smtClean="0"/>
              <a:pPr/>
              <a:t>60</a:t>
            </a:fld>
            <a:endParaRPr lang="ru-RU"/>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62547" y="3869923"/>
            <a:ext cx="3521968" cy="193280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510563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1768699" y="463400"/>
            <a:ext cx="8714647" cy="745067"/>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solidFill>
                  <a:srgbClr val="1D7D9B"/>
                </a:solidFill>
                <a:latin typeface="Times New Roman" pitchFamily="18" charset="0"/>
                <a:cs typeface="Times New Roman" pitchFamily="18" charset="0"/>
              </a:rPr>
              <a:t>SUMMATIVE ASSESSMENT FOR </a:t>
            </a:r>
            <a:r>
              <a:rPr lang="en-US" sz="3200" dirty="0" smtClean="0">
                <a:solidFill>
                  <a:srgbClr val="1D7D9B"/>
                </a:solidFill>
                <a:latin typeface="Times New Roman" pitchFamily="18" charset="0"/>
                <a:cs typeface="Times New Roman" pitchFamily="18" charset="0"/>
              </a:rPr>
              <a:t>A TERM </a:t>
            </a:r>
            <a:endParaRPr lang="ru-RU" sz="3200" dirty="0">
              <a:solidFill>
                <a:srgbClr val="1D7D9B"/>
              </a:solidFill>
              <a:latin typeface="Times New Roman" pitchFamily="18" charset="0"/>
              <a:cs typeface="Times New Roman" pitchFamily="18" charset="0"/>
            </a:endParaRPr>
          </a:p>
        </p:txBody>
      </p:sp>
      <p:sp>
        <p:nvSpPr>
          <p:cNvPr id="236546" name="Rectangle 2"/>
          <p:cNvSpPr>
            <a:spLocks noChangeArrowheads="1"/>
          </p:cNvSpPr>
          <p:nvPr/>
        </p:nvSpPr>
        <p:spPr bwMode="auto">
          <a:xfrm>
            <a:off x="982133" y="1332258"/>
            <a:ext cx="10058399" cy="4824398"/>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marL="285750" indent="-285750" algn="just" defTabSz="685800" fontAlgn="base">
              <a:spcBef>
                <a:spcPct val="0"/>
              </a:spcBef>
              <a:spcAft>
                <a:spcPct val="0"/>
              </a:spcAft>
              <a:buFont typeface="Arial" panose="020B0604020202020204" pitchFamily="34" charset="0"/>
              <a:buChar char="•"/>
            </a:pPr>
            <a:r>
              <a:rPr lang="en-US" dirty="0" smtClean="0">
                <a:solidFill>
                  <a:srgbClr val="000000"/>
                </a:solidFill>
                <a:latin typeface="Times New Roman" pitchFamily="18" charset="0"/>
                <a:ea typeface="Times New Roman" pitchFamily="18" charset="0"/>
                <a:cs typeface="Times New Roman" pitchFamily="18" charset="0"/>
              </a:rPr>
              <a:t>Summative assessment for a term is carried out at the end of a term and shows the proof of understanding, skills and knowledge through grades and points.</a:t>
            </a:r>
          </a:p>
          <a:p>
            <a:pPr marL="285750" indent="-285750" algn="just" defTabSz="685800" fontAlgn="base">
              <a:spcBef>
                <a:spcPct val="0"/>
              </a:spcBef>
              <a:spcAft>
                <a:spcPct val="0"/>
              </a:spcAft>
              <a:buFont typeface="Arial" panose="020B0604020202020204" pitchFamily="34" charset="0"/>
              <a:buChar char="•"/>
            </a:pPr>
            <a:r>
              <a:rPr lang="en-US" dirty="0" smtClean="0">
                <a:solidFill>
                  <a:srgbClr val="000000"/>
                </a:solidFill>
                <a:latin typeface="Times New Roman" pitchFamily="18" charset="0"/>
                <a:ea typeface="Times New Roman" pitchFamily="18" charset="0"/>
                <a:cs typeface="Times New Roman" pitchFamily="18" charset="0"/>
              </a:rPr>
              <a:t>Summative </a:t>
            </a:r>
            <a:r>
              <a:rPr lang="en-US" dirty="0">
                <a:solidFill>
                  <a:srgbClr val="000000"/>
                </a:solidFill>
                <a:latin typeface="Times New Roman" pitchFamily="18" charset="0"/>
                <a:ea typeface="Times New Roman" pitchFamily="18" charset="0"/>
                <a:cs typeface="Times New Roman" pitchFamily="18" charset="0"/>
              </a:rPr>
              <a:t>assessment for a term is carried out through the organization of various testing and control works.</a:t>
            </a:r>
          </a:p>
          <a:p>
            <a:pPr marL="285750" indent="-285750" algn="just" defTabSz="685800" fontAlgn="base">
              <a:spcBef>
                <a:spcPct val="0"/>
              </a:spcBef>
              <a:spcAft>
                <a:spcPct val="0"/>
              </a:spcAft>
              <a:buFont typeface="Arial" panose="020B0604020202020204" pitchFamily="34" charset="0"/>
              <a:buChar char="•"/>
            </a:pPr>
            <a:r>
              <a:rPr lang="en-US" dirty="0">
                <a:solidFill>
                  <a:srgbClr val="000000"/>
                </a:solidFill>
                <a:latin typeface="Times New Roman" pitchFamily="18" charset="0"/>
                <a:ea typeface="Times New Roman" pitchFamily="18" charset="0"/>
                <a:cs typeface="Times New Roman" pitchFamily="18" charset="0"/>
              </a:rPr>
              <a:t>When compiling </a:t>
            </a:r>
            <a:r>
              <a:rPr lang="en-US" dirty="0" smtClean="0">
                <a:solidFill>
                  <a:srgbClr val="000000"/>
                </a:solidFill>
                <a:latin typeface="Times New Roman" pitchFamily="18" charset="0"/>
                <a:ea typeface="Times New Roman" pitchFamily="18" charset="0"/>
                <a:cs typeface="Times New Roman" pitchFamily="18" charset="0"/>
              </a:rPr>
              <a:t>summative </a:t>
            </a:r>
            <a:r>
              <a:rPr lang="en-US" dirty="0">
                <a:solidFill>
                  <a:srgbClr val="000000"/>
                </a:solidFill>
                <a:latin typeface="Times New Roman" pitchFamily="18" charset="0"/>
                <a:ea typeface="Times New Roman" pitchFamily="18" charset="0"/>
                <a:cs typeface="Times New Roman" pitchFamily="18" charset="0"/>
              </a:rPr>
              <a:t>work for a term, it is necessary to take into account not only knowledge, understanding and skills, but also the ability of a learner to think at the highest level: it must be taken into account that it is important to provide learners with tasks enabling assessment, analysis and synthesis.</a:t>
            </a:r>
          </a:p>
          <a:p>
            <a:pPr marL="285750" indent="-285750" algn="just" defTabSz="685800" fontAlgn="base">
              <a:spcBef>
                <a:spcPct val="0"/>
              </a:spcBef>
              <a:spcAft>
                <a:spcPct val="0"/>
              </a:spcAft>
              <a:buFont typeface="Arial" panose="020B0604020202020204" pitchFamily="34" charset="0"/>
              <a:buChar char="•"/>
            </a:pPr>
            <a:r>
              <a:rPr lang="en-US" dirty="0">
                <a:solidFill>
                  <a:srgbClr val="000000"/>
                </a:solidFill>
                <a:latin typeface="Times New Roman" pitchFamily="18" charset="0"/>
                <a:ea typeface="Times New Roman" pitchFamily="18" charset="0"/>
                <a:cs typeface="Times New Roman" pitchFamily="18" charset="0"/>
              </a:rPr>
              <a:t>Samples of tasks for </a:t>
            </a:r>
            <a:r>
              <a:rPr lang="en-US" dirty="0" smtClean="0">
                <a:solidFill>
                  <a:srgbClr val="000000"/>
                </a:solidFill>
                <a:latin typeface="Times New Roman" pitchFamily="18" charset="0"/>
                <a:ea typeface="Times New Roman" pitchFamily="18" charset="0"/>
                <a:cs typeface="Times New Roman" pitchFamily="18" charset="0"/>
              </a:rPr>
              <a:t>Summative </a:t>
            </a:r>
            <a:r>
              <a:rPr lang="en-US" dirty="0">
                <a:solidFill>
                  <a:srgbClr val="000000"/>
                </a:solidFill>
                <a:latin typeface="Times New Roman" pitchFamily="18" charset="0"/>
                <a:ea typeface="Times New Roman" pitchFamily="18" charset="0"/>
                <a:cs typeface="Times New Roman" pitchFamily="18" charset="0"/>
              </a:rPr>
              <a:t>assessment for a term are given in </a:t>
            </a:r>
            <a:r>
              <a:rPr lang="en-US" dirty="0" smtClean="0">
                <a:solidFill>
                  <a:srgbClr val="000000"/>
                </a:solidFill>
                <a:latin typeface="Times New Roman" pitchFamily="18" charset="0"/>
                <a:ea typeface="Times New Roman" pitchFamily="18" charset="0"/>
                <a:cs typeface="Times New Roman" pitchFamily="18" charset="0"/>
              </a:rPr>
              <a:t>Methodical recommendations.</a:t>
            </a:r>
            <a:endParaRPr lang="en-US" dirty="0">
              <a:solidFill>
                <a:srgbClr val="000000"/>
              </a:solidFill>
              <a:latin typeface="Times New Roman" pitchFamily="18" charset="0"/>
              <a:ea typeface="Times New Roman" pitchFamily="18" charset="0"/>
              <a:cs typeface="Times New Roman" pitchFamily="18" charset="0"/>
            </a:endParaRPr>
          </a:p>
          <a:p>
            <a:pPr marL="285750" indent="-285750" algn="just" defTabSz="685800" fontAlgn="base">
              <a:spcBef>
                <a:spcPct val="0"/>
              </a:spcBef>
              <a:spcAft>
                <a:spcPct val="0"/>
              </a:spcAft>
              <a:buFont typeface="Arial" panose="020B0604020202020204" pitchFamily="34" charset="0"/>
              <a:buChar char="•"/>
            </a:pPr>
            <a:r>
              <a:rPr lang="en-US" dirty="0">
                <a:solidFill>
                  <a:srgbClr val="000000"/>
                </a:solidFill>
                <a:latin typeface="Times New Roman" pitchFamily="18" charset="0"/>
                <a:ea typeface="Times New Roman" pitchFamily="18" charset="0"/>
                <a:cs typeface="Times New Roman" pitchFamily="18" charset="0"/>
              </a:rPr>
              <a:t>However, each school </a:t>
            </a:r>
            <a:r>
              <a:rPr lang="en-US" dirty="0" smtClean="0">
                <a:solidFill>
                  <a:srgbClr val="000000"/>
                </a:solidFill>
                <a:latin typeface="Times New Roman" pitchFamily="18" charset="0"/>
                <a:ea typeface="Times New Roman" pitchFamily="18" charset="0"/>
                <a:cs typeface="Times New Roman" pitchFamily="18" charset="0"/>
              </a:rPr>
              <a:t>may </a:t>
            </a:r>
            <a:r>
              <a:rPr lang="en-US" dirty="0">
                <a:solidFill>
                  <a:srgbClr val="000000"/>
                </a:solidFill>
                <a:latin typeface="Times New Roman" pitchFamily="18" charset="0"/>
                <a:ea typeface="Times New Roman" pitchFamily="18" charset="0"/>
                <a:cs typeface="Times New Roman" pitchFamily="18" charset="0"/>
              </a:rPr>
              <a:t>prepare its own tasks </a:t>
            </a:r>
            <a:r>
              <a:rPr lang="en-US" dirty="0" smtClean="0">
                <a:solidFill>
                  <a:srgbClr val="000000"/>
                </a:solidFill>
                <a:latin typeface="Times New Roman" pitchFamily="18" charset="0"/>
                <a:ea typeface="Times New Roman" pitchFamily="18" charset="0"/>
                <a:cs typeface="Times New Roman" pitchFamily="18" charset="0"/>
              </a:rPr>
              <a:t>for Summative </a:t>
            </a:r>
            <a:r>
              <a:rPr lang="en-US" dirty="0">
                <a:solidFill>
                  <a:srgbClr val="000000"/>
                </a:solidFill>
                <a:latin typeface="Times New Roman" pitchFamily="18" charset="0"/>
                <a:ea typeface="Times New Roman" pitchFamily="18" charset="0"/>
                <a:cs typeface="Times New Roman" pitchFamily="18" charset="0"/>
              </a:rPr>
              <a:t>assessment for a term. Teachers can use a database in which tasks for S</a:t>
            </a:r>
            <a:r>
              <a:rPr lang="en-US" dirty="0" smtClean="0">
                <a:solidFill>
                  <a:srgbClr val="000000"/>
                </a:solidFill>
                <a:latin typeface="Times New Roman" pitchFamily="18" charset="0"/>
                <a:ea typeface="Times New Roman" pitchFamily="18" charset="0"/>
                <a:cs typeface="Times New Roman" pitchFamily="18" charset="0"/>
              </a:rPr>
              <a:t>ummative </a:t>
            </a:r>
            <a:r>
              <a:rPr lang="en-US" dirty="0">
                <a:solidFill>
                  <a:srgbClr val="000000"/>
                </a:solidFill>
                <a:latin typeface="Times New Roman" pitchFamily="18" charset="0"/>
                <a:ea typeface="Times New Roman" pitchFamily="18" charset="0"/>
                <a:cs typeface="Times New Roman" pitchFamily="18" charset="0"/>
              </a:rPr>
              <a:t>assessment are collected.</a:t>
            </a:r>
          </a:p>
          <a:p>
            <a:pPr marL="285750" indent="-285750" algn="just" defTabSz="685800" fontAlgn="base">
              <a:spcBef>
                <a:spcPct val="0"/>
              </a:spcBef>
              <a:spcAft>
                <a:spcPct val="0"/>
              </a:spcAft>
              <a:buFont typeface="Arial" panose="020B0604020202020204" pitchFamily="34" charset="0"/>
              <a:buChar char="•"/>
            </a:pPr>
            <a:r>
              <a:rPr lang="en-US" dirty="0">
                <a:solidFill>
                  <a:srgbClr val="000000"/>
                </a:solidFill>
                <a:latin typeface="Times New Roman" pitchFamily="18" charset="0"/>
                <a:ea typeface="Times New Roman" pitchFamily="18" charset="0"/>
                <a:cs typeface="Times New Roman" pitchFamily="18" charset="0"/>
              </a:rPr>
              <a:t>At the beginning of the school year, the </a:t>
            </a:r>
            <a:r>
              <a:rPr lang="en-US" dirty="0" smtClean="0">
                <a:solidFill>
                  <a:srgbClr val="000000"/>
                </a:solidFill>
                <a:latin typeface="Times New Roman" pitchFamily="18" charset="0"/>
                <a:ea typeface="Times New Roman" pitchFamily="18" charset="0"/>
                <a:cs typeface="Times New Roman" pitchFamily="18" charset="0"/>
              </a:rPr>
              <a:t>school </a:t>
            </a:r>
            <a:r>
              <a:rPr lang="en-US" dirty="0">
                <a:solidFill>
                  <a:srgbClr val="000000"/>
                </a:solidFill>
                <a:latin typeface="Times New Roman" pitchFamily="18" charset="0"/>
                <a:ea typeface="Times New Roman" pitchFamily="18" charset="0"/>
                <a:cs typeface="Times New Roman" pitchFamily="18" charset="0"/>
              </a:rPr>
              <a:t>m</a:t>
            </a:r>
            <a:r>
              <a:rPr lang="en-US" dirty="0" smtClean="0">
                <a:solidFill>
                  <a:srgbClr val="000000"/>
                </a:solidFill>
                <a:latin typeface="Times New Roman" pitchFamily="18" charset="0"/>
                <a:ea typeface="Times New Roman" pitchFamily="18" charset="0"/>
                <a:cs typeface="Times New Roman" pitchFamily="18" charset="0"/>
              </a:rPr>
              <a:t>ethodical union makes </a:t>
            </a:r>
            <a:r>
              <a:rPr lang="en-US" dirty="0">
                <a:solidFill>
                  <a:srgbClr val="000000"/>
                </a:solidFill>
                <a:latin typeface="Times New Roman" pitchFamily="18" charset="0"/>
                <a:ea typeface="Times New Roman" pitchFamily="18" charset="0"/>
                <a:cs typeface="Times New Roman" pitchFamily="18" charset="0"/>
              </a:rPr>
              <a:t>an Assessment Plan </a:t>
            </a:r>
            <a:r>
              <a:rPr lang="en-US" dirty="0" smtClean="0">
                <a:solidFill>
                  <a:srgbClr val="000000"/>
                </a:solidFill>
                <a:latin typeface="Times New Roman" pitchFamily="18" charset="0"/>
                <a:ea typeface="Times New Roman" pitchFamily="18" charset="0"/>
                <a:cs typeface="Times New Roman" pitchFamily="18" charset="0"/>
              </a:rPr>
              <a:t>for an </a:t>
            </a:r>
            <a:r>
              <a:rPr lang="en-US" dirty="0">
                <a:solidFill>
                  <a:srgbClr val="000000"/>
                </a:solidFill>
                <a:latin typeface="Times New Roman" pitchFamily="18" charset="0"/>
                <a:ea typeface="Times New Roman" pitchFamily="18" charset="0"/>
                <a:cs typeface="Times New Roman" pitchFamily="18" charset="0"/>
              </a:rPr>
              <a:t>academic year.</a:t>
            </a:r>
          </a:p>
          <a:p>
            <a:pPr algn="just" defTabSz="685800" eaLnBrk="0" fontAlgn="base" hangingPunct="0">
              <a:spcBef>
                <a:spcPct val="0"/>
              </a:spcBef>
              <a:spcAft>
                <a:spcPct val="0"/>
              </a:spcAft>
            </a:pPr>
            <a:endParaRPr lang="kk-KZ" sz="1500" dirty="0" smtClean="0">
              <a:solidFill>
                <a:srgbClr val="000000"/>
              </a:solidFill>
              <a:latin typeface="Times New Roman" pitchFamily="18" charset="0"/>
              <a:cs typeface="Times New Roman" pitchFamily="18" charset="0"/>
            </a:endParaRPr>
          </a:p>
          <a:p>
            <a:pPr algn="just" defTabSz="685800" eaLnBrk="0" fontAlgn="base" hangingPunct="0">
              <a:spcBef>
                <a:spcPct val="0"/>
              </a:spcBef>
              <a:spcAft>
                <a:spcPct val="0"/>
              </a:spcAft>
            </a:pPr>
            <a:endParaRPr lang="kk-KZ" sz="1500" dirty="0">
              <a:solidFill>
                <a:srgbClr val="000000"/>
              </a:solidFill>
              <a:latin typeface="Times New Roman" pitchFamily="18" charset="0"/>
              <a:cs typeface="Times New Roman" pitchFamily="18" charset="0"/>
            </a:endParaRPr>
          </a:p>
          <a:p>
            <a:pPr algn="just" defTabSz="685800" eaLnBrk="0" fontAlgn="base" hangingPunct="0">
              <a:spcBef>
                <a:spcPct val="0"/>
              </a:spcBef>
              <a:spcAft>
                <a:spcPct val="0"/>
              </a:spcAft>
            </a:pPr>
            <a:endParaRPr lang="kk-KZ" sz="1500" dirty="0" smtClean="0">
              <a:solidFill>
                <a:srgbClr val="000000"/>
              </a:solidFill>
              <a:latin typeface="Times New Roman" pitchFamily="18" charset="0"/>
              <a:cs typeface="Times New Roman" pitchFamily="18" charset="0"/>
            </a:endParaRPr>
          </a:p>
          <a:p>
            <a:pPr algn="just" defTabSz="685800" eaLnBrk="0" fontAlgn="base" hangingPunct="0">
              <a:spcBef>
                <a:spcPct val="0"/>
              </a:spcBef>
              <a:spcAft>
                <a:spcPct val="0"/>
              </a:spcAft>
            </a:pPr>
            <a:endParaRPr lang="kk-KZ" sz="1500" dirty="0">
              <a:solidFill>
                <a:srgbClr val="000000"/>
              </a:solidFill>
              <a:latin typeface="Times New Roman" pitchFamily="18" charset="0"/>
              <a:cs typeface="Times New Roman" pitchFamily="18" charset="0"/>
            </a:endParaRPr>
          </a:p>
          <a:p>
            <a:pPr algn="just" defTabSz="685800" eaLnBrk="0" fontAlgn="base" hangingPunct="0">
              <a:spcBef>
                <a:spcPct val="0"/>
              </a:spcBef>
              <a:spcAft>
                <a:spcPct val="0"/>
              </a:spcAft>
            </a:pPr>
            <a:endParaRPr lang="kk-KZ" sz="1500" dirty="0">
              <a:latin typeface="Times New Roman" pitchFamily="18" charset="0"/>
              <a:cs typeface="Times New Roman" pitchFamily="18" charset="0"/>
            </a:endParaRPr>
          </a:p>
        </p:txBody>
      </p:sp>
    </p:spTree>
    <p:extLst>
      <p:ext uri="{BB962C8B-B14F-4D97-AF65-F5344CB8AC3E}">
        <p14:creationId xmlns:p14="http://schemas.microsoft.com/office/powerpoint/2010/main" val="161164586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1631504" y="274638"/>
            <a:ext cx="8928992" cy="1143000"/>
          </a:xfrm>
        </p:spPr>
        <p:txBody>
          <a:bodyPr>
            <a:normAutofit/>
          </a:bodyPr>
          <a:lstStyle/>
          <a:p>
            <a:pPr algn="ctr"/>
            <a:r>
              <a:rPr lang="en-US" sz="3600" dirty="0">
                <a:solidFill>
                  <a:srgbClr val="0070C0"/>
                </a:solidFill>
                <a:latin typeface="Times New Roman" panose="02020603050405020304" pitchFamily="18" charset="0"/>
                <a:cs typeface="Times New Roman" panose="02020603050405020304" pitchFamily="18" charset="0"/>
              </a:rPr>
              <a:t>SUMMATIVE ASSESSMENT FOR A TERM </a:t>
            </a:r>
          </a:p>
        </p:txBody>
      </p:sp>
      <p:sp>
        <p:nvSpPr>
          <p:cNvPr id="10244" name="Rectangle 3"/>
          <p:cNvSpPr>
            <a:spLocks noGrp="1" noChangeArrowheads="1"/>
          </p:cNvSpPr>
          <p:nvPr>
            <p:ph idx="1"/>
          </p:nvPr>
        </p:nvSpPr>
        <p:spPr>
          <a:xfrm>
            <a:off x="558799" y="1340768"/>
            <a:ext cx="10955867" cy="4680744"/>
          </a:xfrm>
        </p:spPr>
        <p:txBody>
          <a:bodyPr/>
          <a:lstStyle/>
          <a:p>
            <a:r>
              <a:rPr lang="en-US" sz="2400" dirty="0">
                <a:latin typeface="Times New Roman" panose="02020603050405020304" pitchFamily="18" charset="0"/>
                <a:cs typeface="Times New Roman" panose="02020603050405020304" pitchFamily="18" charset="0"/>
              </a:rPr>
              <a:t>For whom </a:t>
            </a:r>
            <a:r>
              <a:rPr lang="en-US" sz="2400" dirty="0" smtClean="0">
                <a:latin typeface="Times New Roman" panose="02020603050405020304" pitchFamily="18" charset="0"/>
                <a:cs typeface="Times New Roman" panose="02020603050405020304" pitchFamily="18" charset="0"/>
              </a:rPr>
              <a:t>are the tasks intended</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How much time is allowed for the tasks?</a:t>
            </a:r>
          </a:p>
          <a:p>
            <a:r>
              <a:rPr lang="en-US" sz="2400" dirty="0" smtClean="0">
                <a:latin typeface="Times New Roman" panose="02020603050405020304" pitchFamily="18" charset="0"/>
                <a:cs typeface="Times New Roman" panose="02020603050405020304" pitchFamily="18" charset="0"/>
              </a:rPr>
              <a:t>How is SA </a:t>
            </a:r>
            <a:r>
              <a:rPr lang="en-US" sz="2400" dirty="0">
                <a:latin typeface="Times New Roman" panose="02020603050405020304" pitchFamily="18" charset="0"/>
                <a:cs typeface="Times New Roman" panose="02020603050405020304" pitchFamily="18" charset="0"/>
              </a:rPr>
              <a:t>conducted?</a:t>
            </a:r>
          </a:p>
          <a:p>
            <a:r>
              <a:rPr lang="en-US" sz="2400" dirty="0">
                <a:latin typeface="Times New Roman" panose="02020603050405020304" pitchFamily="18" charset="0"/>
                <a:cs typeface="Times New Roman" panose="02020603050405020304" pitchFamily="18" charset="0"/>
              </a:rPr>
              <a:t>What is the content of the SA tasks?</a:t>
            </a:r>
          </a:p>
          <a:p>
            <a:r>
              <a:rPr lang="en-US" sz="2400" dirty="0">
                <a:latin typeface="Times New Roman" panose="02020603050405020304" pitchFamily="18" charset="0"/>
                <a:cs typeface="Times New Roman" panose="02020603050405020304" pitchFamily="18" charset="0"/>
              </a:rPr>
              <a:t>What types of tasks will be used?</a:t>
            </a:r>
          </a:p>
          <a:p>
            <a:r>
              <a:rPr lang="en-US" sz="2400" dirty="0">
                <a:latin typeface="Times New Roman" panose="02020603050405020304" pitchFamily="18" charset="0"/>
                <a:cs typeface="Times New Roman" panose="02020603050405020304" pitchFamily="18" charset="0"/>
              </a:rPr>
              <a:t>How </a:t>
            </a:r>
            <a:r>
              <a:rPr lang="en-US" sz="2400" dirty="0" smtClean="0">
                <a:latin typeface="Times New Roman" panose="02020603050405020304" pitchFamily="18" charset="0"/>
                <a:cs typeface="Times New Roman" panose="02020603050405020304" pitchFamily="18" charset="0"/>
              </a:rPr>
              <a:t>are the </a:t>
            </a:r>
            <a:r>
              <a:rPr lang="en-US" sz="2400" dirty="0">
                <a:latin typeface="Times New Roman" panose="02020603050405020304" pitchFamily="18" charset="0"/>
                <a:cs typeface="Times New Roman" panose="02020603050405020304" pitchFamily="18" charset="0"/>
              </a:rPr>
              <a:t>points </a:t>
            </a:r>
            <a:r>
              <a:rPr lang="en-US" sz="2400" dirty="0" smtClean="0">
                <a:latin typeface="Times New Roman" panose="02020603050405020304" pitchFamily="18" charset="0"/>
                <a:cs typeface="Times New Roman" panose="02020603050405020304" pitchFamily="18" charset="0"/>
              </a:rPr>
              <a:t>scored </a:t>
            </a:r>
            <a:r>
              <a:rPr lang="en-US" sz="2400" dirty="0">
                <a:latin typeface="Times New Roman" panose="02020603050405020304" pitchFamily="18" charset="0"/>
                <a:cs typeface="Times New Roman" panose="02020603050405020304" pitchFamily="18" charset="0"/>
              </a:rPr>
              <a:t>for questions or </a:t>
            </a:r>
            <a:r>
              <a:rPr lang="en-US" sz="2400" dirty="0" smtClean="0">
                <a:latin typeface="Times New Roman" panose="02020603050405020304" pitchFamily="18" charset="0"/>
                <a:cs typeface="Times New Roman" panose="02020603050405020304" pitchFamily="18" charset="0"/>
              </a:rPr>
              <a:t>tasks counted</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How many tasks do you need to </a:t>
            </a:r>
            <a:r>
              <a:rPr lang="en-US" sz="2400" dirty="0" smtClean="0">
                <a:latin typeface="Times New Roman" panose="02020603050405020304" pitchFamily="18" charset="0"/>
                <a:cs typeface="Times New Roman" panose="02020603050405020304" pitchFamily="18" charset="0"/>
              </a:rPr>
              <a:t>develop?</a:t>
            </a:r>
            <a:endParaRPr lang="en-US" sz="2400" dirty="0">
              <a:latin typeface="Times New Roman" panose="02020603050405020304" pitchFamily="18" charset="0"/>
              <a:cs typeface="Times New Roman" panose="02020603050405020304" pitchFamily="18" charset="0"/>
            </a:endParaRPr>
          </a:p>
        </p:txBody>
      </p:sp>
      <p:sp>
        <p:nvSpPr>
          <p:cNvPr id="10242" name="Rectangle 5"/>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nl-NL" smtClean="0"/>
              <a:t>   </a:t>
            </a:r>
            <a:fld id="{5D993F02-DF7F-4CC2-AB42-B445BEF5A6BD}" type="slidenum">
              <a:rPr lang="nl-NL" smtClean="0"/>
              <a:pPr eaLnBrk="1" hangingPunct="1"/>
              <a:t>62</a:t>
            </a:fld>
            <a:endParaRPr lang="nl-NL" smtClean="0"/>
          </a:p>
        </p:txBody>
      </p:sp>
    </p:spTree>
    <p:extLst>
      <p:ext uri="{BB962C8B-B14F-4D97-AF65-F5344CB8AC3E}">
        <p14:creationId xmlns:p14="http://schemas.microsoft.com/office/powerpoint/2010/main" val="339582228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5752" y="144016"/>
            <a:ext cx="8534400" cy="1196752"/>
          </a:xfrm>
        </p:spPr>
        <p:txBody>
          <a:bodyPr>
            <a:normAutofit/>
          </a:bodyPr>
          <a:lstStyle/>
          <a:p>
            <a:pPr algn="ctr"/>
            <a:r>
              <a:rPr lang="en-US" sz="3200" dirty="0" smtClean="0">
                <a:solidFill>
                  <a:schemeClr val="accent1"/>
                </a:solidFill>
                <a:latin typeface="Times New Roman" panose="02020603050405020304" pitchFamily="18" charset="0"/>
                <a:cs typeface="Times New Roman" panose="02020603050405020304" pitchFamily="18" charset="0"/>
              </a:rPr>
              <a:t>SUMMATIVE ASSESSMENT ACROSS A UNIT </a:t>
            </a:r>
            <a:r>
              <a:rPr lang="en-US" sz="3200" dirty="0">
                <a:solidFill>
                  <a:schemeClr val="accent1"/>
                </a:solidFill>
                <a:latin typeface="Times New Roman" panose="02020603050405020304" pitchFamily="18" charset="0"/>
                <a:cs typeface="Times New Roman" panose="02020603050405020304" pitchFamily="18" charset="0"/>
              </a:rPr>
              <a:t>/ </a:t>
            </a:r>
            <a:r>
              <a:rPr lang="en-US" sz="3200" dirty="0" smtClean="0">
                <a:solidFill>
                  <a:schemeClr val="accent1"/>
                </a:solidFill>
                <a:latin typeface="Times New Roman" panose="02020603050405020304" pitchFamily="18" charset="0"/>
                <a:cs typeface="Times New Roman" panose="02020603050405020304" pitchFamily="18" charset="0"/>
              </a:rPr>
              <a:t>CROSS-CURRICULAR TOPIC</a:t>
            </a:r>
            <a:endParaRPr lang="ru-RU" sz="3200" dirty="0">
              <a:solidFill>
                <a:schemeClr val="accent1"/>
              </a:solidFill>
              <a:latin typeface="Times New Roman" panose="02020603050405020304" pitchFamily="18" charset="0"/>
              <a:cs typeface="Times New Roman" panose="02020603050405020304" pitchFamily="18" charset="0"/>
            </a:endParaRPr>
          </a:p>
        </p:txBody>
      </p:sp>
      <p:sp>
        <p:nvSpPr>
          <p:cNvPr id="4" name="Объект 3"/>
          <p:cNvSpPr>
            <a:spLocks noGrp="1"/>
          </p:cNvSpPr>
          <p:nvPr>
            <p:ph idx="1"/>
          </p:nvPr>
        </p:nvSpPr>
        <p:spPr>
          <a:xfrm>
            <a:off x="696310" y="1179238"/>
            <a:ext cx="10515600" cy="4351338"/>
          </a:xfrm>
        </p:spPr>
        <p:txBody>
          <a:bodyPr>
            <a:normAutofit fontScale="92500" lnSpcReduction="10000"/>
          </a:bodyPr>
          <a:lstStyle/>
          <a:p>
            <a:pPr marL="0" lvl="0" indent="0">
              <a:buNone/>
            </a:pPr>
            <a:endParaRPr lang="en-US" dirty="0">
              <a:latin typeface="Arial Narrow" panose="020B0606020202030204" pitchFamily="34" charset="0"/>
            </a:endParaRPr>
          </a:p>
          <a:p>
            <a:pPr lvl="0"/>
            <a:endParaRPr lang="en-US" dirty="0" smtClean="0">
              <a:latin typeface="Arial Narrow" panose="020B0606020202030204" pitchFamily="34" charset="0"/>
            </a:endParaRPr>
          </a:p>
          <a:p>
            <a:pPr lvl="0"/>
            <a:r>
              <a:rPr lang="en-US" dirty="0" smtClean="0">
                <a:latin typeface="Arial Narrow" panose="020B0606020202030204" pitchFamily="34" charset="0"/>
              </a:rPr>
              <a:t>Tasks </a:t>
            </a:r>
            <a:r>
              <a:rPr lang="en-US" dirty="0">
                <a:latin typeface="Arial Narrow" panose="020B0606020202030204" pitchFamily="34" charset="0"/>
              </a:rPr>
              <a:t>for S</a:t>
            </a:r>
            <a:r>
              <a:rPr lang="en-US" dirty="0" smtClean="0">
                <a:latin typeface="Arial Narrow" panose="020B0606020202030204" pitchFamily="34" charset="0"/>
              </a:rPr>
              <a:t>ummative assessment across </a:t>
            </a:r>
            <a:r>
              <a:rPr lang="en-US" dirty="0">
                <a:latin typeface="Arial Narrow" panose="020B0606020202030204" pitchFamily="34" charset="0"/>
              </a:rPr>
              <a:t>a </a:t>
            </a:r>
            <a:r>
              <a:rPr lang="en-US" dirty="0" smtClean="0">
                <a:latin typeface="Arial Narrow" panose="020B0606020202030204" pitchFamily="34" charset="0"/>
              </a:rPr>
              <a:t>unit </a:t>
            </a:r>
            <a:r>
              <a:rPr lang="en-US" dirty="0">
                <a:latin typeface="Arial Narrow" panose="020B0606020202030204" pitchFamily="34" charset="0"/>
              </a:rPr>
              <a:t>/ </a:t>
            </a:r>
            <a:r>
              <a:rPr lang="en-US" dirty="0" smtClean="0">
                <a:latin typeface="Arial Narrow" panose="020B0606020202030204" pitchFamily="34" charset="0"/>
              </a:rPr>
              <a:t>cross-curricular  topic </a:t>
            </a:r>
            <a:r>
              <a:rPr lang="en-US" dirty="0">
                <a:latin typeface="Arial Narrow" panose="020B0606020202030204" pitchFamily="34" charset="0"/>
              </a:rPr>
              <a:t>are developed in accordance with </a:t>
            </a:r>
            <a:r>
              <a:rPr lang="en-US" dirty="0" smtClean="0">
                <a:latin typeface="Arial Narrow" panose="020B0606020202030204" pitchFamily="34" charset="0"/>
              </a:rPr>
              <a:t>the learning </a:t>
            </a:r>
            <a:r>
              <a:rPr lang="en-US" dirty="0">
                <a:latin typeface="Arial Narrow" panose="020B0606020202030204" pitchFamily="34" charset="0"/>
              </a:rPr>
              <a:t>objectives of the </a:t>
            </a:r>
            <a:r>
              <a:rPr lang="en-US" dirty="0" smtClean="0">
                <a:latin typeface="Arial Narrow" panose="020B0606020202030204" pitchFamily="34" charset="0"/>
              </a:rPr>
              <a:t>unit and </a:t>
            </a:r>
            <a:r>
              <a:rPr lang="en-US" dirty="0">
                <a:latin typeface="Arial Narrow" panose="020B0606020202030204" pitchFamily="34" charset="0"/>
              </a:rPr>
              <a:t>the </a:t>
            </a:r>
            <a:r>
              <a:rPr lang="en-US" dirty="0" smtClean="0">
                <a:latin typeface="Arial Narrow" panose="020B0606020202030204" pitchFamily="34" charset="0"/>
              </a:rPr>
              <a:t>assessment criteria</a:t>
            </a:r>
            <a:r>
              <a:rPr lang="en-US" dirty="0">
                <a:latin typeface="Arial Narrow" panose="020B0606020202030204" pitchFamily="34" charset="0"/>
              </a:rPr>
              <a:t>.</a:t>
            </a:r>
          </a:p>
          <a:p>
            <a:pPr lvl="0"/>
            <a:endParaRPr lang="en-US" dirty="0">
              <a:latin typeface="Arial Narrow" panose="020B0606020202030204" pitchFamily="34" charset="0"/>
            </a:endParaRPr>
          </a:p>
          <a:p>
            <a:pPr lvl="0"/>
            <a:r>
              <a:rPr lang="en-US" dirty="0" smtClean="0">
                <a:latin typeface="Arial Narrow" panose="020B0606020202030204" pitchFamily="34" charset="0"/>
              </a:rPr>
              <a:t>Methodical unions </a:t>
            </a:r>
            <a:r>
              <a:rPr lang="en-US" dirty="0">
                <a:latin typeface="Arial Narrow" panose="020B0606020202030204" pitchFamily="34" charset="0"/>
              </a:rPr>
              <a:t>o</a:t>
            </a:r>
            <a:r>
              <a:rPr lang="en-US" dirty="0" smtClean="0">
                <a:latin typeface="Arial Narrow" panose="020B0606020202030204" pitchFamily="34" charset="0"/>
              </a:rPr>
              <a:t>f </a:t>
            </a:r>
            <a:r>
              <a:rPr lang="en-US" dirty="0">
                <a:latin typeface="Arial Narrow" panose="020B0606020202030204" pitchFamily="34" charset="0"/>
              </a:rPr>
              <a:t>s</a:t>
            </a:r>
            <a:r>
              <a:rPr lang="en-US" dirty="0" smtClean="0">
                <a:latin typeface="Arial Narrow" panose="020B0606020202030204" pitchFamily="34" charset="0"/>
              </a:rPr>
              <a:t>chools develop </a:t>
            </a:r>
            <a:r>
              <a:rPr lang="en-US" dirty="0">
                <a:latin typeface="Arial Narrow" panose="020B0606020202030204" pitchFamily="34" charset="0"/>
              </a:rPr>
              <a:t>and approve the </a:t>
            </a:r>
            <a:r>
              <a:rPr lang="en-US" dirty="0" smtClean="0">
                <a:latin typeface="Arial Narrow" panose="020B0606020202030204" pitchFamily="34" charset="0"/>
              </a:rPr>
              <a:t>Summative Assessment Plan for an academic </a:t>
            </a:r>
            <a:r>
              <a:rPr lang="en-US" dirty="0">
                <a:latin typeface="Arial Narrow" panose="020B0606020202030204" pitchFamily="34" charset="0"/>
              </a:rPr>
              <a:t>year</a:t>
            </a:r>
            <a:r>
              <a:rPr lang="en-US" dirty="0" smtClean="0">
                <a:latin typeface="Arial Narrow" panose="020B0606020202030204" pitchFamily="34" charset="0"/>
              </a:rPr>
              <a:t>.</a:t>
            </a:r>
          </a:p>
          <a:p>
            <a:pPr marL="0" lvl="0" indent="0">
              <a:buNone/>
            </a:pPr>
            <a:endParaRPr lang="en-US" dirty="0" smtClean="0">
              <a:latin typeface="Arial Narrow" panose="020B0606020202030204" pitchFamily="34" charset="0"/>
            </a:endParaRPr>
          </a:p>
          <a:p>
            <a:pPr lvl="0"/>
            <a:r>
              <a:rPr lang="en-US" dirty="0" smtClean="0">
                <a:latin typeface="Arial Narrow" panose="020B0606020202030204" pitchFamily="34" charset="0"/>
              </a:rPr>
              <a:t>Methodical Recommendations with </a:t>
            </a:r>
            <a:r>
              <a:rPr lang="en-US" dirty="0">
                <a:latin typeface="Arial Narrow" panose="020B0606020202030204" pitchFamily="34" charset="0"/>
              </a:rPr>
              <a:t>sample </a:t>
            </a:r>
            <a:r>
              <a:rPr lang="en-US" dirty="0" smtClean="0">
                <a:latin typeface="Arial Narrow" panose="020B0606020202030204" pitchFamily="34" charset="0"/>
              </a:rPr>
              <a:t>tasks for </a:t>
            </a:r>
            <a:r>
              <a:rPr lang="en-US" dirty="0">
                <a:latin typeface="Arial Narrow" panose="020B0606020202030204" pitchFamily="34" charset="0"/>
              </a:rPr>
              <a:t>each subject for the assessment </a:t>
            </a:r>
            <a:r>
              <a:rPr lang="en-US" dirty="0" smtClean="0">
                <a:latin typeface="Arial Narrow" panose="020B0606020202030204" pitchFamily="34" charset="0"/>
              </a:rPr>
              <a:t>implementation are developed </a:t>
            </a:r>
            <a:r>
              <a:rPr lang="en-US" dirty="0">
                <a:latin typeface="Arial Narrow" panose="020B0606020202030204" pitchFamily="34" charset="0"/>
              </a:rPr>
              <a:t>by the </a:t>
            </a:r>
            <a:r>
              <a:rPr lang="en-US" dirty="0" smtClean="0">
                <a:latin typeface="Arial Narrow" panose="020B0606020202030204" pitchFamily="34" charset="0"/>
              </a:rPr>
              <a:t>CPM </a:t>
            </a:r>
            <a:r>
              <a:rPr lang="en-US" dirty="0">
                <a:latin typeface="Arial Narrow" panose="020B0606020202030204" pitchFamily="34" charset="0"/>
              </a:rPr>
              <a:t>and </a:t>
            </a:r>
            <a:r>
              <a:rPr lang="en-US" dirty="0" smtClean="0">
                <a:latin typeface="Arial Narrow" panose="020B0606020202030204" pitchFamily="34" charset="0"/>
              </a:rPr>
              <a:t>NAE.</a:t>
            </a:r>
            <a:endParaRPr lang="ru-RU" sz="2400" dirty="0"/>
          </a:p>
          <a:p>
            <a:endParaRPr lang="ru-RU" dirty="0"/>
          </a:p>
        </p:txBody>
      </p:sp>
      <p:sp>
        <p:nvSpPr>
          <p:cNvPr id="3" name="Номер слайда 2"/>
          <p:cNvSpPr>
            <a:spLocks noGrp="1"/>
          </p:cNvSpPr>
          <p:nvPr>
            <p:ph type="sldNum" sz="quarter" idx="12"/>
          </p:nvPr>
        </p:nvSpPr>
        <p:spPr/>
        <p:txBody>
          <a:bodyPr/>
          <a:lstStyle/>
          <a:p>
            <a:fld id="{FBF750E4-7867-45A6-94BB-B30865F9216B}" type="slidenum">
              <a:rPr lang="ru-RU" smtClean="0"/>
              <a:pPr/>
              <a:t>63</a:t>
            </a:fld>
            <a:endParaRPr lang="ru-RU"/>
          </a:p>
        </p:txBody>
      </p:sp>
    </p:spTree>
    <p:extLst>
      <p:ext uri="{BB962C8B-B14F-4D97-AF65-F5344CB8AC3E}">
        <p14:creationId xmlns:p14="http://schemas.microsoft.com/office/powerpoint/2010/main" val="296498026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847528" y="1412776"/>
            <a:ext cx="8229600" cy="1440160"/>
          </a:xfrm>
        </p:spPr>
        <p:txBody>
          <a:bodyPr>
            <a:noAutofit/>
          </a:bodyPr>
          <a:lstStyle/>
          <a:p>
            <a:pPr marL="0" indent="0">
              <a:buNone/>
            </a:pPr>
            <a:r>
              <a:rPr lang="ru-RU" dirty="0">
                <a:latin typeface="Arial Narrow" pitchFamily="34" charset="0"/>
              </a:rPr>
              <a:t> </a:t>
            </a:r>
            <a:r>
              <a:rPr lang="en-US" b="1" dirty="0">
                <a:latin typeface="Arial Narrow" pitchFamily="34" charset="0"/>
              </a:rPr>
              <a:t>Task: </a:t>
            </a:r>
            <a:r>
              <a:rPr lang="en-US" dirty="0">
                <a:latin typeface="Arial Narrow" pitchFamily="34" charset="0"/>
              </a:rPr>
              <a:t>Identify the similarities and differences between the </a:t>
            </a:r>
            <a:r>
              <a:rPr lang="en-US" dirty="0" smtClean="0">
                <a:latin typeface="Arial Narrow" pitchFamily="34" charset="0"/>
              </a:rPr>
              <a:t>summative </a:t>
            </a:r>
            <a:r>
              <a:rPr lang="en-US" dirty="0">
                <a:latin typeface="Arial Narrow" pitchFamily="34" charset="0"/>
              </a:rPr>
              <a:t>assessment </a:t>
            </a:r>
            <a:r>
              <a:rPr lang="en-US" dirty="0" smtClean="0">
                <a:latin typeface="Arial Narrow" pitchFamily="34" charset="0"/>
              </a:rPr>
              <a:t>for a unit </a:t>
            </a:r>
            <a:r>
              <a:rPr lang="en-US" dirty="0">
                <a:latin typeface="Arial Narrow" pitchFamily="34" charset="0"/>
              </a:rPr>
              <a:t>/ </a:t>
            </a:r>
            <a:r>
              <a:rPr lang="en-US" dirty="0" smtClean="0">
                <a:latin typeface="Arial Narrow" pitchFamily="34" charset="0"/>
              </a:rPr>
              <a:t>cross-curricular  topic and </a:t>
            </a:r>
            <a:r>
              <a:rPr lang="en-US" dirty="0">
                <a:latin typeface="Arial Narrow" pitchFamily="34" charset="0"/>
              </a:rPr>
              <a:t>the summative assessment </a:t>
            </a:r>
            <a:r>
              <a:rPr lang="en-US" dirty="0" smtClean="0">
                <a:latin typeface="Arial Narrow" pitchFamily="34" charset="0"/>
              </a:rPr>
              <a:t>for a term.</a:t>
            </a:r>
            <a:endParaRPr lang="ru-RU" dirty="0">
              <a:latin typeface="Arial Narrow" pitchFamily="34" charset="0"/>
            </a:endParaRPr>
          </a:p>
        </p:txBody>
      </p:sp>
      <p:graphicFrame>
        <p:nvGraphicFramePr>
          <p:cNvPr id="4" name="Схема 3"/>
          <p:cNvGraphicFramePr/>
          <p:nvPr>
            <p:extLst/>
          </p:nvPr>
        </p:nvGraphicFramePr>
        <p:xfrm>
          <a:off x="2063552" y="3068960"/>
          <a:ext cx="8157592" cy="36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Прямоугольник 1"/>
          <p:cNvSpPr/>
          <p:nvPr/>
        </p:nvSpPr>
        <p:spPr>
          <a:xfrm>
            <a:off x="2237015" y="467569"/>
            <a:ext cx="7276671" cy="523220"/>
          </a:xfrm>
          <a:prstGeom prst="rect">
            <a:avLst/>
          </a:prstGeom>
        </p:spPr>
        <p:txBody>
          <a:bodyPr wrap="none">
            <a:spAutoFit/>
          </a:bodyPr>
          <a:lstStyle/>
          <a:p>
            <a:pPr algn="ctr"/>
            <a:r>
              <a:rPr lang="en-US" sz="2800" b="1" dirty="0">
                <a:solidFill>
                  <a:srgbClr val="0070C0"/>
                </a:solidFill>
                <a:latin typeface="Times New Roman" panose="02020603050405020304" pitchFamily="18" charset="0"/>
                <a:cs typeface="Times New Roman" panose="02020603050405020304" pitchFamily="18" charset="0"/>
              </a:rPr>
              <a:t>SUMMATIVE ASSESSMENT FOR A TERM </a:t>
            </a:r>
            <a:endParaRPr lang="ru-RU" sz="28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531909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0" y="0"/>
            <a:ext cx="9144000" cy="808074"/>
          </a:xfrm>
        </p:spPr>
        <p:txBody>
          <a:bodyPr anchor="t">
            <a:normAutofit/>
          </a:bodyPr>
          <a:lstStyle/>
          <a:p>
            <a:pPr algn="ctr"/>
            <a:r>
              <a:rPr lang="en-US" b="1" dirty="0" smtClean="0">
                <a:solidFill>
                  <a:schemeClr val="accent5">
                    <a:lumMod val="50000"/>
                  </a:schemeClr>
                </a:solidFill>
                <a:latin typeface="Times New Roman" panose="02020603050405020304" pitchFamily="18" charset="0"/>
                <a:cs typeface="Times New Roman" panose="02020603050405020304" pitchFamily="18" charset="0"/>
              </a:rPr>
              <a:t>Moderation </a:t>
            </a:r>
            <a:endParaRPr lang="ru-RU" b="1"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a:xfrm>
            <a:off x="428846" y="808074"/>
            <a:ext cx="11334307" cy="5890438"/>
          </a:xfrm>
        </p:spPr>
        <p:txBody>
          <a:bodyPr>
            <a:normAutofit fontScale="25000" lnSpcReduction="20000"/>
          </a:bodyPr>
          <a:lstStyle/>
          <a:p>
            <a:pPr marL="0" indent="0" algn="just">
              <a:buNone/>
            </a:pPr>
            <a:r>
              <a:rPr lang="en-US" sz="9600" dirty="0" smtClean="0">
                <a:latin typeface="Times New Roman" panose="02020603050405020304" pitchFamily="18" charset="0"/>
                <a:cs typeface="Times New Roman" panose="02020603050405020304" pitchFamily="18" charset="0"/>
              </a:rPr>
              <a:t>Discussion process </a:t>
            </a:r>
            <a:r>
              <a:rPr lang="en-US" sz="9600" dirty="0">
                <a:latin typeface="Times New Roman" panose="02020603050405020304" pitchFamily="18" charset="0"/>
                <a:cs typeface="Times New Roman" panose="02020603050405020304" pitchFamily="18" charset="0"/>
              </a:rPr>
              <a:t>of the results of s</a:t>
            </a:r>
            <a:r>
              <a:rPr lang="en-US" sz="9600" dirty="0" smtClean="0">
                <a:latin typeface="Times New Roman" panose="02020603050405020304" pitchFamily="18" charset="0"/>
                <a:cs typeface="Times New Roman" panose="02020603050405020304" pitchFamily="18" charset="0"/>
              </a:rPr>
              <a:t>ummative works of learners in order to </a:t>
            </a:r>
            <a:r>
              <a:rPr lang="en-US" sz="9600" dirty="0">
                <a:latin typeface="Times New Roman" panose="02020603050405020304" pitchFamily="18" charset="0"/>
                <a:cs typeface="Times New Roman" panose="02020603050405020304" pitchFamily="18" charset="0"/>
              </a:rPr>
              <a:t>establish common </a:t>
            </a:r>
            <a:r>
              <a:rPr lang="en-US" sz="9600" dirty="0" smtClean="0">
                <a:latin typeface="Times New Roman" panose="02020603050405020304" pitchFamily="18" charset="0"/>
                <a:cs typeface="Times New Roman" panose="02020603050405020304" pitchFamily="18" charset="0"/>
              </a:rPr>
              <a:t>assessment standards.</a:t>
            </a:r>
          </a:p>
          <a:p>
            <a:pPr marL="0" indent="0" algn="just">
              <a:buNone/>
            </a:pPr>
            <a:r>
              <a:rPr lang="en-US" sz="9600" b="1" dirty="0" smtClean="0">
                <a:latin typeface="Times New Roman" panose="02020603050405020304" pitchFamily="18" charset="0"/>
                <a:cs typeface="Times New Roman" panose="02020603050405020304" pitchFamily="18" charset="0"/>
              </a:rPr>
              <a:t>Moderation is intended</a:t>
            </a:r>
            <a:r>
              <a:rPr lang="en-US" sz="9600" dirty="0" smtClean="0">
                <a:latin typeface="Times New Roman" panose="02020603050405020304" pitchFamily="18" charset="0"/>
                <a:cs typeface="Times New Roman" panose="02020603050405020304" pitchFamily="18" charset="0"/>
              </a:rPr>
              <a:t>:</a:t>
            </a:r>
          </a:p>
          <a:p>
            <a:pPr marL="0" indent="0" algn="just">
              <a:buNone/>
            </a:pPr>
            <a:r>
              <a:rPr lang="en-US" sz="9600" dirty="0" smtClean="0">
                <a:latin typeface="Times New Roman" panose="02020603050405020304" pitchFamily="18" charset="0"/>
                <a:cs typeface="Times New Roman" panose="02020603050405020304" pitchFamily="18" charset="0"/>
              </a:rPr>
              <a:t>For </a:t>
            </a:r>
            <a:r>
              <a:rPr lang="en-US" sz="9600" dirty="0">
                <a:latin typeface="Times New Roman" panose="02020603050405020304" pitchFamily="18" charset="0"/>
                <a:cs typeface="Times New Roman" panose="02020603050405020304" pitchFamily="18" charset="0"/>
              </a:rPr>
              <a:t>teachers to discuss the results of </a:t>
            </a:r>
            <a:r>
              <a:rPr lang="en-US" sz="9600" dirty="0" smtClean="0">
                <a:latin typeface="Times New Roman" panose="02020603050405020304" pitchFamily="18" charset="0"/>
                <a:cs typeface="Times New Roman" panose="02020603050405020304" pitchFamily="18" charset="0"/>
              </a:rPr>
              <a:t>learners</a:t>
            </a:r>
            <a:r>
              <a:rPr lang="en-US" sz="9600" dirty="0">
                <a:latin typeface="Times New Roman" panose="02020603050405020304" pitchFamily="18" charset="0"/>
                <a:cs typeface="Times New Roman" panose="02020603050405020304" pitchFamily="18" charset="0"/>
              </a:rPr>
              <a:t>’ summative works in order to standardize the assessment.</a:t>
            </a:r>
          </a:p>
          <a:p>
            <a:pPr marL="0" indent="0" algn="just">
              <a:buNone/>
            </a:pPr>
            <a:r>
              <a:rPr lang="en-US" sz="9600" b="1" dirty="0">
                <a:latin typeface="Times New Roman" panose="02020603050405020304" pitchFamily="18" charset="0"/>
                <a:cs typeface="Times New Roman" panose="02020603050405020304" pitchFamily="18" charset="0"/>
              </a:rPr>
              <a:t>Moderation is carried out</a:t>
            </a:r>
            <a:r>
              <a:rPr lang="en-US" sz="9600" dirty="0">
                <a:latin typeface="Times New Roman" panose="02020603050405020304" pitchFamily="18" charset="0"/>
                <a:cs typeface="Times New Roman" panose="02020603050405020304" pitchFamily="18" charset="0"/>
              </a:rPr>
              <a:t>:</a:t>
            </a:r>
          </a:p>
          <a:p>
            <a:pPr marL="0" indent="0" algn="just">
              <a:buNone/>
            </a:pPr>
            <a:r>
              <a:rPr lang="en-US" sz="9600" dirty="0">
                <a:latin typeface="Times New Roman" panose="02020603050405020304" pitchFamily="18" charset="0"/>
                <a:cs typeface="Times New Roman" panose="02020603050405020304" pitchFamily="18" charset="0"/>
              </a:rPr>
              <a:t>With participation of teachers working in the same parallels;</a:t>
            </a:r>
          </a:p>
          <a:p>
            <a:pPr marL="0" indent="0" algn="just">
              <a:buNone/>
            </a:pPr>
            <a:r>
              <a:rPr lang="en-US" sz="9600" dirty="0">
                <a:latin typeface="Times New Roman" panose="02020603050405020304" pitchFamily="18" charset="0"/>
                <a:cs typeface="Times New Roman" panose="02020603050405020304" pitchFamily="18" charset="0"/>
              </a:rPr>
              <a:t>They discuss preliminary assessments of work on a particular subject for the purpose of </a:t>
            </a:r>
            <a:r>
              <a:rPr lang="en-US" sz="9600" dirty="0" smtClean="0">
                <a:latin typeface="Times New Roman" panose="02020603050405020304" pitchFamily="18" charset="0"/>
                <a:cs typeface="Times New Roman" panose="02020603050405020304" pitchFamily="18" charset="0"/>
              </a:rPr>
              <a:t>performing the same </a:t>
            </a:r>
            <a:r>
              <a:rPr lang="en-US" sz="9600" dirty="0">
                <a:latin typeface="Times New Roman" panose="02020603050405020304" pitchFamily="18" charset="0"/>
                <a:cs typeface="Times New Roman" panose="02020603050405020304" pitchFamily="18" charset="0"/>
              </a:rPr>
              <a:t>approach in applying the scoring </a:t>
            </a:r>
            <a:r>
              <a:rPr lang="en-US" sz="9600" dirty="0" smtClean="0">
                <a:latin typeface="Times New Roman" panose="02020603050405020304" pitchFamily="18" charset="0"/>
                <a:cs typeface="Times New Roman" panose="02020603050405020304" pitchFamily="18" charset="0"/>
              </a:rPr>
              <a:t>table.</a:t>
            </a:r>
            <a:endParaRPr lang="en-US" sz="9600" dirty="0">
              <a:latin typeface="Times New Roman" panose="02020603050405020304" pitchFamily="18" charset="0"/>
              <a:cs typeface="Times New Roman" panose="02020603050405020304" pitchFamily="18" charset="0"/>
            </a:endParaRPr>
          </a:p>
          <a:p>
            <a:pPr marL="0" indent="0" algn="just">
              <a:buNone/>
            </a:pPr>
            <a:r>
              <a:rPr lang="en-US" sz="9600" dirty="0">
                <a:latin typeface="Times New Roman" panose="02020603050405020304" pitchFamily="18" charset="0"/>
                <a:cs typeface="Times New Roman" panose="02020603050405020304" pitchFamily="18" charset="0"/>
              </a:rPr>
              <a:t> </a:t>
            </a:r>
            <a:r>
              <a:rPr lang="en-US" sz="9600" b="1" dirty="0">
                <a:latin typeface="Times New Roman" panose="02020603050405020304" pitchFamily="18" charset="0"/>
                <a:cs typeface="Times New Roman" panose="02020603050405020304" pitchFamily="18" charset="0"/>
              </a:rPr>
              <a:t>It is important to know</a:t>
            </a:r>
            <a:r>
              <a:rPr lang="en-US" sz="9600" dirty="0">
                <a:latin typeface="Times New Roman" panose="02020603050405020304" pitchFamily="18" charset="0"/>
                <a:cs typeface="Times New Roman" panose="02020603050405020304" pitchFamily="18" charset="0"/>
              </a:rPr>
              <a:t>:</a:t>
            </a:r>
          </a:p>
          <a:p>
            <a:pPr marL="0" indent="0" algn="just">
              <a:buNone/>
            </a:pPr>
            <a:r>
              <a:rPr lang="en-US" sz="9600" dirty="0" smtClean="0">
                <a:latin typeface="Times New Roman" panose="02020603050405020304" pitchFamily="18" charset="0"/>
                <a:cs typeface="Times New Roman" panose="02020603050405020304" pitchFamily="18" charset="0"/>
              </a:rPr>
              <a:t>Based on moderation</a:t>
            </a:r>
            <a:r>
              <a:rPr lang="en-US" sz="9600" dirty="0">
                <a:latin typeface="Times New Roman" panose="02020603050405020304" pitchFamily="18" charset="0"/>
                <a:cs typeface="Times New Roman" panose="02020603050405020304" pitchFamily="18" charset="0"/>
              </a:rPr>
              <a:t>, the result of S</a:t>
            </a:r>
            <a:r>
              <a:rPr lang="en-US" sz="9600" dirty="0" smtClean="0">
                <a:latin typeface="Times New Roman" panose="02020603050405020304" pitchFamily="18" charset="0"/>
                <a:cs typeface="Times New Roman" panose="02020603050405020304" pitchFamily="18" charset="0"/>
              </a:rPr>
              <a:t>ummative </a:t>
            </a:r>
            <a:r>
              <a:rPr lang="en-US" sz="9600" dirty="0">
                <a:latin typeface="Times New Roman" panose="02020603050405020304" pitchFamily="18" charset="0"/>
                <a:cs typeface="Times New Roman" panose="02020603050405020304" pitchFamily="18" charset="0"/>
              </a:rPr>
              <a:t>assessment for a term can be changed.</a:t>
            </a:r>
          </a:p>
          <a:p>
            <a:pPr marL="0" indent="0" algn="just">
              <a:buNone/>
            </a:pPr>
            <a:r>
              <a:rPr lang="en-US" sz="9600" dirty="0">
                <a:latin typeface="Times New Roman" panose="02020603050405020304" pitchFamily="18" charset="0"/>
                <a:cs typeface="Times New Roman" panose="02020603050405020304" pitchFamily="18" charset="0"/>
              </a:rPr>
              <a:t>The </a:t>
            </a:r>
            <a:r>
              <a:rPr lang="en-US" sz="9600" dirty="0" smtClean="0">
                <a:latin typeface="Times New Roman" panose="02020603050405020304" pitchFamily="18" charset="0"/>
                <a:cs typeface="Times New Roman" panose="02020603050405020304" pitchFamily="18" charset="0"/>
              </a:rPr>
              <a:t>chairperson of moderation </a:t>
            </a:r>
            <a:r>
              <a:rPr lang="en-US" sz="9600" dirty="0">
                <a:latin typeface="Times New Roman" panose="02020603050405020304" pitchFamily="18" charset="0"/>
                <a:cs typeface="Times New Roman" panose="02020603050405020304" pitchFamily="18" charset="0"/>
              </a:rPr>
              <a:t>can be both the </a:t>
            </a:r>
            <a:r>
              <a:rPr lang="en-US" sz="9600" dirty="0" smtClean="0">
                <a:latin typeface="Times New Roman" panose="02020603050405020304" pitchFamily="18" charset="0"/>
                <a:cs typeface="Times New Roman" panose="02020603050405020304" pitchFamily="18" charset="0"/>
              </a:rPr>
              <a:t>head </a:t>
            </a:r>
            <a:r>
              <a:rPr lang="en-US" sz="9600" dirty="0">
                <a:latin typeface="Times New Roman" panose="02020603050405020304" pitchFamily="18" charset="0"/>
                <a:cs typeface="Times New Roman" panose="02020603050405020304" pitchFamily="18" charset="0"/>
              </a:rPr>
              <a:t>o</a:t>
            </a:r>
            <a:r>
              <a:rPr lang="en-US" sz="9600" dirty="0" smtClean="0">
                <a:latin typeface="Times New Roman" panose="02020603050405020304" pitchFamily="18" charset="0"/>
                <a:cs typeface="Times New Roman" panose="02020603050405020304" pitchFamily="18" charset="0"/>
              </a:rPr>
              <a:t>f </a:t>
            </a:r>
            <a:r>
              <a:rPr lang="en-US" sz="9600" dirty="0">
                <a:latin typeface="Times New Roman" panose="02020603050405020304" pitchFamily="18" charset="0"/>
                <a:cs typeface="Times New Roman" panose="02020603050405020304" pitchFamily="18" charset="0"/>
              </a:rPr>
              <a:t>t</a:t>
            </a:r>
            <a:r>
              <a:rPr lang="en-US" sz="9600" dirty="0" smtClean="0">
                <a:latin typeface="Times New Roman" panose="02020603050405020304" pitchFamily="18" charset="0"/>
                <a:cs typeface="Times New Roman" panose="02020603050405020304" pitchFamily="18" charset="0"/>
              </a:rPr>
              <a:t>he </a:t>
            </a:r>
            <a:r>
              <a:rPr lang="en-US" sz="9600" dirty="0">
                <a:latin typeface="Times New Roman" panose="02020603050405020304" pitchFamily="18" charset="0"/>
                <a:cs typeface="Times New Roman" panose="02020603050405020304" pitchFamily="18" charset="0"/>
              </a:rPr>
              <a:t>Methodical </a:t>
            </a:r>
            <a:r>
              <a:rPr lang="en-US" sz="9600" dirty="0" smtClean="0">
                <a:latin typeface="Times New Roman" panose="02020603050405020304" pitchFamily="18" charset="0"/>
                <a:cs typeface="Times New Roman" panose="02020603050405020304" pitchFamily="18" charset="0"/>
              </a:rPr>
              <a:t>union, </a:t>
            </a:r>
            <a:r>
              <a:rPr lang="en-US" sz="9600" dirty="0">
                <a:latin typeface="Times New Roman" panose="02020603050405020304" pitchFamily="18" charset="0"/>
                <a:cs typeface="Times New Roman" panose="02020603050405020304" pitchFamily="18" charset="0"/>
              </a:rPr>
              <a:t>and any subject teacher. </a:t>
            </a:r>
          </a:p>
          <a:p>
            <a:pPr marL="0" indent="0">
              <a:buNone/>
            </a:pPr>
            <a:r>
              <a:rPr lang="ru-RU" sz="9600" dirty="0">
                <a:latin typeface="Times New Roman" panose="02020603050405020304" pitchFamily="18" charset="0"/>
                <a:cs typeface="Times New Roman" panose="02020603050405020304" pitchFamily="18" charset="0"/>
              </a:rPr>
              <a:t/>
            </a:r>
            <a:br>
              <a:rPr lang="ru-RU" sz="9600" dirty="0">
                <a:latin typeface="Times New Roman" panose="02020603050405020304" pitchFamily="18" charset="0"/>
                <a:cs typeface="Times New Roman" panose="02020603050405020304" pitchFamily="18" charset="0"/>
              </a:rPr>
            </a:br>
            <a:endParaRPr lang="ru-RU" sz="9600" dirty="0">
              <a:latin typeface="Times New Roman" panose="02020603050405020304" pitchFamily="18" charset="0"/>
              <a:cs typeface="Times New Roman" panose="02020603050405020304" pitchFamily="18" charset="0"/>
            </a:endParaRPr>
          </a:p>
          <a:p>
            <a:pPr marL="0" indent="0" algn="just">
              <a:buNone/>
            </a:pPr>
            <a:endParaRPr lang="ru-RU" dirty="0">
              <a:latin typeface="Arial Narrow" pitchFamily="34" charset="0"/>
            </a:endParaRPr>
          </a:p>
          <a:p>
            <a:pPr marL="0" indent="0" algn="just">
              <a:buNone/>
            </a:pPr>
            <a:endParaRPr lang="ru-RU" dirty="0">
              <a:latin typeface="Arial Narrow" pitchFamily="34" charset="0"/>
            </a:endParaRPr>
          </a:p>
          <a:p>
            <a:pPr marL="0" indent="0" algn="just">
              <a:buNone/>
            </a:pPr>
            <a:endParaRPr lang="ru-RU" dirty="0">
              <a:latin typeface="Arial Narrow" pitchFamily="34" charset="0"/>
            </a:endParaRPr>
          </a:p>
        </p:txBody>
      </p:sp>
    </p:spTree>
    <p:extLst>
      <p:ext uri="{BB962C8B-B14F-4D97-AF65-F5344CB8AC3E}">
        <p14:creationId xmlns:p14="http://schemas.microsoft.com/office/powerpoint/2010/main" val="42432122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727849" y="404665"/>
            <a:ext cx="2182008" cy="646331"/>
          </a:xfrm>
          <a:prstGeom prst="rect">
            <a:avLst/>
          </a:prstGeom>
        </p:spPr>
        <p:txBody>
          <a:bodyPr wrap="none">
            <a:spAutoFit/>
          </a:bodyPr>
          <a:lstStyle/>
          <a:p>
            <a:r>
              <a:rPr lang="en-US" sz="3600" dirty="0" smtClean="0">
                <a:latin typeface="Arial Narrow" panose="020B0606020202030204" pitchFamily="34" charset="0"/>
              </a:rPr>
              <a:t>Moderation </a:t>
            </a:r>
            <a:endParaRPr lang="ru-RU" sz="3600" dirty="0">
              <a:latin typeface="Arial Narrow" panose="020B0606020202030204" pitchFamily="34" charset="0"/>
            </a:endParaRPr>
          </a:p>
        </p:txBody>
      </p:sp>
      <p:graphicFrame>
        <p:nvGraphicFramePr>
          <p:cNvPr id="4" name="Схема 3"/>
          <p:cNvGraphicFramePr/>
          <p:nvPr>
            <p:extLst/>
          </p:nvPr>
        </p:nvGraphicFramePr>
        <p:xfrm>
          <a:off x="1775520" y="2492897"/>
          <a:ext cx="8784976" cy="36336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Прямоугольник 4"/>
          <p:cNvSpPr/>
          <p:nvPr/>
        </p:nvSpPr>
        <p:spPr>
          <a:xfrm>
            <a:off x="4439817" y="1484785"/>
            <a:ext cx="2544799" cy="646331"/>
          </a:xfrm>
          <a:prstGeom prst="rect">
            <a:avLst/>
          </a:prstGeom>
        </p:spPr>
        <p:txBody>
          <a:bodyPr wrap="none">
            <a:spAutoFit/>
          </a:bodyPr>
          <a:lstStyle/>
          <a:p>
            <a:r>
              <a:rPr lang="en-US" sz="3600" dirty="0" smtClean="0">
                <a:latin typeface="Arial Narrow" panose="020B0606020202030204" pitchFamily="34" charset="0"/>
              </a:rPr>
              <a:t>Teacher’s role</a:t>
            </a:r>
            <a:endParaRPr lang="ru-RU" sz="3600" dirty="0">
              <a:latin typeface="Arial Narrow" panose="020B0606020202030204" pitchFamily="34" charset="0"/>
            </a:endParaRPr>
          </a:p>
        </p:txBody>
      </p:sp>
    </p:spTree>
    <p:extLst>
      <p:ext uri="{BB962C8B-B14F-4D97-AF65-F5344CB8AC3E}">
        <p14:creationId xmlns:p14="http://schemas.microsoft.com/office/powerpoint/2010/main" val="419348742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5378" y="1412776"/>
            <a:ext cx="8856984" cy="1143000"/>
          </a:xfrm>
          <a:noFill/>
        </p:spPr>
        <p:txBody>
          <a:bodyPr>
            <a:noAutofit/>
          </a:bodyPr>
          <a:lstStyle/>
          <a:p>
            <a:r>
              <a:rPr lang="en-US" sz="2400" b="1" dirty="0">
                <a:latin typeface="Arial Narrow" pitchFamily="34" charset="0"/>
              </a:rPr>
              <a:t>Conditions for successful moderation</a:t>
            </a:r>
            <a:endParaRPr lang="en-SG" sz="2400" b="1" dirty="0">
              <a:latin typeface="Arial Narrow" pitchFamily="34" charset="0"/>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51318" y="2700721"/>
            <a:ext cx="1683990" cy="1683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12024" y="2786632"/>
            <a:ext cx="1531069" cy="15121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919536" y="4509120"/>
            <a:ext cx="1800200" cy="1082538"/>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1"/>
                </a:solidFill>
              </a:rPr>
              <a:t>Culture of cooperation</a:t>
            </a:r>
            <a:endParaRPr lang="en-SG" sz="1600" dirty="0">
              <a:solidFill>
                <a:schemeClr val="accent1"/>
              </a:solidFill>
            </a:endParaRPr>
          </a:p>
        </p:txBody>
      </p:sp>
      <p:sp>
        <p:nvSpPr>
          <p:cNvPr id="5" name="Rectangle 4"/>
          <p:cNvSpPr/>
          <p:nvPr/>
        </p:nvSpPr>
        <p:spPr>
          <a:xfrm>
            <a:off x="4151318" y="4509120"/>
            <a:ext cx="1800200" cy="1082538"/>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Open and transparent communication</a:t>
            </a:r>
            <a:endParaRPr lang="en-SG" sz="1600" dirty="0">
              <a:solidFill>
                <a:schemeClr val="tx1"/>
              </a:solidFill>
            </a:endParaRPr>
          </a:p>
        </p:txBody>
      </p:sp>
      <p:sp>
        <p:nvSpPr>
          <p:cNvPr id="6" name="Rectangle 5"/>
          <p:cNvSpPr/>
          <p:nvPr/>
        </p:nvSpPr>
        <p:spPr>
          <a:xfrm>
            <a:off x="6213462" y="4509121"/>
            <a:ext cx="1826754" cy="105314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Constructive feedback</a:t>
            </a:r>
            <a:endParaRPr lang="en-SG" sz="1600" dirty="0">
              <a:solidFill>
                <a:schemeClr val="tx1"/>
              </a:solidFill>
            </a:endParaRPr>
          </a:p>
        </p:txBody>
      </p:sp>
      <p:sp>
        <p:nvSpPr>
          <p:cNvPr id="7" name="Rectangle 6"/>
          <p:cNvSpPr/>
          <p:nvPr/>
        </p:nvSpPr>
        <p:spPr>
          <a:xfrm>
            <a:off x="8328248" y="4509120"/>
            <a:ext cx="2088232" cy="100533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Professional support </a:t>
            </a:r>
            <a:endParaRPr lang="en-SG" sz="1600" dirty="0">
              <a:solidFill>
                <a:schemeClr val="tx1"/>
              </a:solidFill>
            </a:endParaRPr>
          </a:p>
        </p:txBody>
      </p:sp>
      <p:pic>
        <p:nvPicPr>
          <p:cNvPr id="11" name="Picture 3" descr="C:\Users\админ\Desktop\image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39014" y="2700722"/>
            <a:ext cx="1714899" cy="1512169"/>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админ\Desktop\sotru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19536" y="2786631"/>
            <a:ext cx="1800200" cy="151216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328324" y="332657"/>
            <a:ext cx="4647996" cy="646331"/>
          </a:xfrm>
          <a:prstGeom prst="rect">
            <a:avLst/>
          </a:prstGeom>
          <a:noFill/>
        </p:spPr>
        <p:txBody>
          <a:bodyPr wrap="square" rtlCol="0">
            <a:spAutoFit/>
          </a:bodyPr>
          <a:lstStyle/>
          <a:p>
            <a:pPr algn="ctr"/>
            <a:r>
              <a:rPr lang="en-US" sz="3600" dirty="0" smtClean="0">
                <a:latin typeface="Arial Narrow" panose="020B0606020202030204" pitchFamily="34" charset="0"/>
              </a:rPr>
              <a:t>Moderation </a:t>
            </a:r>
            <a:r>
              <a:rPr lang="ru-RU" sz="3600" dirty="0" smtClean="0">
                <a:latin typeface="Arial Narrow" panose="020B0606020202030204" pitchFamily="34" charset="0"/>
              </a:rPr>
              <a:t> </a:t>
            </a:r>
            <a:endParaRPr lang="ru-RU" sz="3600" dirty="0">
              <a:latin typeface="Arial Narrow" panose="020B0606020202030204" pitchFamily="34" charset="0"/>
            </a:endParaRPr>
          </a:p>
        </p:txBody>
      </p:sp>
    </p:spTree>
    <p:extLst>
      <p:ext uri="{BB962C8B-B14F-4D97-AF65-F5344CB8AC3E}">
        <p14:creationId xmlns:p14="http://schemas.microsoft.com/office/powerpoint/2010/main" val="134617586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20678" y="20351"/>
            <a:ext cx="9550644" cy="6858000"/>
          </a:xfrm>
        </p:spPr>
      </p:pic>
    </p:spTree>
    <p:extLst>
      <p:ext uri="{BB962C8B-B14F-4D97-AF65-F5344CB8AC3E}">
        <p14:creationId xmlns:p14="http://schemas.microsoft.com/office/powerpoint/2010/main" val="220917737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8" name="Объект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96880" y="0"/>
            <a:ext cx="9498438" cy="6858000"/>
          </a:xfrm>
        </p:spPr>
      </p:pic>
    </p:spTree>
    <p:extLst>
      <p:ext uri="{BB962C8B-B14F-4D97-AF65-F5344CB8AC3E}">
        <p14:creationId xmlns:p14="http://schemas.microsoft.com/office/powerpoint/2010/main" val="22870534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91069" y="713238"/>
            <a:ext cx="11771183" cy="5059765"/>
          </a:xfrm>
        </p:spPr>
        <p:txBody>
          <a:bodyPr>
            <a:noAutofit/>
          </a:bodyPr>
          <a:lstStyle/>
          <a:p>
            <a:pPr marL="0" lvl="0" indent="0" algn="ctr">
              <a:lnSpc>
                <a:spcPct val="100000"/>
              </a:lnSpc>
              <a:spcBef>
                <a:spcPts val="0"/>
              </a:spcBef>
              <a:spcAft>
                <a:spcPts val="1200"/>
              </a:spcAft>
              <a:buNone/>
            </a:pPr>
            <a:endParaRPr lang="ru-RU" sz="2400" b="1" dirty="0" smtClean="0">
              <a:latin typeface="Times New Roman" pitchFamily="18" charset="0"/>
              <a:cs typeface="Times New Roman" pitchFamily="18" charset="0"/>
            </a:endParaRPr>
          </a:p>
          <a:p>
            <a:pPr marL="0" lvl="0" indent="0" algn="ctr">
              <a:lnSpc>
                <a:spcPct val="100000"/>
              </a:lnSpc>
              <a:spcBef>
                <a:spcPts val="0"/>
              </a:spcBef>
              <a:spcAft>
                <a:spcPts val="1200"/>
              </a:spcAft>
              <a:buNone/>
            </a:pPr>
            <a:r>
              <a:rPr lang="en-US" sz="2400" b="1" dirty="0">
                <a:latin typeface="Times New Roman" pitchFamily="18" charset="0"/>
                <a:cs typeface="Times New Roman" pitchFamily="18" charset="0"/>
              </a:rPr>
              <a:t>The term </a:t>
            </a:r>
            <a:r>
              <a:rPr lang="en-US" sz="2400" b="1" dirty="0">
                <a:solidFill>
                  <a:srgbClr val="FF0000"/>
                </a:solidFill>
                <a:latin typeface="Times New Roman" pitchFamily="18" charset="0"/>
                <a:cs typeface="Times New Roman" pitchFamily="18" charset="0"/>
              </a:rPr>
              <a:t>“criteria-based assessment”</a:t>
            </a:r>
            <a:r>
              <a:rPr lang="en-US" sz="2400" b="1" dirty="0">
                <a:latin typeface="Times New Roman" pitchFamily="18" charset="0"/>
                <a:cs typeface="Times New Roman" pitchFamily="18" charset="0"/>
              </a:rPr>
              <a:t> was </a:t>
            </a:r>
            <a:r>
              <a:rPr lang="en-US" sz="2400" b="1" dirty="0" smtClean="0">
                <a:latin typeface="Times New Roman" pitchFamily="18" charset="0"/>
                <a:cs typeface="Times New Roman" pitchFamily="18" charset="0"/>
              </a:rPr>
              <a:t>first used by </a:t>
            </a:r>
            <a:r>
              <a:rPr lang="en-US" sz="2400" b="1" dirty="0">
                <a:latin typeface="Times New Roman" pitchFamily="18" charset="0"/>
                <a:cs typeface="Times New Roman" pitchFamily="18" charset="0"/>
              </a:rPr>
              <a:t>Robert Eugene Glazer (1963) and </a:t>
            </a:r>
            <a:r>
              <a:rPr lang="en-US" sz="2400" b="1" dirty="0" smtClean="0">
                <a:latin typeface="Times New Roman" pitchFamily="18" charset="0"/>
                <a:cs typeface="Times New Roman" pitchFamily="18" charset="0"/>
              </a:rPr>
              <a:t>characterized as </a:t>
            </a:r>
            <a:r>
              <a:rPr lang="en-US" sz="2400" b="1" dirty="0">
                <a:latin typeface="Times New Roman" pitchFamily="18" charset="0"/>
                <a:cs typeface="Times New Roman" pitchFamily="18" charset="0"/>
              </a:rPr>
              <a:t>the process that </a:t>
            </a:r>
            <a:r>
              <a:rPr lang="en-US" sz="2400" b="1" dirty="0" smtClean="0">
                <a:latin typeface="Times New Roman" pitchFamily="18" charset="0"/>
                <a:cs typeface="Times New Roman" pitchFamily="18" charset="0"/>
              </a:rPr>
              <a:t>helps </a:t>
            </a:r>
            <a:r>
              <a:rPr lang="en-US" sz="2400" b="1" dirty="0">
                <a:latin typeface="Times New Roman" pitchFamily="18" charset="0"/>
                <a:cs typeface="Times New Roman" pitchFamily="18" charset="0"/>
              </a:rPr>
              <a:t>to determine the correspondence between </a:t>
            </a:r>
            <a:r>
              <a:rPr lang="en-US" sz="2400" b="1" dirty="0" smtClean="0">
                <a:latin typeface="Times New Roman" pitchFamily="18" charset="0"/>
                <a:cs typeface="Times New Roman" pitchFamily="18" charset="0"/>
              </a:rPr>
              <a:t>reached and planned academic </a:t>
            </a:r>
            <a:r>
              <a:rPr lang="en-US" sz="2400" b="1" dirty="0">
                <a:latin typeface="Times New Roman" pitchFamily="18" charset="0"/>
                <a:cs typeface="Times New Roman" pitchFamily="18" charset="0"/>
              </a:rPr>
              <a:t>achievements of </a:t>
            </a:r>
            <a:r>
              <a:rPr lang="en-US" sz="2400" b="1" dirty="0" smtClean="0">
                <a:latin typeface="Times New Roman" pitchFamily="18" charset="0"/>
                <a:cs typeface="Times New Roman" pitchFamily="18" charset="0"/>
              </a:rPr>
              <a:t>learners.</a:t>
            </a:r>
          </a:p>
          <a:p>
            <a:pPr marL="0" lvl="0" indent="0" algn="ctr">
              <a:lnSpc>
                <a:spcPct val="100000"/>
              </a:lnSpc>
              <a:spcBef>
                <a:spcPts val="0"/>
              </a:spcBef>
              <a:spcAft>
                <a:spcPts val="1200"/>
              </a:spcAft>
              <a:buNone/>
            </a:pPr>
            <a:endParaRPr lang="en-US" sz="2400" b="1" dirty="0">
              <a:latin typeface="Times New Roman" pitchFamily="18" charset="0"/>
              <a:cs typeface="Times New Roman" pitchFamily="18" charset="0"/>
            </a:endParaRPr>
          </a:p>
          <a:p>
            <a:pPr marL="0" lvl="0" indent="0" algn="ctr">
              <a:lnSpc>
                <a:spcPct val="100000"/>
              </a:lnSpc>
              <a:spcBef>
                <a:spcPts val="0"/>
              </a:spcBef>
              <a:spcAft>
                <a:spcPts val="1200"/>
              </a:spcAft>
              <a:buNone/>
            </a:pPr>
            <a:endParaRPr lang="en-US" sz="2400" b="1" dirty="0">
              <a:latin typeface="Times New Roman" pitchFamily="18" charset="0"/>
              <a:cs typeface="Times New Roman" pitchFamily="18" charset="0"/>
            </a:endParaRPr>
          </a:p>
          <a:p>
            <a:pPr marL="0" lvl="0" indent="0" algn="ctr">
              <a:lnSpc>
                <a:spcPct val="100000"/>
              </a:lnSpc>
              <a:spcBef>
                <a:spcPts val="0"/>
              </a:spcBef>
              <a:spcAft>
                <a:spcPts val="1200"/>
              </a:spcAft>
              <a:buNone/>
            </a:pPr>
            <a:r>
              <a:rPr lang="en-US" sz="2400" b="1" dirty="0">
                <a:latin typeface="Times New Roman" pitchFamily="18" charset="0"/>
                <a:cs typeface="Times New Roman" pitchFamily="18" charset="0"/>
              </a:rPr>
              <a:t>Criteria-based </a:t>
            </a:r>
            <a:r>
              <a:rPr lang="en-US" sz="2400" b="1" dirty="0" smtClean="0">
                <a:latin typeface="Times New Roman" pitchFamily="18" charset="0"/>
                <a:cs typeface="Times New Roman" pitchFamily="18" charset="0"/>
              </a:rPr>
              <a:t>assessment </a:t>
            </a:r>
            <a:r>
              <a:rPr lang="en-US" sz="2400" b="1" u="sng" dirty="0" smtClean="0">
                <a:latin typeface="Times New Roman" pitchFamily="18" charset="0"/>
                <a:cs typeface="Times New Roman" pitchFamily="18" charset="0"/>
              </a:rPr>
              <a:t>excludes </a:t>
            </a:r>
            <a:r>
              <a:rPr lang="en-US" sz="2400" b="1" u="sng" dirty="0">
                <a:latin typeface="Times New Roman" pitchFamily="18" charset="0"/>
                <a:cs typeface="Times New Roman" pitchFamily="18" charset="0"/>
              </a:rPr>
              <a:t>comparison and dependence on achievements of other </a:t>
            </a:r>
            <a:r>
              <a:rPr lang="en-US" sz="2400" b="1" dirty="0" smtClean="0">
                <a:latin typeface="Times New Roman" pitchFamily="18" charset="0"/>
                <a:cs typeface="Times New Roman" pitchFamily="18" charset="0"/>
              </a:rPr>
              <a:t>learners, </a:t>
            </a:r>
            <a:r>
              <a:rPr lang="en-US" sz="2400" b="1" dirty="0">
                <a:latin typeface="Times New Roman" pitchFamily="18" charset="0"/>
                <a:cs typeface="Times New Roman" pitchFamily="18" charset="0"/>
              </a:rPr>
              <a:t>and aims to inform about the level of </a:t>
            </a:r>
            <a:r>
              <a:rPr lang="en-US" sz="2400" b="1" dirty="0" smtClean="0">
                <a:latin typeface="Times New Roman" pitchFamily="18" charset="0"/>
                <a:cs typeface="Times New Roman" pitchFamily="18" charset="0"/>
              </a:rPr>
              <a:t>competence of each learner. </a:t>
            </a:r>
            <a:endParaRPr lang="ru-RU" sz="2400" b="1" dirty="0">
              <a:latin typeface="Times New Roman" pitchFamily="18" charset="0"/>
              <a:cs typeface="Times New Roman" pitchFamily="18" charset="0"/>
            </a:endParaRPr>
          </a:p>
        </p:txBody>
      </p:sp>
      <p:sp>
        <p:nvSpPr>
          <p:cNvPr id="2" name="TextBox 1"/>
          <p:cNvSpPr txBox="1"/>
          <p:nvPr/>
        </p:nvSpPr>
        <p:spPr>
          <a:xfrm>
            <a:off x="340095" y="6372756"/>
            <a:ext cx="11622157" cy="276999"/>
          </a:xfrm>
          <a:prstGeom prst="rect">
            <a:avLst/>
          </a:prstGeom>
          <a:noFill/>
        </p:spPr>
        <p:txBody>
          <a:bodyPr wrap="square" rtlCol="0">
            <a:spAutoFit/>
          </a:bodyPr>
          <a:lstStyle/>
          <a:p>
            <a:pPr algn="ctr"/>
            <a:r>
              <a:rPr lang="en-US" sz="1200" dirty="0" smtClean="0">
                <a:latin typeface="Times New Roman" pitchFamily="18" charset="0"/>
                <a:cs typeface="Times New Roman" pitchFamily="18" charset="0"/>
              </a:rPr>
              <a:t>Glaser, R. 1963. Instructional technology and the measurement of learning outcomes: </a:t>
            </a:r>
            <a:r>
              <a:rPr lang="en-US" sz="1200" dirty="0">
                <a:latin typeface="Times New Roman" pitchFamily="18" charset="0"/>
                <a:cs typeface="Times New Roman" pitchFamily="18" charset="0"/>
              </a:rPr>
              <a:t>some questions. The American </a:t>
            </a:r>
            <a:r>
              <a:rPr lang="en-US" sz="1200" dirty="0" smtClean="0">
                <a:latin typeface="Times New Roman" pitchFamily="18" charset="0"/>
                <a:cs typeface="Times New Roman" pitchFamily="18" charset="0"/>
              </a:rPr>
              <a:t>psychologist. </a:t>
            </a:r>
            <a:r>
              <a:rPr lang="pt-BR" sz="1200" dirty="0" smtClean="0">
                <a:latin typeface="Times New Roman" pitchFamily="18" charset="0"/>
                <a:cs typeface="Times New Roman" pitchFamily="18" charset="0"/>
              </a:rPr>
              <a:t>Issue</a:t>
            </a:r>
            <a:r>
              <a:rPr lang="pt-BR" sz="1200" dirty="0">
                <a:latin typeface="Times New Roman" pitchFamily="18" charset="0"/>
                <a:cs typeface="Times New Roman" pitchFamily="18" charset="0"/>
              </a:rPr>
              <a:t>: </a:t>
            </a:r>
            <a:r>
              <a:rPr lang="pt-BR" sz="1200" dirty="0" smtClean="0">
                <a:latin typeface="Times New Roman" pitchFamily="18" charset="0"/>
                <a:cs typeface="Times New Roman" pitchFamily="18" charset="0"/>
              </a:rPr>
              <a:t>8. Vol.18. pp. 519 </a:t>
            </a:r>
            <a:r>
              <a:rPr lang="pt-BR" sz="1200" dirty="0">
                <a:latin typeface="Times New Roman" pitchFamily="18" charset="0"/>
                <a:cs typeface="Times New Roman" pitchFamily="18" charset="0"/>
              </a:rPr>
              <a:t>- 521</a:t>
            </a:r>
            <a:endParaRPr lang="ru-RU" sz="1200" dirty="0">
              <a:latin typeface="Times New Roman" pitchFamily="18" charset="0"/>
              <a:cs typeface="Times New Roman" pitchFamily="18" charset="0"/>
            </a:endParaRPr>
          </a:p>
        </p:txBody>
      </p:sp>
    </p:spTree>
    <p:extLst>
      <p:ext uri="{BB962C8B-B14F-4D97-AF65-F5344CB8AC3E}">
        <p14:creationId xmlns:p14="http://schemas.microsoft.com/office/powerpoint/2010/main" val="198597953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rotWithShape="1">
          <a:blip r:embed="rId2"/>
          <a:srcRect l="29536" t="12294" r="22432" b="7413"/>
          <a:stretch/>
        </p:blipFill>
        <p:spPr>
          <a:xfrm>
            <a:off x="2263515" y="-97436"/>
            <a:ext cx="7397252" cy="6955436"/>
          </a:xfrm>
          <a:prstGeom prst="rect">
            <a:avLst/>
          </a:prstGeom>
        </p:spPr>
      </p:pic>
    </p:spTree>
    <p:extLst>
      <p:ext uri="{BB962C8B-B14F-4D97-AF65-F5344CB8AC3E}">
        <p14:creationId xmlns:p14="http://schemas.microsoft.com/office/powerpoint/2010/main" val="32867891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3"/>
          <a:srcRect l="11422" t="21475" r="9972" b="4936"/>
          <a:stretch/>
        </p:blipFill>
        <p:spPr>
          <a:xfrm>
            <a:off x="0" y="397238"/>
            <a:ext cx="12069782" cy="6355830"/>
          </a:xfrm>
          <a:prstGeom prst="rect">
            <a:avLst/>
          </a:prstGeom>
        </p:spPr>
      </p:pic>
    </p:spTree>
    <p:extLst>
      <p:ext uri="{BB962C8B-B14F-4D97-AF65-F5344CB8AC3E}">
        <p14:creationId xmlns:p14="http://schemas.microsoft.com/office/powerpoint/2010/main" val="80396634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52650" y="365127"/>
            <a:ext cx="7886700" cy="744139"/>
          </a:xfrm>
        </p:spPr>
        <p:txBody>
          <a:bodyPr>
            <a:normAutofit fontScale="90000"/>
          </a:bodyPr>
          <a:lstStyle/>
          <a:p>
            <a:pPr algn="ctr"/>
            <a:r>
              <a:rPr lang="en-US" sz="2800" dirty="0">
                <a:latin typeface="Arial Narrow" panose="020B0606020202030204" pitchFamily="34" charset="0"/>
              </a:rPr>
              <a:t>REGISTRATION OF RESULTS OF </a:t>
            </a:r>
            <a:r>
              <a:rPr lang="en-US" sz="2800" dirty="0" smtClean="0">
                <a:latin typeface="Arial Narrow" panose="020B0606020202030204" pitchFamily="34" charset="0"/>
              </a:rPr>
              <a:t>LEARNERS’ ACADEMIC ACHIEVEMENTS</a:t>
            </a:r>
            <a:endParaRPr lang="en-US" sz="2800" dirty="0">
              <a:latin typeface="Arial Narrow" panose="020B0606020202030204" pitchFamily="34" charset="0"/>
            </a:endParaRPr>
          </a:p>
        </p:txBody>
      </p:sp>
      <p:sp>
        <p:nvSpPr>
          <p:cNvPr id="3" name="Номер слайда 2"/>
          <p:cNvSpPr>
            <a:spLocks noGrp="1"/>
          </p:cNvSpPr>
          <p:nvPr>
            <p:ph type="sldNum" sz="quarter" idx="12"/>
          </p:nvPr>
        </p:nvSpPr>
        <p:spPr/>
        <p:txBody>
          <a:bodyPr/>
          <a:lstStyle/>
          <a:p>
            <a:fld id="{FBF750E4-7867-45A6-94BB-B30865F9216B}" type="slidenum">
              <a:rPr lang="ru-RU" smtClean="0">
                <a:solidFill>
                  <a:srgbClr val="E7BC29">
                    <a:shade val="75000"/>
                  </a:srgbClr>
                </a:solidFill>
              </a:rPr>
              <a:pPr/>
              <a:t>72</a:t>
            </a:fld>
            <a:endParaRPr lang="ru-RU">
              <a:solidFill>
                <a:srgbClr val="E7BC29">
                  <a:shade val="75000"/>
                </a:srgbClr>
              </a:solidFill>
            </a:endParaRPr>
          </a:p>
        </p:txBody>
      </p:sp>
      <p:graphicFrame>
        <p:nvGraphicFramePr>
          <p:cNvPr id="13" name="Схема 12"/>
          <p:cNvGraphicFramePr/>
          <p:nvPr>
            <p:extLst>
              <p:ext uri="{D42A27DB-BD31-4B8C-83A1-F6EECF244321}">
                <p14:modId xmlns:p14="http://schemas.microsoft.com/office/powerpoint/2010/main" val="1638829450"/>
              </p:ext>
            </p:extLst>
          </p:nvPr>
        </p:nvGraphicFramePr>
        <p:xfrm>
          <a:off x="2423592" y="1628799"/>
          <a:ext cx="7615758" cy="48515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241826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dirty="0" smtClean="0">
                <a:solidFill>
                  <a:srgbClr val="0070C0"/>
                </a:solidFill>
              </a:rPr>
              <a:t>Criteria-based Assessment </a:t>
            </a:r>
            <a:endParaRPr lang="en-GB" altLang="en-US" dirty="0" smtClean="0">
              <a:solidFill>
                <a:srgbClr val="0070C0"/>
              </a:solidFill>
            </a:endParaRPr>
          </a:p>
        </p:txBody>
      </p:sp>
      <p:sp>
        <p:nvSpPr>
          <p:cNvPr id="16387" name="Content Placeholder 2"/>
          <p:cNvSpPr>
            <a:spLocks noGrp="1"/>
          </p:cNvSpPr>
          <p:nvPr>
            <p:ph idx="1"/>
          </p:nvPr>
        </p:nvSpPr>
        <p:spPr/>
        <p:txBody>
          <a:bodyPr/>
          <a:lstStyle/>
          <a:p>
            <a:pPr marL="360363" indent="-360363">
              <a:buClr>
                <a:srgbClr val="0065BD"/>
              </a:buClr>
            </a:pPr>
            <a:r>
              <a:rPr lang="en-US" altLang="en-US" dirty="0">
                <a:solidFill>
                  <a:srgbClr val="020202"/>
                </a:solidFill>
              </a:rPr>
              <a:t>Assessment, which is measured against general, specific criteria</a:t>
            </a:r>
          </a:p>
          <a:p>
            <a:pPr marL="360363" indent="-360363">
              <a:buClr>
                <a:srgbClr val="0065BD"/>
              </a:buClr>
            </a:pPr>
            <a:r>
              <a:rPr lang="en-US" altLang="en-US" dirty="0">
                <a:solidFill>
                  <a:srgbClr val="020202"/>
                </a:solidFill>
              </a:rPr>
              <a:t>General, all </a:t>
            </a:r>
            <a:r>
              <a:rPr lang="en-US" altLang="en-US" dirty="0" smtClean="0">
                <a:solidFill>
                  <a:srgbClr val="020202"/>
                </a:solidFill>
              </a:rPr>
              <a:t>learners are </a:t>
            </a:r>
            <a:r>
              <a:rPr lang="en-US" altLang="en-US" dirty="0">
                <a:solidFill>
                  <a:srgbClr val="020202"/>
                </a:solidFill>
              </a:rPr>
              <a:t>assessed against the same standards</a:t>
            </a:r>
          </a:p>
          <a:p>
            <a:pPr marL="360363" indent="-360363">
              <a:buClr>
                <a:srgbClr val="0065BD"/>
              </a:buClr>
            </a:pPr>
            <a:r>
              <a:rPr lang="en-US" altLang="en-US" dirty="0">
                <a:solidFill>
                  <a:srgbClr val="020202"/>
                </a:solidFill>
              </a:rPr>
              <a:t>Specific, </a:t>
            </a:r>
            <a:r>
              <a:rPr lang="en-US" altLang="en-US" dirty="0" smtClean="0">
                <a:solidFill>
                  <a:srgbClr val="020202"/>
                </a:solidFill>
              </a:rPr>
              <a:t>assessment is carried out </a:t>
            </a:r>
            <a:r>
              <a:rPr lang="en-US" altLang="en-US" dirty="0">
                <a:solidFill>
                  <a:srgbClr val="020202"/>
                </a:solidFill>
              </a:rPr>
              <a:t>against established standards</a:t>
            </a:r>
          </a:p>
        </p:txBody>
      </p:sp>
      <p:sp>
        <p:nvSpPr>
          <p:cNvPr id="1638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1"/>
              </a:buClr>
              <a:buFont typeface="Webdings" panose="05030102010509060703" pitchFamily="18" charset="2"/>
              <a:buChar char="4"/>
              <a:defRPr sz="2400">
                <a:solidFill>
                  <a:srgbClr val="404040"/>
                </a:solidFill>
                <a:latin typeface="Arial" panose="020B0604020202020204" pitchFamily="34" charset="0"/>
                <a:ea typeface="ＭＳ Ｐゴシック" panose="020B0600070205080204" pitchFamily="34" charset="-128"/>
              </a:defRPr>
            </a:lvl1pPr>
            <a:lvl2pPr marL="742950" indent="-285750">
              <a:spcBef>
                <a:spcPct val="30000"/>
              </a:spcBef>
              <a:buClr>
                <a:schemeClr val="accent1"/>
              </a:buClr>
              <a:buFont typeface="Webdings" panose="05030102010509060703" pitchFamily="18" charset="2"/>
              <a:buChar char="4"/>
              <a:defRPr sz="2400">
                <a:solidFill>
                  <a:srgbClr val="404040"/>
                </a:solidFill>
                <a:latin typeface="Arial" panose="020B0604020202020204" pitchFamily="34" charset="0"/>
                <a:ea typeface="ＭＳ Ｐゴシック" panose="020B0600070205080204" pitchFamily="34" charset="-128"/>
              </a:defRPr>
            </a:lvl2pPr>
            <a:lvl3pPr marL="1143000" indent="-228600">
              <a:spcBef>
                <a:spcPct val="30000"/>
              </a:spcBef>
              <a:buClr>
                <a:schemeClr val="accent1"/>
              </a:buClr>
              <a:buFont typeface="Webdings" panose="05030102010509060703" pitchFamily="18" charset="2"/>
              <a:buChar char="4"/>
              <a:defRPr sz="2000">
                <a:solidFill>
                  <a:srgbClr val="404040"/>
                </a:solidFill>
                <a:latin typeface="Arial" panose="020B0604020202020204" pitchFamily="34" charset="0"/>
                <a:ea typeface="ＭＳ Ｐゴシック" panose="020B0600070205080204" pitchFamily="34" charset="-128"/>
              </a:defRPr>
            </a:lvl3pPr>
            <a:lvl4pPr marL="1600200" indent="-228600">
              <a:spcBef>
                <a:spcPct val="30000"/>
              </a:spcBef>
              <a:buClr>
                <a:schemeClr val="accent1"/>
              </a:buClr>
              <a:buFont typeface="Webdings" panose="05030102010509060703" pitchFamily="18" charset="2"/>
              <a:buChar char=""/>
              <a:defRPr sz="14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buClr>
                <a:schemeClr val="accent1"/>
              </a:buClr>
              <a:buFont typeface="Webdings" panose="05030102010509060703" pitchFamily="18" charset="2"/>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buClr>
                <a:schemeClr val="accent1"/>
              </a:buClr>
              <a:buFont typeface="Webdings" panose="05030102010509060703" pitchFamily="18" charset="2"/>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buClr>
                <a:schemeClr val="accent1"/>
              </a:buClr>
              <a:buFont typeface="Webdings" panose="05030102010509060703" pitchFamily="18" charset="2"/>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buClr>
                <a:schemeClr val="accent1"/>
              </a:buClr>
              <a:buFont typeface="Webdings" panose="05030102010509060703" pitchFamily="18" charset="2"/>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buClr>
                <a:schemeClr val="accent1"/>
              </a:buClr>
              <a:buFont typeface="Webdings" panose="05030102010509060703" pitchFamily="18" charset="2"/>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fld id="{CA86BF34-E9AB-49A8-A6AA-F6B20B28B714}" type="slidenum">
              <a:rPr lang="en-GB" altLang="en-US" sz="700"/>
              <a:pPr>
                <a:spcBef>
                  <a:spcPct val="0"/>
                </a:spcBef>
                <a:buClrTx/>
                <a:buFontTx/>
                <a:buNone/>
              </a:pPr>
              <a:t>8</a:t>
            </a:fld>
            <a:endParaRPr lang="en-GB" altLang="en-US" sz="700"/>
          </a:p>
        </p:txBody>
      </p:sp>
    </p:spTree>
    <p:extLst>
      <p:ext uri="{BB962C8B-B14F-4D97-AF65-F5344CB8AC3E}">
        <p14:creationId xmlns:p14="http://schemas.microsoft.com/office/powerpoint/2010/main" val="3078234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403762"/>
            <a:ext cx="10808368" cy="1582208"/>
          </a:xfrm>
        </p:spPr>
        <p:txBody>
          <a:bodyPr>
            <a:normAutofit fontScale="90000"/>
          </a:bodyPr>
          <a:lstStyle/>
          <a:p>
            <a:pPr>
              <a:lnSpc>
                <a:spcPct val="100000"/>
              </a:lnSpc>
            </a:pPr>
            <a:r>
              <a:rPr lang="en-US" sz="2700" b="1" dirty="0" smtClean="0">
                <a:latin typeface="Times New Roman" panose="02020603050405020304" pitchFamily="18" charset="0"/>
                <a:cs typeface="Times New Roman" panose="02020603050405020304" pitchFamily="18" charset="0"/>
              </a:rPr>
              <a:t/>
            </a:r>
            <a:br>
              <a:rPr lang="en-US" sz="2700" b="1" dirty="0" smtClean="0">
                <a:latin typeface="Times New Roman" panose="02020603050405020304" pitchFamily="18" charset="0"/>
                <a:cs typeface="Times New Roman" panose="02020603050405020304" pitchFamily="18" charset="0"/>
              </a:rPr>
            </a:br>
            <a:r>
              <a:rPr lang="en-US" sz="2700" b="1" dirty="0">
                <a:latin typeface="Times New Roman" panose="02020603050405020304" pitchFamily="18" charset="0"/>
                <a:cs typeface="Times New Roman" panose="02020603050405020304" pitchFamily="18" charset="0"/>
              </a:rPr>
              <a:t/>
            </a:r>
            <a:br>
              <a:rPr lang="en-US" sz="2700" b="1" dirty="0">
                <a:latin typeface="Times New Roman" panose="02020603050405020304" pitchFamily="18" charset="0"/>
                <a:cs typeface="Times New Roman" panose="02020603050405020304" pitchFamily="18" charset="0"/>
              </a:rPr>
            </a:br>
            <a:r>
              <a:rPr lang="en-US" sz="2700" b="1" dirty="0" smtClean="0">
                <a:latin typeface="Times New Roman" panose="02020603050405020304" pitchFamily="18" charset="0"/>
                <a:cs typeface="Times New Roman" panose="02020603050405020304" pitchFamily="18" charset="0"/>
              </a:rPr>
              <a:t/>
            </a:r>
            <a:br>
              <a:rPr lang="en-US" sz="2700" b="1" dirty="0" smtClean="0">
                <a:latin typeface="Times New Roman" panose="02020603050405020304" pitchFamily="18" charset="0"/>
                <a:cs typeface="Times New Roman" panose="02020603050405020304" pitchFamily="18" charset="0"/>
              </a:rPr>
            </a:br>
            <a:r>
              <a:rPr lang="en-US" sz="2700" b="1" dirty="0">
                <a:latin typeface="Times New Roman" panose="02020603050405020304" pitchFamily="18" charset="0"/>
                <a:cs typeface="Times New Roman" panose="02020603050405020304" pitchFamily="18" charset="0"/>
              </a:rPr>
              <a:t/>
            </a:r>
            <a:br>
              <a:rPr lang="en-US" sz="2700" b="1" dirty="0">
                <a:latin typeface="Times New Roman" panose="02020603050405020304" pitchFamily="18" charset="0"/>
                <a:cs typeface="Times New Roman" panose="02020603050405020304" pitchFamily="18" charset="0"/>
              </a:rPr>
            </a:br>
            <a:r>
              <a:rPr lang="en-US" sz="2700" b="1" dirty="0" smtClean="0">
                <a:latin typeface="Times New Roman" panose="02020603050405020304" pitchFamily="18" charset="0"/>
                <a:cs typeface="Times New Roman" panose="02020603050405020304" pitchFamily="18" charset="0"/>
              </a:rPr>
              <a:t>The </a:t>
            </a:r>
            <a:r>
              <a:rPr lang="en-US" sz="2700" b="1" dirty="0">
                <a:latin typeface="Times New Roman" panose="02020603050405020304" pitchFamily="18" charset="0"/>
                <a:cs typeface="Times New Roman" panose="02020603050405020304" pitchFamily="18" charset="0"/>
              </a:rPr>
              <a:t>purpose of the criteria-based assessment </a:t>
            </a:r>
            <a:r>
              <a:rPr lang="en-US" sz="2700" dirty="0" smtClean="0">
                <a:latin typeface="Times New Roman" panose="02020603050405020304" pitchFamily="18" charset="0"/>
                <a:cs typeface="Times New Roman" panose="02020603050405020304" pitchFamily="18" charset="0"/>
              </a:rPr>
              <a:t>is </a:t>
            </a:r>
            <a:r>
              <a:rPr lang="en-US" sz="2700" dirty="0">
                <a:latin typeface="Times New Roman" panose="02020603050405020304" pitchFamily="18" charset="0"/>
                <a:cs typeface="Times New Roman" panose="02020603050405020304" pitchFamily="18" charset="0"/>
              </a:rPr>
              <a:t>to obtain objective information </a:t>
            </a:r>
            <a:r>
              <a:rPr lang="en-US" sz="2700" dirty="0" smtClean="0">
                <a:latin typeface="Times New Roman" panose="02020603050405020304" pitchFamily="18" charset="0"/>
                <a:cs typeface="Times New Roman" panose="02020603050405020304" pitchFamily="18" charset="0"/>
              </a:rPr>
              <a:t>on learning achievements of learners on the basis of assessment criteria, </a:t>
            </a:r>
            <a:r>
              <a:rPr lang="en-US" sz="2700" dirty="0">
                <a:latin typeface="Times New Roman" panose="02020603050405020304" pitchFamily="18" charset="0"/>
                <a:cs typeface="Times New Roman" panose="02020603050405020304" pitchFamily="18" charset="0"/>
              </a:rPr>
              <a:t>as well as to provide </a:t>
            </a:r>
            <a:r>
              <a:rPr lang="en-US" sz="2700" dirty="0" smtClean="0">
                <a:latin typeface="Times New Roman" panose="02020603050405020304" pitchFamily="18" charset="0"/>
                <a:cs typeface="Times New Roman" panose="02020603050405020304" pitchFamily="18" charset="0"/>
              </a:rPr>
              <a:t>all </a:t>
            </a:r>
            <a:r>
              <a:rPr lang="en-US" sz="2700" dirty="0">
                <a:latin typeface="Times New Roman" panose="02020603050405020304" pitchFamily="18" charset="0"/>
                <a:cs typeface="Times New Roman" panose="02020603050405020304" pitchFamily="18" charset="0"/>
              </a:rPr>
              <a:t>stakeholders </a:t>
            </a:r>
            <a:r>
              <a:rPr lang="en-US" sz="2700" dirty="0" smtClean="0">
                <a:latin typeface="Times New Roman" panose="02020603050405020304" pitchFamily="18" charset="0"/>
                <a:cs typeface="Times New Roman" panose="02020603050405020304" pitchFamily="18" charset="0"/>
              </a:rPr>
              <a:t>with this </a:t>
            </a:r>
            <a:r>
              <a:rPr lang="en-US" sz="2700" dirty="0">
                <a:latin typeface="Times New Roman" panose="02020603050405020304" pitchFamily="18" charset="0"/>
                <a:cs typeface="Times New Roman" panose="02020603050405020304" pitchFamily="18" charset="0"/>
              </a:rPr>
              <a:t>information </a:t>
            </a:r>
            <a:r>
              <a:rPr lang="en-US" sz="2700" dirty="0" smtClean="0">
                <a:latin typeface="Times New Roman" panose="02020603050405020304" pitchFamily="18" charset="0"/>
                <a:cs typeface="Times New Roman" panose="02020603050405020304" pitchFamily="18" charset="0"/>
              </a:rPr>
              <a:t>for </a:t>
            </a:r>
            <a:r>
              <a:rPr lang="en-US" sz="2700" dirty="0">
                <a:latin typeface="Times New Roman" panose="02020603050405020304" pitchFamily="18" charset="0"/>
                <a:cs typeface="Times New Roman" panose="02020603050405020304" pitchFamily="18" charset="0"/>
              </a:rPr>
              <a:t>further improvement of </a:t>
            </a:r>
            <a:r>
              <a:rPr lang="en-US" sz="2700" dirty="0" smtClean="0">
                <a:latin typeface="Times New Roman" panose="02020603050405020304" pitchFamily="18" charset="0"/>
                <a:cs typeface="Times New Roman" panose="02020603050405020304" pitchFamily="18" charset="0"/>
              </a:rPr>
              <a:t>the learning process.</a:t>
            </a:r>
            <a:br>
              <a:rPr lang="en-US" sz="2700" dirty="0" smtClean="0">
                <a:latin typeface="Times New Roman" panose="02020603050405020304" pitchFamily="18" charset="0"/>
                <a:cs typeface="Times New Roman" panose="02020603050405020304" pitchFamily="18" charset="0"/>
              </a:rPr>
            </a:br>
            <a:r>
              <a:rPr lang="en-US" sz="2700" dirty="0" smtClean="0">
                <a:latin typeface="Times New Roman" panose="02020603050405020304" pitchFamily="18" charset="0"/>
                <a:cs typeface="Times New Roman" panose="02020603050405020304" pitchFamily="18" charset="0"/>
              </a:rPr>
              <a:t/>
            </a:r>
            <a:br>
              <a:rPr lang="en-US" sz="2700" dirty="0" smtClean="0">
                <a:latin typeface="Times New Roman" panose="02020603050405020304" pitchFamily="18" charset="0"/>
                <a:cs typeface="Times New Roman" panose="02020603050405020304" pitchFamily="18" charset="0"/>
              </a:rPr>
            </a:br>
            <a:r>
              <a:rPr lang="en-US" sz="2700" dirty="0" smtClean="0">
                <a:latin typeface="Times New Roman" panose="02020603050405020304" pitchFamily="18" charset="0"/>
                <a:cs typeface="Times New Roman" panose="02020603050405020304" pitchFamily="18" charset="0"/>
              </a:rPr>
              <a:t/>
            </a:r>
            <a:br>
              <a:rPr lang="en-US" sz="2700" dirty="0" smtClean="0">
                <a:latin typeface="Times New Roman" panose="02020603050405020304" pitchFamily="18" charset="0"/>
                <a:cs typeface="Times New Roman" panose="02020603050405020304" pitchFamily="18" charset="0"/>
              </a:rPr>
            </a:br>
            <a:r>
              <a:rPr lang="en-US" sz="2700" dirty="0" smtClean="0">
                <a:latin typeface="Times New Roman" panose="02020603050405020304" pitchFamily="18" charset="0"/>
                <a:cs typeface="Times New Roman" panose="02020603050405020304" pitchFamily="18" charset="0"/>
              </a:rPr>
              <a:t> </a:t>
            </a:r>
            <a:r>
              <a:rPr lang="en-US" sz="2700" dirty="0">
                <a:latin typeface="Times New Roman" panose="02020603050405020304" pitchFamily="18" charset="0"/>
                <a:cs typeface="Times New Roman" panose="02020603050405020304" pitchFamily="18" charset="0"/>
              </a:rPr>
              <a:t/>
            </a:r>
            <a:br>
              <a:rPr lang="en-US" sz="2700" dirty="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200" y="1825625"/>
            <a:ext cx="10515600" cy="4895850"/>
          </a:xfrm>
        </p:spPr>
        <p:txBody>
          <a:bodyPr>
            <a:normAutofit fontScale="62500" lnSpcReduction="20000"/>
          </a:bodyPr>
          <a:lstStyle/>
          <a:p>
            <a:pPr marL="0" indent="0">
              <a:lnSpc>
                <a:spcPct val="120000"/>
              </a:lnSpc>
              <a:spcBef>
                <a:spcPts val="0"/>
              </a:spcBef>
              <a:buNone/>
            </a:pPr>
            <a:endParaRPr lang="ru-RU" sz="3400" b="1" dirty="0" smtClean="0">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en-US" sz="3800" b="1" dirty="0">
                <a:latin typeface="Times New Roman" panose="02020603050405020304" pitchFamily="18" charset="0"/>
                <a:cs typeface="Times New Roman" panose="02020603050405020304" pitchFamily="18" charset="0"/>
              </a:rPr>
              <a:t>Objectives of the criteria-based </a:t>
            </a:r>
            <a:r>
              <a:rPr lang="en-US" sz="3800" b="1" dirty="0" smtClean="0">
                <a:latin typeface="Times New Roman" panose="02020603050405020304" pitchFamily="18" charset="0"/>
                <a:cs typeface="Times New Roman" panose="02020603050405020304" pitchFamily="18" charset="0"/>
              </a:rPr>
              <a:t>assessment:</a:t>
            </a:r>
            <a:endParaRPr lang="en-US" sz="3800" b="1" dirty="0">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en-US" sz="3800" dirty="0" smtClean="0">
                <a:latin typeface="Times New Roman" panose="02020603050405020304" pitchFamily="18" charset="0"/>
                <a:cs typeface="Times New Roman" panose="02020603050405020304" pitchFamily="18" charset="0"/>
              </a:rPr>
              <a:t>1. To expand provision and </a:t>
            </a:r>
            <a:r>
              <a:rPr lang="en-US" sz="3800" dirty="0">
                <a:latin typeface="Times New Roman" panose="02020603050405020304" pitchFamily="18" charset="0"/>
                <a:cs typeface="Times New Roman" panose="02020603050405020304" pitchFamily="18" charset="0"/>
              </a:rPr>
              <a:t>functions </a:t>
            </a:r>
            <a:r>
              <a:rPr lang="en-US" sz="3800" dirty="0" smtClean="0">
                <a:latin typeface="Times New Roman" panose="02020603050405020304" pitchFamily="18" charset="0"/>
                <a:cs typeface="Times New Roman" panose="02020603050405020304" pitchFamily="18" charset="0"/>
              </a:rPr>
              <a:t>of assessment in the learning process;</a:t>
            </a:r>
            <a:endParaRPr lang="en-US" sz="3800" dirty="0">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en-US" sz="3800" dirty="0">
                <a:latin typeface="Times New Roman" panose="02020603050405020304" pitchFamily="18" charset="0"/>
                <a:cs typeface="Times New Roman" panose="02020603050405020304" pitchFamily="18" charset="0"/>
              </a:rPr>
              <a:t>2. </a:t>
            </a:r>
            <a:r>
              <a:rPr lang="en-US" sz="3800" dirty="0" smtClean="0">
                <a:latin typeface="Times New Roman" panose="02020603050405020304" pitchFamily="18" charset="0"/>
                <a:cs typeface="Times New Roman" panose="02020603050405020304" pitchFamily="18" charset="0"/>
              </a:rPr>
              <a:t>To create conditions </a:t>
            </a:r>
            <a:r>
              <a:rPr lang="en-US" sz="3800" dirty="0">
                <a:latin typeface="Times New Roman" panose="02020603050405020304" pitchFamily="18" charset="0"/>
                <a:cs typeface="Times New Roman" panose="02020603050405020304" pitchFamily="18" charset="0"/>
              </a:rPr>
              <a:t>for </a:t>
            </a:r>
            <a:r>
              <a:rPr lang="en-US" sz="3800" dirty="0" smtClean="0">
                <a:latin typeface="Times New Roman" panose="02020603050405020304" pitchFamily="18" charset="0"/>
                <a:cs typeface="Times New Roman" panose="02020603050405020304" pitchFamily="18" charset="0"/>
              </a:rPr>
              <a:t>constant self-improvement of learners by providing them regular feedback</a:t>
            </a:r>
            <a:r>
              <a:rPr lang="en-US" sz="3800" dirty="0">
                <a:latin typeface="Times New Roman" panose="02020603050405020304" pitchFamily="18" charset="0"/>
                <a:cs typeface="Times New Roman" panose="02020603050405020304" pitchFamily="18" charset="0"/>
              </a:rPr>
              <a:t>;</a:t>
            </a:r>
          </a:p>
          <a:p>
            <a:pPr marL="0" indent="0">
              <a:lnSpc>
                <a:spcPct val="120000"/>
              </a:lnSpc>
              <a:spcBef>
                <a:spcPts val="0"/>
              </a:spcBef>
              <a:buNone/>
            </a:pPr>
            <a:r>
              <a:rPr lang="en-US" sz="3800" dirty="0">
                <a:latin typeface="Times New Roman" panose="02020603050405020304" pitchFamily="18" charset="0"/>
                <a:cs typeface="Times New Roman" panose="02020603050405020304" pitchFamily="18" charset="0"/>
              </a:rPr>
              <a:t>3. </a:t>
            </a:r>
            <a:r>
              <a:rPr lang="en-US" sz="3800" dirty="0" smtClean="0">
                <a:latin typeface="Times New Roman" panose="02020603050405020304" pitchFamily="18" charset="0"/>
                <a:cs typeface="Times New Roman" panose="02020603050405020304" pitchFamily="18" charset="0"/>
              </a:rPr>
              <a:t>To promote development of common standards</a:t>
            </a:r>
            <a:r>
              <a:rPr lang="en-US" sz="3800" dirty="0">
                <a:latin typeface="Times New Roman" panose="02020603050405020304" pitchFamily="18" charset="0"/>
                <a:cs typeface="Times New Roman" panose="02020603050405020304" pitchFamily="18" charset="0"/>
              </a:rPr>
              <a:t>, </a:t>
            </a:r>
            <a:r>
              <a:rPr lang="en-US" sz="3800" dirty="0" smtClean="0">
                <a:latin typeface="Times New Roman" panose="02020603050405020304" pitchFamily="18" charset="0"/>
                <a:cs typeface="Times New Roman" panose="02020603050405020304" pitchFamily="18" charset="0"/>
              </a:rPr>
              <a:t>qualitative </a:t>
            </a:r>
            <a:r>
              <a:rPr lang="en-US" sz="3800" dirty="0">
                <a:latin typeface="Times New Roman" panose="02020603050405020304" pitchFamily="18" charset="0"/>
                <a:cs typeface="Times New Roman" panose="02020603050405020304" pitchFamily="18" charset="0"/>
              </a:rPr>
              <a:t>assessment mechanisms and tools;</a:t>
            </a:r>
          </a:p>
          <a:p>
            <a:pPr marL="0" indent="0">
              <a:lnSpc>
                <a:spcPct val="120000"/>
              </a:lnSpc>
              <a:spcBef>
                <a:spcPts val="0"/>
              </a:spcBef>
              <a:buNone/>
            </a:pPr>
            <a:r>
              <a:rPr lang="en-US" sz="3800" dirty="0">
                <a:latin typeface="Times New Roman" panose="02020603050405020304" pitchFamily="18" charset="0"/>
                <a:cs typeface="Times New Roman" panose="02020603050405020304" pitchFamily="18" charset="0"/>
              </a:rPr>
              <a:t>4. </a:t>
            </a:r>
            <a:r>
              <a:rPr lang="en-US" sz="3800" dirty="0" smtClean="0">
                <a:latin typeface="Times New Roman" panose="02020603050405020304" pitchFamily="18" charset="0"/>
                <a:cs typeface="Times New Roman" panose="02020603050405020304" pitchFamily="18" charset="0"/>
              </a:rPr>
              <a:t>To provide objective, </a:t>
            </a:r>
            <a:r>
              <a:rPr lang="en-US" sz="3800" dirty="0">
                <a:latin typeface="Times New Roman" panose="02020603050405020304" pitchFamily="18" charset="0"/>
                <a:cs typeface="Times New Roman" panose="02020603050405020304" pitchFamily="18" charset="0"/>
              </a:rPr>
              <a:t>continuous and reliable information:</a:t>
            </a:r>
          </a:p>
          <a:p>
            <a:pPr marL="0" indent="0">
              <a:lnSpc>
                <a:spcPct val="120000"/>
              </a:lnSpc>
              <a:spcBef>
                <a:spcPts val="0"/>
              </a:spcBef>
              <a:buNone/>
            </a:pPr>
            <a:r>
              <a:rPr lang="en-US" sz="3800" dirty="0">
                <a:latin typeface="Times New Roman" panose="02020603050405020304" pitchFamily="18" charset="0"/>
                <a:cs typeface="Times New Roman" panose="02020603050405020304" pitchFamily="18" charset="0"/>
              </a:rPr>
              <a:t>- </a:t>
            </a:r>
            <a:r>
              <a:rPr lang="en-US" sz="3800" dirty="0" smtClean="0">
                <a:latin typeface="Times New Roman" panose="02020603050405020304" pitchFamily="18" charset="0"/>
                <a:cs typeface="Times New Roman" panose="02020603050405020304" pitchFamily="18" charset="0"/>
              </a:rPr>
              <a:t>to learners about </a:t>
            </a:r>
            <a:r>
              <a:rPr lang="en-US" sz="3800" dirty="0">
                <a:latin typeface="Times New Roman" panose="02020603050405020304" pitchFamily="18" charset="0"/>
                <a:cs typeface="Times New Roman" panose="02020603050405020304" pitchFamily="18" charset="0"/>
              </a:rPr>
              <a:t>the quality of their </a:t>
            </a:r>
            <a:r>
              <a:rPr lang="en-US" sz="3800" dirty="0" smtClean="0">
                <a:latin typeface="Times New Roman" panose="02020603050405020304" pitchFamily="18" charset="0"/>
                <a:cs typeface="Times New Roman" panose="02020603050405020304" pitchFamily="18" charset="0"/>
              </a:rPr>
              <a:t>learning;</a:t>
            </a:r>
            <a:endParaRPr lang="en-US" sz="3800" dirty="0">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en-US" sz="3800" dirty="0">
                <a:latin typeface="Times New Roman" panose="02020603050405020304" pitchFamily="18" charset="0"/>
                <a:cs typeface="Times New Roman" panose="02020603050405020304" pitchFamily="18" charset="0"/>
              </a:rPr>
              <a:t>- </a:t>
            </a:r>
            <a:r>
              <a:rPr lang="en-US" sz="3800" dirty="0" smtClean="0">
                <a:latin typeface="Times New Roman" panose="02020603050405020304" pitchFamily="18" charset="0"/>
                <a:cs typeface="Times New Roman" panose="02020603050405020304" pitchFamily="18" charset="0"/>
              </a:rPr>
              <a:t>to </a:t>
            </a:r>
            <a:r>
              <a:rPr lang="en-US" sz="3800" dirty="0">
                <a:latin typeface="Times New Roman" panose="02020603050405020304" pitchFamily="18" charset="0"/>
                <a:cs typeface="Times New Roman" panose="02020603050405020304" pitchFamily="18" charset="0"/>
              </a:rPr>
              <a:t>teachers about the </a:t>
            </a:r>
            <a:r>
              <a:rPr lang="en-US" sz="3800" dirty="0" smtClean="0">
                <a:latin typeface="Times New Roman" panose="02020603050405020304" pitchFamily="18" charset="0"/>
                <a:cs typeface="Times New Roman" panose="02020603050405020304" pitchFamily="18" charset="0"/>
              </a:rPr>
              <a:t>learners’ </a:t>
            </a:r>
            <a:r>
              <a:rPr lang="en-US" sz="3800" dirty="0">
                <a:latin typeface="Times New Roman" panose="02020603050405020304" pitchFamily="18" charset="0"/>
                <a:cs typeface="Times New Roman" panose="02020603050405020304" pitchFamily="18" charset="0"/>
              </a:rPr>
              <a:t>progress;</a:t>
            </a:r>
          </a:p>
          <a:p>
            <a:pPr marL="0" indent="0">
              <a:lnSpc>
                <a:spcPct val="120000"/>
              </a:lnSpc>
              <a:spcBef>
                <a:spcPts val="0"/>
              </a:spcBef>
              <a:buNone/>
            </a:pPr>
            <a:r>
              <a:rPr lang="en-US" sz="3800" dirty="0">
                <a:latin typeface="Times New Roman" panose="02020603050405020304" pitchFamily="18" charset="0"/>
                <a:cs typeface="Times New Roman" panose="02020603050405020304" pitchFamily="18" charset="0"/>
              </a:rPr>
              <a:t>- </a:t>
            </a:r>
            <a:r>
              <a:rPr lang="en-US" sz="3800" dirty="0" smtClean="0">
                <a:latin typeface="Times New Roman" panose="02020603050405020304" pitchFamily="18" charset="0"/>
                <a:cs typeface="Times New Roman" panose="02020603050405020304" pitchFamily="18" charset="0"/>
              </a:rPr>
              <a:t>to parents </a:t>
            </a:r>
            <a:r>
              <a:rPr lang="en-US" sz="3800" dirty="0">
                <a:latin typeface="Times New Roman" panose="02020603050405020304" pitchFamily="18" charset="0"/>
                <a:cs typeface="Times New Roman" panose="02020603050405020304" pitchFamily="18" charset="0"/>
              </a:rPr>
              <a:t>about the degree of </a:t>
            </a:r>
            <a:r>
              <a:rPr lang="en-US" sz="3800" dirty="0" smtClean="0">
                <a:latin typeface="Times New Roman" panose="02020603050405020304" pitchFamily="18" charset="0"/>
                <a:cs typeface="Times New Roman" panose="02020603050405020304" pitchFamily="18" charset="0"/>
              </a:rPr>
              <a:t>achievement of learning outcomes by learners;</a:t>
            </a:r>
            <a:endParaRPr lang="en-US" sz="3800" dirty="0">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en-US" sz="3800" dirty="0">
                <a:latin typeface="Times New Roman" panose="02020603050405020304" pitchFamily="18" charset="0"/>
                <a:cs typeface="Times New Roman" panose="02020603050405020304" pitchFamily="18" charset="0"/>
              </a:rPr>
              <a:t>- </a:t>
            </a:r>
            <a:r>
              <a:rPr lang="en-US" sz="3800" dirty="0" smtClean="0">
                <a:latin typeface="Times New Roman" panose="02020603050405020304" pitchFamily="18" charset="0"/>
                <a:cs typeface="Times New Roman" panose="02020603050405020304" pitchFamily="18" charset="0"/>
              </a:rPr>
              <a:t>to management bodies on </a:t>
            </a:r>
            <a:r>
              <a:rPr lang="en-US" sz="3800" dirty="0">
                <a:latin typeface="Times New Roman" panose="02020603050405020304" pitchFamily="18" charset="0"/>
                <a:cs typeface="Times New Roman" panose="02020603050405020304" pitchFamily="18" charset="0"/>
              </a:rPr>
              <a:t>the quality of the educational services provided.</a:t>
            </a:r>
          </a:p>
        </p:txBody>
      </p:sp>
      <p:sp>
        <p:nvSpPr>
          <p:cNvPr id="4" name="Номер слайда 3"/>
          <p:cNvSpPr>
            <a:spLocks noGrp="1"/>
          </p:cNvSpPr>
          <p:nvPr>
            <p:ph type="sldNum" sz="quarter" idx="12"/>
          </p:nvPr>
        </p:nvSpPr>
        <p:spPr/>
        <p:txBody>
          <a:bodyPr/>
          <a:lstStyle/>
          <a:p>
            <a:fld id="{CB029386-C4BD-4AA4-B116-9B6182A4672C}" type="slidenum">
              <a:rPr lang="en-US" smtClean="0">
                <a:solidFill>
                  <a:prstClr val="black">
                    <a:tint val="75000"/>
                  </a:prstClr>
                </a:solidFill>
              </a:rPr>
              <a:pPr/>
              <a:t>9</a:t>
            </a:fld>
            <a:endParaRPr lang="en-US">
              <a:solidFill>
                <a:prstClr val="black">
                  <a:tint val="75000"/>
                </a:prstClr>
              </a:solidFill>
            </a:endParaRPr>
          </a:p>
        </p:txBody>
      </p:sp>
    </p:spTree>
    <p:extLst>
      <p:ext uri="{BB962C8B-B14F-4D97-AF65-F5344CB8AC3E}">
        <p14:creationId xmlns:p14="http://schemas.microsoft.com/office/powerpoint/2010/main" val="283672729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3193</TotalTime>
  <Words>6205</Words>
  <Application>Microsoft Office PowerPoint</Application>
  <PresentationFormat>Широкоэкранный</PresentationFormat>
  <Paragraphs>943</Paragraphs>
  <Slides>72</Slides>
  <Notes>67</Notes>
  <HiddenSlides>0</HiddenSlides>
  <MMClips>0</MMClips>
  <ScaleCrop>false</ScaleCrop>
  <HeadingPairs>
    <vt:vector size="6" baseType="variant">
      <vt:variant>
        <vt:lpstr>Использованные шрифты</vt:lpstr>
      </vt:variant>
      <vt:variant>
        <vt:i4>13</vt:i4>
      </vt:variant>
      <vt:variant>
        <vt:lpstr>Тема</vt:lpstr>
      </vt:variant>
      <vt:variant>
        <vt:i4>1</vt:i4>
      </vt:variant>
      <vt:variant>
        <vt:lpstr>Заголовки слайдов</vt:lpstr>
      </vt:variant>
      <vt:variant>
        <vt:i4>72</vt:i4>
      </vt:variant>
    </vt:vector>
  </HeadingPairs>
  <TitlesOfParts>
    <vt:vector size="86" baseType="lpstr">
      <vt:lpstr>MS PGothic</vt:lpstr>
      <vt:lpstr>MS PGothic</vt:lpstr>
      <vt:lpstr>Adobe Ming Std L</vt:lpstr>
      <vt:lpstr>Arial</vt:lpstr>
      <vt:lpstr>Arial Narrow</vt:lpstr>
      <vt:lpstr>Calibri</vt:lpstr>
      <vt:lpstr>Calibri Light</vt:lpstr>
      <vt:lpstr>Georgia</vt:lpstr>
      <vt:lpstr>Symbol</vt:lpstr>
      <vt:lpstr>Times New Roman</vt:lpstr>
      <vt:lpstr>Webdings</vt:lpstr>
      <vt:lpstr>Wingdings</vt:lpstr>
      <vt:lpstr>Wingdings 2</vt:lpstr>
      <vt:lpstr>Тема Office</vt:lpstr>
      <vt:lpstr>Презентация PowerPoint</vt:lpstr>
      <vt:lpstr>Презентация PowerPoint</vt:lpstr>
      <vt:lpstr>What is assessment?</vt:lpstr>
      <vt:lpstr>Презентация PowerPoint</vt:lpstr>
      <vt:lpstr>Types of assessment</vt:lpstr>
      <vt:lpstr>Презентация PowerPoint</vt:lpstr>
      <vt:lpstr>Презентация PowerPoint</vt:lpstr>
      <vt:lpstr>Criteria-based Assessment </vt:lpstr>
      <vt:lpstr>    The purpose of the criteria-based assessment is to obtain objective information on learning achievements of learners on the basis of assessment criteria, as well as to provide all stakeholders with this information for further improvement of the learning process.     </vt:lpstr>
      <vt:lpstr>State Compulsory Educational Standard (SCES) Requirements for the level of learners’ competence in educational fields (expected results according to B. Bloom’s taxonomy )</vt:lpstr>
      <vt:lpstr>Instructive and methodological documents</vt:lpstr>
      <vt:lpstr>Principles of criteria-based assessment</vt:lpstr>
      <vt:lpstr>Assessment </vt:lpstr>
      <vt:lpstr>Principles of criteria-based assessment </vt:lpstr>
      <vt:lpstr>Презентация PowerPoint</vt:lpstr>
      <vt:lpstr>Formative Assessment </vt:lpstr>
      <vt:lpstr>Презентация PowerPoint</vt:lpstr>
      <vt:lpstr>Formative assessment </vt:lpstr>
      <vt:lpstr>Formative assessment</vt:lpstr>
      <vt:lpstr>THE FORMATIVE ASSESSMENT PROCESS </vt:lpstr>
      <vt:lpstr>Formative assessment: Daily practice of a teacher</vt:lpstr>
      <vt:lpstr>Formative assessment </vt:lpstr>
      <vt:lpstr> Formative assessment </vt:lpstr>
      <vt:lpstr>Formative assessment (example)</vt:lpstr>
      <vt:lpstr>Formative assessment in English (example)</vt:lpstr>
      <vt:lpstr>TASK FOR FORMATIVE ASSESSMENT IN ENGLISH FOR GRADE 5</vt:lpstr>
      <vt:lpstr>TASK FOR FORMATIVE ASSESSMENT IN ENGLISH FOR GRADE 5</vt:lpstr>
      <vt:lpstr>TASK FOR FORMATIVE ASSESSMENT IN ENGLISH FOR GRADE 5</vt:lpstr>
      <vt:lpstr>TASK FOR FORMATIVE ASSESSMENT IN ENGLISH FOR GRADE 5</vt:lpstr>
      <vt:lpstr>State Compulsory Educational Standard of the Republic of Kazakhstan </vt:lpstr>
      <vt:lpstr>Презентация PowerPoint</vt:lpstr>
      <vt:lpstr>Features of the model: Integration</vt:lpstr>
      <vt:lpstr>The main documents:   Subject programme + Course plans + Assessment materials</vt:lpstr>
      <vt:lpstr>Презентация PowerPoint</vt:lpstr>
      <vt:lpstr>Презентация PowerPoint</vt:lpstr>
      <vt:lpstr>Презентация PowerPoint</vt:lpstr>
      <vt:lpstr>Презентация PowerPoint</vt:lpstr>
      <vt:lpstr>Презентация PowerPoint</vt:lpstr>
      <vt:lpstr>Key skills for the 21st century </vt:lpstr>
      <vt:lpstr>Features of the model: 21st-century skills </vt:lpstr>
      <vt:lpstr>Criterion-referencing</vt:lpstr>
      <vt:lpstr>Презентация PowerPoint</vt:lpstr>
      <vt:lpstr>Презентация PowerPoint</vt:lpstr>
      <vt:lpstr>Презентация PowerPoint</vt:lpstr>
      <vt:lpstr>Презентация PowerPoint</vt:lpstr>
      <vt:lpstr>Презентация PowerPoint</vt:lpstr>
      <vt:lpstr>SUMMATIVE ASSESSMENT </vt:lpstr>
      <vt:lpstr>Презентация PowerPoint</vt:lpstr>
      <vt:lpstr>Презентация PowerPoint</vt:lpstr>
      <vt:lpstr>The process of Formative Assessment in teacher practice</vt:lpstr>
      <vt:lpstr>The process of Summative Assessment</vt:lpstr>
      <vt:lpstr>State Compulsory Educational Standard Requirements for the level of learners’ learning in educational fields (expected outcomes according to B. Bloom’s taxonomy)</vt:lpstr>
      <vt:lpstr>Презентация PowerPoint</vt:lpstr>
      <vt:lpstr>Презентация PowerPoint</vt:lpstr>
      <vt:lpstr>Two approaches:</vt:lpstr>
      <vt:lpstr>Презентация PowerPoint</vt:lpstr>
      <vt:lpstr>Презентация PowerPoint</vt:lpstr>
      <vt:lpstr>Презентация PowerPoint</vt:lpstr>
      <vt:lpstr>Rubrics for providing results on Summative assessment for a unit / cross-curricular topic</vt:lpstr>
      <vt:lpstr>SUMMATIVE ASSESSMENT ACROSS A UNIT/CROSS-CURRICULAR TOPIC</vt:lpstr>
      <vt:lpstr>Презентация PowerPoint</vt:lpstr>
      <vt:lpstr>SUMMATIVE ASSESSMENT FOR A TERM </vt:lpstr>
      <vt:lpstr>SUMMATIVE ASSESSMENT ACROSS A UNIT / CROSS-CURRICULAR TOPIC</vt:lpstr>
      <vt:lpstr>Презентация PowerPoint</vt:lpstr>
      <vt:lpstr>Moderation </vt:lpstr>
      <vt:lpstr>Презентация PowerPoint</vt:lpstr>
      <vt:lpstr>Conditions for successful moderation</vt:lpstr>
      <vt:lpstr>Презентация PowerPoint</vt:lpstr>
      <vt:lpstr>Презентация PowerPoint</vt:lpstr>
      <vt:lpstr>Презентация PowerPoint</vt:lpstr>
      <vt:lpstr>Презентация PowerPoint</vt:lpstr>
      <vt:lpstr>REGISTRATION OF RESULTS OF LEARNERS’ ACADEMIC ACHIEVEMENTS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Образовательная программа курсов повышения квалификации педагогических кадров по предмету «Математика» основного среднего и общего среднего образования в рамках обновления содержания среднего образования Республики Казахстан</dc:title>
  <dc:creator>Gabit Kussainov</dc:creator>
  <cp:lastModifiedBy>admin</cp:lastModifiedBy>
  <cp:revision>309</cp:revision>
  <dcterms:created xsi:type="dcterms:W3CDTF">2016-05-11T06:34:10Z</dcterms:created>
  <dcterms:modified xsi:type="dcterms:W3CDTF">2021-09-21T14:07:08Z</dcterms:modified>
</cp:coreProperties>
</file>