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0" r:id="rId8"/>
    <p:sldId id="261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6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8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7827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09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133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49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16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1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2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5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9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5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3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0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9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A66B1-3A87-4F9A-894F-05B3E3621978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124F2D-FF0F-4C93-97DE-1950453BB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3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111718" y="767254"/>
            <a:ext cx="8204912" cy="1077740"/>
          </a:xfrm>
        </p:spPr>
        <p:txBody>
          <a:bodyPr>
            <a:noAutofit/>
          </a:bodyPr>
          <a:lstStyle/>
          <a:p>
            <a:r>
              <a:rPr lang="ru-RU" sz="7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uk-UA" sz="7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 </a:t>
            </a:r>
            <a:r>
              <a:rPr lang="en-US" sz="7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2076" y="2198963"/>
            <a:ext cx="5260292" cy="393937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272368" y="5676672"/>
            <a:ext cx="378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17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6249" y="1109202"/>
            <a:ext cx="9743089" cy="4516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endParaRPr lang="uk-UA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Times New Roman" panose="02020603050405020304" pitchFamily="18" charset="0"/>
              <a:buChar char="₊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продуктами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Times New Roman" panose="02020603050405020304" pitchFamily="18" charset="0"/>
              <a:buChar char="₊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Times New Roman" panose="02020603050405020304" pitchFamily="18" charset="0"/>
              <a:buChar char="₊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Times New Roman" panose="02020603050405020304" pitchFamily="18" charset="0"/>
              <a:buChar char="₊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endParaRPr lang="uk-U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Times New Roman" panose="02020603050405020304" pitchFamily="18" charset="0"/>
              <a:buChar char="₊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endParaRPr lang="uk-U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Times New Roman" panose="02020603050405020304" pitchFamily="18" charset="0"/>
              <a:buChar char="₊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0811" y="3367512"/>
            <a:ext cx="3068527" cy="306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641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795" y="2852303"/>
            <a:ext cx="8911687" cy="1280890"/>
          </a:xfrm>
        </p:spPr>
        <p:txBody>
          <a:bodyPr/>
          <a:lstStyle/>
          <a:p>
            <a:pPr algn="ctr"/>
            <a:r>
              <a:rPr lang="uk-UA" dirty="0">
                <a:latin typeface="Days" panose="02000505000000020004" pitchFamily="50" charset="0"/>
              </a:rPr>
              <a:t>Дякую за увагу ;-)</a:t>
            </a:r>
            <a:endParaRPr lang="en-US" dirty="0">
              <a:latin typeface="Days" panose="0200050500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843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2467" y="4510490"/>
            <a:ext cx="10352691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(англ.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Quality Management, TQM)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агальноорганізаційний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741" y="378372"/>
            <a:ext cx="6858417" cy="376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853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60329" y="313773"/>
            <a:ext cx="9827173" cy="6544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000" algn="just">
              <a:lnSpc>
                <a:spcPct val="130000"/>
              </a:lnSpc>
            </a:pP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стартувала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США з практики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присудження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виробленої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40000" algn="just">
              <a:lnSpc>
                <a:spcPct val="130000"/>
              </a:lnSpc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000" algn="just">
              <a:lnSpc>
                <a:spcPct val="130000"/>
              </a:lnSpc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і над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персоналу.</a:t>
            </a:r>
          </a:p>
          <a:p>
            <a:pPr indent="540000" algn="just">
              <a:lnSpc>
                <a:spcPct val="130000"/>
              </a:lnSpc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000" algn="just">
              <a:lnSpc>
                <a:spcPct val="130000"/>
              </a:lnSpc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3-х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300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16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28192" y="1517411"/>
            <a:ext cx="9490842" cy="2873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000" algn="just">
              <a:lnSpc>
                <a:spcPct val="130000"/>
              </a:lnSpc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40000" algn="just">
              <a:lnSpc>
                <a:spcPct val="130000"/>
              </a:lnSpc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000" algn="just">
              <a:lnSpc>
                <a:spcPct val="130000"/>
              </a:lnSpc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лежать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300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53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49" y="73572"/>
            <a:ext cx="11783857" cy="6695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834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15559" y="1102595"/>
            <a:ext cx="5234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99393" y="1994394"/>
            <a:ext cx="6432331" cy="204951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клієнтові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454868" y="4515296"/>
            <a:ext cx="6432331" cy="204951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піднімаючи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98427" y="341385"/>
            <a:ext cx="6138042" cy="105103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9" name="Прямая со стрелкой 8"/>
          <p:cNvCxnSpPr>
            <a:stCxn id="7" idx="2"/>
            <a:endCxn id="5" idx="3"/>
          </p:cNvCxnSpPr>
          <p:nvPr/>
        </p:nvCxnSpPr>
        <p:spPr>
          <a:xfrm flipH="1">
            <a:off x="3615559" y="1392420"/>
            <a:ext cx="3951889" cy="601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7" idx="2"/>
            <a:endCxn id="6" idx="3"/>
          </p:cNvCxnSpPr>
          <p:nvPr/>
        </p:nvCxnSpPr>
        <p:spPr>
          <a:xfrm>
            <a:off x="7567448" y="1392420"/>
            <a:ext cx="1103586" cy="3122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886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90953" y="304800"/>
            <a:ext cx="98166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Едварда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Демінга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2264" y="1379577"/>
            <a:ext cx="1065748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Встановіть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планом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Прийміть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Покладіть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аудиту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Припиніть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грунтуючись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працюйте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поліпшити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контролю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Заснувати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Навчіть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заснував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257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1525" y="602951"/>
            <a:ext cx="10115166" cy="459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Викорінити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Усуньте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бар'єри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Уникайте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порожніх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гасел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Мінімізуйте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оптимізуйте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пишатися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майстерністю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Заохочуйте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стимулюйте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перекваліфікації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Перетворюйте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1525" y="5605431"/>
            <a:ext cx="1026230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000" algn="just"/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є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знищити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648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39614" y="579782"/>
            <a:ext cx="10174014" cy="5855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смертельних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</a:t>
            </a: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000" algn="just"/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ліквідовані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ліквідувати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хвороб, вони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перешкодити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TQM,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й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знищити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540000" algn="just"/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000"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Ось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/>
          </a:p>
          <a:p>
            <a:pPr marL="285750" indent="-285750" algn="just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головною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лінією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Текучка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5589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406</Words>
  <Application>Microsoft Office PowerPoint</Application>
  <PresentationFormat>Широкоэкранный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Century Gothic</vt:lpstr>
      <vt:lpstr>Days</vt:lpstr>
      <vt:lpstr>Times New Roman</vt:lpstr>
      <vt:lpstr>Wingdings</vt:lpstr>
      <vt:lpstr>Wingdings 3</vt:lpstr>
      <vt:lpstr>Легкий дым</vt:lpstr>
      <vt:lpstr>Суть концепції TQM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 ;-)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Суть концепції TQM</dc:title>
  <dc:creator>Asus</dc:creator>
  <cp:lastModifiedBy>Inna</cp:lastModifiedBy>
  <cp:revision>11</cp:revision>
  <dcterms:created xsi:type="dcterms:W3CDTF">2020-03-04T17:13:58Z</dcterms:created>
  <dcterms:modified xsi:type="dcterms:W3CDTF">2020-04-02T13:07:02Z</dcterms:modified>
</cp:coreProperties>
</file>