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sldIdLst>
    <p:sldId id="256" r:id="rId2"/>
    <p:sldId id="272" r:id="rId3"/>
    <p:sldId id="259" r:id="rId4"/>
    <p:sldId id="260" r:id="rId5"/>
    <p:sldId id="261" r:id="rId6"/>
    <p:sldId id="257" r:id="rId7"/>
    <p:sldId id="258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C816"/>
    <a:srgbClr val="DB2203"/>
    <a:srgbClr val="179DC7"/>
    <a:srgbClr val="C11D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E14240-1B07-448E-9330-773DC1D0BE9C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596246-97E2-47D3-A3F0-C5C7F820C9A7}">
      <dgm:prSet phldrT="[Текст]"/>
      <dgm:spPr>
        <a:solidFill>
          <a:srgbClr val="C11D92"/>
        </a:solidFill>
      </dgm:spPr>
      <dgm:t>
        <a:bodyPr/>
        <a:lstStyle/>
        <a:p>
          <a:r>
            <a:rPr lang="ru-RU" dirty="0" err="1" smtClean="0"/>
            <a:t>Радість,задоволення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перемоги</a:t>
          </a:r>
          <a:endParaRPr lang="ru-RU" dirty="0"/>
        </a:p>
      </dgm:t>
    </dgm:pt>
    <dgm:pt modelId="{BA250B77-D7F8-4F5E-8856-693B733627E1}" type="parTrans" cxnId="{5ED4DAD6-34F4-4BD6-AF57-451247C0A82F}">
      <dgm:prSet/>
      <dgm:spPr/>
      <dgm:t>
        <a:bodyPr/>
        <a:lstStyle/>
        <a:p>
          <a:endParaRPr lang="ru-RU"/>
        </a:p>
      </dgm:t>
    </dgm:pt>
    <dgm:pt modelId="{CF4C9678-6EA8-47D0-AE0E-B34C78230C03}" type="sibTrans" cxnId="{5ED4DAD6-34F4-4BD6-AF57-451247C0A82F}">
      <dgm:prSet/>
      <dgm:spPr/>
      <dgm:t>
        <a:bodyPr/>
        <a:lstStyle/>
        <a:p>
          <a:endParaRPr lang="ru-RU"/>
        </a:p>
      </dgm:t>
    </dgm:pt>
    <dgm:pt modelId="{64B2AB8D-68E4-4EE2-8D3F-1AACA83AE457}">
      <dgm:prSet phldrT="[Текст]"/>
      <dgm:spPr>
        <a:solidFill>
          <a:srgbClr val="38C816"/>
        </a:solidFill>
      </dgm:spPr>
      <dgm:t>
        <a:bodyPr/>
        <a:lstStyle/>
        <a:p>
          <a:r>
            <a:rPr lang="ru-RU" dirty="0" smtClean="0"/>
            <a:t>Не </a:t>
          </a:r>
          <a:r>
            <a:rPr lang="ru-RU" dirty="0" err="1" smtClean="0"/>
            <a:t>боїмося</a:t>
          </a:r>
          <a:r>
            <a:rPr lang="ru-RU" dirty="0" smtClean="0"/>
            <a:t> </a:t>
          </a:r>
          <a:r>
            <a:rPr lang="ru-RU" dirty="0" err="1" smtClean="0"/>
            <a:t>програти</a:t>
          </a:r>
          <a:r>
            <a:rPr lang="ru-RU" dirty="0" smtClean="0"/>
            <a:t>, </a:t>
          </a:r>
          <a:r>
            <a:rPr lang="ru-RU" dirty="0" err="1" smtClean="0"/>
            <a:t>бо</a:t>
          </a:r>
          <a:r>
            <a:rPr lang="ru-RU" smtClean="0"/>
            <a:t> завжди</a:t>
          </a:r>
          <a:r>
            <a:rPr lang="ru-RU" dirty="0" smtClean="0"/>
            <a:t> </a:t>
          </a:r>
          <a:r>
            <a:rPr lang="ru-RU" dirty="0" err="1" smtClean="0"/>
            <a:t>можна</a:t>
          </a:r>
          <a:r>
            <a:rPr lang="ru-RU" dirty="0" smtClean="0"/>
            <a:t> </a:t>
          </a:r>
          <a:r>
            <a:rPr lang="ru-RU" dirty="0" err="1" smtClean="0"/>
            <a:t>почати</a:t>
          </a:r>
          <a:r>
            <a:rPr lang="ru-RU" dirty="0" smtClean="0"/>
            <a:t> заново</a:t>
          </a:r>
          <a:endParaRPr lang="ru-RU" dirty="0"/>
        </a:p>
      </dgm:t>
    </dgm:pt>
    <dgm:pt modelId="{C9BAD9E0-E5AF-44BD-818D-E624CB215055}" type="parTrans" cxnId="{EEC617D1-4287-405E-A9CE-ADCAB78FA5D2}">
      <dgm:prSet/>
      <dgm:spPr/>
      <dgm:t>
        <a:bodyPr/>
        <a:lstStyle/>
        <a:p>
          <a:endParaRPr lang="ru-RU"/>
        </a:p>
      </dgm:t>
    </dgm:pt>
    <dgm:pt modelId="{27AEB6C7-FA55-48DE-9E08-EFC06CC85977}" type="sibTrans" cxnId="{EEC617D1-4287-405E-A9CE-ADCAB78FA5D2}">
      <dgm:prSet/>
      <dgm:spPr/>
      <dgm:t>
        <a:bodyPr/>
        <a:lstStyle/>
        <a:p>
          <a:endParaRPr lang="ru-RU"/>
        </a:p>
      </dgm:t>
    </dgm:pt>
    <dgm:pt modelId="{C0F5CEE7-FDA1-4985-928D-D4765B37B5E9}">
      <dgm:prSet phldrT="[Текст]"/>
      <dgm:spPr>
        <a:solidFill>
          <a:srgbClr val="179DC7"/>
        </a:solidFill>
      </dgm:spPr>
      <dgm:t>
        <a:bodyPr/>
        <a:lstStyle/>
        <a:p>
          <a:r>
            <a:rPr lang="ru-RU" dirty="0" smtClean="0"/>
            <a:t>Тому, </a:t>
          </a:r>
          <a:r>
            <a:rPr lang="ru-RU" dirty="0" err="1" smtClean="0"/>
            <a:t>що</a:t>
          </a:r>
          <a:r>
            <a:rPr lang="ru-RU" dirty="0" smtClean="0"/>
            <a:t> весело</a:t>
          </a:r>
          <a:endParaRPr lang="ru-RU" dirty="0"/>
        </a:p>
      </dgm:t>
    </dgm:pt>
    <dgm:pt modelId="{0568219E-3099-4F51-8F92-9F78F5053C8E}" type="parTrans" cxnId="{F9DF2D5D-FC53-42C0-9174-F3C1F925D01F}">
      <dgm:prSet/>
      <dgm:spPr/>
      <dgm:t>
        <a:bodyPr/>
        <a:lstStyle/>
        <a:p>
          <a:endParaRPr lang="ru-RU"/>
        </a:p>
      </dgm:t>
    </dgm:pt>
    <dgm:pt modelId="{902FFF9C-2CD1-44F0-ACA2-4C698F15CD84}" type="sibTrans" cxnId="{F9DF2D5D-FC53-42C0-9174-F3C1F925D01F}">
      <dgm:prSet/>
      <dgm:spPr/>
      <dgm:t>
        <a:bodyPr/>
        <a:lstStyle/>
        <a:p>
          <a:endParaRPr lang="ru-RU"/>
        </a:p>
      </dgm:t>
    </dgm:pt>
    <dgm:pt modelId="{2A7EE5B3-5C5F-4C48-82CF-5E424FA411CE}">
      <dgm:prSet phldrT="[Текст]"/>
      <dgm:spPr>
        <a:solidFill>
          <a:srgbClr val="DB2203"/>
        </a:solidFill>
      </dgm:spPr>
      <dgm:t>
        <a:bodyPr/>
        <a:lstStyle/>
        <a:p>
          <a:r>
            <a:rPr lang="ru-RU" dirty="0" err="1" smtClean="0"/>
            <a:t>Почуття</a:t>
          </a:r>
          <a:r>
            <a:rPr lang="ru-RU" dirty="0" smtClean="0"/>
            <a:t> </a:t>
          </a:r>
          <a:r>
            <a:rPr lang="ru-RU" dirty="0" err="1" smtClean="0"/>
            <a:t>переваги</a:t>
          </a:r>
          <a:endParaRPr lang="ru-RU" dirty="0"/>
        </a:p>
      </dgm:t>
    </dgm:pt>
    <dgm:pt modelId="{7036A6F7-577E-4792-9984-52DF2237D41E}" type="parTrans" cxnId="{6F7817D4-DDFC-4596-9481-DE6AF54E0913}">
      <dgm:prSet/>
      <dgm:spPr/>
      <dgm:t>
        <a:bodyPr/>
        <a:lstStyle/>
        <a:p>
          <a:endParaRPr lang="ru-RU"/>
        </a:p>
      </dgm:t>
    </dgm:pt>
    <dgm:pt modelId="{FC624830-8A7B-490C-AC66-3592E8142364}" type="sibTrans" cxnId="{6F7817D4-DDFC-4596-9481-DE6AF54E0913}">
      <dgm:prSet/>
      <dgm:spPr/>
      <dgm:t>
        <a:bodyPr/>
        <a:lstStyle/>
        <a:p>
          <a:endParaRPr lang="ru-RU"/>
        </a:p>
      </dgm:t>
    </dgm:pt>
    <dgm:pt modelId="{6A42632B-1BCC-4107-9124-1B2C72C09921}">
      <dgm:prSet phldrT="[Текст]"/>
      <dgm:spPr>
        <a:solidFill>
          <a:srgbClr val="FFC000"/>
        </a:solidFill>
      </dgm:spPr>
      <dgm:t>
        <a:bodyPr/>
        <a:lstStyle/>
        <a:p>
          <a:r>
            <a:rPr lang="ru-RU" dirty="0" err="1" smtClean="0"/>
            <a:t>Цікавий</a:t>
          </a:r>
          <a:r>
            <a:rPr lang="ru-RU" dirty="0" smtClean="0"/>
            <a:t> </a:t>
          </a:r>
          <a:r>
            <a:rPr lang="ru-RU" dirty="0" err="1" smtClean="0"/>
            <a:t>процес</a:t>
          </a:r>
          <a:endParaRPr lang="ru-RU" dirty="0"/>
        </a:p>
      </dgm:t>
    </dgm:pt>
    <dgm:pt modelId="{CD664E40-DBDA-425E-99BD-12C055C6367E}" type="parTrans" cxnId="{18643B63-95BA-43DC-9A71-BD0AFAFD2471}">
      <dgm:prSet/>
      <dgm:spPr/>
      <dgm:t>
        <a:bodyPr/>
        <a:lstStyle/>
        <a:p>
          <a:endParaRPr lang="ru-RU"/>
        </a:p>
      </dgm:t>
    </dgm:pt>
    <dgm:pt modelId="{5B3D7395-3E1E-456B-B3DC-5F8E58EF1501}" type="sibTrans" cxnId="{18643B63-95BA-43DC-9A71-BD0AFAFD2471}">
      <dgm:prSet/>
      <dgm:spPr/>
      <dgm:t>
        <a:bodyPr/>
        <a:lstStyle/>
        <a:p>
          <a:endParaRPr lang="ru-RU"/>
        </a:p>
      </dgm:t>
    </dgm:pt>
    <dgm:pt modelId="{F3BD359D-690C-49F1-B7E6-608466DBF0D6}" type="pres">
      <dgm:prSet presAssocID="{27E14240-1B07-448E-9330-773DC1D0BE9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19C68C-F0E8-4F09-B927-47F06A48567F}" type="pres">
      <dgm:prSet presAssocID="{3F596246-97E2-47D3-A3F0-C5C7F820C9A7}" presName="node" presStyleLbl="node1" presStyleIdx="0" presStyleCnt="5" custScaleX="171065" custRadScaleRad="101555" custRadScaleInc="71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8C94D3-0784-4FDA-A04C-4AC20A80D261}" type="pres">
      <dgm:prSet presAssocID="{3F596246-97E2-47D3-A3F0-C5C7F820C9A7}" presName="spNode" presStyleCnt="0"/>
      <dgm:spPr/>
    </dgm:pt>
    <dgm:pt modelId="{E092965E-590B-450D-9EF4-08BCB338931D}" type="pres">
      <dgm:prSet presAssocID="{CF4C9678-6EA8-47D0-AE0E-B34C78230C03}" presName="sibTrans" presStyleLbl="sibTrans1D1" presStyleIdx="0" presStyleCnt="5"/>
      <dgm:spPr/>
      <dgm:t>
        <a:bodyPr/>
        <a:lstStyle/>
        <a:p>
          <a:endParaRPr lang="ru-RU"/>
        </a:p>
      </dgm:t>
    </dgm:pt>
    <dgm:pt modelId="{9DA8B1B8-90E5-45C9-B635-3774CB5E7B15}" type="pres">
      <dgm:prSet presAssocID="{64B2AB8D-68E4-4EE2-8D3F-1AACA83AE457}" presName="node" presStyleLbl="node1" presStyleIdx="1" presStyleCnt="5" custScaleX="160776" custScaleY="137831" custRadScaleRad="109020" custRadScaleInc="63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262562-17E2-41B0-B4CF-C4AFBFA0D29E}" type="pres">
      <dgm:prSet presAssocID="{64B2AB8D-68E4-4EE2-8D3F-1AACA83AE457}" presName="spNode" presStyleCnt="0"/>
      <dgm:spPr/>
    </dgm:pt>
    <dgm:pt modelId="{BA512A38-253A-4CDA-9D12-B08D2D69F0E9}" type="pres">
      <dgm:prSet presAssocID="{27AEB6C7-FA55-48DE-9E08-EFC06CC85977}" presName="sibTrans" presStyleLbl="sibTrans1D1" presStyleIdx="1" presStyleCnt="5"/>
      <dgm:spPr/>
      <dgm:t>
        <a:bodyPr/>
        <a:lstStyle/>
        <a:p>
          <a:endParaRPr lang="ru-RU"/>
        </a:p>
      </dgm:t>
    </dgm:pt>
    <dgm:pt modelId="{6D79B7E1-6649-4BE9-8A7C-0EEFD88CDB37}" type="pres">
      <dgm:prSet presAssocID="{C0F5CEE7-FDA1-4985-928D-D4765B37B5E9}" presName="node" presStyleLbl="node1" presStyleIdx="2" presStyleCnt="5" custScaleX="144127" custScaleY="114102" custRadScaleRad="115153" custRadScaleInc="-39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DE3257-9E20-41EC-AD3F-ADAC0F0C91CA}" type="pres">
      <dgm:prSet presAssocID="{C0F5CEE7-FDA1-4985-928D-D4765B37B5E9}" presName="spNode" presStyleCnt="0"/>
      <dgm:spPr/>
    </dgm:pt>
    <dgm:pt modelId="{DC278621-682A-4C08-9C73-A0FF65BF47E8}" type="pres">
      <dgm:prSet presAssocID="{902FFF9C-2CD1-44F0-ACA2-4C698F15CD84}" presName="sibTrans" presStyleLbl="sibTrans1D1" presStyleIdx="2" presStyleCnt="5"/>
      <dgm:spPr/>
      <dgm:t>
        <a:bodyPr/>
        <a:lstStyle/>
        <a:p>
          <a:endParaRPr lang="ru-RU"/>
        </a:p>
      </dgm:t>
    </dgm:pt>
    <dgm:pt modelId="{10059302-177D-413E-917D-B7DBF467E8E1}" type="pres">
      <dgm:prSet presAssocID="{2A7EE5B3-5C5F-4C48-82CF-5E424FA411CE}" presName="node" presStyleLbl="node1" presStyleIdx="3" presStyleCnt="5" custScaleX="127454" custScaleY="119448" custRadScaleRad="106134" custRadScaleInc="238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4CA6D7-2E8F-4171-88F9-57CD4DD77C9F}" type="pres">
      <dgm:prSet presAssocID="{2A7EE5B3-5C5F-4C48-82CF-5E424FA411CE}" presName="spNode" presStyleCnt="0"/>
      <dgm:spPr/>
    </dgm:pt>
    <dgm:pt modelId="{A9DE2C5F-37D5-4408-9EB8-EA88FF192632}" type="pres">
      <dgm:prSet presAssocID="{FC624830-8A7B-490C-AC66-3592E8142364}" presName="sibTrans" presStyleLbl="sibTrans1D1" presStyleIdx="3" presStyleCnt="5"/>
      <dgm:spPr/>
      <dgm:t>
        <a:bodyPr/>
        <a:lstStyle/>
        <a:p>
          <a:endParaRPr lang="ru-RU"/>
        </a:p>
      </dgm:t>
    </dgm:pt>
    <dgm:pt modelId="{C8477C00-D49F-4F4B-97DD-A2F64C15D401}" type="pres">
      <dgm:prSet presAssocID="{6A42632B-1BCC-4107-9124-1B2C72C09921}" presName="node" presStyleLbl="node1" presStyleIdx="4" presStyleCnt="5" custScaleX="174368" custScaleY="1355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A174E9-0DE1-4C68-A5F3-114D332A9036}" type="pres">
      <dgm:prSet presAssocID="{6A42632B-1BCC-4107-9124-1B2C72C09921}" presName="spNode" presStyleCnt="0"/>
      <dgm:spPr/>
    </dgm:pt>
    <dgm:pt modelId="{83766BFF-BA2A-4DDD-90EE-0DAE02FB2460}" type="pres">
      <dgm:prSet presAssocID="{5B3D7395-3E1E-456B-B3DC-5F8E58EF1501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5ED4DAD6-34F4-4BD6-AF57-451247C0A82F}" srcId="{27E14240-1B07-448E-9330-773DC1D0BE9C}" destId="{3F596246-97E2-47D3-A3F0-C5C7F820C9A7}" srcOrd="0" destOrd="0" parTransId="{BA250B77-D7F8-4F5E-8856-693B733627E1}" sibTransId="{CF4C9678-6EA8-47D0-AE0E-B34C78230C03}"/>
    <dgm:cxn modelId="{C559A153-93F5-45FA-A490-29CAD1470A3B}" type="presOf" srcId="{27AEB6C7-FA55-48DE-9E08-EFC06CC85977}" destId="{BA512A38-253A-4CDA-9D12-B08D2D69F0E9}" srcOrd="0" destOrd="0" presId="urn:microsoft.com/office/officeart/2005/8/layout/cycle6"/>
    <dgm:cxn modelId="{23228E59-1130-4C40-92C0-094724027C8F}" type="presOf" srcId="{5B3D7395-3E1E-456B-B3DC-5F8E58EF1501}" destId="{83766BFF-BA2A-4DDD-90EE-0DAE02FB2460}" srcOrd="0" destOrd="0" presId="urn:microsoft.com/office/officeart/2005/8/layout/cycle6"/>
    <dgm:cxn modelId="{24F57C4D-EAB7-46A8-8E2C-5763AC13E89A}" type="presOf" srcId="{27E14240-1B07-448E-9330-773DC1D0BE9C}" destId="{F3BD359D-690C-49F1-B7E6-608466DBF0D6}" srcOrd="0" destOrd="0" presId="urn:microsoft.com/office/officeart/2005/8/layout/cycle6"/>
    <dgm:cxn modelId="{86F25545-BBAD-4678-9B55-BF6BDD9ADD83}" type="presOf" srcId="{CF4C9678-6EA8-47D0-AE0E-B34C78230C03}" destId="{E092965E-590B-450D-9EF4-08BCB338931D}" srcOrd="0" destOrd="0" presId="urn:microsoft.com/office/officeart/2005/8/layout/cycle6"/>
    <dgm:cxn modelId="{350EB5E1-D392-4BB2-9962-25C5BFC2C045}" type="presOf" srcId="{2A7EE5B3-5C5F-4C48-82CF-5E424FA411CE}" destId="{10059302-177D-413E-917D-B7DBF467E8E1}" srcOrd="0" destOrd="0" presId="urn:microsoft.com/office/officeart/2005/8/layout/cycle6"/>
    <dgm:cxn modelId="{A158E41B-EB93-4E0F-9CAF-A56E3139F14F}" type="presOf" srcId="{902FFF9C-2CD1-44F0-ACA2-4C698F15CD84}" destId="{DC278621-682A-4C08-9C73-A0FF65BF47E8}" srcOrd="0" destOrd="0" presId="urn:microsoft.com/office/officeart/2005/8/layout/cycle6"/>
    <dgm:cxn modelId="{95A2F05E-E34A-4E9B-B51E-1FB13EAA8080}" type="presOf" srcId="{3F596246-97E2-47D3-A3F0-C5C7F820C9A7}" destId="{2819C68C-F0E8-4F09-B927-47F06A48567F}" srcOrd="0" destOrd="0" presId="urn:microsoft.com/office/officeart/2005/8/layout/cycle6"/>
    <dgm:cxn modelId="{6F7817D4-DDFC-4596-9481-DE6AF54E0913}" srcId="{27E14240-1B07-448E-9330-773DC1D0BE9C}" destId="{2A7EE5B3-5C5F-4C48-82CF-5E424FA411CE}" srcOrd="3" destOrd="0" parTransId="{7036A6F7-577E-4792-9984-52DF2237D41E}" sibTransId="{FC624830-8A7B-490C-AC66-3592E8142364}"/>
    <dgm:cxn modelId="{18643B63-95BA-43DC-9A71-BD0AFAFD2471}" srcId="{27E14240-1B07-448E-9330-773DC1D0BE9C}" destId="{6A42632B-1BCC-4107-9124-1B2C72C09921}" srcOrd="4" destOrd="0" parTransId="{CD664E40-DBDA-425E-99BD-12C055C6367E}" sibTransId="{5B3D7395-3E1E-456B-B3DC-5F8E58EF1501}"/>
    <dgm:cxn modelId="{F9DF2D5D-FC53-42C0-9174-F3C1F925D01F}" srcId="{27E14240-1B07-448E-9330-773DC1D0BE9C}" destId="{C0F5CEE7-FDA1-4985-928D-D4765B37B5E9}" srcOrd="2" destOrd="0" parTransId="{0568219E-3099-4F51-8F92-9F78F5053C8E}" sibTransId="{902FFF9C-2CD1-44F0-ACA2-4C698F15CD84}"/>
    <dgm:cxn modelId="{B26ACC0B-E9A7-4678-87B6-873E8D437A95}" type="presOf" srcId="{6A42632B-1BCC-4107-9124-1B2C72C09921}" destId="{C8477C00-D49F-4F4B-97DD-A2F64C15D401}" srcOrd="0" destOrd="0" presId="urn:microsoft.com/office/officeart/2005/8/layout/cycle6"/>
    <dgm:cxn modelId="{7994922E-54C3-46FF-847E-8720ACE855F6}" type="presOf" srcId="{FC624830-8A7B-490C-AC66-3592E8142364}" destId="{A9DE2C5F-37D5-4408-9EB8-EA88FF192632}" srcOrd="0" destOrd="0" presId="urn:microsoft.com/office/officeart/2005/8/layout/cycle6"/>
    <dgm:cxn modelId="{50B22F5A-ACD9-4E0D-9B43-1B241FB1323C}" type="presOf" srcId="{C0F5CEE7-FDA1-4985-928D-D4765B37B5E9}" destId="{6D79B7E1-6649-4BE9-8A7C-0EEFD88CDB37}" srcOrd="0" destOrd="0" presId="urn:microsoft.com/office/officeart/2005/8/layout/cycle6"/>
    <dgm:cxn modelId="{EEC617D1-4287-405E-A9CE-ADCAB78FA5D2}" srcId="{27E14240-1B07-448E-9330-773DC1D0BE9C}" destId="{64B2AB8D-68E4-4EE2-8D3F-1AACA83AE457}" srcOrd="1" destOrd="0" parTransId="{C9BAD9E0-E5AF-44BD-818D-E624CB215055}" sibTransId="{27AEB6C7-FA55-48DE-9E08-EFC06CC85977}"/>
    <dgm:cxn modelId="{022DBCA8-3C5F-4979-B974-007BC87D12D2}" type="presOf" srcId="{64B2AB8D-68E4-4EE2-8D3F-1AACA83AE457}" destId="{9DA8B1B8-90E5-45C9-B635-3774CB5E7B15}" srcOrd="0" destOrd="0" presId="urn:microsoft.com/office/officeart/2005/8/layout/cycle6"/>
    <dgm:cxn modelId="{F724C8BD-B5C0-4956-ABAE-1833797E3F45}" type="presParOf" srcId="{F3BD359D-690C-49F1-B7E6-608466DBF0D6}" destId="{2819C68C-F0E8-4F09-B927-47F06A48567F}" srcOrd="0" destOrd="0" presId="urn:microsoft.com/office/officeart/2005/8/layout/cycle6"/>
    <dgm:cxn modelId="{DC08E940-9F8B-46DF-A13D-D73F054D0A55}" type="presParOf" srcId="{F3BD359D-690C-49F1-B7E6-608466DBF0D6}" destId="{418C94D3-0784-4FDA-A04C-4AC20A80D261}" srcOrd="1" destOrd="0" presId="urn:microsoft.com/office/officeart/2005/8/layout/cycle6"/>
    <dgm:cxn modelId="{B17C752F-75CB-49B3-ADA7-3596FC49F155}" type="presParOf" srcId="{F3BD359D-690C-49F1-B7E6-608466DBF0D6}" destId="{E092965E-590B-450D-9EF4-08BCB338931D}" srcOrd="2" destOrd="0" presId="urn:microsoft.com/office/officeart/2005/8/layout/cycle6"/>
    <dgm:cxn modelId="{C37D921F-1C7D-4FBF-94BD-158F8CB94AB0}" type="presParOf" srcId="{F3BD359D-690C-49F1-B7E6-608466DBF0D6}" destId="{9DA8B1B8-90E5-45C9-B635-3774CB5E7B15}" srcOrd="3" destOrd="0" presId="urn:microsoft.com/office/officeart/2005/8/layout/cycle6"/>
    <dgm:cxn modelId="{B76A9125-3627-4FA7-94D2-5FAFCB1E581A}" type="presParOf" srcId="{F3BD359D-690C-49F1-B7E6-608466DBF0D6}" destId="{46262562-17E2-41B0-B4CF-C4AFBFA0D29E}" srcOrd="4" destOrd="0" presId="urn:microsoft.com/office/officeart/2005/8/layout/cycle6"/>
    <dgm:cxn modelId="{264F551D-D2E3-4805-8866-422914B25119}" type="presParOf" srcId="{F3BD359D-690C-49F1-B7E6-608466DBF0D6}" destId="{BA512A38-253A-4CDA-9D12-B08D2D69F0E9}" srcOrd="5" destOrd="0" presId="urn:microsoft.com/office/officeart/2005/8/layout/cycle6"/>
    <dgm:cxn modelId="{9798016F-9D07-4701-8E98-F90C75F4429A}" type="presParOf" srcId="{F3BD359D-690C-49F1-B7E6-608466DBF0D6}" destId="{6D79B7E1-6649-4BE9-8A7C-0EEFD88CDB37}" srcOrd="6" destOrd="0" presId="urn:microsoft.com/office/officeart/2005/8/layout/cycle6"/>
    <dgm:cxn modelId="{0809D133-D158-49BD-964B-75C5D1CCBFE7}" type="presParOf" srcId="{F3BD359D-690C-49F1-B7E6-608466DBF0D6}" destId="{0DDE3257-9E20-41EC-AD3F-ADAC0F0C91CA}" srcOrd="7" destOrd="0" presId="urn:microsoft.com/office/officeart/2005/8/layout/cycle6"/>
    <dgm:cxn modelId="{E92B581A-DDCE-40DF-A41A-8A9350B63298}" type="presParOf" srcId="{F3BD359D-690C-49F1-B7E6-608466DBF0D6}" destId="{DC278621-682A-4C08-9C73-A0FF65BF47E8}" srcOrd="8" destOrd="0" presId="urn:microsoft.com/office/officeart/2005/8/layout/cycle6"/>
    <dgm:cxn modelId="{D89CD56F-7602-401C-B05E-4F537BEFD904}" type="presParOf" srcId="{F3BD359D-690C-49F1-B7E6-608466DBF0D6}" destId="{10059302-177D-413E-917D-B7DBF467E8E1}" srcOrd="9" destOrd="0" presId="urn:microsoft.com/office/officeart/2005/8/layout/cycle6"/>
    <dgm:cxn modelId="{026D9CB1-13D2-4C00-93D5-BA089C4EEF08}" type="presParOf" srcId="{F3BD359D-690C-49F1-B7E6-608466DBF0D6}" destId="{564CA6D7-2E8F-4171-88F9-57CD4DD77C9F}" srcOrd="10" destOrd="0" presId="urn:microsoft.com/office/officeart/2005/8/layout/cycle6"/>
    <dgm:cxn modelId="{975EE86B-E3C3-4607-9072-706B4AE80FCC}" type="presParOf" srcId="{F3BD359D-690C-49F1-B7E6-608466DBF0D6}" destId="{A9DE2C5F-37D5-4408-9EB8-EA88FF192632}" srcOrd="11" destOrd="0" presId="urn:microsoft.com/office/officeart/2005/8/layout/cycle6"/>
    <dgm:cxn modelId="{003D3DCB-03DD-4269-95B0-9C59B2FE4B2E}" type="presParOf" srcId="{F3BD359D-690C-49F1-B7E6-608466DBF0D6}" destId="{C8477C00-D49F-4F4B-97DD-A2F64C15D401}" srcOrd="12" destOrd="0" presId="urn:microsoft.com/office/officeart/2005/8/layout/cycle6"/>
    <dgm:cxn modelId="{5C1E44A7-EA19-4A31-B2DF-E3B74384C30E}" type="presParOf" srcId="{F3BD359D-690C-49F1-B7E6-608466DBF0D6}" destId="{64A174E9-0DE1-4C68-A5F3-114D332A9036}" srcOrd="13" destOrd="0" presId="urn:microsoft.com/office/officeart/2005/8/layout/cycle6"/>
    <dgm:cxn modelId="{7FBB3B32-EDAF-43BC-8007-EF89CD10E783}" type="presParOf" srcId="{F3BD359D-690C-49F1-B7E6-608466DBF0D6}" destId="{83766BFF-BA2A-4DDD-90EE-0DAE02FB2460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10B667-3CFB-4202-A107-C97996CEE25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0D6B4B-4DF6-4037-A511-B6027255440E}">
      <dgm:prSet phldrT="[Текст]"/>
      <dgm:spPr/>
      <dgm:t>
        <a:bodyPr/>
        <a:lstStyle/>
        <a:p>
          <a:r>
            <a:rPr lang="uk-UA" dirty="0" smtClean="0"/>
            <a:t>Динаміка</a:t>
          </a:r>
          <a:endParaRPr lang="ru-RU" dirty="0"/>
        </a:p>
      </dgm:t>
    </dgm:pt>
    <dgm:pt modelId="{C8529CE6-217B-436E-A5A5-6E59E2D78D1A}" type="parTrans" cxnId="{88A2AE9A-AFCA-4BA5-BA0E-4EA790CF72F3}">
      <dgm:prSet/>
      <dgm:spPr/>
      <dgm:t>
        <a:bodyPr/>
        <a:lstStyle/>
        <a:p>
          <a:endParaRPr lang="ru-RU"/>
        </a:p>
      </dgm:t>
    </dgm:pt>
    <dgm:pt modelId="{2A5566EC-D591-476F-8E2B-BBBAC74C59A4}" type="sibTrans" cxnId="{88A2AE9A-AFCA-4BA5-BA0E-4EA790CF72F3}">
      <dgm:prSet/>
      <dgm:spPr/>
      <dgm:t>
        <a:bodyPr/>
        <a:lstStyle/>
        <a:p>
          <a:endParaRPr lang="ru-RU"/>
        </a:p>
      </dgm:t>
    </dgm:pt>
    <dgm:pt modelId="{07A8A4D2-60BA-4BD9-BDBA-8CCE133E8650}">
      <dgm:prSet phldrT="[Текст]"/>
      <dgm:spPr/>
      <dgm:t>
        <a:bodyPr/>
        <a:lstStyle/>
        <a:p>
          <a:r>
            <a:rPr lang="uk-UA" dirty="0" smtClean="0"/>
            <a:t>Використання сценаріїв, що вимагають уваги користувача і його дій (реакції) в реальному часі</a:t>
          </a:r>
          <a:endParaRPr lang="ru-RU" dirty="0"/>
        </a:p>
      </dgm:t>
    </dgm:pt>
    <dgm:pt modelId="{81C35D36-F6F2-4C2A-8816-802AE5831149}" type="parTrans" cxnId="{B26BF8EA-3A2D-4648-87B2-0D3A92831646}">
      <dgm:prSet/>
      <dgm:spPr/>
      <dgm:t>
        <a:bodyPr/>
        <a:lstStyle/>
        <a:p>
          <a:endParaRPr lang="ru-RU"/>
        </a:p>
      </dgm:t>
    </dgm:pt>
    <dgm:pt modelId="{8E5AFC23-353E-42BC-AEF5-6C465DFE6F8F}" type="sibTrans" cxnId="{B26BF8EA-3A2D-4648-87B2-0D3A92831646}">
      <dgm:prSet/>
      <dgm:spPr/>
      <dgm:t>
        <a:bodyPr/>
        <a:lstStyle/>
        <a:p>
          <a:endParaRPr lang="ru-RU"/>
        </a:p>
      </dgm:t>
    </dgm:pt>
    <dgm:pt modelId="{89135567-0E2C-4D43-B9A6-1A5D44F67232}">
      <dgm:prSet phldrT="[Текст]"/>
      <dgm:spPr/>
      <dgm:t>
        <a:bodyPr/>
        <a:lstStyle/>
        <a:p>
          <a:r>
            <a:rPr lang="uk-UA" dirty="0" smtClean="0"/>
            <a:t>Механіка</a:t>
          </a:r>
          <a:endParaRPr lang="ru-RU" dirty="0"/>
        </a:p>
      </dgm:t>
    </dgm:pt>
    <dgm:pt modelId="{392A120E-FFBB-4DE9-A506-989FA07C393D}" type="parTrans" cxnId="{6A2B2F21-6BB3-4308-AB28-BF64BD09C01F}">
      <dgm:prSet/>
      <dgm:spPr/>
      <dgm:t>
        <a:bodyPr/>
        <a:lstStyle/>
        <a:p>
          <a:endParaRPr lang="ru-RU"/>
        </a:p>
      </dgm:t>
    </dgm:pt>
    <dgm:pt modelId="{ECA8EDF7-C80C-4E3D-84B3-E327B50D4026}" type="sibTrans" cxnId="{6A2B2F21-6BB3-4308-AB28-BF64BD09C01F}">
      <dgm:prSet/>
      <dgm:spPr/>
      <dgm:t>
        <a:bodyPr/>
        <a:lstStyle/>
        <a:p>
          <a:endParaRPr lang="ru-RU"/>
        </a:p>
      </dgm:t>
    </dgm:pt>
    <dgm:pt modelId="{E0A78095-494D-43EB-8FC5-7B1641017628}">
      <dgm:prSet phldrT="[Текст]"/>
      <dgm:spPr/>
      <dgm:t>
        <a:bodyPr/>
        <a:lstStyle/>
        <a:p>
          <a:r>
            <a:rPr lang="uk-UA" dirty="0" smtClean="0"/>
            <a:t>Використання елементів сценарію, які характерні для ігрового процесу </a:t>
          </a:r>
          <a:r>
            <a:rPr lang="uk-UA" dirty="0" err="1" smtClean="0"/>
            <a:t>–віртуальні</a:t>
          </a:r>
          <a:r>
            <a:rPr lang="uk-UA" dirty="0" smtClean="0"/>
            <a:t> нагороди, бали, статуси, товари</a:t>
          </a:r>
          <a:endParaRPr lang="ru-RU" dirty="0"/>
        </a:p>
      </dgm:t>
    </dgm:pt>
    <dgm:pt modelId="{02B1222F-26B2-4BEA-8EEB-6D2AB72B330B}" type="parTrans" cxnId="{A6D315BE-7561-426A-938A-1869F41B69E4}">
      <dgm:prSet/>
      <dgm:spPr/>
      <dgm:t>
        <a:bodyPr/>
        <a:lstStyle/>
        <a:p>
          <a:endParaRPr lang="ru-RU"/>
        </a:p>
      </dgm:t>
    </dgm:pt>
    <dgm:pt modelId="{F3FF5CA4-E1F5-4EFD-A7F2-8AD886E6E85F}" type="sibTrans" cxnId="{A6D315BE-7561-426A-938A-1869F41B69E4}">
      <dgm:prSet/>
      <dgm:spPr/>
      <dgm:t>
        <a:bodyPr/>
        <a:lstStyle/>
        <a:p>
          <a:endParaRPr lang="ru-RU"/>
        </a:p>
      </dgm:t>
    </dgm:pt>
    <dgm:pt modelId="{CD886736-763B-4CE5-901B-1550DB3D6786}">
      <dgm:prSet phldrT="[Текст]"/>
      <dgm:spPr/>
      <dgm:t>
        <a:bodyPr/>
        <a:lstStyle/>
        <a:p>
          <a:r>
            <a:rPr lang="uk-UA" dirty="0" smtClean="0"/>
            <a:t>Естетика</a:t>
          </a:r>
          <a:endParaRPr lang="ru-RU" dirty="0"/>
        </a:p>
      </dgm:t>
    </dgm:pt>
    <dgm:pt modelId="{571DCA57-CDC6-41B6-A50C-34063F0AB35F}" type="parTrans" cxnId="{282AFBFF-B1FC-4FBB-AE32-F060F2ED4EE1}">
      <dgm:prSet/>
      <dgm:spPr/>
      <dgm:t>
        <a:bodyPr/>
        <a:lstStyle/>
        <a:p>
          <a:endParaRPr lang="ru-RU"/>
        </a:p>
      </dgm:t>
    </dgm:pt>
    <dgm:pt modelId="{F5D859AA-7A49-4203-AE24-A82AA34BDA33}" type="sibTrans" cxnId="{282AFBFF-B1FC-4FBB-AE32-F060F2ED4EE1}">
      <dgm:prSet/>
      <dgm:spPr/>
      <dgm:t>
        <a:bodyPr/>
        <a:lstStyle/>
        <a:p>
          <a:endParaRPr lang="ru-RU"/>
        </a:p>
      </dgm:t>
    </dgm:pt>
    <dgm:pt modelId="{056252C6-C596-4E19-8052-D7DC0303ABFD}">
      <dgm:prSet phldrT="[Текст]"/>
      <dgm:spPr/>
      <dgm:t>
        <a:bodyPr/>
        <a:lstStyle/>
        <a:p>
          <a:r>
            <a:rPr lang="uk-UA" dirty="0" smtClean="0"/>
            <a:t>Створення загального ігрового враження, що сприяє емоційній </a:t>
          </a:r>
          <a:r>
            <a:rPr lang="uk-UA" dirty="0" err="1" smtClean="0"/>
            <a:t>залученості</a:t>
          </a:r>
          <a:endParaRPr lang="ru-RU" dirty="0"/>
        </a:p>
      </dgm:t>
    </dgm:pt>
    <dgm:pt modelId="{877F8C5F-365D-4164-831A-626A30CB3FC1}" type="parTrans" cxnId="{99F175D8-3FE5-4A0A-8424-0D1D87F4BE67}">
      <dgm:prSet/>
      <dgm:spPr/>
      <dgm:t>
        <a:bodyPr/>
        <a:lstStyle/>
        <a:p>
          <a:endParaRPr lang="ru-RU"/>
        </a:p>
      </dgm:t>
    </dgm:pt>
    <dgm:pt modelId="{B09173B5-8625-4E3B-A659-07079F4D3693}" type="sibTrans" cxnId="{99F175D8-3FE5-4A0A-8424-0D1D87F4BE67}">
      <dgm:prSet/>
      <dgm:spPr/>
      <dgm:t>
        <a:bodyPr/>
        <a:lstStyle/>
        <a:p>
          <a:endParaRPr lang="ru-RU"/>
        </a:p>
      </dgm:t>
    </dgm:pt>
    <dgm:pt modelId="{B744DB7C-9255-4052-89FC-AF702CA4A2AB}">
      <dgm:prSet phldrT="[Текст]"/>
      <dgm:spPr/>
      <dgm:t>
        <a:bodyPr/>
        <a:lstStyle/>
        <a:p>
          <a:r>
            <a:rPr lang="uk-UA" dirty="0" smtClean="0"/>
            <a:t>Соціальна взаємодія</a:t>
          </a:r>
          <a:endParaRPr lang="ru-RU" dirty="0"/>
        </a:p>
      </dgm:t>
    </dgm:pt>
    <dgm:pt modelId="{7E066A57-E86A-448D-9B99-2CACA63D5102}" type="parTrans" cxnId="{2E3DA39D-3DD4-4497-BB0C-BBE8226E1DC8}">
      <dgm:prSet/>
      <dgm:spPr/>
      <dgm:t>
        <a:bodyPr/>
        <a:lstStyle/>
        <a:p>
          <a:endParaRPr lang="ru-RU"/>
        </a:p>
      </dgm:t>
    </dgm:pt>
    <dgm:pt modelId="{03F8AA25-E3B7-4E90-9909-5A127DF8A360}" type="sibTrans" cxnId="{2E3DA39D-3DD4-4497-BB0C-BBE8226E1DC8}">
      <dgm:prSet/>
      <dgm:spPr/>
      <dgm:t>
        <a:bodyPr/>
        <a:lstStyle/>
        <a:p>
          <a:endParaRPr lang="ru-RU"/>
        </a:p>
      </dgm:t>
    </dgm:pt>
    <dgm:pt modelId="{6C8F9664-10FD-481B-989D-ED910D5EBA89}">
      <dgm:prSet phldrT="[Текст]"/>
      <dgm:spPr/>
      <dgm:t>
        <a:bodyPr/>
        <a:lstStyle/>
        <a:p>
          <a:r>
            <a:rPr lang="uk-UA" dirty="0" smtClean="0"/>
            <a:t>Використання технік, що забезпечують характерне для ігор взаємодія між користувачами</a:t>
          </a:r>
          <a:endParaRPr lang="ru-RU" dirty="0"/>
        </a:p>
      </dgm:t>
    </dgm:pt>
    <dgm:pt modelId="{DC34525B-35EC-461A-8A48-9F95C9F9B2DC}" type="parTrans" cxnId="{7540ED8D-4C13-4D7C-A856-CA4175B153F5}">
      <dgm:prSet/>
      <dgm:spPr/>
    </dgm:pt>
    <dgm:pt modelId="{80124DA6-918C-4CFE-AC76-5CF6108EEBA5}" type="sibTrans" cxnId="{7540ED8D-4C13-4D7C-A856-CA4175B153F5}">
      <dgm:prSet/>
      <dgm:spPr/>
    </dgm:pt>
    <dgm:pt modelId="{1A032232-AA63-4BF8-B30A-AC6B9B35C51D}" type="pres">
      <dgm:prSet presAssocID="{0510B667-3CFB-4202-A107-C97996CEE25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95816E-33C5-4B10-B07F-73FAA7E0C735}" type="pres">
      <dgm:prSet presAssocID="{870D6B4B-4DF6-4037-A511-B6027255440E}" presName="linNode" presStyleCnt="0"/>
      <dgm:spPr/>
    </dgm:pt>
    <dgm:pt modelId="{D2C74C2D-8442-4CB5-8B2E-5AAEB7C7098B}" type="pres">
      <dgm:prSet presAssocID="{870D6B4B-4DF6-4037-A511-B6027255440E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9BDA41-6007-42B1-A043-5C95828C8B26}" type="pres">
      <dgm:prSet presAssocID="{870D6B4B-4DF6-4037-A511-B6027255440E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29BCC3-EA76-453E-8DEA-9886070F7918}" type="pres">
      <dgm:prSet presAssocID="{2A5566EC-D591-476F-8E2B-BBBAC74C59A4}" presName="sp" presStyleCnt="0"/>
      <dgm:spPr/>
    </dgm:pt>
    <dgm:pt modelId="{C0693E40-4C28-4635-AEED-BE6519D209F9}" type="pres">
      <dgm:prSet presAssocID="{89135567-0E2C-4D43-B9A6-1A5D44F67232}" presName="linNode" presStyleCnt="0"/>
      <dgm:spPr/>
    </dgm:pt>
    <dgm:pt modelId="{3703BB0A-D9CB-415C-9667-CAD1959284F4}" type="pres">
      <dgm:prSet presAssocID="{89135567-0E2C-4D43-B9A6-1A5D44F67232}" presName="parentText" presStyleLbl="node1" presStyleIdx="1" presStyleCnt="4" custLinFactNeighborX="-774" custLinFactNeighborY="262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A86135-768D-4890-9375-5E19962C1C4C}" type="pres">
      <dgm:prSet presAssocID="{89135567-0E2C-4D43-B9A6-1A5D44F67232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E30763-774F-4703-B479-020A9E66C8A7}" type="pres">
      <dgm:prSet presAssocID="{ECA8EDF7-C80C-4E3D-84B3-E327B50D4026}" presName="sp" presStyleCnt="0"/>
      <dgm:spPr/>
    </dgm:pt>
    <dgm:pt modelId="{6464F255-A0C7-4CE0-A085-E122CD0DD3A6}" type="pres">
      <dgm:prSet presAssocID="{CD886736-763B-4CE5-901B-1550DB3D6786}" presName="linNode" presStyleCnt="0"/>
      <dgm:spPr/>
    </dgm:pt>
    <dgm:pt modelId="{4D20D36A-9960-472A-BC39-2F1DCCFAD766}" type="pres">
      <dgm:prSet presAssocID="{CD886736-763B-4CE5-901B-1550DB3D6786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EA3E62-0B45-43B3-87C4-04596158791C}" type="pres">
      <dgm:prSet presAssocID="{CD886736-763B-4CE5-901B-1550DB3D6786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E32925-FF1C-4CE0-8F9E-780416F4D8A4}" type="pres">
      <dgm:prSet presAssocID="{F5D859AA-7A49-4203-AE24-A82AA34BDA33}" presName="sp" presStyleCnt="0"/>
      <dgm:spPr/>
    </dgm:pt>
    <dgm:pt modelId="{A5F9B1F4-73B4-44CC-A671-0D1BFCCE88B2}" type="pres">
      <dgm:prSet presAssocID="{B744DB7C-9255-4052-89FC-AF702CA4A2AB}" presName="linNode" presStyleCnt="0"/>
      <dgm:spPr/>
    </dgm:pt>
    <dgm:pt modelId="{6E630B45-F625-4E8A-A622-90E6B798F480}" type="pres">
      <dgm:prSet presAssocID="{B744DB7C-9255-4052-89FC-AF702CA4A2AB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3E03A6-B80A-422B-A2B4-C6423DD759F3}" type="pres">
      <dgm:prSet presAssocID="{B744DB7C-9255-4052-89FC-AF702CA4A2AB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DB4423-A4DB-4703-BA4A-194737DFC075}" type="presOf" srcId="{B744DB7C-9255-4052-89FC-AF702CA4A2AB}" destId="{6E630B45-F625-4E8A-A622-90E6B798F480}" srcOrd="0" destOrd="0" presId="urn:microsoft.com/office/officeart/2005/8/layout/vList5"/>
    <dgm:cxn modelId="{F11E9227-80B4-44E4-8EC0-BC4C87B1066C}" type="presOf" srcId="{0510B667-3CFB-4202-A107-C97996CEE25D}" destId="{1A032232-AA63-4BF8-B30A-AC6B9B35C51D}" srcOrd="0" destOrd="0" presId="urn:microsoft.com/office/officeart/2005/8/layout/vList5"/>
    <dgm:cxn modelId="{54BC8641-ED2C-4B56-932E-4B349E785C89}" type="presOf" srcId="{E0A78095-494D-43EB-8FC5-7B1641017628}" destId="{8CA86135-768D-4890-9375-5E19962C1C4C}" srcOrd="0" destOrd="0" presId="urn:microsoft.com/office/officeart/2005/8/layout/vList5"/>
    <dgm:cxn modelId="{515A39C1-855A-4762-89FD-D66A8814D9C7}" type="presOf" srcId="{6C8F9664-10FD-481B-989D-ED910D5EBA89}" destId="{B73E03A6-B80A-422B-A2B4-C6423DD759F3}" srcOrd="0" destOrd="0" presId="urn:microsoft.com/office/officeart/2005/8/layout/vList5"/>
    <dgm:cxn modelId="{A6D315BE-7561-426A-938A-1869F41B69E4}" srcId="{89135567-0E2C-4D43-B9A6-1A5D44F67232}" destId="{E0A78095-494D-43EB-8FC5-7B1641017628}" srcOrd="0" destOrd="0" parTransId="{02B1222F-26B2-4BEA-8EEB-6D2AB72B330B}" sibTransId="{F3FF5CA4-E1F5-4EFD-A7F2-8AD886E6E85F}"/>
    <dgm:cxn modelId="{2E3DA39D-3DD4-4497-BB0C-BBE8226E1DC8}" srcId="{0510B667-3CFB-4202-A107-C97996CEE25D}" destId="{B744DB7C-9255-4052-89FC-AF702CA4A2AB}" srcOrd="3" destOrd="0" parTransId="{7E066A57-E86A-448D-9B99-2CACA63D5102}" sibTransId="{03F8AA25-E3B7-4E90-9909-5A127DF8A360}"/>
    <dgm:cxn modelId="{E140D559-3F49-450A-A7F4-F8D1B42C2CAF}" type="presOf" srcId="{89135567-0E2C-4D43-B9A6-1A5D44F67232}" destId="{3703BB0A-D9CB-415C-9667-CAD1959284F4}" srcOrd="0" destOrd="0" presId="urn:microsoft.com/office/officeart/2005/8/layout/vList5"/>
    <dgm:cxn modelId="{88A2AE9A-AFCA-4BA5-BA0E-4EA790CF72F3}" srcId="{0510B667-3CFB-4202-A107-C97996CEE25D}" destId="{870D6B4B-4DF6-4037-A511-B6027255440E}" srcOrd="0" destOrd="0" parTransId="{C8529CE6-217B-436E-A5A5-6E59E2D78D1A}" sibTransId="{2A5566EC-D591-476F-8E2B-BBBAC74C59A4}"/>
    <dgm:cxn modelId="{F2E69658-EDFA-4DA6-8856-A9A0F15D74FF}" type="presOf" srcId="{870D6B4B-4DF6-4037-A511-B6027255440E}" destId="{D2C74C2D-8442-4CB5-8B2E-5AAEB7C7098B}" srcOrd="0" destOrd="0" presId="urn:microsoft.com/office/officeart/2005/8/layout/vList5"/>
    <dgm:cxn modelId="{7540ED8D-4C13-4D7C-A856-CA4175B153F5}" srcId="{B744DB7C-9255-4052-89FC-AF702CA4A2AB}" destId="{6C8F9664-10FD-481B-989D-ED910D5EBA89}" srcOrd="0" destOrd="0" parTransId="{DC34525B-35EC-461A-8A48-9F95C9F9B2DC}" sibTransId="{80124DA6-918C-4CFE-AC76-5CF6108EEBA5}"/>
    <dgm:cxn modelId="{99F175D8-3FE5-4A0A-8424-0D1D87F4BE67}" srcId="{CD886736-763B-4CE5-901B-1550DB3D6786}" destId="{056252C6-C596-4E19-8052-D7DC0303ABFD}" srcOrd="0" destOrd="0" parTransId="{877F8C5F-365D-4164-831A-626A30CB3FC1}" sibTransId="{B09173B5-8625-4E3B-A659-07079F4D3693}"/>
    <dgm:cxn modelId="{282AFBFF-B1FC-4FBB-AE32-F060F2ED4EE1}" srcId="{0510B667-3CFB-4202-A107-C97996CEE25D}" destId="{CD886736-763B-4CE5-901B-1550DB3D6786}" srcOrd="2" destOrd="0" parTransId="{571DCA57-CDC6-41B6-A50C-34063F0AB35F}" sibTransId="{F5D859AA-7A49-4203-AE24-A82AA34BDA33}"/>
    <dgm:cxn modelId="{B26BF8EA-3A2D-4648-87B2-0D3A92831646}" srcId="{870D6B4B-4DF6-4037-A511-B6027255440E}" destId="{07A8A4D2-60BA-4BD9-BDBA-8CCE133E8650}" srcOrd="0" destOrd="0" parTransId="{81C35D36-F6F2-4C2A-8816-802AE5831149}" sibTransId="{8E5AFC23-353E-42BC-AEF5-6C465DFE6F8F}"/>
    <dgm:cxn modelId="{116DFD17-37AE-402E-B847-3AA78CA33C3A}" type="presOf" srcId="{07A8A4D2-60BA-4BD9-BDBA-8CCE133E8650}" destId="{849BDA41-6007-42B1-A043-5C95828C8B26}" srcOrd="0" destOrd="0" presId="urn:microsoft.com/office/officeart/2005/8/layout/vList5"/>
    <dgm:cxn modelId="{6A2B2F21-6BB3-4308-AB28-BF64BD09C01F}" srcId="{0510B667-3CFB-4202-A107-C97996CEE25D}" destId="{89135567-0E2C-4D43-B9A6-1A5D44F67232}" srcOrd="1" destOrd="0" parTransId="{392A120E-FFBB-4DE9-A506-989FA07C393D}" sibTransId="{ECA8EDF7-C80C-4E3D-84B3-E327B50D4026}"/>
    <dgm:cxn modelId="{D4E84CB8-21BA-47B2-9588-45E16204B784}" type="presOf" srcId="{056252C6-C596-4E19-8052-D7DC0303ABFD}" destId="{88EA3E62-0B45-43B3-87C4-04596158791C}" srcOrd="0" destOrd="0" presId="urn:microsoft.com/office/officeart/2005/8/layout/vList5"/>
    <dgm:cxn modelId="{53D1AAA6-7FA2-42A4-90CC-49749857B465}" type="presOf" srcId="{CD886736-763B-4CE5-901B-1550DB3D6786}" destId="{4D20D36A-9960-472A-BC39-2F1DCCFAD766}" srcOrd="0" destOrd="0" presId="urn:microsoft.com/office/officeart/2005/8/layout/vList5"/>
    <dgm:cxn modelId="{09B93EE8-5955-4687-9F68-BABDFBB4A4B3}" type="presParOf" srcId="{1A032232-AA63-4BF8-B30A-AC6B9B35C51D}" destId="{F895816E-33C5-4B10-B07F-73FAA7E0C735}" srcOrd="0" destOrd="0" presId="urn:microsoft.com/office/officeart/2005/8/layout/vList5"/>
    <dgm:cxn modelId="{2E03A7CA-2B68-45C0-80D2-E5C36B07FAEB}" type="presParOf" srcId="{F895816E-33C5-4B10-B07F-73FAA7E0C735}" destId="{D2C74C2D-8442-4CB5-8B2E-5AAEB7C7098B}" srcOrd="0" destOrd="0" presId="urn:microsoft.com/office/officeart/2005/8/layout/vList5"/>
    <dgm:cxn modelId="{8AE2EB93-E057-4A64-8AF9-4F2AF881AF01}" type="presParOf" srcId="{F895816E-33C5-4B10-B07F-73FAA7E0C735}" destId="{849BDA41-6007-42B1-A043-5C95828C8B26}" srcOrd="1" destOrd="0" presId="urn:microsoft.com/office/officeart/2005/8/layout/vList5"/>
    <dgm:cxn modelId="{00CC74A1-BF64-48AE-8B63-BA0100D94155}" type="presParOf" srcId="{1A032232-AA63-4BF8-B30A-AC6B9B35C51D}" destId="{EF29BCC3-EA76-453E-8DEA-9886070F7918}" srcOrd="1" destOrd="0" presId="urn:microsoft.com/office/officeart/2005/8/layout/vList5"/>
    <dgm:cxn modelId="{49B4929B-D48C-4B3D-8E76-EA77DBA19357}" type="presParOf" srcId="{1A032232-AA63-4BF8-B30A-AC6B9B35C51D}" destId="{C0693E40-4C28-4635-AEED-BE6519D209F9}" srcOrd="2" destOrd="0" presId="urn:microsoft.com/office/officeart/2005/8/layout/vList5"/>
    <dgm:cxn modelId="{A609DB9A-AF94-4124-86F8-DA9D43B7F96B}" type="presParOf" srcId="{C0693E40-4C28-4635-AEED-BE6519D209F9}" destId="{3703BB0A-D9CB-415C-9667-CAD1959284F4}" srcOrd="0" destOrd="0" presId="urn:microsoft.com/office/officeart/2005/8/layout/vList5"/>
    <dgm:cxn modelId="{14FCA13C-64D7-499A-B3DF-E4CC781C3F2C}" type="presParOf" srcId="{C0693E40-4C28-4635-AEED-BE6519D209F9}" destId="{8CA86135-768D-4890-9375-5E19962C1C4C}" srcOrd="1" destOrd="0" presId="urn:microsoft.com/office/officeart/2005/8/layout/vList5"/>
    <dgm:cxn modelId="{DB473ADD-6BF9-4E7E-8CDC-96208D7303FF}" type="presParOf" srcId="{1A032232-AA63-4BF8-B30A-AC6B9B35C51D}" destId="{3AE30763-774F-4703-B479-020A9E66C8A7}" srcOrd="3" destOrd="0" presId="urn:microsoft.com/office/officeart/2005/8/layout/vList5"/>
    <dgm:cxn modelId="{1F20C603-F30E-4841-BEA8-0A76615E0CA4}" type="presParOf" srcId="{1A032232-AA63-4BF8-B30A-AC6B9B35C51D}" destId="{6464F255-A0C7-4CE0-A085-E122CD0DD3A6}" srcOrd="4" destOrd="0" presId="urn:microsoft.com/office/officeart/2005/8/layout/vList5"/>
    <dgm:cxn modelId="{0D112935-E9ED-4B14-A2AE-06B33B1A5260}" type="presParOf" srcId="{6464F255-A0C7-4CE0-A085-E122CD0DD3A6}" destId="{4D20D36A-9960-472A-BC39-2F1DCCFAD766}" srcOrd="0" destOrd="0" presId="urn:microsoft.com/office/officeart/2005/8/layout/vList5"/>
    <dgm:cxn modelId="{1C651E1A-5ED0-43F3-9BE0-C8030EAD0F39}" type="presParOf" srcId="{6464F255-A0C7-4CE0-A085-E122CD0DD3A6}" destId="{88EA3E62-0B45-43B3-87C4-04596158791C}" srcOrd="1" destOrd="0" presId="urn:microsoft.com/office/officeart/2005/8/layout/vList5"/>
    <dgm:cxn modelId="{3134D11F-5F57-438C-91F9-71CF125991F0}" type="presParOf" srcId="{1A032232-AA63-4BF8-B30A-AC6B9B35C51D}" destId="{FDE32925-FF1C-4CE0-8F9E-780416F4D8A4}" srcOrd="5" destOrd="0" presId="urn:microsoft.com/office/officeart/2005/8/layout/vList5"/>
    <dgm:cxn modelId="{596D4BBB-A836-49F1-8DE7-588007E49A60}" type="presParOf" srcId="{1A032232-AA63-4BF8-B30A-AC6B9B35C51D}" destId="{A5F9B1F4-73B4-44CC-A671-0D1BFCCE88B2}" srcOrd="6" destOrd="0" presId="urn:microsoft.com/office/officeart/2005/8/layout/vList5"/>
    <dgm:cxn modelId="{CA44EF8E-934D-4814-90E5-0D90F4003F58}" type="presParOf" srcId="{A5F9B1F4-73B4-44CC-A671-0D1BFCCE88B2}" destId="{6E630B45-F625-4E8A-A622-90E6B798F480}" srcOrd="0" destOrd="0" presId="urn:microsoft.com/office/officeart/2005/8/layout/vList5"/>
    <dgm:cxn modelId="{72198ACF-8B81-4E72-969C-EDFB7FFA5CB3}" type="presParOf" srcId="{A5F9B1F4-73B4-44CC-A671-0D1BFCCE88B2}" destId="{B73E03A6-B80A-422B-A2B4-C6423DD759F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E12500-2A5D-49C5-894B-E428B8C740D8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913DF21E-BBCF-4E07-BEDC-5231B26B536E}">
      <dgm:prSet phldrT="[Текст]"/>
      <dgm:spPr/>
      <dgm:t>
        <a:bodyPr/>
        <a:lstStyle/>
        <a:p>
          <a:r>
            <a:rPr lang="uk-UA" dirty="0" smtClean="0"/>
            <a:t>Прогрес </a:t>
          </a:r>
          <a:r>
            <a:rPr lang="uk-UA" dirty="0" err="1" smtClean="0"/>
            <a:t>–наочне</a:t>
          </a:r>
          <a:r>
            <a:rPr lang="uk-UA" dirty="0" smtClean="0"/>
            <a:t> відображення поступового зростання</a:t>
          </a:r>
          <a:endParaRPr lang="ru-RU" dirty="0"/>
        </a:p>
      </dgm:t>
    </dgm:pt>
    <dgm:pt modelId="{AD86AC09-CD23-470C-BA52-A456E28C0E3F}" type="parTrans" cxnId="{0AD94A87-8419-4E7C-B676-B85BFF58B415}">
      <dgm:prSet/>
      <dgm:spPr/>
      <dgm:t>
        <a:bodyPr/>
        <a:lstStyle/>
        <a:p>
          <a:endParaRPr lang="ru-RU"/>
        </a:p>
      </dgm:t>
    </dgm:pt>
    <dgm:pt modelId="{35E3CFCA-5D82-4217-A0A4-957F9DF821DA}" type="sibTrans" cxnId="{0AD94A87-8419-4E7C-B676-B85BFF58B415}">
      <dgm:prSet/>
      <dgm:spPr/>
      <dgm:t>
        <a:bodyPr/>
        <a:lstStyle/>
        <a:p>
          <a:endParaRPr lang="ru-RU"/>
        </a:p>
      </dgm:t>
    </dgm:pt>
    <dgm:pt modelId="{EDAB768E-328F-4022-BE9A-3D67FD03D628}">
      <dgm:prSet phldrT="[Текст]"/>
      <dgm:spPr/>
      <dgm:t>
        <a:bodyPr/>
        <a:lstStyle/>
        <a:p>
          <a:r>
            <a:rPr lang="uk-UA" dirty="0" smtClean="0"/>
            <a:t>Рівні – розширення та відкриття доступу до контенту</a:t>
          </a:r>
          <a:endParaRPr lang="ru-RU" dirty="0"/>
        </a:p>
      </dgm:t>
    </dgm:pt>
    <dgm:pt modelId="{931833A9-F7AE-49BE-8FCD-4C1AE37B0246}" type="parTrans" cxnId="{F0FC2B8D-7572-4567-8DEC-3A092C771D7B}">
      <dgm:prSet/>
      <dgm:spPr/>
      <dgm:t>
        <a:bodyPr/>
        <a:lstStyle/>
        <a:p>
          <a:endParaRPr lang="ru-RU"/>
        </a:p>
      </dgm:t>
    </dgm:pt>
    <dgm:pt modelId="{BE2D0C1F-7345-4108-BF4E-A304880E6B42}" type="sibTrans" cxnId="{F0FC2B8D-7572-4567-8DEC-3A092C771D7B}">
      <dgm:prSet/>
      <dgm:spPr/>
      <dgm:t>
        <a:bodyPr/>
        <a:lstStyle/>
        <a:p>
          <a:endParaRPr lang="ru-RU"/>
        </a:p>
      </dgm:t>
    </dgm:pt>
    <dgm:pt modelId="{73944A53-80B5-40BB-9FE3-5511684888F8}">
      <dgm:prSet phldrT="[Текст]"/>
      <dgm:spPr/>
      <dgm:t>
        <a:bodyPr/>
        <a:lstStyle/>
        <a:p>
          <a:r>
            <a:rPr lang="uk-UA" dirty="0" smtClean="0"/>
            <a:t>Бали – цифрове позначення значимості вашої роботи</a:t>
          </a:r>
          <a:endParaRPr lang="ru-RU" dirty="0"/>
        </a:p>
      </dgm:t>
    </dgm:pt>
    <dgm:pt modelId="{AE609B85-1E9F-409E-9C7F-9B3D9725B8FD}" type="parTrans" cxnId="{9057870F-11E0-4DA3-96EC-CF50B6802DCD}">
      <dgm:prSet/>
      <dgm:spPr/>
      <dgm:t>
        <a:bodyPr/>
        <a:lstStyle/>
        <a:p>
          <a:endParaRPr lang="ru-RU"/>
        </a:p>
      </dgm:t>
    </dgm:pt>
    <dgm:pt modelId="{443ADE48-98E7-4FF1-A424-8BB462DB9AB8}" type="sibTrans" cxnId="{9057870F-11E0-4DA3-96EC-CF50B6802DCD}">
      <dgm:prSet/>
      <dgm:spPr/>
      <dgm:t>
        <a:bodyPr/>
        <a:lstStyle/>
        <a:p>
          <a:endParaRPr lang="ru-RU"/>
        </a:p>
      </dgm:t>
    </dgm:pt>
    <dgm:pt modelId="{DE0B5B66-5D97-4F7F-8977-5D19410678CA}" type="pres">
      <dgm:prSet presAssocID="{E3E12500-2A5D-49C5-894B-E428B8C740D8}" presName="linearFlow" presStyleCnt="0">
        <dgm:presLayoutVars>
          <dgm:dir/>
          <dgm:resizeHandles val="exact"/>
        </dgm:presLayoutVars>
      </dgm:prSet>
      <dgm:spPr/>
    </dgm:pt>
    <dgm:pt modelId="{DBC556E1-A9F2-40B4-A81B-02F643C3BDD6}" type="pres">
      <dgm:prSet presAssocID="{913DF21E-BBCF-4E07-BEDC-5231B26B536E}" presName="composite" presStyleCnt="0"/>
      <dgm:spPr/>
    </dgm:pt>
    <dgm:pt modelId="{7858FECE-92A7-4CDE-8E96-BE57DEADF83F}" type="pres">
      <dgm:prSet presAssocID="{913DF21E-BBCF-4E07-BEDC-5231B26B536E}" presName="imgShp" presStyleLbl="fgImgPlace1" presStyleIdx="0" presStyleCnt="3"/>
      <dgm:spPr/>
    </dgm:pt>
    <dgm:pt modelId="{F69E91D5-F02A-49BF-8BAA-9C4D99E0B44F}" type="pres">
      <dgm:prSet presAssocID="{913DF21E-BBCF-4E07-BEDC-5231B26B536E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FD8194-6CBA-4A83-8D8C-54D7557D8CE9}" type="pres">
      <dgm:prSet presAssocID="{35E3CFCA-5D82-4217-A0A4-957F9DF821DA}" presName="spacing" presStyleCnt="0"/>
      <dgm:spPr/>
    </dgm:pt>
    <dgm:pt modelId="{568CC804-FB49-4A39-B4A3-034BB19E8ECD}" type="pres">
      <dgm:prSet presAssocID="{EDAB768E-328F-4022-BE9A-3D67FD03D628}" presName="composite" presStyleCnt="0"/>
      <dgm:spPr/>
    </dgm:pt>
    <dgm:pt modelId="{712F2DA3-D5ED-4402-8EAF-F82E017A620B}" type="pres">
      <dgm:prSet presAssocID="{EDAB768E-328F-4022-BE9A-3D67FD03D628}" presName="imgShp" presStyleLbl="fgImgPlace1" presStyleIdx="1" presStyleCnt="3"/>
      <dgm:spPr/>
    </dgm:pt>
    <dgm:pt modelId="{7557AD28-352C-4EA8-AB55-346366747B9E}" type="pres">
      <dgm:prSet presAssocID="{EDAB768E-328F-4022-BE9A-3D67FD03D628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B370F4-F57E-4BBE-9A9C-E6534142C4E6}" type="pres">
      <dgm:prSet presAssocID="{BE2D0C1F-7345-4108-BF4E-A304880E6B42}" presName="spacing" presStyleCnt="0"/>
      <dgm:spPr/>
    </dgm:pt>
    <dgm:pt modelId="{6159A7FE-1A6A-481B-904C-773707DC4A2C}" type="pres">
      <dgm:prSet presAssocID="{73944A53-80B5-40BB-9FE3-5511684888F8}" presName="composite" presStyleCnt="0"/>
      <dgm:spPr/>
    </dgm:pt>
    <dgm:pt modelId="{B5415BA9-B8DC-4113-8765-6E6C987DBF26}" type="pres">
      <dgm:prSet presAssocID="{73944A53-80B5-40BB-9FE3-5511684888F8}" presName="imgShp" presStyleLbl="fgImgPlace1" presStyleIdx="2" presStyleCnt="3"/>
      <dgm:spPr/>
    </dgm:pt>
    <dgm:pt modelId="{455B5C0F-B40D-478B-958F-8CE7D40580BE}" type="pres">
      <dgm:prSet presAssocID="{73944A53-80B5-40BB-9FE3-5511684888F8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D94A87-8419-4E7C-B676-B85BFF58B415}" srcId="{E3E12500-2A5D-49C5-894B-E428B8C740D8}" destId="{913DF21E-BBCF-4E07-BEDC-5231B26B536E}" srcOrd="0" destOrd="0" parTransId="{AD86AC09-CD23-470C-BA52-A456E28C0E3F}" sibTransId="{35E3CFCA-5D82-4217-A0A4-957F9DF821DA}"/>
    <dgm:cxn modelId="{F0FC2B8D-7572-4567-8DEC-3A092C771D7B}" srcId="{E3E12500-2A5D-49C5-894B-E428B8C740D8}" destId="{EDAB768E-328F-4022-BE9A-3D67FD03D628}" srcOrd="1" destOrd="0" parTransId="{931833A9-F7AE-49BE-8FCD-4C1AE37B0246}" sibTransId="{BE2D0C1F-7345-4108-BF4E-A304880E6B42}"/>
    <dgm:cxn modelId="{2B90BD40-87CC-4674-833C-62EF6587D1DA}" type="presOf" srcId="{73944A53-80B5-40BB-9FE3-5511684888F8}" destId="{455B5C0F-B40D-478B-958F-8CE7D40580BE}" srcOrd="0" destOrd="0" presId="urn:microsoft.com/office/officeart/2005/8/layout/vList3"/>
    <dgm:cxn modelId="{9057870F-11E0-4DA3-96EC-CF50B6802DCD}" srcId="{E3E12500-2A5D-49C5-894B-E428B8C740D8}" destId="{73944A53-80B5-40BB-9FE3-5511684888F8}" srcOrd="2" destOrd="0" parTransId="{AE609B85-1E9F-409E-9C7F-9B3D9725B8FD}" sibTransId="{443ADE48-98E7-4FF1-A424-8BB462DB9AB8}"/>
    <dgm:cxn modelId="{399846B7-7653-4866-B592-EE54B8A4B804}" type="presOf" srcId="{913DF21E-BBCF-4E07-BEDC-5231B26B536E}" destId="{F69E91D5-F02A-49BF-8BAA-9C4D99E0B44F}" srcOrd="0" destOrd="0" presId="urn:microsoft.com/office/officeart/2005/8/layout/vList3"/>
    <dgm:cxn modelId="{3C3FECD1-ABA6-4AA7-AC9F-F7D6C4A47184}" type="presOf" srcId="{EDAB768E-328F-4022-BE9A-3D67FD03D628}" destId="{7557AD28-352C-4EA8-AB55-346366747B9E}" srcOrd="0" destOrd="0" presId="urn:microsoft.com/office/officeart/2005/8/layout/vList3"/>
    <dgm:cxn modelId="{BC33A31B-3AE7-4FCF-A480-E04E16CC78A1}" type="presOf" srcId="{E3E12500-2A5D-49C5-894B-E428B8C740D8}" destId="{DE0B5B66-5D97-4F7F-8977-5D19410678CA}" srcOrd="0" destOrd="0" presId="urn:microsoft.com/office/officeart/2005/8/layout/vList3"/>
    <dgm:cxn modelId="{6B72C156-DBD1-4253-9C3B-11103C32B120}" type="presParOf" srcId="{DE0B5B66-5D97-4F7F-8977-5D19410678CA}" destId="{DBC556E1-A9F2-40B4-A81B-02F643C3BDD6}" srcOrd="0" destOrd="0" presId="urn:microsoft.com/office/officeart/2005/8/layout/vList3"/>
    <dgm:cxn modelId="{7F37BF88-CF98-4932-BDEF-6E74A2013136}" type="presParOf" srcId="{DBC556E1-A9F2-40B4-A81B-02F643C3BDD6}" destId="{7858FECE-92A7-4CDE-8E96-BE57DEADF83F}" srcOrd="0" destOrd="0" presId="urn:microsoft.com/office/officeart/2005/8/layout/vList3"/>
    <dgm:cxn modelId="{D145BAC1-46FF-48FD-9F0A-6738E6074E58}" type="presParOf" srcId="{DBC556E1-A9F2-40B4-A81B-02F643C3BDD6}" destId="{F69E91D5-F02A-49BF-8BAA-9C4D99E0B44F}" srcOrd="1" destOrd="0" presId="urn:microsoft.com/office/officeart/2005/8/layout/vList3"/>
    <dgm:cxn modelId="{E73FB4E9-CF7E-4B3F-975B-1DAF819A6B94}" type="presParOf" srcId="{DE0B5B66-5D97-4F7F-8977-5D19410678CA}" destId="{4EFD8194-6CBA-4A83-8D8C-54D7557D8CE9}" srcOrd="1" destOrd="0" presId="urn:microsoft.com/office/officeart/2005/8/layout/vList3"/>
    <dgm:cxn modelId="{0D36ED4C-F247-4166-99CE-05F8B6D8A608}" type="presParOf" srcId="{DE0B5B66-5D97-4F7F-8977-5D19410678CA}" destId="{568CC804-FB49-4A39-B4A3-034BB19E8ECD}" srcOrd="2" destOrd="0" presId="urn:microsoft.com/office/officeart/2005/8/layout/vList3"/>
    <dgm:cxn modelId="{9678BF1B-FF72-47F9-8810-B12E6CBB0383}" type="presParOf" srcId="{568CC804-FB49-4A39-B4A3-034BB19E8ECD}" destId="{712F2DA3-D5ED-4402-8EAF-F82E017A620B}" srcOrd="0" destOrd="0" presId="urn:microsoft.com/office/officeart/2005/8/layout/vList3"/>
    <dgm:cxn modelId="{C6C9D9FE-F471-487F-9303-BEF28CB89AF4}" type="presParOf" srcId="{568CC804-FB49-4A39-B4A3-034BB19E8ECD}" destId="{7557AD28-352C-4EA8-AB55-346366747B9E}" srcOrd="1" destOrd="0" presId="urn:microsoft.com/office/officeart/2005/8/layout/vList3"/>
    <dgm:cxn modelId="{2186CC75-695B-421D-B71D-6B4FA278C69E}" type="presParOf" srcId="{DE0B5B66-5D97-4F7F-8977-5D19410678CA}" destId="{5BB370F4-F57E-4BBE-9A9C-E6534142C4E6}" srcOrd="3" destOrd="0" presId="urn:microsoft.com/office/officeart/2005/8/layout/vList3"/>
    <dgm:cxn modelId="{DCF6F301-1884-4234-9943-D88B1C5D10C1}" type="presParOf" srcId="{DE0B5B66-5D97-4F7F-8977-5D19410678CA}" destId="{6159A7FE-1A6A-481B-904C-773707DC4A2C}" srcOrd="4" destOrd="0" presId="urn:microsoft.com/office/officeart/2005/8/layout/vList3"/>
    <dgm:cxn modelId="{86BDB442-34B9-40CB-B8D5-E9486EF615C5}" type="presParOf" srcId="{6159A7FE-1A6A-481B-904C-773707DC4A2C}" destId="{B5415BA9-B8DC-4113-8765-6E6C987DBF26}" srcOrd="0" destOrd="0" presId="urn:microsoft.com/office/officeart/2005/8/layout/vList3"/>
    <dgm:cxn modelId="{9D5BE3BD-29D4-4448-A964-1642BDDE94B7}" type="presParOf" srcId="{6159A7FE-1A6A-481B-904C-773707DC4A2C}" destId="{455B5C0F-B40D-478B-958F-8CE7D40580B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E12500-2A5D-49C5-894B-E428B8C740D8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913DF21E-BBCF-4E07-BEDC-5231B26B536E}">
      <dgm:prSet phldrT="[Текст]"/>
      <dgm:spPr/>
      <dgm:t>
        <a:bodyPr/>
        <a:lstStyle/>
        <a:p>
          <a:r>
            <a:rPr lang="uk-UA" dirty="0" smtClean="0"/>
            <a:t>Досягнення – отримуйте публічне визнання за завершення роботи</a:t>
          </a:r>
          <a:endParaRPr lang="ru-RU" dirty="0"/>
        </a:p>
      </dgm:t>
    </dgm:pt>
    <dgm:pt modelId="{AD86AC09-CD23-470C-BA52-A456E28C0E3F}" type="parTrans" cxnId="{0AD94A87-8419-4E7C-B676-B85BFF58B415}">
      <dgm:prSet/>
      <dgm:spPr/>
      <dgm:t>
        <a:bodyPr/>
        <a:lstStyle/>
        <a:p>
          <a:endParaRPr lang="ru-RU"/>
        </a:p>
      </dgm:t>
    </dgm:pt>
    <dgm:pt modelId="{35E3CFCA-5D82-4217-A0A4-957F9DF821DA}" type="sibTrans" cxnId="{0AD94A87-8419-4E7C-B676-B85BFF58B415}">
      <dgm:prSet/>
      <dgm:spPr/>
      <dgm:t>
        <a:bodyPr/>
        <a:lstStyle/>
        <a:p>
          <a:endParaRPr lang="ru-RU"/>
        </a:p>
      </dgm:t>
    </dgm:pt>
    <dgm:pt modelId="{EDAB768E-328F-4022-BE9A-3D67FD03D628}">
      <dgm:prSet phldrT="[Текст]"/>
      <dgm:spPr/>
      <dgm:t>
        <a:bodyPr/>
        <a:lstStyle/>
        <a:p>
          <a:r>
            <a:rPr lang="uk-UA" dirty="0" smtClean="0"/>
            <a:t>Нові завдання – входження в систему, щоб отримувати нові завдання</a:t>
          </a:r>
          <a:endParaRPr lang="ru-RU" dirty="0"/>
        </a:p>
      </dgm:t>
    </dgm:pt>
    <dgm:pt modelId="{931833A9-F7AE-49BE-8FCD-4C1AE37B0246}" type="parTrans" cxnId="{F0FC2B8D-7572-4567-8DEC-3A092C771D7B}">
      <dgm:prSet/>
      <dgm:spPr/>
      <dgm:t>
        <a:bodyPr/>
        <a:lstStyle/>
        <a:p>
          <a:endParaRPr lang="ru-RU"/>
        </a:p>
      </dgm:t>
    </dgm:pt>
    <dgm:pt modelId="{BE2D0C1F-7345-4108-BF4E-A304880E6B42}" type="sibTrans" cxnId="{F0FC2B8D-7572-4567-8DEC-3A092C771D7B}">
      <dgm:prSet/>
      <dgm:spPr/>
      <dgm:t>
        <a:bodyPr/>
        <a:lstStyle/>
        <a:p>
          <a:endParaRPr lang="ru-RU"/>
        </a:p>
      </dgm:t>
    </dgm:pt>
    <dgm:pt modelId="{73944A53-80B5-40BB-9FE3-5511684888F8}">
      <dgm:prSet phldrT="[Текст]"/>
      <dgm:spPr/>
      <dgm:t>
        <a:bodyPr/>
        <a:lstStyle/>
        <a:p>
          <a:r>
            <a:rPr lang="uk-UA" dirty="0" smtClean="0"/>
            <a:t>Спільна робота – дії разом, щоб досягти своїх цілей</a:t>
          </a:r>
          <a:endParaRPr lang="ru-RU" dirty="0"/>
        </a:p>
      </dgm:t>
    </dgm:pt>
    <dgm:pt modelId="{AE609B85-1E9F-409E-9C7F-9B3D9725B8FD}" type="parTrans" cxnId="{9057870F-11E0-4DA3-96EC-CF50B6802DCD}">
      <dgm:prSet/>
      <dgm:spPr/>
      <dgm:t>
        <a:bodyPr/>
        <a:lstStyle/>
        <a:p>
          <a:endParaRPr lang="ru-RU"/>
        </a:p>
      </dgm:t>
    </dgm:pt>
    <dgm:pt modelId="{443ADE48-98E7-4FF1-A424-8BB462DB9AB8}" type="sibTrans" cxnId="{9057870F-11E0-4DA3-96EC-CF50B6802DCD}">
      <dgm:prSet/>
      <dgm:spPr/>
      <dgm:t>
        <a:bodyPr/>
        <a:lstStyle/>
        <a:p>
          <a:endParaRPr lang="ru-RU"/>
        </a:p>
      </dgm:t>
    </dgm:pt>
    <dgm:pt modelId="{CFB6610C-B00D-486C-87C6-EF66891B665A}">
      <dgm:prSet phldrT="[Текст]"/>
      <dgm:spPr/>
      <dgm:t>
        <a:bodyPr/>
        <a:lstStyle/>
        <a:p>
          <a:r>
            <a:rPr lang="uk-UA" dirty="0" smtClean="0"/>
            <a:t>Епічне значення – досягти чогось видатного або великого</a:t>
          </a:r>
          <a:endParaRPr lang="ru-RU" dirty="0"/>
        </a:p>
      </dgm:t>
    </dgm:pt>
    <dgm:pt modelId="{F7505A64-A5F4-4DAF-8805-D92C47F739F3}" type="parTrans" cxnId="{6F3B2AC9-37BB-42F3-964F-567AFBE640EE}">
      <dgm:prSet/>
      <dgm:spPr/>
      <dgm:t>
        <a:bodyPr/>
        <a:lstStyle/>
        <a:p>
          <a:endParaRPr lang="ru-RU"/>
        </a:p>
      </dgm:t>
    </dgm:pt>
    <dgm:pt modelId="{81CE1F6E-E127-45AE-BB93-0DB6418445CB}" type="sibTrans" cxnId="{6F3B2AC9-37BB-42F3-964F-567AFBE640EE}">
      <dgm:prSet/>
      <dgm:spPr/>
      <dgm:t>
        <a:bodyPr/>
        <a:lstStyle/>
        <a:p>
          <a:endParaRPr lang="ru-RU"/>
        </a:p>
      </dgm:t>
    </dgm:pt>
    <dgm:pt modelId="{A1062651-A807-433B-9DA3-3E5D299700D5}">
      <dgm:prSet phldrT="[Текст]"/>
      <dgm:spPr/>
      <dgm:t>
        <a:bodyPr/>
        <a:lstStyle/>
        <a:p>
          <a:r>
            <a:rPr lang="uk-UA" dirty="0" smtClean="0"/>
            <a:t>Віртуальність – стимул залучати інших користувачів</a:t>
          </a:r>
          <a:endParaRPr lang="ru-RU" dirty="0"/>
        </a:p>
      </dgm:t>
    </dgm:pt>
    <dgm:pt modelId="{4DC81BE4-ADA7-49D5-A967-0ECFB0CF66C5}" type="parTrans" cxnId="{AF6B164A-C520-49D5-9699-3072899ED842}">
      <dgm:prSet/>
      <dgm:spPr/>
      <dgm:t>
        <a:bodyPr/>
        <a:lstStyle/>
        <a:p>
          <a:endParaRPr lang="ru-RU"/>
        </a:p>
      </dgm:t>
    </dgm:pt>
    <dgm:pt modelId="{23C005D3-9AE3-4356-AAAE-AD65B31C6A4A}" type="sibTrans" cxnId="{AF6B164A-C520-49D5-9699-3072899ED842}">
      <dgm:prSet/>
      <dgm:spPr/>
      <dgm:t>
        <a:bodyPr/>
        <a:lstStyle/>
        <a:p>
          <a:endParaRPr lang="ru-RU"/>
        </a:p>
      </dgm:t>
    </dgm:pt>
    <dgm:pt modelId="{DE0B5B66-5D97-4F7F-8977-5D19410678CA}" type="pres">
      <dgm:prSet presAssocID="{E3E12500-2A5D-49C5-894B-E428B8C740D8}" presName="linearFlow" presStyleCnt="0">
        <dgm:presLayoutVars>
          <dgm:dir/>
          <dgm:resizeHandles val="exact"/>
        </dgm:presLayoutVars>
      </dgm:prSet>
      <dgm:spPr/>
    </dgm:pt>
    <dgm:pt modelId="{DBC556E1-A9F2-40B4-A81B-02F643C3BDD6}" type="pres">
      <dgm:prSet presAssocID="{913DF21E-BBCF-4E07-BEDC-5231B26B536E}" presName="composite" presStyleCnt="0"/>
      <dgm:spPr/>
    </dgm:pt>
    <dgm:pt modelId="{7858FECE-92A7-4CDE-8E96-BE57DEADF83F}" type="pres">
      <dgm:prSet presAssocID="{913DF21E-BBCF-4E07-BEDC-5231B26B536E}" presName="imgShp" presStyleLbl="fgImgPlace1" presStyleIdx="0" presStyleCnt="5"/>
      <dgm:spPr/>
    </dgm:pt>
    <dgm:pt modelId="{F69E91D5-F02A-49BF-8BAA-9C4D99E0B44F}" type="pres">
      <dgm:prSet presAssocID="{913DF21E-BBCF-4E07-BEDC-5231B26B536E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FD8194-6CBA-4A83-8D8C-54D7557D8CE9}" type="pres">
      <dgm:prSet presAssocID="{35E3CFCA-5D82-4217-A0A4-957F9DF821DA}" presName="spacing" presStyleCnt="0"/>
      <dgm:spPr/>
    </dgm:pt>
    <dgm:pt modelId="{568CC804-FB49-4A39-B4A3-034BB19E8ECD}" type="pres">
      <dgm:prSet presAssocID="{EDAB768E-328F-4022-BE9A-3D67FD03D628}" presName="composite" presStyleCnt="0"/>
      <dgm:spPr/>
    </dgm:pt>
    <dgm:pt modelId="{712F2DA3-D5ED-4402-8EAF-F82E017A620B}" type="pres">
      <dgm:prSet presAssocID="{EDAB768E-328F-4022-BE9A-3D67FD03D628}" presName="imgShp" presStyleLbl="fgImgPlace1" presStyleIdx="1" presStyleCnt="5"/>
      <dgm:spPr/>
    </dgm:pt>
    <dgm:pt modelId="{7557AD28-352C-4EA8-AB55-346366747B9E}" type="pres">
      <dgm:prSet presAssocID="{EDAB768E-328F-4022-BE9A-3D67FD03D628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B370F4-F57E-4BBE-9A9C-E6534142C4E6}" type="pres">
      <dgm:prSet presAssocID="{BE2D0C1F-7345-4108-BF4E-A304880E6B42}" presName="spacing" presStyleCnt="0"/>
      <dgm:spPr/>
    </dgm:pt>
    <dgm:pt modelId="{6159A7FE-1A6A-481B-904C-773707DC4A2C}" type="pres">
      <dgm:prSet presAssocID="{73944A53-80B5-40BB-9FE3-5511684888F8}" presName="composite" presStyleCnt="0"/>
      <dgm:spPr/>
    </dgm:pt>
    <dgm:pt modelId="{B5415BA9-B8DC-4113-8765-6E6C987DBF26}" type="pres">
      <dgm:prSet presAssocID="{73944A53-80B5-40BB-9FE3-5511684888F8}" presName="imgShp" presStyleLbl="fgImgPlace1" presStyleIdx="2" presStyleCnt="5"/>
      <dgm:spPr/>
    </dgm:pt>
    <dgm:pt modelId="{455B5C0F-B40D-478B-958F-8CE7D40580BE}" type="pres">
      <dgm:prSet presAssocID="{73944A53-80B5-40BB-9FE3-5511684888F8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C77377-FF5E-4348-97E8-CA90A7C29B74}" type="pres">
      <dgm:prSet presAssocID="{443ADE48-98E7-4FF1-A424-8BB462DB9AB8}" presName="spacing" presStyleCnt="0"/>
      <dgm:spPr/>
    </dgm:pt>
    <dgm:pt modelId="{0E44B9DF-CAD9-44DC-B52B-BB42381AE9FD}" type="pres">
      <dgm:prSet presAssocID="{CFB6610C-B00D-486C-87C6-EF66891B665A}" presName="composite" presStyleCnt="0"/>
      <dgm:spPr/>
    </dgm:pt>
    <dgm:pt modelId="{03A8847E-1518-4047-BD7D-3558946AE506}" type="pres">
      <dgm:prSet presAssocID="{CFB6610C-B00D-486C-87C6-EF66891B665A}" presName="imgShp" presStyleLbl="fgImgPlace1" presStyleIdx="3" presStyleCnt="5"/>
      <dgm:spPr/>
    </dgm:pt>
    <dgm:pt modelId="{D28CFCD8-65B7-45A8-9A15-B59080A71786}" type="pres">
      <dgm:prSet presAssocID="{CFB6610C-B00D-486C-87C6-EF66891B665A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2C0025-1848-472D-8422-80205356DD97}" type="pres">
      <dgm:prSet presAssocID="{81CE1F6E-E127-45AE-BB93-0DB6418445CB}" presName="spacing" presStyleCnt="0"/>
      <dgm:spPr/>
    </dgm:pt>
    <dgm:pt modelId="{64EC4A48-72EF-455A-8806-6C194F778427}" type="pres">
      <dgm:prSet presAssocID="{A1062651-A807-433B-9DA3-3E5D299700D5}" presName="composite" presStyleCnt="0"/>
      <dgm:spPr/>
    </dgm:pt>
    <dgm:pt modelId="{C13F2B59-F9B9-412E-A116-4A2E78F40EB4}" type="pres">
      <dgm:prSet presAssocID="{A1062651-A807-433B-9DA3-3E5D299700D5}" presName="imgShp" presStyleLbl="fgImgPlace1" presStyleIdx="4" presStyleCnt="5"/>
      <dgm:spPr/>
    </dgm:pt>
    <dgm:pt modelId="{2DF93657-D3B3-4C43-BF0D-0C035BB1C3E0}" type="pres">
      <dgm:prSet presAssocID="{A1062651-A807-433B-9DA3-3E5D299700D5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D94A87-8419-4E7C-B676-B85BFF58B415}" srcId="{E3E12500-2A5D-49C5-894B-E428B8C740D8}" destId="{913DF21E-BBCF-4E07-BEDC-5231B26B536E}" srcOrd="0" destOrd="0" parTransId="{AD86AC09-CD23-470C-BA52-A456E28C0E3F}" sibTransId="{35E3CFCA-5D82-4217-A0A4-957F9DF821DA}"/>
    <dgm:cxn modelId="{F0FC2B8D-7572-4567-8DEC-3A092C771D7B}" srcId="{E3E12500-2A5D-49C5-894B-E428B8C740D8}" destId="{EDAB768E-328F-4022-BE9A-3D67FD03D628}" srcOrd="1" destOrd="0" parTransId="{931833A9-F7AE-49BE-8FCD-4C1AE37B0246}" sibTransId="{BE2D0C1F-7345-4108-BF4E-A304880E6B42}"/>
    <dgm:cxn modelId="{AF6B164A-C520-49D5-9699-3072899ED842}" srcId="{E3E12500-2A5D-49C5-894B-E428B8C740D8}" destId="{A1062651-A807-433B-9DA3-3E5D299700D5}" srcOrd="4" destOrd="0" parTransId="{4DC81BE4-ADA7-49D5-A967-0ECFB0CF66C5}" sibTransId="{23C005D3-9AE3-4356-AAAE-AD65B31C6A4A}"/>
    <dgm:cxn modelId="{A09EF016-449D-494C-BCB2-D34EDD8BBF9C}" type="presOf" srcId="{73944A53-80B5-40BB-9FE3-5511684888F8}" destId="{455B5C0F-B40D-478B-958F-8CE7D40580BE}" srcOrd="0" destOrd="0" presId="urn:microsoft.com/office/officeart/2005/8/layout/vList3"/>
    <dgm:cxn modelId="{9057870F-11E0-4DA3-96EC-CF50B6802DCD}" srcId="{E3E12500-2A5D-49C5-894B-E428B8C740D8}" destId="{73944A53-80B5-40BB-9FE3-5511684888F8}" srcOrd="2" destOrd="0" parTransId="{AE609B85-1E9F-409E-9C7F-9B3D9725B8FD}" sibTransId="{443ADE48-98E7-4FF1-A424-8BB462DB9AB8}"/>
    <dgm:cxn modelId="{6F3B2AC9-37BB-42F3-964F-567AFBE640EE}" srcId="{E3E12500-2A5D-49C5-894B-E428B8C740D8}" destId="{CFB6610C-B00D-486C-87C6-EF66891B665A}" srcOrd="3" destOrd="0" parTransId="{F7505A64-A5F4-4DAF-8805-D92C47F739F3}" sibTransId="{81CE1F6E-E127-45AE-BB93-0DB6418445CB}"/>
    <dgm:cxn modelId="{724BF183-C101-4D66-98C4-8D58023E7AF0}" type="presOf" srcId="{A1062651-A807-433B-9DA3-3E5D299700D5}" destId="{2DF93657-D3B3-4C43-BF0D-0C035BB1C3E0}" srcOrd="0" destOrd="0" presId="urn:microsoft.com/office/officeart/2005/8/layout/vList3"/>
    <dgm:cxn modelId="{75D9BFB0-0C95-4BF8-9683-0015DCAE4D19}" type="presOf" srcId="{E3E12500-2A5D-49C5-894B-E428B8C740D8}" destId="{DE0B5B66-5D97-4F7F-8977-5D19410678CA}" srcOrd="0" destOrd="0" presId="urn:microsoft.com/office/officeart/2005/8/layout/vList3"/>
    <dgm:cxn modelId="{E37F412F-1E3D-4A22-9FF9-0EAC9DD3E64D}" type="presOf" srcId="{EDAB768E-328F-4022-BE9A-3D67FD03D628}" destId="{7557AD28-352C-4EA8-AB55-346366747B9E}" srcOrd="0" destOrd="0" presId="urn:microsoft.com/office/officeart/2005/8/layout/vList3"/>
    <dgm:cxn modelId="{DE445BAA-1239-4D3C-9944-36BF21D6A49B}" type="presOf" srcId="{913DF21E-BBCF-4E07-BEDC-5231B26B536E}" destId="{F69E91D5-F02A-49BF-8BAA-9C4D99E0B44F}" srcOrd="0" destOrd="0" presId="urn:microsoft.com/office/officeart/2005/8/layout/vList3"/>
    <dgm:cxn modelId="{B64BC0F0-5AE6-4F2D-BE57-D21FBCC3C412}" type="presOf" srcId="{CFB6610C-B00D-486C-87C6-EF66891B665A}" destId="{D28CFCD8-65B7-45A8-9A15-B59080A71786}" srcOrd="0" destOrd="0" presId="urn:microsoft.com/office/officeart/2005/8/layout/vList3"/>
    <dgm:cxn modelId="{A452672C-3FC1-4FBA-B59C-DEA7A812B173}" type="presParOf" srcId="{DE0B5B66-5D97-4F7F-8977-5D19410678CA}" destId="{DBC556E1-A9F2-40B4-A81B-02F643C3BDD6}" srcOrd="0" destOrd="0" presId="urn:microsoft.com/office/officeart/2005/8/layout/vList3"/>
    <dgm:cxn modelId="{A4FEFD2C-701C-4769-8BD7-A5E209A745FC}" type="presParOf" srcId="{DBC556E1-A9F2-40B4-A81B-02F643C3BDD6}" destId="{7858FECE-92A7-4CDE-8E96-BE57DEADF83F}" srcOrd="0" destOrd="0" presId="urn:microsoft.com/office/officeart/2005/8/layout/vList3"/>
    <dgm:cxn modelId="{64F6A1B5-9831-4964-9C21-AD5A85E3FC9F}" type="presParOf" srcId="{DBC556E1-A9F2-40B4-A81B-02F643C3BDD6}" destId="{F69E91D5-F02A-49BF-8BAA-9C4D99E0B44F}" srcOrd="1" destOrd="0" presId="urn:microsoft.com/office/officeart/2005/8/layout/vList3"/>
    <dgm:cxn modelId="{5B052B13-7D2D-4D5B-BBE1-799CB66E7D09}" type="presParOf" srcId="{DE0B5B66-5D97-4F7F-8977-5D19410678CA}" destId="{4EFD8194-6CBA-4A83-8D8C-54D7557D8CE9}" srcOrd="1" destOrd="0" presId="urn:microsoft.com/office/officeart/2005/8/layout/vList3"/>
    <dgm:cxn modelId="{DE69E129-C395-4220-A1DF-2EAF5EBF0A5C}" type="presParOf" srcId="{DE0B5B66-5D97-4F7F-8977-5D19410678CA}" destId="{568CC804-FB49-4A39-B4A3-034BB19E8ECD}" srcOrd="2" destOrd="0" presId="urn:microsoft.com/office/officeart/2005/8/layout/vList3"/>
    <dgm:cxn modelId="{EBDB4788-B834-4734-8783-E0C515A45F44}" type="presParOf" srcId="{568CC804-FB49-4A39-B4A3-034BB19E8ECD}" destId="{712F2DA3-D5ED-4402-8EAF-F82E017A620B}" srcOrd="0" destOrd="0" presId="urn:microsoft.com/office/officeart/2005/8/layout/vList3"/>
    <dgm:cxn modelId="{AEAC6F01-0581-40BC-A51B-C3D30BA36075}" type="presParOf" srcId="{568CC804-FB49-4A39-B4A3-034BB19E8ECD}" destId="{7557AD28-352C-4EA8-AB55-346366747B9E}" srcOrd="1" destOrd="0" presId="urn:microsoft.com/office/officeart/2005/8/layout/vList3"/>
    <dgm:cxn modelId="{F40A76BF-5EBD-4A42-8240-9D225358CFDB}" type="presParOf" srcId="{DE0B5B66-5D97-4F7F-8977-5D19410678CA}" destId="{5BB370F4-F57E-4BBE-9A9C-E6534142C4E6}" srcOrd="3" destOrd="0" presId="urn:microsoft.com/office/officeart/2005/8/layout/vList3"/>
    <dgm:cxn modelId="{C0316766-AD7C-4320-AA5D-06F82DE0A5D9}" type="presParOf" srcId="{DE0B5B66-5D97-4F7F-8977-5D19410678CA}" destId="{6159A7FE-1A6A-481B-904C-773707DC4A2C}" srcOrd="4" destOrd="0" presId="urn:microsoft.com/office/officeart/2005/8/layout/vList3"/>
    <dgm:cxn modelId="{6722B4EE-1C21-4D85-B982-8230DFD091E5}" type="presParOf" srcId="{6159A7FE-1A6A-481B-904C-773707DC4A2C}" destId="{B5415BA9-B8DC-4113-8765-6E6C987DBF26}" srcOrd="0" destOrd="0" presId="urn:microsoft.com/office/officeart/2005/8/layout/vList3"/>
    <dgm:cxn modelId="{5F30D815-7349-4657-827A-11CA0770E96B}" type="presParOf" srcId="{6159A7FE-1A6A-481B-904C-773707DC4A2C}" destId="{455B5C0F-B40D-478B-958F-8CE7D40580BE}" srcOrd="1" destOrd="0" presId="urn:microsoft.com/office/officeart/2005/8/layout/vList3"/>
    <dgm:cxn modelId="{33824D2F-32CC-4531-B0C9-081A341CA923}" type="presParOf" srcId="{DE0B5B66-5D97-4F7F-8977-5D19410678CA}" destId="{C1C77377-FF5E-4348-97E8-CA90A7C29B74}" srcOrd="5" destOrd="0" presId="urn:microsoft.com/office/officeart/2005/8/layout/vList3"/>
    <dgm:cxn modelId="{FCD6F388-C5CF-4B48-864A-8780BE8D9A7C}" type="presParOf" srcId="{DE0B5B66-5D97-4F7F-8977-5D19410678CA}" destId="{0E44B9DF-CAD9-44DC-B52B-BB42381AE9FD}" srcOrd="6" destOrd="0" presId="urn:microsoft.com/office/officeart/2005/8/layout/vList3"/>
    <dgm:cxn modelId="{47785F19-4AC2-4FC1-977E-4F40DF38C983}" type="presParOf" srcId="{0E44B9DF-CAD9-44DC-B52B-BB42381AE9FD}" destId="{03A8847E-1518-4047-BD7D-3558946AE506}" srcOrd="0" destOrd="0" presId="urn:microsoft.com/office/officeart/2005/8/layout/vList3"/>
    <dgm:cxn modelId="{ADC5AEA3-6DDE-474B-81EB-77DD1C0F7F98}" type="presParOf" srcId="{0E44B9DF-CAD9-44DC-B52B-BB42381AE9FD}" destId="{D28CFCD8-65B7-45A8-9A15-B59080A71786}" srcOrd="1" destOrd="0" presId="urn:microsoft.com/office/officeart/2005/8/layout/vList3"/>
    <dgm:cxn modelId="{4D83984A-278A-478D-996F-F5553859ABB7}" type="presParOf" srcId="{DE0B5B66-5D97-4F7F-8977-5D19410678CA}" destId="{6D2C0025-1848-472D-8422-80205356DD97}" srcOrd="7" destOrd="0" presId="urn:microsoft.com/office/officeart/2005/8/layout/vList3"/>
    <dgm:cxn modelId="{165EDDE8-9624-4B98-9AE0-62429313B669}" type="presParOf" srcId="{DE0B5B66-5D97-4F7F-8977-5D19410678CA}" destId="{64EC4A48-72EF-455A-8806-6C194F778427}" srcOrd="8" destOrd="0" presId="urn:microsoft.com/office/officeart/2005/8/layout/vList3"/>
    <dgm:cxn modelId="{258B3F04-D392-40D9-994C-FC6B0263DA74}" type="presParOf" srcId="{64EC4A48-72EF-455A-8806-6C194F778427}" destId="{C13F2B59-F9B9-412E-A116-4A2E78F40EB4}" srcOrd="0" destOrd="0" presId="urn:microsoft.com/office/officeart/2005/8/layout/vList3"/>
    <dgm:cxn modelId="{546A92A5-44D7-41E3-93AB-6D3A303A00D5}" type="presParOf" srcId="{64EC4A48-72EF-455A-8806-6C194F778427}" destId="{2DF93657-D3B3-4C43-BF0D-0C035BB1C3E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C8157BC-1F55-4DF5-9D7A-C04C23571F2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13E433B-7DDA-4A69-8CD1-69CFC0456DFC}">
      <dgm:prSet phldrT="[Текст]"/>
      <dgm:spPr/>
      <dgm:t>
        <a:bodyPr/>
        <a:lstStyle/>
        <a:p>
          <a:r>
            <a:rPr lang="uk-UA" dirty="0" smtClean="0"/>
            <a:t>Мотивація «зсередини»</a:t>
          </a:r>
          <a:endParaRPr lang="ru-RU" dirty="0"/>
        </a:p>
      </dgm:t>
    </dgm:pt>
    <dgm:pt modelId="{CF0FB4D2-CB96-4EFD-9079-72536BAC2CF7}" type="parTrans" cxnId="{B36E30D6-7357-42D5-9EA7-F6F7016EB73C}">
      <dgm:prSet/>
      <dgm:spPr/>
      <dgm:t>
        <a:bodyPr/>
        <a:lstStyle/>
        <a:p>
          <a:endParaRPr lang="ru-RU"/>
        </a:p>
      </dgm:t>
    </dgm:pt>
    <dgm:pt modelId="{55D791C2-6E9C-41C4-B1D3-69B543F7E82D}" type="sibTrans" cxnId="{B36E30D6-7357-42D5-9EA7-F6F7016EB73C}">
      <dgm:prSet/>
      <dgm:spPr/>
      <dgm:t>
        <a:bodyPr/>
        <a:lstStyle/>
        <a:p>
          <a:endParaRPr lang="ru-RU"/>
        </a:p>
      </dgm:t>
    </dgm:pt>
    <dgm:pt modelId="{79EEE393-E5E8-462C-8B8E-248D316FCA5C}">
      <dgm:prSet phldrT="[Текст]"/>
      <dgm:spPr/>
      <dgm:t>
        <a:bodyPr/>
        <a:lstStyle/>
        <a:p>
          <a:r>
            <a:rPr lang="uk-UA" dirty="0" smtClean="0"/>
            <a:t>автономія</a:t>
          </a:r>
          <a:endParaRPr lang="ru-RU" dirty="0"/>
        </a:p>
      </dgm:t>
    </dgm:pt>
    <dgm:pt modelId="{28B49C70-F681-4ABD-ACCE-7BA2A6DBB237}" type="parTrans" cxnId="{77B7D13E-A7CA-40B6-A51D-9B047FF00D12}">
      <dgm:prSet/>
      <dgm:spPr/>
      <dgm:t>
        <a:bodyPr/>
        <a:lstStyle/>
        <a:p>
          <a:endParaRPr lang="ru-RU"/>
        </a:p>
      </dgm:t>
    </dgm:pt>
    <dgm:pt modelId="{9D4EEA82-D35F-4E04-AE34-3740E095B8AC}" type="sibTrans" cxnId="{77B7D13E-A7CA-40B6-A51D-9B047FF00D12}">
      <dgm:prSet/>
      <dgm:spPr/>
      <dgm:t>
        <a:bodyPr/>
        <a:lstStyle/>
        <a:p>
          <a:endParaRPr lang="ru-RU"/>
        </a:p>
      </dgm:t>
    </dgm:pt>
    <dgm:pt modelId="{6F800C8D-403A-4A0B-8964-C3A24007BA18}">
      <dgm:prSet phldrT="[Текст]"/>
      <dgm:spPr/>
      <dgm:t>
        <a:bodyPr/>
        <a:lstStyle/>
        <a:p>
          <a:r>
            <a:rPr lang="uk-UA" dirty="0" smtClean="0"/>
            <a:t>самовпевненість</a:t>
          </a:r>
          <a:endParaRPr lang="ru-RU" dirty="0"/>
        </a:p>
      </dgm:t>
    </dgm:pt>
    <dgm:pt modelId="{BD6670F2-6C7F-4172-9661-0A8E223A1AC3}" type="parTrans" cxnId="{BF4FFD0D-6608-40E9-9689-03D3EB4C7D67}">
      <dgm:prSet/>
      <dgm:spPr/>
      <dgm:t>
        <a:bodyPr/>
        <a:lstStyle/>
        <a:p>
          <a:endParaRPr lang="ru-RU"/>
        </a:p>
      </dgm:t>
    </dgm:pt>
    <dgm:pt modelId="{880BF9B2-701A-4070-98B8-2CB761CEE221}" type="sibTrans" cxnId="{BF4FFD0D-6608-40E9-9689-03D3EB4C7D67}">
      <dgm:prSet/>
      <dgm:spPr/>
      <dgm:t>
        <a:bodyPr/>
        <a:lstStyle/>
        <a:p>
          <a:endParaRPr lang="ru-RU"/>
        </a:p>
      </dgm:t>
    </dgm:pt>
    <dgm:pt modelId="{2B1C087E-5E96-45F7-B151-1AA8125D032E}">
      <dgm:prSet phldrT="[Текст]"/>
      <dgm:spPr/>
      <dgm:t>
        <a:bodyPr/>
        <a:lstStyle/>
        <a:p>
          <a:r>
            <a:rPr lang="uk-UA" dirty="0" smtClean="0"/>
            <a:t>Наявність цілі</a:t>
          </a:r>
          <a:endParaRPr lang="ru-RU" dirty="0"/>
        </a:p>
      </dgm:t>
    </dgm:pt>
    <dgm:pt modelId="{D60E6FD1-AADC-42C9-8669-537838033758}" type="parTrans" cxnId="{4458BE22-0473-404F-B50D-9A2FA92A8EBF}">
      <dgm:prSet/>
      <dgm:spPr/>
      <dgm:t>
        <a:bodyPr/>
        <a:lstStyle/>
        <a:p>
          <a:endParaRPr lang="ru-RU"/>
        </a:p>
      </dgm:t>
    </dgm:pt>
    <dgm:pt modelId="{4363303B-D7F8-4336-B6FE-73821C904742}" type="sibTrans" cxnId="{4458BE22-0473-404F-B50D-9A2FA92A8EBF}">
      <dgm:prSet/>
      <dgm:spPr/>
      <dgm:t>
        <a:bodyPr/>
        <a:lstStyle/>
        <a:p>
          <a:endParaRPr lang="ru-RU"/>
        </a:p>
      </dgm:t>
    </dgm:pt>
    <dgm:pt modelId="{EB5101BE-F96C-44F9-9906-A970F067C2F3}">
      <dgm:prSet phldrT="[Текст]"/>
      <dgm:spPr/>
      <dgm:t>
        <a:bodyPr/>
        <a:lstStyle/>
        <a:p>
          <a:r>
            <a:rPr lang="uk-UA" dirty="0" smtClean="0"/>
            <a:t>Випробування</a:t>
          </a:r>
          <a:endParaRPr lang="ru-RU" dirty="0"/>
        </a:p>
      </dgm:t>
    </dgm:pt>
    <dgm:pt modelId="{B3A784E5-4AC2-48C4-8EF7-4606341E5F65}" type="parTrans" cxnId="{DA628368-E57D-4EA2-BEB8-196A7323A586}">
      <dgm:prSet/>
      <dgm:spPr/>
      <dgm:t>
        <a:bodyPr/>
        <a:lstStyle/>
        <a:p>
          <a:endParaRPr lang="ru-RU"/>
        </a:p>
      </dgm:t>
    </dgm:pt>
    <dgm:pt modelId="{F2300FB2-7D79-41CF-9EEF-D3857EE91914}" type="sibTrans" cxnId="{DA628368-E57D-4EA2-BEB8-196A7323A586}">
      <dgm:prSet/>
      <dgm:spPr/>
      <dgm:t>
        <a:bodyPr/>
        <a:lstStyle/>
        <a:p>
          <a:endParaRPr lang="ru-RU"/>
        </a:p>
      </dgm:t>
    </dgm:pt>
    <dgm:pt modelId="{26D9EED1-F4BF-4158-BCB9-7601B9CF53D9}">
      <dgm:prSet phldrT="[Текст]"/>
      <dgm:spPr/>
      <dgm:t>
        <a:bodyPr/>
        <a:lstStyle/>
        <a:p>
          <a:r>
            <a:rPr lang="uk-UA" dirty="0" smtClean="0"/>
            <a:t>Зворотній </a:t>
          </a:r>
          <a:r>
            <a:rPr lang="uk-UA" dirty="0" err="1" smtClean="0"/>
            <a:t>зв</a:t>
          </a:r>
          <a:r>
            <a:rPr lang="en-US" dirty="0" smtClean="0"/>
            <a:t>’</a:t>
          </a:r>
          <a:r>
            <a:rPr lang="uk-UA" dirty="0" err="1" smtClean="0"/>
            <a:t>язок</a:t>
          </a:r>
          <a:endParaRPr lang="ru-RU" dirty="0"/>
        </a:p>
      </dgm:t>
    </dgm:pt>
    <dgm:pt modelId="{580E0688-0BF7-4CF2-BB89-38902E1A042D}" type="parTrans" cxnId="{E712D28B-63BB-4E4D-B99E-AA85084AAA5B}">
      <dgm:prSet/>
      <dgm:spPr/>
      <dgm:t>
        <a:bodyPr/>
        <a:lstStyle/>
        <a:p>
          <a:endParaRPr lang="ru-RU"/>
        </a:p>
      </dgm:t>
    </dgm:pt>
    <dgm:pt modelId="{675268B1-D2D8-45AB-872A-8A9404117D9F}" type="sibTrans" cxnId="{E712D28B-63BB-4E4D-B99E-AA85084AAA5B}">
      <dgm:prSet/>
      <dgm:spPr/>
      <dgm:t>
        <a:bodyPr/>
        <a:lstStyle/>
        <a:p>
          <a:endParaRPr lang="ru-RU"/>
        </a:p>
      </dgm:t>
    </dgm:pt>
    <dgm:pt modelId="{DCCD6A0F-3AF0-44E7-BB59-C9E0A60A7F10}">
      <dgm:prSet phldrT="[Текст]"/>
      <dgm:spPr/>
      <dgm:t>
        <a:bodyPr/>
        <a:lstStyle/>
        <a:p>
          <a:r>
            <a:rPr lang="uk-UA" dirty="0" smtClean="0"/>
            <a:t>Соціальні ініціативи</a:t>
          </a:r>
          <a:endParaRPr lang="ru-RU" dirty="0"/>
        </a:p>
      </dgm:t>
    </dgm:pt>
    <dgm:pt modelId="{5EE25651-CEDB-46BD-8A25-9FC10971C5D5}" type="parTrans" cxnId="{699799F7-6839-4C1A-AE6A-96668FA142E4}">
      <dgm:prSet/>
      <dgm:spPr/>
      <dgm:t>
        <a:bodyPr/>
        <a:lstStyle/>
        <a:p>
          <a:endParaRPr lang="ru-RU"/>
        </a:p>
      </dgm:t>
    </dgm:pt>
    <dgm:pt modelId="{F1413821-21FC-4D56-9C6A-8B0878CB511C}" type="sibTrans" cxnId="{699799F7-6839-4C1A-AE6A-96668FA142E4}">
      <dgm:prSet/>
      <dgm:spPr/>
      <dgm:t>
        <a:bodyPr/>
        <a:lstStyle/>
        <a:p>
          <a:endParaRPr lang="ru-RU"/>
        </a:p>
      </dgm:t>
    </dgm:pt>
    <dgm:pt modelId="{A207C1C9-5851-4DC7-B132-9BC52602BEC1}" type="pres">
      <dgm:prSet presAssocID="{3C8157BC-1F55-4DF5-9D7A-C04C23571F2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FF3965-3E6B-4FC4-AB95-CFC277154810}" type="pres">
      <dgm:prSet presAssocID="{D13E433B-7DDA-4A69-8CD1-69CFC0456DFC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C81F6F-8F10-41A1-8B21-03D76673CEC6}" type="pres">
      <dgm:prSet presAssocID="{55D791C2-6E9C-41C4-B1D3-69B543F7E82D}" presName="sibTrans" presStyleLbl="sibTrans2D1" presStyleIdx="0" presStyleCnt="7"/>
      <dgm:spPr/>
      <dgm:t>
        <a:bodyPr/>
        <a:lstStyle/>
        <a:p>
          <a:endParaRPr lang="ru-RU"/>
        </a:p>
      </dgm:t>
    </dgm:pt>
    <dgm:pt modelId="{47AE53A2-BAA8-46D0-AA7C-CE7E7F5F2347}" type="pres">
      <dgm:prSet presAssocID="{55D791C2-6E9C-41C4-B1D3-69B543F7E82D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FA21B57A-8646-4B86-94AF-B1AA7367A64A}" type="pres">
      <dgm:prSet presAssocID="{79EEE393-E5E8-462C-8B8E-248D316FCA5C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401A3C-4FBE-4C83-B7FE-3EAB43687C25}" type="pres">
      <dgm:prSet presAssocID="{9D4EEA82-D35F-4E04-AE34-3740E095B8AC}" presName="sibTrans" presStyleLbl="sibTrans2D1" presStyleIdx="1" presStyleCnt="7"/>
      <dgm:spPr/>
      <dgm:t>
        <a:bodyPr/>
        <a:lstStyle/>
        <a:p>
          <a:endParaRPr lang="ru-RU"/>
        </a:p>
      </dgm:t>
    </dgm:pt>
    <dgm:pt modelId="{0C2D1965-5F2C-41D4-95D6-DF5EC0271FE4}" type="pres">
      <dgm:prSet presAssocID="{9D4EEA82-D35F-4E04-AE34-3740E095B8AC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A7C84B62-1442-404D-9FA8-7C904DD22CFD}" type="pres">
      <dgm:prSet presAssocID="{6F800C8D-403A-4A0B-8964-C3A24007BA18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B61366-D1C8-4BF8-9B21-665F3FF2A66A}" type="pres">
      <dgm:prSet presAssocID="{880BF9B2-701A-4070-98B8-2CB761CEE221}" presName="sibTrans" presStyleLbl="sibTrans2D1" presStyleIdx="2" presStyleCnt="7"/>
      <dgm:spPr/>
      <dgm:t>
        <a:bodyPr/>
        <a:lstStyle/>
        <a:p>
          <a:endParaRPr lang="ru-RU"/>
        </a:p>
      </dgm:t>
    </dgm:pt>
    <dgm:pt modelId="{592BE62C-CAC7-4776-AA1B-936A83BC3E72}" type="pres">
      <dgm:prSet presAssocID="{880BF9B2-701A-4070-98B8-2CB761CEE221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CBED70B1-A8EB-4F51-93E6-1FB59F84DE1E}" type="pres">
      <dgm:prSet presAssocID="{2B1C087E-5E96-45F7-B151-1AA8125D032E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FB0A22-F577-4D45-9C6F-2430F93A5614}" type="pres">
      <dgm:prSet presAssocID="{4363303B-D7F8-4336-B6FE-73821C904742}" presName="sibTrans" presStyleLbl="sibTrans2D1" presStyleIdx="3" presStyleCnt="7"/>
      <dgm:spPr/>
      <dgm:t>
        <a:bodyPr/>
        <a:lstStyle/>
        <a:p>
          <a:endParaRPr lang="ru-RU"/>
        </a:p>
      </dgm:t>
    </dgm:pt>
    <dgm:pt modelId="{E8087DD9-9824-4503-B656-445C24AB43E8}" type="pres">
      <dgm:prSet presAssocID="{4363303B-D7F8-4336-B6FE-73821C904742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69ECC0BF-1109-4A52-A9A3-2F4237FBD2A5}" type="pres">
      <dgm:prSet presAssocID="{EB5101BE-F96C-44F9-9906-A970F067C2F3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06C735-607B-4E27-B9BB-6DEC03B1CD14}" type="pres">
      <dgm:prSet presAssocID="{F2300FB2-7D79-41CF-9EEF-D3857EE91914}" presName="sibTrans" presStyleLbl="sibTrans2D1" presStyleIdx="4" presStyleCnt="7"/>
      <dgm:spPr/>
      <dgm:t>
        <a:bodyPr/>
        <a:lstStyle/>
        <a:p>
          <a:endParaRPr lang="ru-RU"/>
        </a:p>
      </dgm:t>
    </dgm:pt>
    <dgm:pt modelId="{03A5E5EA-F60F-4A8F-B4C4-443DD9D79350}" type="pres">
      <dgm:prSet presAssocID="{F2300FB2-7D79-41CF-9EEF-D3857EE91914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91D60F75-4DE0-49BF-8D39-0F354ED8978A}" type="pres">
      <dgm:prSet presAssocID="{26D9EED1-F4BF-4158-BCB9-7601B9CF53D9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1D224E-3DA0-4E5E-9D5D-D0F6FC2C1CD6}" type="pres">
      <dgm:prSet presAssocID="{675268B1-D2D8-45AB-872A-8A9404117D9F}" presName="sibTrans" presStyleLbl="sibTrans2D1" presStyleIdx="5" presStyleCnt="7"/>
      <dgm:spPr/>
      <dgm:t>
        <a:bodyPr/>
        <a:lstStyle/>
        <a:p>
          <a:endParaRPr lang="ru-RU"/>
        </a:p>
      </dgm:t>
    </dgm:pt>
    <dgm:pt modelId="{935B58DD-1B7F-424F-9D50-4A987029881F}" type="pres">
      <dgm:prSet presAssocID="{675268B1-D2D8-45AB-872A-8A9404117D9F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639BB7B4-3821-4629-8421-F96196A0BF23}" type="pres">
      <dgm:prSet presAssocID="{DCCD6A0F-3AF0-44E7-BB59-C9E0A60A7F10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255ED1-BD10-405C-AF46-EBF9377B1E30}" type="pres">
      <dgm:prSet presAssocID="{F1413821-21FC-4D56-9C6A-8B0878CB511C}" presName="sibTrans" presStyleLbl="sibTrans2D1" presStyleIdx="6" presStyleCnt="7"/>
      <dgm:spPr/>
      <dgm:t>
        <a:bodyPr/>
        <a:lstStyle/>
        <a:p>
          <a:endParaRPr lang="ru-RU"/>
        </a:p>
      </dgm:t>
    </dgm:pt>
    <dgm:pt modelId="{AF2DA301-F742-4143-A26B-EE898B2E598F}" type="pres">
      <dgm:prSet presAssocID="{F1413821-21FC-4D56-9C6A-8B0878CB511C}" presName="connectorText" presStyleLbl="sibTrans2D1" presStyleIdx="6" presStyleCnt="7"/>
      <dgm:spPr/>
      <dgm:t>
        <a:bodyPr/>
        <a:lstStyle/>
        <a:p>
          <a:endParaRPr lang="ru-RU"/>
        </a:p>
      </dgm:t>
    </dgm:pt>
  </dgm:ptLst>
  <dgm:cxnLst>
    <dgm:cxn modelId="{DA628368-E57D-4EA2-BEB8-196A7323A586}" srcId="{3C8157BC-1F55-4DF5-9D7A-C04C23571F24}" destId="{EB5101BE-F96C-44F9-9906-A970F067C2F3}" srcOrd="4" destOrd="0" parTransId="{B3A784E5-4AC2-48C4-8EF7-4606341E5F65}" sibTransId="{F2300FB2-7D79-41CF-9EEF-D3857EE91914}"/>
    <dgm:cxn modelId="{C97453BD-BFF8-4177-AA3E-BE9D92463ACF}" type="presOf" srcId="{F1413821-21FC-4D56-9C6A-8B0878CB511C}" destId="{B5255ED1-BD10-405C-AF46-EBF9377B1E30}" srcOrd="0" destOrd="0" presId="urn:microsoft.com/office/officeart/2005/8/layout/cycle2"/>
    <dgm:cxn modelId="{F961EBED-6E12-49D8-8B4D-676EB046B7FC}" type="presOf" srcId="{55D791C2-6E9C-41C4-B1D3-69B543F7E82D}" destId="{E6C81F6F-8F10-41A1-8B21-03D76673CEC6}" srcOrd="0" destOrd="0" presId="urn:microsoft.com/office/officeart/2005/8/layout/cycle2"/>
    <dgm:cxn modelId="{36A3C34E-FED5-4CB5-B54F-FEDC7D51927F}" type="presOf" srcId="{79EEE393-E5E8-462C-8B8E-248D316FCA5C}" destId="{FA21B57A-8646-4B86-94AF-B1AA7367A64A}" srcOrd="0" destOrd="0" presId="urn:microsoft.com/office/officeart/2005/8/layout/cycle2"/>
    <dgm:cxn modelId="{F6BCA946-FDAA-4378-8F84-D0E792AAF509}" type="presOf" srcId="{4363303B-D7F8-4336-B6FE-73821C904742}" destId="{E8087DD9-9824-4503-B656-445C24AB43E8}" srcOrd="1" destOrd="0" presId="urn:microsoft.com/office/officeart/2005/8/layout/cycle2"/>
    <dgm:cxn modelId="{1031DF04-7D2D-435E-A7FF-BD706EF2D542}" type="presOf" srcId="{26D9EED1-F4BF-4158-BCB9-7601B9CF53D9}" destId="{91D60F75-4DE0-49BF-8D39-0F354ED8978A}" srcOrd="0" destOrd="0" presId="urn:microsoft.com/office/officeart/2005/8/layout/cycle2"/>
    <dgm:cxn modelId="{0B6D0C64-F35E-475C-AFC1-F1C94F1B1A9A}" type="presOf" srcId="{9D4EEA82-D35F-4E04-AE34-3740E095B8AC}" destId="{0C2D1965-5F2C-41D4-95D6-DF5EC0271FE4}" srcOrd="1" destOrd="0" presId="urn:microsoft.com/office/officeart/2005/8/layout/cycle2"/>
    <dgm:cxn modelId="{8110CB5C-0ED8-4A7F-A435-7E78574428FD}" type="presOf" srcId="{9D4EEA82-D35F-4E04-AE34-3740E095B8AC}" destId="{17401A3C-4FBE-4C83-B7FE-3EAB43687C25}" srcOrd="0" destOrd="0" presId="urn:microsoft.com/office/officeart/2005/8/layout/cycle2"/>
    <dgm:cxn modelId="{699799F7-6839-4C1A-AE6A-96668FA142E4}" srcId="{3C8157BC-1F55-4DF5-9D7A-C04C23571F24}" destId="{DCCD6A0F-3AF0-44E7-BB59-C9E0A60A7F10}" srcOrd="6" destOrd="0" parTransId="{5EE25651-CEDB-46BD-8A25-9FC10971C5D5}" sibTransId="{F1413821-21FC-4D56-9C6A-8B0878CB511C}"/>
    <dgm:cxn modelId="{800AE602-D1E4-4217-BB6C-81F9946A0B6F}" type="presOf" srcId="{3C8157BC-1F55-4DF5-9D7A-C04C23571F24}" destId="{A207C1C9-5851-4DC7-B132-9BC52602BEC1}" srcOrd="0" destOrd="0" presId="urn:microsoft.com/office/officeart/2005/8/layout/cycle2"/>
    <dgm:cxn modelId="{CFE2A57B-1931-44CE-9B9B-3ED858C6AECE}" type="presOf" srcId="{6F800C8D-403A-4A0B-8964-C3A24007BA18}" destId="{A7C84B62-1442-404D-9FA8-7C904DD22CFD}" srcOrd="0" destOrd="0" presId="urn:microsoft.com/office/officeart/2005/8/layout/cycle2"/>
    <dgm:cxn modelId="{C9A18A7C-5576-4886-A984-AE4193F9A763}" type="presOf" srcId="{2B1C087E-5E96-45F7-B151-1AA8125D032E}" destId="{CBED70B1-A8EB-4F51-93E6-1FB59F84DE1E}" srcOrd="0" destOrd="0" presId="urn:microsoft.com/office/officeart/2005/8/layout/cycle2"/>
    <dgm:cxn modelId="{FD30DBD9-98B3-41F4-80C8-7BB973F3762F}" type="presOf" srcId="{675268B1-D2D8-45AB-872A-8A9404117D9F}" destId="{9B1D224E-3DA0-4E5E-9D5D-D0F6FC2C1CD6}" srcOrd="0" destOrd="0" presId="urn:microsoft.com/office/officeart/2005/8/layout/cycle2"/>
    <dgm:cxn modelId="{77B7D13E-A7CA-40B6-A51D-9B047FF00D12}" srcId="{3C8157BC-1F55-4DF5-9D7A-C04C23571F24}" destId="{79EEE393-E5E8-462C-8B8E-248D316FCA5C}" srcOrd="1" destOrd="0" parTransId="{28B49C70-F681-4ABD-ACCE-7BA2A6DBB237}" sibTransId="{9D4EEA82-D35F-4E04-AE34-3740E095B8AC}"/>
    <dgm:cxn modelId="{22CE5B3A-C85C-4C99-B510-55262453C7AB}" type="presOf" srcId="{F1413821-21FC-4D56-9C6A-8B0878CB511C}" destId="{AF2DA301-F742-4143-A26B-EE898B2E598F}" srcOrd="1" destOrd="0" presId="urn:microsoft.com/office/officeart/2005/8/layout/cycle2"/>
    <dgm:cxn modelId="{7B5FC2AD-FB47-448C-91C0-0FA1CFDAD3A8}" type="presOf" srcId="{55D791C2-6E9C-41C4-B1D3-69B543F7E82D}" destId="{47AE53A2-BAA8-46D0-AA7C-CE7E7F5F2347}" srcOrd="1" destOrd="0" presId="urn:microsoft.com/office/officeart/2005/8/layout/cycle2"/>
    <dgm:cxn modelId="{480279A2-3428-44B5-A930-4F1DACF9C39E}" type="presOf" srcId="{675268B1-D2D8-45AB-872A-8A9404117D9F}" destId="{935B58DD-1B7F-424F-9D50-4A987029881F}" srcOrd="1" destOrd="0" presId="urn:microsoft.com/office/officeart/2005/8/layout/cycle2"/>
    <dgm:cxn modelId="{A394C538-C358-4364-90DB-48456E477761}" type="presOf" srcId="{EB5101BE-F96C-44F9-9906-A970F067C2F3}" destId="{69ECC0BF-1109-4A52-A9A3-2F4237FBD2A5}" srcOrd="0" destOrd="0" presId="urn:microsoft.com/office/officeart/2005/8/layout/cycle2"/>
    <dgm:cxn modelId="{2BF0B341-3433-4B9E-963E-CC9462F5C1B9}" type="presOf" srcId="{D13E433B-7DDA-4A69-8CD1-69CFC0456DFC}" destId="{76FF3965-3E6B-4FC4-AB95-CFC277154810}" srcOrd="0" destOrd="0" presId="urn:microsoft.com/office/officeart/2005/8/layout/cycle2"/>
    <dgm:cxn modelId="{E712D28B-63BB-4E4D-B99E-AA85084AAA5B}" srcId="{3C8157BC-1F55-4DF5-9D7A-C04C23571F24}" destId="{26D9EED1-F4BF-4158-BCB9-7601B9CF53D9}" srcOrd="5" destOrd="0" parTransId="{580E0688-0BF7-4CF2-BB89-38902E1A042D}" sibTransId="{675268B1-D2D8-45AB-872A-8A9404117D9F}"/>
    <dgm:cxn modelId="{5E0891BE-DF72-4759-8304-D5F03575B8D6}" type="presOf" srcId="{DCCD6A0F-3AF0-44E7-BB59-C9E0A60A7F10}" destId="{639BB7B4-3821-4629-8421-F96196A0BF23}" srcOrd="0" destOrd="0" presId="urn:microsoft.com/office/officeart/2005/8/layout/cycle2"/>
    <dgm:cxn modelId="{CCAB43E4-7B33-4E4C-9FC2-8C00F2383587}" type="presOf" srcId="{4363303B-D7F8-4336-B6FE-73821C904742}" destId="{ADFB0A22-F577-4D45-9C6F-2430F93A5614}" srcOrd="0" destOrd="0" presId="urn:microsoft.com/office/officeart/2005/8/layout/cycle2"/>
    <dgm:cxn modelId="{C0BF3B07-9FCE-4918-9B53-C27172FFBAC0}" type="presOf" srcId="{F2300FB2-7D79-41CF-9EEF-D3857EE91914}" destId="{8E06C735-607B-4E27-B9BB-6DEC03B1CD14}" srcOrd="0" destOrd="0" presId="urn:microsoft.com/office/officeart/2005/8/layout/cycle2"/>
    <dgm:cxn modelId="{BF4FFD0D-6608-40E9-9689-03D3EB4C7D67}" srcId="{3C8157BC-1F55-4DF5-9D7A-C04C23571F24}" destId="{6F800C8D-403A-4A0B-8964-C3A24007BA18}" srcOrd="2" destOrd="0" parTransId="{BD6670F2-6C7F-4172-9661-0A8E223A1AC3}" sibTransId="{880BF9B2-701A-4070-98B8-2CB761CEE221}"/>
    <dgm:cxn modelId="{4458BE22-0473-404F-B50D-9A2FA92A8EBF}" srcId="{3C8157BC-1F55-4DF5-9D7A-C04C23571F24}" destId="{2B1C087E-5E96-45F7-B151-1AA8125D032E}" srcOrd="3" destOrd="0" parTransId="{D60E6FD1-AADC-42C9-8669-537838033758}" sibTransId="{4363303B-D7F8-4336-B6FE-73821C904742}"/>
    <dgm:cxn modelId="{E5EEF9CF-09E9-48BF-93D0-216738064E0E}" type="presOf" srcId="{880BF9B2-701A-4070-98B8-2CB761CEE221}" destId="{3EB61366-D1C8-4BF8-9B21-665F3FF2A66A}" srcOrd="0" destOrd="0" presId="urn:microsoft.com/office/officeart/2005/8/layout/cycle2"/>
    <dgm:cxn modelId="{7D90E285-5903-4440-82D0-B36D0F8D1FC5}" type="presOf" srcId="{F2300FB2-7D79-41CF-9EEF-D3857EE91914}" destId="{03A5E5EA-F60F-4A8F-B4C4-443DD9D79350}" srcOrd="1" destOrd="0" presId="urn:microsoft.com/office/officeart/2005/8/layout/cycle2"/>
    <dgm:cxn modelId="{B36E30D6-7357-42D5-9EA7-F6F7016EB73C}" srcId="{3C8157BC-1F55-4DF5-9D7A-C04C23571F24}" destId="{D13E433B-7DDA-4A69-8CD1-69CFC0456DFC}" srcOrd="0" destOrd="0" parTransId="{CF0FB4D2-CB96-4EFD-9079-72536BAC2CF7}" sibTransId="{55D791C2-6E9C-41C4-B1D3-69B543F7E82D}"/>
    <dgm:cxn modelId="{D7D5AED1-4EEC-43B5-8887-3F8359F94520}" type="presOf" srcId="{880BF9B2-701A-4070-98B8-2CB761CEE221}" destId="{592BE62C-CAC7-4776-AA1B-936A83BC3E72}" srcOrd="1" destOrd="0" presId="urn:microsoft.com/office/officeart/2005/8/layout/cycle2"/>
    <dgm:cxn modelId="{0A0CB964-C55B-4A2B-8252-54933BA7972C}" type="presParOf" srcId="{A207C1C9-5851-4DC7-B132-9BC52602BEC1}" destId="{76FF3965-3E6B-4FC4-AB95-CFC277154810}" srcOrd="0" destOrd="0" presId="urn:microsoft.com/office/officeart/2005/8/layout/cycle2"/>
    <dgm:cxn modelId="{67DE143D-16E7-4500-A0C7-ACD7202108AC}" type="presParOf" srcId="{A207C1C9-5851-4DC7-B132-9BC52602BEC1}" destId="{E6C81F6F-8F10-41A1-8B21-03D76673CEC6}" srcOrd="1" destOrd="0" presId="urn:microsoft.com/office/officeart/2005/8/layout/cycle2"/>
    <dgm:cxn modelId="{9F99CD0C-33E6-4AB3-B6BB-E448DB2B9E8F}" type="presParOf" srcId="{E6C81F6F-8F10-41A1-8B21-03D76673CEC6}" destId="{47AE53A2-BAA8-46D0-AA7C-CE7E7F5F2347}" srcOrd="0" destOrd="0" presId="urn:microsoft.com/office/officeart/2005/8/layout/cycle2"/>
    <dgm:cxn modelId="{5A1F5EBD-424A-4107-BDDE-7CDB792AE76C}" type="presParOf" srcId="{A207C1C9-5851-4DC7-B132-9BC52602BEC1}" destId="{FA21B57A-8646-4B86-94AF-B1AA7367A64A}" srcOrd="2" destOrd="0" presId="urn:microsoft.com/office/officeart/2005/8/layout/cycle2"/>
    <dgm:cxn modelId="{F82082B9-5B4D-4306-9B78-EFC011181E85}" type="presParOf" srcId="{A207C1C9-5851-4DC7-B132-9BC52602BEC1}" destId="{17401A3C-4FBE-4C83-B7FE-3EAB43687C25}" srcOrd="3" destOrd="0" presId="urn:microsoft.com/office/officeart/2005/8/layout/cycle2"/>
    <dgm:cxn modelId="{7D1E95ED-7435-473B-AC1C-B2A24A9E03B7}" type="presParOf" srcId="{17401A3C-4FBE-4C83-B7FE-3EAB43687C25}" destId="{0C2D1965-5F2C-41D4-95D6-DF5EC0271FE4}" srcOrd="0" destOrd="0" presId="urn:microsoft.com/office/officeart/2005/8/layout/cycle2"/>
    <dgm:cxn modelId="{E7A06D18-CE3B-4D2B-8005-420A4CA821AB}" type="presParOf" srcId="{A207C1C9-5851-4DC7-B132-9BC52602BEC1}" destId="{A7C84B62-1442-404D-9FA8-7C904DD22CFD}" srcOrd="4" destOrd="0" presId="urn:microsoft.com/office/officeart/2005/8/layout/cycle2"/>
    <dgm:cxn modelId="{94B9EBFF-A04D-4226-8BD8-8DD939EFD530}" type="presParOf" srcId="{A207C1C9-5851-4DC7-B132-9BC52602BEC1}" destId="{3EB61366-D1C8-4BF8-9B21-665F3FF2A66A}" srcOrd="5" destOrd="0" presId="urn:microsoft.com/office/officeart/2005/8/layout/cycle2"/>
    <dgm:cxn modelId="{09F20C79-9507-43F4-81A5-8F971D2C49C1}" type="presParOf" srcId="{3EB61366-D1C8-4BF8-9B21-665F3FF2A66A}" destId="{592BE62C-CAC7-4776-AA1B-936A83BC3E72}" srcOrd="0" destOrd="0" presId="urn:microsoft.com/office/officeart/2005/8/layout/cycle2"/>
    <dgm:cxn modelId="{4D9922D8-CA82-424A-813B-909D2375164E}" type="presParOf" srcId="{A207C1C9-5851-4DC7-B132-9BC52602BEC1}" destId="{CBED70B1-A8EB-4F51-93E6-1FB59F84DE1E}" srcOrd="6" destOrd="0" presId="urn:microsoft.com/office/officeart/2005/8/layout/cycle2"/>
    <dgm:cxn modelId="{74A8FD85-FA8E-4F7F-97AB-C6EED4224423}" type="presParOf" srcId="{A207C1C9-5851-4DC7-B132-9BC52602BEC1}" destId="{ADFB0A22-F577-4D45-9C6F-2430F93A5614}" srcOrd="7" destOrd="0" presId="urn:microsoft.com/office/officeart/2005/8/layout/cycle2"/>
    <dgm:cxn modelId="{CF9B644D-7812-4596-9AB0-9B1889C44D7B}" type="presParOf" srcId="{ADFB0A22-F577-4D45-9C6F-2430F93A5614}" destId="{E8087DD9-9824-4503-B656-445C24AB43E8}" srcOrd="0" destOrd="0" presId="urn:microsoft.com/office/officeart/2005/8/layout/cycle2"/>
    <dgm:cxn modelId="{E2234C34-D55E-494A-94DB-5A387DE55DF4}" type="presParOf" srcId="{A207C1C9-5851-4DC7-B132-9BC52602BEC1}" destId="{69ECC0BF-1109-4A52-A9A3-2F4237FBD2A5}" srcOrd="8" destOrd="0" presId="urn:microsoft.com/office/officeart/2005/8/layout/cycle2"/>
    <dgm:cxn modelId="{E1AD0F35-1F07-49F2-9932-61E080893CCF}" type="presParOf" srcId="{A207C1C9-5851-4DC7-B132-9BC52602BEC1}" destId="{8E06C735-607B-4E27-B9BB-6DEC03B1CD14}" srcOrd="9" destOrd="0" presId="urn:microsoft.com/office/officeart/2005/8/layout/cycle2"/>
    <dgm:cxn modelId="{D50C35B2-5887-49F6-B980-77525820A80C}" type="presParOf" srcId="{8E06C735-607B-4E27-B9BB-6DEC03B1CD14}" destId="{03A5E5EA-F60F-4A8F-B4C4-443DD9D79350}" srcOrd="0" destOrd="0" presId="urn:microsoft.com/office/officeart/2005/8/layout/cycle2"/>
    <dgm:cxn modelId="{4C0ACC61-A5E2-476B-936B-57994D1186BB}" type="presParOf" srcId="{A207C1C9-5851-4DC7-B132-9BC52602BEC1}" destId="{91D60F75-4DE0-49BF-8D39-0F354ED8978A}" srcOrd="10" destOrd="0" presId="urn:microsoft.com/office/officeart/2005/8/layout/cycle2"/>
    <dgm:cxn modelId="{E9CAEA70-993D-4726-8673-B9636B844C13}" type="presParOf" srcId="{A207C1C9-5851-4DC7-B132-9BC52602BEC1}" destId="{9B1D224E-3DA0-4E5E-9D5D-D0F6FC2C1CD6}" srcOrd="11" destOrd="0" presId="urn:microsoft.com/office/officeart/2005/8/layout/cycle2"/>
    <dgm:cxn modelId="{005FFE46-DB6C-47FC-A2D3-954A4331AC60}" type="presParOf" srcId="{9B1D224E-3DA0-4E5E-9D5D-D0F6FC2C1CD6}" destId="{935B58DD-1B7F-424F-9D50-4A987029881F}" srcOrd="0" destOrd="0" presId="urn:microsoft.com/office/officeart/2005/8/layout/cycle2"/>
    <dgm:cxn modelId="{C5203887-DD87-4260-A497-AE3EAFB32973}" type="presParOf" srcId="{A207C1C9-5851-4DC7-B132-9BC52602BEC1}" destId="{639BB7B4-3821-4629-8421-F96196A0BF23}" srcOrd="12" destOrd="0" presId="urn:microsoft.com/office/officeart/2005/8/layout/cycle2"/>
    <dgm:cxn modelId="{7E6100B7-E280-486B-96F8-20E5021C8C3D}" type="presParOf" srcId="{A207C1C9-5851-4DC7-B132-9BC52602BEC1}" destId="{B5255ED1-BD10-405C-AF46-EBF9377B1E30}" srcOrd="13" destOrd="0" presId="urn:microsoft.com/office/officeart/2005/8/layout/cycle2"/>
    <dgm:cxn modelId="{FA84315F-61B8-4324-9E0E-8BDA6F69E85D}" type="presParOf" srcId="{B5255ED1-BD10-405C-AF46-EBF9377B1E30}" destId="{AF2DA301-F742-4143-A26B-EE898B2E598F}" srcOrd="0" destOrd="0" presId="urn:microsoft.com/office/officeart/2005/8/layout/cycle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4FD636-7AB5-44D1-9ABA-1371C684E688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DFCF72-6A4A-4FA4-BAB9-CA781B27216F}">
      <dgm:prSet phldrT="[Текст]"/>
      <dgm:spPr>
        <a:solidFill>
          <a:srgbClr val="38C816"/>
        </a:solidFill>
      </dgm:spPr>
      <dgm:t>
        <a:bodyPr/>
        <a:lstStyle/>
        <a:p>
          <a:r>
            <a:rPr lang="uk-UA" dirty="0" smtClean="0"/>
            <a:t>Підвищення мотивації</a:t>
          </a:r>
          <a:endParaRPr lang="ru-RU" dirty="0"/>
        </a:p>
      </dgm:t>
    </dgm:pt>
    <dgm:pt modelId="{E388E1CB-31CC-480B-9F4F-B231ED2EB129}" type="parTrans" cxnId="{AD5350DF-A484-43FA-8203-8DA6702BED80}">
      <dgm:prSet/>
      <dgm:spPr/>
      <dgm:t>
        <a:bodyPr/>
        <a:lstStyle/>
        <a:p>
          <a:endParaRPr lang="ru-RU"/>
        </a:p>
      </dgm:t>
    </dgm:pt>
    <dgm:pt modelId="{0B5DC01F-3CB9-4EDE-BF0B-715181C2CF33}" type="sibTrans" cxnId="{AD5350DF-A484-43FA-8203-8DA6702BED80}">
      <dgm:prSet/>
      <dgm:spPr/>
      <dgm:t>
        <a:bodyPr/>
        <a:lstStyle/>
        <a:p>
          <a:endParaRPr lang="ru-RU"/>
        </a:p>
      </dgm:t>
    </dgm:pt>
    <dgm:pt modelId="{0CF4DDAC-D5A5-4FCF-84BA-2D11B195EB1D}">
      <dgm:prSet phldrT="[Текст]"/>
      <dgm:spPr>
        <a:solidFill>
          <a:srgbClr val="FF0000"/>
        </a:solidFill>
      </dgm:spPr>
      <dgm:t>
        <a:bodyPr/>
        <a:lstStyle/>
        <a:p>
          <a:r>
            <a:rPr lang="uk-UA" dirty="0" smtClean="0"/>
            <a:t>Оволодіння навичками</a:t>
          </a:r>
          <a:endParaRPr lang="ru-RU" dirty="0"/>
        </a:p>
      </dgm:t>
    </dgm:pt>
    <dgm:pt modelId="{6D96AF7C-F867-4990-B4B4-8C3049F85A77}" type="parTrans" cxnId="{E0DAA5B8-9BBB-4F4D-AE74-44DD43AB48C0}">
      <dgm:prSet/>
      <dgm:spPr/>
      <dgm:t>
        <a:bodyPr/>
        <a:lstStyle/>
        <a:p>
          <a:endParaRPr lang="ru-RU"/>
        </a:p>
      </dgm:t>
    </dgm:pt>
    <dgm:pt modelId="{30793C5F-6461-491E-A4F9-FF2365D98D18}" type="sibTrans" cxnId="{E0DAA5B8-9BBB-4F4D-AE74-44DD43AB48C0}">
      <dgm:prSet/>
      <dgm:spPr/>
      <dgm:t>
        <a:bodyPr/>
        <a:lstStyle/>
        <a:p>
          <a:endParaRPr lang="ru-RU"/>
        </a:p>
      </dgm:t>
    </dgm:pt>
    <dgm:pt modelId="{98C88DA9-6881-44E1-B27B-93E1EBA0DC4B}">
      <dgm:prSet phldrT="[Текст]"/>
      <dgm:spPr/>
      <dgm:t>
        <a:bodyPr/>
        <a:lstStyle/>
        <a:p>
          <a:r>
            <a:rPr lang="uk-UA" dirty="0" smtClean="0"/>
            <a:t>Вирішення проблем</a:t>
          </a:r>
          <a:endParaRPr lang="ru-RU" dirty="0"/>
        </a:p>
      </dgm:t>
    </dgm:pt>
    <dgm:pt modelId="{38A8746D-2353-40A2-804A-C2D7BF1A9663}" type="parTrans" cxnId="{7F15CDB7-3A98-4E97-9305-AA1D21FF281B}">
      <dgm:prSet/>
      <dgm:spPr/>
      <dgm:t>
        <a:bodyPr/>
        <a:lstStyle/>
        <a:p>
          <a:endParaRPr lang="ru-RU"/>
        </a:p>
      </dgm:t>
    </dgm:pt>
    <dgm:pt modelId="{630F6242-08B5-41C2-A770-2B2642090843}" type="sibTrans" cxnId="{7F15CDB7-3A98-4E97-9305-AA1D21FF281B}">
      <dgm:prSet/>
      <dgm:spPr/>
      <dgm:t>
        <a:bodyPr/>
        <a:lstStyle/>
        <a:p>
          <a:endParaRPr lang="ru-RU"/>
        </a:p>
      </dgm:t>
    </dgm:pt>
    <dgm:pt modelId="{561EB5CA-8115-4B88-8375-6224CB3D5FB1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Підвищення якості освіти</a:t>
          </a:r>
          <a:endParaRPr lang="ru-RU" dirty="0"/>
        </a:p>
      </dgm:t>
    </dgm:pt>
    <dgm:pt modelId="{D0D72C23-B8EC-4D01-92B4-D3DA6BB4B12F}" type="parTrans" cxnId="{DBEC461E-4E7D-4D3A-AE8A-16A521AB0E5B}">
      <dgm:prSet/>
      <dgm:spPr/>
      <dgm:t>
        <a:bodyPr/>
        <a:lstStyle/>
        <a:p>
          <a:endParaRPr lang="ru-RU"/>
        </a:p>
      </dgm:t>
    </dgm:pt>
    <dgm:pt modelId="{F8E23357-A42D-4B9E-A8C0-337F491D8FB0}" type="sibTrans" cxnId="{DBEC461E-4E7D-4D3A-AE8A-16A521AB0E5B}">
      <dgm:prSet/>
      <dgm:spPr/>
      <dgm:t>
        <a:bodyPr/>
        <a:lstStyle/>
        <a:p>
          <a:endParaRPr lang="ru-RU"/>
        </a:p>
      </dgm:t>
    </dgm:pt>
    <dgm:pt modelId="{03B4DE40-FC99-4087-9536-BE187D126F58}" type="pres">
      <dgm:prSet presAssocID="{8E4FD636-7AB5-44D1-9ABA-1371C684E688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7A5D9B-E375-45BA-9470-E849489874FD}" type="pres">
      <dgm:prSet presAssocID="{8E4FD636-7AB5-44D1-9ABA-1371C684E688}" presName="ellipse" presStyleLbl="trBgShp" presStyleIdx="0" presStyleCnt="1"/>
      <dgm:spPr/>
    </dgm:pt>
    <dgm:pt modelId="{A8B2961B-6727-4811-AABD-ECAAED5886B5}" type="pres">
      <dgm:prSet presAssocID="{8E4FD636-7AB5-44D1-9ABA-1371C684E688}" presName="arrow1" presStyleLbl="fgShp" presStyleIdx="0" presStyleCnt="1"/>
      <dgm:spPr/>
    </dgm:pt>
    <dgm:pt modelId="{971D078C-3C2F-4282-BD3F-89BEC3B31CE3}" type="pres">
      <dgm:prSet presAssocID="{8E4FD636-7AB5-44D1-9ABA-1371C684E688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9DE96A-D7D1-4418-B309-1C622F414085}" type="pres">
      <dgm:prSet presAssocID="{0CF4DDAC-D5A5-4FCF-84BA-2D11B195EB1D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32FCC3-D67A-45FD-B315-D7612B919B99}" type="pres">
      <dgm:prSet presAssocID="{98C88DA9-6881-44E1-B27B-93E1EBA0DC4B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21F611-4B1B-4B7A-9512-61DBAF11F26D}" type="pres">
      <dgm:prSet presAssocID="{561EB5CA-8115-4B88-8375-6224CB3D5FB1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A80C92-02EC-4CDE-9710-333D79E88F9D}" type="pres">
      <dgm:prSet presAssocID="{8E4FD636-7AB5-44D1-9ABA-1371C684E688}" presName="funnel" presStyleLbl="trAlignAcc1" presStyleIdx="0" presStyleCnt="1"/>
      <dgm:spPr/>
    </dgm:pt>
  </dgm:ptLst>
  <dgm:cxnLst>
    <dgm:cxn modelId="{AD5350DF-A484-43FA-8203-8DA6702BED80}" srcId="{8E4FD636-7AB5-44D1-9ABA-1371C684E688}" destId="{62DFCF72-6A4A-4FA4-BAB9-CA781B27216F}" srcOrd="0" destOrd="0" parTransId="{E388E1CB-31CC-480B-9F4F-B231ED2EB129}" sibTransId="{0B5DC01F-3CB9-4EDE-BF0B-715181C2CF33}"/>
    <dgm:cxn modelId="{7F15CDB7-3A98-4E97-9305-AA1D21FF281B}" srcId="{8E4FD636-7AB5-44D1-9ABA-1371C684E688}" destId="{98C88DA9-6881-44E1-B27B-93E1EBA0DC4B}" srcOrd="2" destOrd="0" parTransId="{38A8746D-2353-40A2-804A-C2D7BF1A9663}" sibTransId="{630F6242-08B5-41C2-A770-2B2642090843}"/>
    <dgm:cxn modelId="{E0DAA5B8-9BBB-4F4D-AE74-44DD43AB48C0}" srcId="{8E4FD636-7AB5-44D1-9ABA-1371C684E688}" destId="{0CF4DDAC-D5A5-4FCF-84BA-2D11B195EB1D}" srcOrd="1" destOrd="0" parTransId="{6D96AF7C-F867-4990-B4B4-8C3049F85A77}" sibTransId="{30793C5F-6461-491E-A4F9-FF2365D98D18}"/>
    <dgm:cxn modelId="{2258622F-3BFA-42E1-9E6C-F777FB7717F6}" type="presOf" srcId="{98C88DA9-6881-44E1-B27B-93E1EBA0DC4B}" destId="{C69DE96A-D7D1-4418-B309-1C622F414085}" srcOrd="0" destOrd="0" presId="urn:microsoft.com/office/officeart/2005/8/layout/funnel1"/>
    <dgm:cxn modelId="{6F80840C-56D5-493D-AFF0-957C559B02BD}" type="presOf" srcId="{62DFCF72-6A4A-4FA4-BAB9-CA781B27216F}" destId="{1921F611-4B1B-4B7A-9512-61DBAF11F26D}" srcOrd="0" destOrd="0" presId="urn:microsoft.com/office/officeart/2005/8/layout/funnel1"/>
    <dgm:cxn modelId="{1C30081C-18E6-4B08-88C2-65D617E492AA}" type="presOf" srcId="{8E4FD636-7AB5-44D1-9ABA-1371C684E688}" destId="{03B4DE40-FC99-4087-9536-BE187D126F58}" srcOrd="0" destOrd="0" presId="urn:microsoft.com/office/officeart/2005/8/layout/funnel1"/>
    <dgm:cxn modelId="{AA4A92B4-97F5-48CC-AF37-98A1AEDB3E7B}" type="presOf" srcId="{561EB5CA-8115-4B88-8375-6224CB3D5FB1}" destId="{971D078C-3C2F-4282-BD3F-89BEC3B31CE3}" srcOrd="0" destOrd="0" presId="urn:microsoft.com/office/officeart/2005/8/layout/funnel1"/>
    <dgm:cxn modelId="{DBEC461E-4E7D-4D3A-AE8A-16A521AB0E5B}" srcId="{8E4FD636-7AB5-44D1-9ABA-1371C684E688}" destId="{561EB5CA-8115-4B88-8375-6224CB3D5FB1}" srcOrd="3" destOrd="0" parTransId="{D0D72C23-B8EC-4D01-92B4-D3DA6BB4B12F}" sibTransId="{F8E23357-A42D-4B9E-A8C0-337F491D8FB0}"/>
    <dgm:cxn modelId="{611013E4-1F6B-4B2F-98DD-65F9F4E7DB84}" type="presOf" srcId="{0CF4DDAC-D5A5-4FCF-84BA-2D11B195EB1D}" destId="{AD32FCC3-D67A-45FD-B315-D7612B919B99}" srcOrd="0" destOrd="0" presId="urn:microsoft.com/office/officeart/2005/8/layout/funnel1"/>
    <dgm:cxn modelId="{70F9EA10-B2CE-4C33-B2C6-36739067C2AF}" type="presParOf" srcId="{03B4DE40-FC99-4087-9536-BE187D126F58}" destId="{467A5D9B-E375-45BA-9470-E849489874FD}" srcOrd="0" destOrd="0" presId="urn:microsoft.com/office/officeart/2005/8/layout/funnel1"/>
    <dgm:cxn modelId="{290D0132-AFD2-4452-BA59-713E3BB3AB8A}" type="presParOf" srcId="{03B4DE40-FC99-4087-9536-BE187D126F58}" destId="{A8B2961B-6727-4811-AABD-ECAAED5886B5}" srcOrd="1" destOrd="0" presId="urn:microsoft.com/office/officeart/2005/8/layout/funnel1"/>
    <dgm:cxn modelId="{45EB7C86-4430-447F-9B83-B2126579522C}" type="presParOf" srcId="{03B4DE40-FC99-4087-9536-BE187D126F58}" destId="{971D078C-3C2F-4282-BD3F-89BEC3B31CE3}" srcOrd="2" destOrd="0" presId="urn:microsoft.com/office/officeart/2005/8/layout/funnel1"/>
    <dgm:cxn modelId="{73832101-A82C-4430-AC2C-597D1BB249B2}" type="presParOf" srcId="{03B4DE40-FC99-4087-9536-BE187D126F58}" destId="{C69DE96A-D7D1-4418-B309-1C622F414085}" srcOrd="3" destOrd="0" presId="urn:microsoft.com/office/officeart/2005/8/layout/funnel1"/>
    <dgm:cxn modelId="{12065CDD-BEA9-4FDC-9A87-C0543D8D65A6}" type="presParOf" srcId="{03B4DE40-FC99-4087-9536-BE187D126F58}" destId="{AD32FCC3-D67A-45FD-B315-D7612B919B99}" srcOrd="4" destOrd="0" presId="urn:microsoft.com/office/officeart/2005/8/layout/funnel1"/>
    <dgm:cxn modelId="{414922E1-4740-4EA8-843C-A1BCCFA6A2FC}" type="presParOf" srcId="{03B4DE40-FC99-4087-9536-BE187D126F58}" destId="{1921F611-4B1B-4B7A-9512-61DBAF11F26D}" srcOrd="5" destOrd="0" presId="urn:microsoft.com/office/officeart/2005/8/layout/funnel1"/>
    <dgm:cxn modelId="{593E9C2C-AE57-458C-B305-A2524C546062}" type="presParOf" srcId="{03B4DE40-FC99-4087-9536-BE187D126F58}" destId="{47A80C92-02EC-4CDE-9710-333D79E88F9D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5695FA3-859F-4290-9977-4F97E38A415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B07A32-5A06-4ED3-8708-14E71E78AC76}">
      <dgm:prSet phldrT="[Текст]"/>
      <dgm:spPr/>
      <dgm:t>
        <a:bodyPr/>
        <a:lstStyle/>
        <a:p>
          <a:r>
            <a:rPr lang="uk-UA" dirty="0" smtClean="0"/>
            <a:t>Створити гру на основі навчального матеріалу</a:t>
          </a:r>
          <a:endParaRPr lang="ru-RU" dirty="0"/>
        </a:p>
      </dgm:t>
    </dgm:pt>
    <dgm:pt modelId="{C85D2FF4-33DC-496A-A865-7839B7BD78FA}" type="parTrans" cxnId="{D4B34064-B090-473C-BCA2-CEA6101CB3E3}">
      <dgm:prSet/>
      <dgm:spPr/>
      <dgm:t>
        <a:bodyPr/>
        <a:lstStyle/>
        <a:p>
          <a:endParaRPr lang="ru-RU"/>
        </a:p>
      </dgm:t>
    </dgm:pt>
    <dgm:pt modelId="{0CCC0C9F-7152-4782-8B58-64943458D9E1}" type="sibTrans" cxnId="{D4B34064-B090-473C-BCA2-CEA6101CB3E3}">
      <dgm:prSet/>
      <dgm:spPr/>
      <dgm:t>
        <a:bodyPr/>
        <a:lstStyle/>
        <a:p>
          <a:endParaRPr lang="ru-RU"/>
        </a:p>
      </dgm:t>
    </dgm:pt>
    <dgm:pt modelId="{3C076580-AD73-4203-83D7-33877D251954}">
      <dgm:prSet phldrT="[Текст]"/>
      <dgm:spPr/>
      <dgm:t>
        <a:bodyPr/>
        <a:lstStyle/>
        <a:p>
          <a:r>
            <a:rPr lang="uk-UA" dirty="0" smtClean="0"/>
            <a:t>Використовувати готові ігри в аудиторії</a:t>
          </a:r>
          <a:endParaRPr lang="ru-RU" dirty="0"/>
        </a:p>
      </dgm:t>
    </dgm:pt>
    <dgm:pt modelId="{8C73C295-4825-42B0-9813-640462E2586C}" type="parTrans" cxnId="{42EF0CEB-E148-4721-A6F8-7B86F3225041}">
      <dgm:prSet/>
      <dgm:spPr/>
      <dgm:t>
        <a:bodyPr/>
        <a:lstStyle/>
        <a:p>
          <a:endParaRPr lang="ru-RU"/>
        </a:p>
      </dgm:t>
    </dgm:pt>
    <dgm:pt modelId="{2A64038A-6FEF-4D2F-97C6-4DEDC8289814}" type="sibTrans" cxnId="{42EF0CEB-E148-4721-A6F8-7B86F3225041}">
      <dgm:prSet/>
      <dgm:spPr/>
      <dgm:t>
        <a:bodyPr/>
        <a:lstStyle/>
        <a:p>
          <a:endParaRPr lang="ru-RU"/>
        </a:p>
      </dgm:t>
    </dgm:pt>
    <dgm:pt modelId="{ACA025E3-CE52-4C5B-BA2B-030851B43D62}">
      <dgm:prSet phldrT="[Текст]"/>
      <dgm:spPr/>
      <dgm:t>
        <a:bodyPr/>
        <a:lstStyle/>
        <a:p>
          <a:r>
            <a:rPr lang="uk-UA" dirty="0" smtClean="0"/>
            <a:t>Запровадити елементи ігрових механік в навчальний процес</a:t>
          </a:r>
          <a:endParaRPr lang="ru-RU" dirty="0"/>
        </a:p>
      </dgm:t>
    </dgm:pt>
    <dgm:pt modelId="{74B44C28-A2F2-4AD1-B5A7-EC0239D1B905}" type="parTrans" cxnId="{E77673A7-B4AB-4EE6-A966-CEC28713DDFF}">
      <dgm:prSet/>
      <dgm:spPr/>
      <dgm:t>
        <a:bodyPr/>
        <a:lstStyle/>
        <a:p>
          <a:endParaRPr lang="ru-RU"/>
        </a:p>
      </dgm:t>
    </dgm:pt>
    <dgm:pt modelId="{FF10E830-4DCF-49F7-94B3-1A343A59A9C2}" type="sibTrans" cxnId="{E77673A7-B4AB-4EE6-A966-CEC28713DDFF}">
      <dgm:prSet/>
      <dgm:spPr/>
      <dgm:t>
        <a:bodyPr/>
        <a:lstStyle/>
        <a:p>
          <a:endParaRPr lang="ru-RU"/>
        </a:p>
      </dgm:t>
    </dgm:pt>
    <dgm:pt modelId="{6CE71F39-C85A-4E94-A8FD-9B2EFF7643AA}" type="pres">
      <dgm:prSet presAssocID="{65695FA3-859F-4290-9977-4F97E38A415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8332AA-A49D-4F16-8328-08DBD4ED5F0E}" type="pres">
      <dgm:prSet presAssocID="{94B07A32-5A06-4ED3-8708-14E71E78AC76}" presName="parentLin" presStyleCnt="0"/>
      <dgm:spPr/>
    </dgm:pt>
    <dgm:pt modelId="{38553AFE-3B0E-44A2-9F44-261880C80AB3}" type="pres">
      <dgm:prSet presAssocID="{94B07A32-5A06-4ED3-8708-14E71E78AC7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7F54020-3720-4606-A49A-2D1F69A94669}" type="pres">
      <dgm:prSet presAssocID="{94B07A32-5A06-4ED3-8708-14E71E78AC7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5EFFB8-46AA-4166-9BBB-DFA45C20D565}" type="pres">
      <dgm:prSet presAssocID="{94B07A32-5A06-4ED3-8708-14E71E78AC76}" presName="negativeSpace" presStyleCnt="0"/>
      <dgm:spPr/>
    </dgm:pt>
    <dgm:pt modelId="{2B7427E1-C0D1-4322-B184-3F9373BA51DC}" type="pres">
      <dgm:prSet presAssocID="{94B07A32-5A06-4ED3-8708-14E71E78AC76}" presName="childText" presStyleLbl="conFgAcc1" presStyleIdx="0" presStyleCnt="3">
        <dgm:presLayoutVars>
          <dgm:bulletEnabled val="1"/>
        </dgm:presLayoutVars>
      </dgm:prSet>
      <dgm:spPr/>
    </dgm:pt>
    <dgm:pt modelId="{27356E99-7330-4E10-858F-DA6B6D172478}" type="pres">
      <dgm:prSet presAssocID="{0CCC0C9F-7152-4782-8B58-64943458D9E1}" presName="spaceBetweenRectangles" presStyleCnt="0"/>
      <dgm:spPr/>
    </dgm:pt>
    <dgm:pt modelId="{28E50073-9737-446B-85CC-DFF5A6C4173A}" type="pres">
      <dgm:prSet presAssocID="{3C076580-AD73-4203-83D7-33877D251954}" presName="parentLin" presStyleCnt="0"/>
      <dgm:spPr/>
    </dgm:pt>
    <dgm:pt modelId="{922D5DEF-4BD7-473C-B779-D9E685A7A76E}" type="pres">
      <dgm:prSet presAssocID="{3C076580-AD73-4203-83D7-33877D251954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2BC784C-0CD0-40A6-9BC9-08F85D28E7DD}" type="pres">
      <dgm:prSet presAssocID="{3C076580-AD73-4203-83D7-33877D25195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822A1C-AAD5-411A-A936-3422C077A9C5}" type="pres">
      <dgm:prSet presAssocID="{3C076580-AD73-4203-83D7-33877D251954}" presName="negativeSpace" presStyleCnt="0"/>
      <dgm:spPr/>
    </dgm:pt>
    <dgm:pt modelId="{685EA207-699A-4361-AFB1-3AAC0CB2C802}" type="pres">
      <dgm:prSet presAssocID="{3C076580-AD73-4203-83D7-33877D251954}" presName="childText" presStyleLbl="conFgAcc1" presStyleIdx="1" presStyleCnt="3">
        <dgm:presLayoutVars>
          <dgm:bulletEnabled val="1"/>
        </dgm:presLayoutVars>
      </dgm:prSet>
      <dgm:spPr/>
    </dgm:pt>
    <dgm:pt modelId="{AF33672D-1738-4004-8EB4-5A5AC63979DD}" type="pres">
      <dgm:prSet presAssocID="{2A64038A-6FEF-4D2F-97C6-4DEDC8289814}" presName="spaceBetweenRectangles" presStyleCnt="0"/>
      <dgm:spPr/>
    </dgm:pt>
    <dgm:pt modelId="{B551810A-B49D-400A-98A0-5B6DFF94FF01}" type="pres">
      <dgm:prSet presAssocID="{ACA025E3-CE52-4C5B-BA2B-030851B43D62}" presName="parentLin" presStyleCnt="0"/>
      <dgm:spPr/>
    </dgm:pt>
    <dgm:pt modelId="{7087D211-98A2-43D6-BD48-C0E862C81DC3}" type="pres">
      <dgm:prSet presAssocID="{ACA025E3-CE52-4C5B-BA2B-030851B43D62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1A1E60FC-DBD3-4C91-939B-FCF5655E66F8}" type="pres">
      <dgm:prSet presAssocID="{ACA025E3-CE52-4C5B-BA2B-030851B43D6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3A9D4-982D-416A-8AC8-B3B39241CFFD}" type="pres">
      <dgm:prSet presAssocID="{ACA025E3-CE52-4C5B-BA2B-030851B43D62}" presName="negativeSpace" presStyleCnt="0"/>
      <dgm:spPr/>
    </dgm:pt>
    <dgm:pt modelId="{9F00F48F-C9B0-4033-AA16-768B238A6A50}" type="pres">
      <dgm:prSet presAssocID="{ACA025E3-CE52-4C5B-BA2B-030851B43D6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02CE73C-E40C-4E7C-8528-E725B380B8D4}" type="presOf" srcId="{ACA025E3-CE52-4C5B-BA2B-030851B43D62}" destId="{7087D211-98A2-43D6-BD48-C0E862C81DC3}" srcOrd="0" destOrd="0" presId="urn:microsoft.com/office/officeart/2005/8/layout/list1"/>
    <dgm:cxn modelId="{84AA8BB8-3E4F-48B6-B8EA-CAE2F17A932C}" type="presOf" srcId="{ACA025E3-CE52-4C5B-BA2B-030851B43D62}" destId="{1A1E60FC-DBD3-4C91-939B-FCF5655E66F8}" srcOrd="1" destOrd="0" presId="urn:microsoft.com/office/officeart/2005/8/layout/list1"/>
    <dgm:cxn modelId="{E77673A7-B4AB-4EE6-A966-CEC28713DDFF}" srcId="{65695FA3-859F-4290-9977-4F97E38A415D}" destId="{ACA025E3-CE52-4C5B-BA2B-030851B43D62}" srcOrd="2" destOrd="0" parTransId="{74B44C28-A2F2-4AD1-B5A7-EC0239D1B905}" sibTransId="{FF10E830-4DCF-49F7-94B3-1A343A59A9C2}"/>
    <dgm:cxn modelId="{D4B34064-B090-473C-BCA2-CEA6101CB3E3}" srcId="{65695FA3-859F-4290-9977-4F97E38A415D}" destId="{94B07A32-5A06-4ED3-8708-14E71E78AC76}" srcOrd="0" destOrd="0" parTransId="{C85D2FF4-33DC-496A-A865-7839B7BD78FA}" sibTransId="{0CCC0C9F-7152-4782-8B58-64943458D9E1}"/>
    <dgm:cxn modelId="{A077FCAD-16A2-4AC2-BB8B-F3CC4374ADB7}" type="presOf" srcId="{3C076580-AD73-4203-83D7-33877D251954}" destId="{922D5DEF-4BD7-473C-B779-D9E685A7A76E}" srcOrd="0" destOrd="0" presId="urn:microsoft.com/office/officeart/2005/8/layout/list1"/>
    <dgm:cxn modelId="{A517F1BD-58AA-4233-9549-581D9DE969FE}" type="presOf" srcId="{94B07A32-5A06-4ED3-8708-14E71E78AC76}" destId="{38553AFE-3B0E-44A2-9F44-261880C80AB3}" srcOrd="0" destOrd="0" presId="urn:microsoft.com/office/officeart/2005/8/layout/list1"/>
    <dgm:cxn modelId="{2428B4D7-D961-4997-827D-3C8A05D81981}" type="presOf" srcId="{3C076580-AD73-4203-83D7-33877D251954}" destId="{72BC784C-0CD0-40A6-9BC9-08F85D28E7DD}" srcOrd="1" destOrd="0" presId="urn:microsoft.com/office/officeart/2005/8/layout/list1"/>
    <dgm:cxn modelId="{35BA0A75-15BF-4A5C-A920-F72DF3FC694D}" type="presOf" srcId="{65695FA3-859F-4290-9977-4F97E38A415D}" destId="{6CE71F39-C85A-4E94-A8FD-9B2EFF7643AA}" srcOrd="0" destOrd="0" presId="urn:microsoft.com/office/officeart/2005/8/layout/list1"/>
    <dgm:cxn modelId="{6DC6E8BC-673E-4B52-836C-922F8971B5AB}" type="presOf" srcId="{94B07A32-5A06-4ED3-8708-14E71E78AC76}" destId="{07F54020-3720-4606-A49A-2D1F69A94669}" srcOrd="1" destOrd="0" presId="urn:microsoft.com/office/officeart/2005/8/layout/list1"/>
    <dgm:cxn modelId="{42EF0CEB-E148-4721-A6F8-7B86F3225041}" srcId="{65695FA3-859F-4290-9977-4F97E38A415D}" destId="{3C076580-AD73-4203-83D7-33877D251954}" srcOrd="1" destOrd="0" parTransId="{8C73C295-4825-42B0-9813-640462E2586C}" sibTransId="{2A64038A-6FEF-4D2F-97C6-4DEDC8289814}"/>
    <dgm:cxn modelId="{2F935443-70C3-4F03-AC24-55F6F53EE232}" type="presParOf" srcId="{6CE71F39-C85A-4E94-A8FD-9B2EFF7643AA}" destId="{8B8332AA-A49D-4F16-8328-08DBD4ED5F0E}" srcOrd="0" destOrd="0" presId="urn:microsoft.com/office/officeart/2005/8/layout/list1"/>
    <dgm:cxn modelId="{FD76DE67-34B4-45EF-A05B-E2046D997299}" type="presParOf" srcId="{8B8332AA-A49D-4F16-8328-08DBD4ED5F0E}" destId="{38553AFE-3B0E-44A2-9F44-261880C80AB3}" srcOrd="0" destOrd="0" presId="urn:microsoft.com/office/officeart/2005/8/layout/list1"/>
    <dgm:cxn modelId="{2C9C010C-D4CF-40E0-B8EB-E3F074735CDC}" type="presParOf" srcId="{8B8332AA-A49D-4F16-8328-08DBD4ED5F0E}" destId="{07F54020-3720-4606-A49A-2D1F69A94669}" srcOrd="1" destOrd="0" presId="urn:microsoft.com/office/officeart/2005/8/layout/list1"/>
    <dgm:cxn modelId="{CD45E934-14B8-4172-B731-4633603ED658}" type="presParOf" srcId="{6CE71F39-C85A-4E94-A8FD-9B2EFF7643AA}" destId="{8F5EFFB8-46AA-4166-9BBB-DFA45C20D565}" srcOrd="1" destOrd="0" presId="urn:microsoft.com/office/officeart/2005/8/layout/list1"/>
    <dgm:cxn modelId="{D3BD5687-1AAC-4A63-A15A-15BC4B97ED24}" type="presParOf" srcId="{6CE71F39-C85A-4E94-A8FD-9B2EFF7643AA}" destId="{2B7427E1-C0D1-4322-B184-3F9373BA51DC}" srcOrd="2" destOrd="0" presId="urn:microsoft.com/office/officeart/2005/8/layout/list1"/>
    <dgm:cxn modelId="{D6F6DD85-EACE-4DA6-B31A-F6A751A64731}" type="presParOf" srcId="{6CE71F39-C85A-4E94-A8FD-9B2EFF7643AA}" destId="{27356E99-7330-4E10-858F-DA6B6D172478}" srcOrd="3" destOrd="0" presId="urn:microsoft.com/office/officeart/2005/8/layout/list1"/>
    <dgm:cxn modelId="{79EEBC30-47BA-4DF9-AE14-0C351855CF4A}" type="presParOf" srcId="{6CE71F39-C85A-4E94-A8FD-9B2EFF7643AA}" destId="{28E50073-9737-446B-85CC-DFF5A6C4173A}" srcOrd="4" destOrd="0" presId="urn:microsoft.com/office/officeart/2005/8/layout/list1"/>
    <dgm:cxn modelId="{009E91EF-B03A-49F6-90B4-7D31511F168D}" type="presParOf" srcId="{28E50073-9737-446B-85CC-DFF5A6C4173A}" destId="{922D5DEF-4BD7-473C-B779-D9E685A7A76E}" srcOrd="0" destOrd="0" presId="urn:microsoft.com/office/officeart/2005/8/layout/list1"/>
    <dgm:cxn modelId="{17457FA7-2FF7-4659-94DA-6AFFA93AF8FB}" type="presParOf" srcId="{28E50073-9737-446B-85CC-DFF5A6C4173A}" destId="{72BC784C-0CD0-40A6-9BC9-08F85D28E7DD}" srcOrd="1" destOrd="0" presId="urn:microsoft.com/office/officeart/2005/8/layout/list1"/>
    <dgm:cxn modelId="{7B5F6DCB-9266-4D3A-BC88-1F8352D228BA}" type="presParOf" srcId="{6CE71F39-C85A-4E94-A8FD-9B2EFF7643AA}" destId="{D5822A1C-AAD5-411A-A936-3422C077A9C5}" srcOrd="5" destOrd="0" presId="urn:microsoft.com/office/officeart/2005/8/layout/list1"/>
    <dgm:cxn modelId="{56140E85-D6CC-4F1D-A09D-3E2E8990A803}" type="presParOf" srcId="{6CE71F39-C85A-4E94-A8FD-9B2EFF7643AA}" destId="{685EA207-699A-4361-AFB1-3AAC0CB2C802}" srcOrd="6" destOrd="0" presId="urn:microsoft.com/office/officeart/2005/8/layout/list1"/>
    <dgm:cxn modelId="{9A8566C1-2C71-45AD-AB95-A0CCA2CE6BA2}" type="presParOf" srcId="{6CE71F39-C85A-4E94-A8FD-9B2EFF7643AA}" destId="{AF33672D-1738-4004-8EB4-5A5AC63979DD}" srcOrd="7" destOrd="0" presId="urn:microsoft.com/office/officeart/2005/8/layout/list1"/>
    <dgm:cxn modelId="{9D590186-0F0B-4F08-A7F9-D5B4FA402A45}" type="presParOf" srcId="{6CE71F39-C85A-4E94-A8FD-9B2EFF7643AA}" destId="{B551810A-B49D-400A-98A0-5B6DFF94FF01}" srcOrd="8" destOrd="0" presId="urn:microsoft.com/office/officeart/2005/8/layout/list1"/>
    <dgm:cxn modelId="{0772BAED-38A7-44A3-B988-7FDEC47348C0}" type="presParOf" srcId="{B551810A-B49D-400A-98A0-5B6DFF94FF01}" destId="{7087D211-98A2-43D6-BD48-C0E862C81DC3}" srcOrd="0" destOrd="0" presId="urn:microsoft.com/office/officeart/2005/8/layout/list1"/>
    <dgm:cxn modelId="{6C46509E-5EBC-4BD6-B1B4-E80075435507}" type="presParOf" srcId="{B551810A-B49D-400A-98A0-5B6DFF94FF01}" destId="{1A1E60FC-DBD3-4C91-939B-FCF5655E66F8}" srcOrd="1" destOrd="0" presId="urn:microsoft.com/office/officeart/2005/8/layout/list1"/>
    <dgm:cxn modelId="{CE8DF5EE-7986-4C25-98E8-314D4734763F}" type="presParOf" srcId="{6CE71F39-C85A-4E94-A8FD-9B2EFF7643AA}" destId="{9853A9D4-982D-416A-8AC8-B3B39241CFFD}" srcOrd="9" destOrd="0" presId="urn:microsoft.com/office/officeart/2005/8/layout/list1"/>
    <dgm:cxn modelId="{F21FD802-6EE7-443A-876F-8B4DCFC6FE7C}" type="presParOf" srcId="{6CE71F39-C85A-4E94-A8FD-9B2EFF7643AA}" destId="{9F00F48F-C9B0-4033-AA16-768B238A6A5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1948041-5B26-4F7F-B10D-032CF20D0872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9DB6136-F78D-4AC4-B5B1-87EF89D60BD1}">
      <dgm:prSet phldrT="[Текст]"/>
      <dgm:spPr/>
      <dgm:t>
        <a:bodyPr/>
        <a:lstStyle/>
        <a:p>
          <a:r>
            <a:rPr lang="uk-UA" dirty="0" smtClean="0"/>
            <a:t>Залучення до активного слухання</a:t>
          </a:r>
          <a:endParaRPr lang="ru-RU" dirty="0"/>
        </a:p>
      </dgm:t>
    </dgm:pt>
    <dgm:pt modelId="{15DAF80A-7544-4FE6-ACAA-C23DF5C35E4E}" type="parTrans" cxnId="{B022F224-A36D-4C57-A9AC-D25594D469B9}">
      <dgm:prSet/>
      <dgm:spPr/>
      <dgm:t>
        <a:bodyPr/>
        <a:lstStyle/>
        <a:p>
          <a:endParaRPr lang="ru-RU"/>
        </a:p>
      </dgm:t>
    </dgm:pt>
    <dgm:pt modelId="{0DBB286C-C4FC-43DA-8F11-57303BF7F3E9}" type="sibTrans" cxnId="{B022F224-A36D-4C57-A9AC-D25594D469B9}">
      <dgm:prSet/>
      <dgm:spPr/>
      <dgm:t>
        <a:bodyPr/>
        <a:lstStyle/>
        <a:p>
          <a:endParaRPr lang="ru-RU"/>
        </a:p>
      </dgm:t>
    </dgm:pt>
    <dgm:pt modelId="{48A92C99-38D2-48DA-AE22-BC90CF4846B0}">
      <dgm:prSet phldrT="[Текст]"/>
      <dgm:spPr/>
      <dgm:t>
        <a:bodyPr/>
        <a:lstStyle/>
        <a:p>
          <a:r>
            <a:rPr lang="uk-UA" dirty="0" smtClean="0"/>
            <a:t>Опрацювання інформації і виділення основного змісту</a:t>
          </a:r>
          <a:endParaRPr lang="ru-RU" dirty="0"/>
        </a:p>
      </dgm:t>
    </dgm:pt>
    <dgm:pt modelId="{F5735C91-D278-4A00-B334-2576A1D43000}" type="parTrans" cxnId="{9302173F-1AED-4A74-8521-D344636D0189}">
      <dgm:prSet/>
      <dgm:spPr/>
      <dgm:t>
        <a:bodyPr/>
        <a:lstStyle/>
        <a:p>
          <a:endParaRPr lang="ru-RU"/>
        </a:p>
      </dgm:t>
    </dgm:pt>
    <dgm:pt modelId="{E8753731-F33E-499F-A97D-51CD512C6941}" type="sibTrans" cxnId="{9302173F-1AED-4A74-8521-D344636D0189}">
      <dgm:prSet/>
      <dgm:spPr/>
      <dgm:t>
        <a:bodyPr/>
        <a:lstStyle/>
        <a:p>
          <a:endParaRPr lang="ru-RU"/>
        </a:p>
      </dgm:t>
    </dgm:pt>
    <dgm:pt modelId="{037617A3-C254-4798-A8E2-5513571C89F2}">
      <dgm:prSet phldrT="[Текст]"/>
      <dgm:spPr/>
      <dgm:t>
        <a:bodyPr/>
        <a:lstStyle/>
        <a:p>
          <a:r>
            <a:rPr lang="uk-UA" dirty="0" smtClean="0"/>
            <a:t>Розвиток мислення і сприйняття</a:t>
          </a:r>
          <a:endParaRPr lang="ru-RU" dirty="0"/>
        </a:p>
      </dgm:t>
    </dgm:pt>
    <dgm:pt modelId="{2AC10523-E218-4AD3-923C-68E79B613792}" type="parTrans" cxnId="{80805EC3-A3CB-4EB1-9917-432F946E2203}">
      <dgm:prSet/>
      <dgm:spPr/>
      <dgm:t>
        <a:bodyPr/>
        <a:lstStyle/>
        <a:p>
          <a:endParaRPr lang="ru-RU"/>
        </a:p>
      </dgm:t>
    </dgm:pt>
    <dgm:pt modelId="{594F9AC7-793F-4C59-AA42-A665F6563663}" type="sibTrans" cxnId="{80805EC3-A3CB-4EB1-9917-432F946E2203}">
      <dgm:prSet/>
      <dgm:spPr/>
      <dgm:t>
        <a:bodyPr/>
        <a:lstStyle/>
        <a:p>
          <a:endParaRPr lang="ru-RU"/>
        </a:p>
      </dgm:t>
    </dgm:pt>
    <dgm:pt modelId="{D84D9DE4-B037-4394-8F5D-BB7E19D796DD}">
      <dgm:prSet phldrT="[Текст]"/>
      <dgm:spPr/>
      <dgm:t>
        <a:bodyPr/>
        <a:lstStyle/>
        <a:p>
          <a:r>
            <a:rPr lang="uk-UA" dirty="0" smtClean="0"/>
            <a:t>Розвиток вміння малювати і висловлювати свої думки</a:t>
          </a:r>
          <a:endParaRPr lang="ru-RU" dirty="0"/>
        </a:p>
      </dgm:t>
    </dgm:pt>
    <dgm:pt modelId="{93606B0F-58E8-4505-B0AF-97A3341BC187}" type="parTrans" cxnId="{B525782A-68B3-42ED-B39C-1F195690FF61}">
      <dgm:prSet/>
      <dgm:spPr/>
      <dgm:t>
        <a:bodyPr/>
        <a:lstStyle/>
        <a:p>
          <a:endParaRPr lang="ru-RU"/>
        </a:p>
      </dgm:t>
    </dgm:pt>
    <dgm:pt modelId="{06583C1A-85FF-4855-BA90-E0B88090858C}" type="sibTrans" cxnId="{B525782A-68B3-42ED-B39C-1F195690FF61}">
      <dgm:prSet/>
      <dgm:spPr/>
      <dgm:t>
        <a:bodyPr/>
        <a:lstStyle/>
        <a:p>
          <a:endParaRPr lang="ru-RU"/>
        </a:p>
      </dgm:t>
    </dgm:pt>
    <dgm:pt modelId="{01E126CD-D0DB-46E3-A048-B3BD04AEEFCB}">
      <dgm:prSet phldrT="[Текст]"/>
      <dgm:spPr/>
      <dgm:t>
        <a:bodyPr/>
        <a:lstStyle/>
        <a:p>
          <a:r>
            <a:rPr lang="uk-UA" dirty="0" smtClean="0"/>
            <a:t>Відтворення в </a:t>
          </a:r>
          <a:r>
            <a:rPr lang="uk-UA" dirty="0" err="1" smtClean="0"/>
            <a:t>пам</a:t>
          </a:r>
          <a:r>
            <a:rPr lang="en-US" dirty="0" smtClean="0"/>
            <a:t>’</a:t>
          </a:r>
          <a:r>
            <a:rPr lang="ru-RU" dirty="0" err="1" smtClean="0"/>
            <a:t>ят</a:t>
          </a:r>
          <a:r>
            <a:rPr lang="uk-UA" dirty="0" smtClean="0"/>
            <a:t>і всієї інформації</a:t>
          </a:r>
          <a:endParaRPr lang="ru-RU" dirty="0"/>
        </a:p>
      </dgm:t>
    </dgm:pt>
    <dgm:pt modelId="{46F8FA3C-C0F1-4CE9-BD26-72B9E63BB4DD}" type="parTrans" cxnId="{9659FF11-B279-4E15-BF1D-D969B5F389A8}">
      <dgm:prSet/>
      <dgm:spPr/>
      <dgm:t>
        <a:bodyPr/>
        <a:lstStyle/>
        <a:p>
          <a:endParaRPr lang="ru-RU"/>
        </a:p>
      </dgm:t>
    </dgm:pt>
    <dgm:pt modelId="{A4C50239-48ED-4016-95C7-036C41A3B8D8}" type="sibTrans" cxnId="{9659FF11-B279-4E15-BF1D-D969B5F389A8}">
      <dgm:prSet/>
      <dgm:spPr/>
      <dgm:t>
        <a:bodyPr/>
        <a:lstStyle/>
        <a:p>
          <a:endParaRPr lang="ru-RU"/>
        </a:p>
      </dgm:t>
    </dgm:pt>
    <dgm:pt modelId="{46362338-C824-4C52-A913-07DF47BAB9D1}">
      <dgm:prSet phldrT="[Текст]"/>
      <dgm:spPr/>
      <dgm:t>
        <a:bodyPr/>
        <a:lstStyle/>
        <a:p>
          <a:r>
            <a:rPr lang="uk-UA" dirty="0" smtClean="0"/>
            <a:t>Концентрація уваги</a:t>
          </a:r>
          <a:endParaRPr lang="ru-RU" dirty="0"/>
        </a:p>
      </dgm:t>
    </dgm:pt>
    <dgm:pt modelId="{1407AB9F-FCE8-4348-998E-7A716016C54C}" type="parTrans" cxnId="{7B178719-AA76-42DA-B1EA-A108D9007A85}">
      <dgm:prSet/>
      <dgm:spPr/>
      <dgm:t>
        <a:bodyPr/>
        <a:lstStyle/>
        <a:p>
          <a:endParaRPr lang="ru-RU"/>
        </a:p>
      </dgm:t>
    </dgm:pt>
    <dgm:pt modelId="{DFB8B952-2923-4843-A0E2-44545183294F}" type="sibTrans" cxnId="{7B178719-AA76-42DA-B1EA-A108D9007A85}">
      <dgm:prSet/>
      <dgm:spPr/>
      <dgm:t>
        <a:bodyPr/>
        <a:lstStyle/>
        <a:p>
          <a:endParaRPr lang="ru-RU"/>
        </a:p>
      </dgm:t>
    </dgm:pt>
    <dgm:pt modelId="{6E8F23BA-53C0-461F-9B02-DCDBF92E1D83}" type="pres">
      <dgm:prSet presAssocID="{91948041-5B26-4F7F-B10D-032CF20D0872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95964F6-B2AD-45F3-B05D-A1AE31AE11D1}" type="pres">
      <dgm:prSet presAssocID="{69DB6136-F78D-4AC4-B5B1-87EF89D60BD1}" presName="composite" presStyleCnt="0"/>
      <dgm:spPr/>
    </dgm:pt>
    <dgm:pt modelId="{06563DB4-0783-40FB-9E9A-0599F42AD03E}" type="pres">
      <dgm:prSet presAssocID="{69DB6136-F78D-4AC4-B5B1-87EF89D60BD1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4DDD92-BEA6-49C6-B4E1-5E3E1BEEDE77}" type="pres">
      <dgm:prSet presAssocID="{69DB6136-F78D-4AC4-B5B1-87EF89D60BD1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410B7-9D06-4356-8097-302BF5C77F43}" type="pres">
      <dgm:prSet presAssocID="{69DB6136-F78D-4AC4-B5B1-87EF89D60BD1}" presName="BalanceSpacing" presStyleCnt="0"/>
      <dgm:spPr/>
    </dgm:pt>
    <dgm:pt modelId="{CBA306B7-FD9A-4448-AF75-26F815FC053A}" type="pres">
      <dgm:prSet presAssocID="{69DB6136-F78D-4AC4-B5B1-87EF89D60BD1}" presName="BalanceSpacing1" presStyleCnt="0"/>
      <dgm:spPr/>
    </dgm:pt>
    <dgm:pt modelId="{F57BD289-EAB3-4B90-964C-10D3D79AA116}" type="pres">
      <dgm:prSet presAssocID="{0DBB286C-C4FC-43DA-8F11-57303BF7F3E9}" presName="Accent1Text" presStyleLbl="node1" presStyleIdx="1" presStyleCnt="6"/>
      <dgm:spPr/>
      <dgm:t>
        <a:bodyPr/>
        <a:lstStyle/>
        <a:p>
          <a:endParaRPr lang="ru-RU"/>
        </a:p>
      </dgm:t>
    </dgm:pt>
    <dgm:pt modelId="{9A03051A-464A-4789-94D9-DA84C2FB62A8}" type="pres">
      <dgm:prSet presAssocID="{0DBB286C-C4FC-43DA-8F11-57303BF7F3E9}" presName="spaceBetweenRectangles" presStyleCnt="0"/>
      <dgm:spPr/>
    </dgm:pt>
    <dgm:pt modelId="{81072F61-A169-4EC5-AF0F-A1625A33826D}" type="pres">
      <dgm:prSet presAssocID="{037617A3-C254-4798-A8E2-5513571C89F2}" presName="composite" presStyleCnt="0"/>
      <dgm:spPr/>
    </dgm:pt>
    <dgm:pt modelId="{B0D50A23-2783-43C1-A3ED-9930EB5C819B}" type="pres">
      <dgm:prSet presAssocID="{037617A3-C254-4798-A8E2-5513571C89F2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583D04-4EAE-4361-9D7F-1D8E69D90DAA}" type="pres">
      <dgm:prSet presAssocID="{037617A3-C254-4798-A8E2-5513571C89F2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287A34-3BEC-420E-B6E8-2D367A7D922E}" type="pres">
      <dgm:prSet presAssocID="{037617A3-C254-4798-A8E2-5513571C89F2}" presName="BalanceSpacing" presStyleCnt="0"/>
      <dgm:spPr/>
    </dgm:pt>
    <dgm:pt modelId="{831FE60E-4915-4B31-AA13-B826076FF9BE}" type="pres">
      <dgm:prSet presAssocID="{037617A3-C254-4798-A8E2-5513571C89F2}" presName="BalanceSpacing1" presStyleCnt="0"/>
      <dgm:spPr/>
    </dgm:pt>
    <dgm:pt modelId="{4C01037E-AD69-4F95-A5A8-B654FE8718E2}" type="pres">
      <dgm:prSet presAssocID="{594F9AC7-793F-4C59-AA42-A665F6563663}" presName="Accent1Text" presStyleLbl="node1" presStyleIdx="3" presStyleCnt="6"/>
      <dgm:spPr/>
      <dgm:t>
        <a:bodyPr/>
        <a:lstStyle/>
        <a:p>
          <a:endParaRPr lang="ru-RU"/>
        </a:p>
      </dgm:t>
    </dgm:pt>
    <dgm:pt modelId="{E9369DE4-CA7C-48AB-83EA-FE9BC279336E}" type="pres">
      <dgm:prSet presAssocID="{594F9AC7-793F-4C59-AA42-A665F6563663}" presName="spaceBetweenRectangles" presStyleCnt="0"/>
      <dgm:spPr/>
    </dgm:pt>
    <dgm:pt modelId="{A36BC20E-17D6-4946-9B41-6F8AC37A76C0}" type="pres">
      <dgm:prSet presAssocID="{01E126CD-D0DB-46E3-A048-B3BD04AEEFCB}" presName="composite" presStyleCnt="0"/>
      <dgm:spPr/>
    </dgm:pt>
    <dgm:pt modelId="{3C9EC948-2B08-4CDB-B50D-7BC7044ED583}" type="pres">
      <dgm:prSet presAssocID="{01E126CD-D0DB-46E3-A048-B3BD04AEEFCB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8FCDD4-E06F-4C1D-9A71-CFC427316038}" type="pres">
      <dgm:prSet presAssocID="{01E126CD-D0DB-46E3-A048-B3BD04AEEFCB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E01717-A39E-4817-B393-92BAAF3CB42D}" type="pres">
      <dgm:prSet presAssocID="{01E126CD-D0DB-46E3-A048-B3BD04AEEFCB}" presName="BalanceSpacing" presStyleCnt="0"/>
      <dgm:spPr/>
    </dgm:pt>
    <dgm:pt modelId="{089F2E52-73F6-4086-8A64-FCBDC0041A60}" type="pres">
      <dgm:prSet presAssocID="{01E126CD-D0DB-46E3-A048-B3BD04AEEFCB}" presName="BalanceSpacing1" presStyleCnt="0"/>
      <dgm:spPr/>
    </dgm:pt>
    <dgm:pt modelId="{9CF282A7-2500-4127-A01E-10CCC883A8CD}" type="pres">
      <dgm:prSet presAssocID="{A4C50239-48ED-4016-95C7-036C41A3B8D8}" presName="Accent1Text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108435B2-B9E4-460D-A977-DE6D4758ADA0}" type="presOf" srcId="{69DB6136-F78D-4AC4-B5B1-87EF89D60BD1}" destId="{06563DB4-0783-40FB-9E9A-0599F42AD03E}" srcOrd="0" destOrd="0" presId="urn:microsoft.com/office/officeart/2008/layout/AlternatingHexagons"/>
    <dgm:cxn modelId="{13B959FF-034B-488D-9475-9F730C63D38A}" type="presOf" srcId="{037617A3-C254-4798-A8E2-5513571C89F2}" destId="{B0D50A23-2783-43C1-A3ED-9930EB5C819B}" srcOrd="0" destOrd="0" presId="urn:microsoft.com/office/officeart/2008/layout/AlternatingHexagons"/>
    <dgm:cxn modelId="{7D644899-8013-4A37-A4E4-2E2A7AAD20AA}" type="presOf" srcId="{A4C50239-48ED-4016-95C7-036C41A3B8D8}" destId="{9CF282A7-2500-4127-A01E-10CCC883A8CD}" srcOrd="0" destOrd="0" presId="urn:microsoft.com/office/officeart/2008/layout/AlternatingHexagons"/>
    <dgm:cxn modelId="{2F5EBCD8-E1DF-43CD-94CF-83FAED9B6554}" type="presOf" srcId="{594F9AC7-793F-4C59-AA42-A665F6563663}" destId="{4C01037E-AD69-4F95-A5A8-B654FE8718E2}" srcOrd="0" destOrd="0" presId="urn:microsoft.com/office/officeart/2008/layout/AlternatingHexagons"/>
    <dgm:cxn modelId="{B525782A-68B3-42ED-B39C-1F195690FF61}" srcId="{037617A3-C254-4798-A8E2-5513571C89F2}" destId="{D84D9DE4-B037-4394-8F5D-BB7E19D796DD}" srcOrd="0" destOrd="0" parTransId="{93606B0F-58E8-4505-B0AF-97A3341BC187}" sibTransId="{06583C1A-85FF-4855-BA90-E0B88090858C}"/>
    <dgm:cxn modelId="{9302173F-1AED-4A74-8521-D344636D0189}" srcId="{69DB6136-F78D-4AC4-B5B1-87EF89D60BD1}" destId="{48A92C99-38D2-48DA-AE22-BC90CF4846B0}" srcOrd="0" destOrd="0" parTransId="{F5735C91-D278-4A00-B334-2576A1D43000}" sibTransId="{E8753731-F33E-499F-A97D-51CD512C6941}"/>
    <dgm:cxn modelId="{9E9DD7E7-281D-419B-9233-FBFFA610A086}" type="presOf" srcId="{D84D9DE4-B037-4394-8F5D-BB7E19D796DD}" destId="{0F583D04-4EAE-4361-9D7F-1D8E69D90DAA}" srcOrd="0" destOrd="0" presId="urn:microsoft.com/office/officeart/2008/layout/AlternatingHexagons"/>
    <dgm:cxn modelId="{DD38A5CC-711E-47AD-A2EB-34E6622E3D97}" type="presOf" srcId="{0DBB286C-C4FC-43DA-8F11-57303BF7F3E9}" destId="{F57BD289-EAB3-4B90-964C-10D3D79AA116}" srcOrd="0" destOrd="0" presId="urn:microsoft.com/office/officeart/2008/layout/AlternatingHexagons"/>
    <dgm:cxn modelId="{12E77CAD-E08E-45BF-82C1-F6398B9C9E40}" type="presOf" srcId="{46362338-C824-4C52-A913-07DF47BAB9D1}" destId="{308FCDD4-E06F-4C1D-9A71-CFC427316038}" srcOrd="0" destOrd="0" presId="urn:microsoft.com/office/officeart/2008/layout/AlternatingHexagons"/>
    <dgm:cxn modelId="{B022F224-A36D-4C57-A9AC-D25594D469B9}" srcId="{91948041-5B26-4F7F-B10D-032CF20D0872}" destId="{69DB6136-F78D-4AC4-B5B1-87EF89D60BD1}" srcOrd="0" destOrd="0" parTransId="{15DAF80A-7544-4FE6-ACAA-C23DF5C35E4E}" sibTransId="{0DBB286C-C4FC-43DA-8F11-57303BF7F3E9}"/>
    <dgm:cxn modelId="{80805EC3-A3CB-4EB1-9917-432F946E2203}" srcId="{91948041-5B26-4F7F-B10D-032CF20D0872}" destId="{037617A3-C254-4798-A8E2-5513571C89F2}" srcOrd="1" destOrd="0" parTransId="{2AC10523-E218-4AD3-923C-68E79B613792}" sibTransId="{594F9AC7-793F-4C59-AA42-A665F6563663}"/>
    <dgm:cxn modelId="{784D7E02-816E-4A24-A2A7-F79FD01A6837}" type="presOf" srcId="{91948041-5B26-4F7F-B10D-032CF20D0872}" destId="{6E8F23BA-53C0-461F-9B02-DCDBF92E1D83}" srcOrd="0" destOrd="0" presId="urn:microsoft.com/office/officeart/2008/layout/AlternatingHexagons"/>
    <dgm:cxn modelId="{9659FF11-B279-4E15-BF1D-D969B5F389A8}" srcId="{91948041-5B26-4F7F-B10D-032CF20D0872}" destId="{01E126CD-D0DB-46E3-A048-B3BD04AEEFCB}" srcOrd="2" destOrd="0" parTransId="{46F8FA3C-C0F1-4CE9-BD26-72B9E63BB4DD}" sibTransId="{A4C50239-48ED-4016-95C7-036C41A3B8D8}"/>
    <dgm:cxn modelId="{2B97B7BE-5AF5-40AF-A0CF-3004FDBFB4A1}" type="presOf" srcId="{48A92C99-38D2-48DA-AE22-BC90CF4846B0}" destId="{9C4DDD92-BEA6-49C6-B4E1-5E3E1BEEDE77}" srcOrd="0" destOrd="0" presId="urn:microsoft.com/office/officeart/2008/layout/AlternatingHexagons"/>
    <dgm:cxn modelId="{7B178719-AA76-42DA-B1EA-A108D9007A85}" srcId="{01E126CD-D0DB-46E3-A048-B3BD04AEEFCB}" destId="{46362338-C824-4C52-A913-07DF47BAB9D1}" srcOrd="0" destOrd="0" parTransId="{1407AB9F-FCE8-4348-998E-7A716016C54C}" sibTransId="{DFB8B952-2923-4843-A0E2-44545183294F}"/>
    <dgm:cxn modelId="{6E99E7B2-2C5F-4291-9CA1-CE06A1A53501}" type="presOf" srcId="{01E126CD-D0DB-46E3-A048-B3BD04AEEFCB}" destId="{3C9EC948-2B08-4CDB-B50D-7BC7044ED583}" srcOrd="0" destOrd="0" presId="urn:microsoft.com/office/officeart/2008/layout/AlternatingHexagons"/>
    <dgm:cxn modelId="{7F294890-438F-44F8-ACAF-E3D2EF18F7F7}" type="presParOf" srcId="{6E8F23BA-53C0-461F-9B02-DCDBF92E1D83}" destId="{C95964F6-B2AD-45F3-B05D-A1AE31AE11D1}" srcOrd="0" destOrd="0" presId="urn:microsoft.com/office/officeart/2008/layout/AlternatingHexagons"/>
    <dgm:cxn modelId="{5B88542E-2F2C-403E-A215-6D11C03AE13C}" type="presParOf" srcId="{C95964F6-B2AD-45F3-B05D-A1AE31AE11D1}" destId="{06563DB4-0783-40FB-9E9A-0599F42AD03E}" srcOrd="0" destOrd="0" presId="urn:microsoft.com/office/officeart/2008/layout/AlternatingHexagons"/>
    <dgm:cxn modelId="{C4085C25-344C-4199-A557-0A992D22F5E8}" type="presParOf" srcId="{C95964F6-B2AD-45F3-B05D-A1AE31AE11D1}" destId="{9C4DDD92-BEA6-49C6-B4E1-5E3E1BEEDE77}" srcOrd="1" destOrd="0" presId="urn:microsoft.com/office/officeart/2008/layout/AlternatingHexagons"/>
    <dgm:cxn modelId="{67D059D6-0CB1-4B57-87A3-D00B1EE7A5BB}" type="presParOf" srcId="{C95964F6-B2AD-45F3-B05D-A1AE31AE11D1}" destId="{AFD410B7-9D06-4356-8097-302BF5C77F43}" srcOrd="2" destOrd="0" presId="urn:microsoft.com/office/officeart/2008/layout/AlternatingHexagons"/>
    <dgm:cxn modelId="{0482F1CD-53DF-495F-BB2F-FF234C0D01B9}" type="presParOf" srcId="{C95964F6-B2AD-45F3-B05D-A1AE31AE11D1}" destId="{CBA306B7-FD9A-4448-AF75-26F815FC053A}" srcOrd="3" destOrd="0" presId="urn:microsoft.com/office/officeart/2008/layout/AlternatingHexagons"/>
    <dgm:cxn modelId="{E45B3C24-C552-42E6-98D1-1E093132FBFD}" type="presParOf" srcId="{C95964F6-B2AD-45F3-B05D-A1AE31AE11D1}" destId="{F57BD289-EAB3-4B90-964C-10D3D79AA116}" srcOrd="4" destOrd="0" presId="urn:microsoft.com/office/officeart/2008/layout/AlternatingHexagons"/>
    <dgm:cxn modelId="{89F56BA1-4BA3-46F8-BD17-7F9C4C2A9D5F}" type="presParOf" srcId="{6E8F23BA-53C0-461F-9B02-DCDBF92E1D83}" destId="{9A03051A-464A-4789-94D9-DA84C2FB62A8}" srcOrd="1" destOrd="0" presId="urn:microsoft.com/office/officeart/2008/layout/AlternatingHexagons"/>
    <dgm:cxn modelId="{DF483A68-B6BC-4269-BBF6-14EA05F2C40C}" type="presParOf" srcId="{6E8F23BA-53C0-461F-9B02-DCDBF92E1D83}" destId="{81072F61-A169-4EC5-AF0F-A1625A33826D}" srcOrd="2" destOrd="0" presId="urn:microsoft.com/office/officeart/2008/layout/AlternatingHexagons"/>
    <dgm:cxn modelId="{7FF37FFD-F62D-4806-B266-5A06F64733E4}" type="presParOf" srcId="{81072F61-A169-4EC5-AF0F-A1625A33826D}" destId="{B0D50A23-2783-43C1-A3ED-9930EB5C819B}" srcOrd="0" destOrd="0" presId="urn:microsoft.com/office/officeart/2008/layout/AlternatingHexagons"/>
    <dgm:cxn modelId="{5BEE6A67-1504-4EEE-9DF5-B52B03B91359}" type="presParOf" srcId="{81072F61-A169-4EC5-AF0F-A1625A33826D}" destId="{0F583D04-4EAE-4361-9D7F-1D8E69D90DAA}" srcOrd="1" destOrd="0" presId="urn:microsoft.com/office/officeart/2008/layout/AlternatingHexagons"/>
    <dgm:cxn modelId="{BE76640C-B0D2-4ED2-A5CC-74DDAF8FF35D}" type="presParOf" srcId="{81072F61-A169-4EC5-AF0F-A1625A33826D}" destId="{A9287A34-3BEC-420E-B6E8-2D367A7D922E}" srcOrd="2" destOrd="0" presId="urn:microsoft.com/office/officeart/2008/layout/AlternatingHexagons"/>
    <dgm:cxn modelId="{8CC8B3B2-17CF-44A0-A61A-80360E663A8B}" type="presParOf" srcId="{81072F61-A169-4EC5-AF0F-A1625A33826D}" destId="{831FE60E-4915-4B31-AA13-B826076FF9BE}" srcOrd="3" destOrd="0" presId="urn:microsoft.com/office/officeart/2008/layout/AlternatingHexagons"/>
    <dgm:cxn modelId="{AC5212CC-4913-4317-B59B-CE59DA4751A3}" type="presParOf" srcId="{81072F61-A169-4EC5-AF0F-A1625A33826D}" destId="{4C01037E-AD69-4F95-A5A8-B654FE8718E2}" srcOrd="4" destOrd="0" presId="urn:microsoft.com/office/officeart/2008/layout/AlternatingHexagons"/>
    <dgm:cxn modelId="{8073DE41-9D4B-43CB-9ADD-C081F5853133}" type="presParOf" srcId="{6E8F23BA-53C0-461F-9B02-DCDBF92E1D83}" destId="{E9369DE4-CA7C-48AB-83EA-FE9BC279336E}" srcOrd="3" destOrd="0" presId="urn:microsoft.com/office/officeart/2008/layout/AlternatingHexagons"/>
    <dgm:cxn modelId="{BA0F94C3-B28C-4093-AEBE-1BBEDF4507CE}" type="presParOf" srcId="{6E8F23BA-53C0-461F-9B02-DCDBF92E1D83}" destId="{A36BC20E-17D6-4946-9B41-6F8AC37A76C0}" srcOrd="4" destOrd="0" presId="urn:microsoft.com/office/officeart/2008/layout/AlternatingHexagons"/>
    <dgm:cxn modelId="{F79B0D8A-47DC-4CDC-A68E-976484AD7E53}" type="presParOf" srcId="{A36BC20E-17D6-4946-9B41-6F8AC37A76C0}" destId="{3C9EC948-2B08-4CDB-B50D-7BC7044ED583}" srcOrd="0" destOrd="0" presId="urn:microsoft.com/office/officeart/2008/layout/AlternatingHexagons"/>
    <dgm:cxn modelId="{37A9326B-7145-48A7-9D8F-41E3F5DB33DA}" type="presParOf" srcId="{A36BC20E-17D6-4946-9B41-6F8AC37A76C0}" destId="{308FCDD4-E06F-4C1D-9A71-CFC427316038}" srcOrd="1" destOrd="0" presId="urn:microsoft.com/office/officeart/2008/layout/AlternatingHexagons"/>
    <dgm:cxn modelId="{F3DA5CF1-7173-4670-B6E5-FF7909CD2D03}" type="presParOf" srcId="{A36BC20E-17D6-4946-9B41-6F8AC37A76C0}" destId="{54E01717-A39E-4817-B393-92BAAF3CB42D}" srcOrd="2" destOrd="0" presId="urn:microsoft.com/office/officeart/2008/layout/AlternatingHexagons"/>
    <dgm:cxn modelId="{5079162C-169A-47B8-9E38-CEA149DA3EA5}" type="presParOf" srcId="{A36BC20E-17D6-4946-9B41-6F8AC37A76C0}" destId="{089F2E52-73F6-4086-8A64-FCBDC0041A60}" srcOrd="3" destOrd="0" presId="urn:microsoft.com/office/officeart/2008/layout/AlternatingHexagons"/>
    <dgm:cxn modelId="{BF2D4F6E-CA5B-46EF-B70B-D4EB544DA379}" type="presParOf" srcId="{A36BC20E-17D6-4946-9B41-6F8AC37A76C0}" destId="{9CF282A7-2500-4127-A01E-10CCC883A8C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A24C140-55F1-49C8-8100-718F1CF350C2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6C5336-9D07-4716-8C10-52E6F274FE5C}">
      <dgm:prSet phldrT="[Текст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Малюйте </a:t>
          </a:r>
          <a:endParaRPr lang="ru-RU" dirty="0"/>
        </a:p>
      </dgm:t>
    </dgm:pt>
    <dgm:pt modelId="{4F5B886C-C210-460D-9F56-EA1DB4F50608}" type="parTrans" cxnId="{31A715C7-488D-4BF8-BE0F-C0C218D3AB34}">
      <dgm:prSet/>
      <dgm:spPr/>
      <dgm:t>
        <a:bodyPr/>
        <a:lstStyle/>
        <a:p>
          <a:endParaRPr lang="ru-RU"/>
        </a:p>
      </dgm:t>
    </dgm:pt>
    <dgm:pt modelId="{F2314FBE-2EDE-4168-9546-28CABD0B43E6}" type="sibTrans" cxnId="{31A715C7-488D-4BF8-BE0F-C0C218D3AB34}">
      <dgm:prSet/>
      <dgm:spPr/>
      <dgm:t>
        <a:bodyPr/>
        <a:lstStyle/>
        <a:p>
          <a:endParaRPr lang="ru-RU"/>
        </a:p>
      </dgm:t>
    </dgm:pt>
    <dgm:pt modelId="{FF58C76B-C70C-4DCC-AE65-460F33440CDC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Редагуйте</a:t>
          </a:r>
          <a:endParaRPr lang="ru-RU" dirty="0"/>
        </a:p>
      </dgm:t>
    </dgm:pt>
    <dgm:pt modelId="{22F3C844-FABD-4E27-901F-B3A840800033}" type="parTrans" cxnId="{8E945BC2-7B20-4FF3-A8FC-8C26167141DB}">
      <dgm:prSet/>
      <dgm:spPr/>
      <dgm:t>
        <a:bodyPr/>
        <a:lstStyle/>
        <a:p>
          <a:endParaRPr lang="ru-RU"/>
        </a:p>
      </dgm:t>
    </dgm:pt>
    <dgm:pt modelId="{02ABE465-9B02-4F1B-976D-20395A24B1E6}" type="sibTrans" cxnId="{8E945BC2-7B20-4FF3-A8FC-8C26167141DB}">
      <dgm:prSet/>
      <dgm:spPr/>
      <dgm:t>
        <a:bodyPr/>
        <a:lstStyle/>
        <a:p>
          <a:endParaRPr lang="ru-RU"/>
        </a:p>
      </dgm:t>
    </dgm:pt>
    <dgm:pt modelId="{23174FEC-69CE-417B-B885-14F9BA5C5303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Тренуйтеся</a:t>
          </a:r>
          <a:endParaRPr lang="ru-RU" dirty="0"/>
        </a:p>
      </dgm:t>
    </dgm:pt>
    <dgm:pt modelId="{E33D761E-4333-443A-A2E4-E45AEB95DC7B}" type="parTrans" cxnId="{3809A1F4-64D2-40F4-89A6-11A98E25CC1F}">
      <dgm:prSet/>
      <dgm:spPr/>
      <dgm:t>
        <a:bodyPr/>
        <a:lstStyle/>
        <a:p>
          <a:endParaRPr lang="ru-RU"/>
        </a:p>
      </dgm:t>
    </dgm:pt>
    <dgm:pt modelId="{C133F636-6023-4851-A861-F072B05277D5}" type="sibTrans" cxnId="{3809A1F4-64D2-40F4-89A6-11A98E25CC1F}">
      <dgm:prSet/>
      <dgm:spPr/>
      <dgm:t>
        <a:bodyPr/>
        <a:lstStyle/>
        <a:p>
          <a:endParaRPr lang="ru-RU"/>
        </a:p>
      </dgm:t>
    </dgm:pt>
    <dgm:pt modelId="{A80091D0-DAF3-4B36-A2AB-2ABF40490E5B}">
      <dgm:prSet phldrT="[Текст]"/>
      <dgm:spPr/>
      <dgm:t>
        <a:bodyPr/>
        <a:lstStyle/>
        <a:p>
          <a:r>
            <a:rPr lang="uk-UA" dirty="0" smtClean="0"/>
            <a:t>Працюйте</a:t>
          </a:r>
          <a:endParaRPr lang="ru-RU" dirty="0"/>
        </a:p>
      </dgm:t>
    </dgm:pt>
    <dgm:pt modelId="{2D35B094-1D09-4109-9B27-9AB2F3299204}" type="parTrans" cxnId="{DF9F06C3-F149-415B-851D-B253D37EE33A}">
      <dgm:prSet/>
      <dgm:spPr/>
      <dgm:t>
        <a:bodyPr/>
        <a:lstStyle/>
        <a:p>
          <a:endParaRPr lang="ru-RU"/>
        </a:p>
      </dgm:t>
    </dgm:pt>
    <dgm:pt modelId="{8487922E-44CE-49B6-BA1A-F1A08284A6E9}" type="sibTrans" cxnId="{DF9F06C3-F149-415B-851D-B253D37EE33A}">
      <dgm:prSet/>
      <dgm:spPr/>
      <dgm:t>
        <a:bodyPr/>
        <a:lstStyle/>
        <a:p>
          <a:endParaRPr lang="ru-RU"/>
        </a:p>
      </dgm:t>
    </dgm:pt>
    <dgm:pt modelId="{E68CD0FF-967F-4B15-A7B1-1885B32BABA1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Діліть на частини</a:t>
          </a:r>
          <a:endParaRPr lang="ru-RU" dirty="0"/>
        </a:p>
      </dgm:t>
    </dgm:pt>
    <dgm:pt modelId="{65A881AE-209A-45BC-BC0F-1B49CFF2ECF4}" type="parTrans" cxnId="{BEB2DC64-9F69-4383-B8A2-4764C531FF59}">
      <dgm:prSet/>
      <dgm:spPr/>
      <dgm:t>
        <a:bodyPr/>
        <a:lstStyle/>
        <a:p>
          <a:endParaRPr lang="ru-RU"/>
        </a:p>
      </dgm:t>
    </dgm:pt>
    <dgm:pt modelId="{7F629D6D-986B-40BD-9CC3-FCD0358FD62F}" type="sibTrans" cxnId="{BEB2DC64-9F69-4383-B8A2-4764C531FF59}">
      <dgm:prSet/>
      <dgm:spPr/>
      <dgm:t>
        <a:bodyPr/>
        <a:lstStyle/>
        <a:p>
          <a:endParaRPr lang="ru-RU"/>
        </a:p>
      </dgm:t>
    </dgm:pt>
    <dgm:pt modelId="{C55C9617-86B3-4A1A-B0E6-6A2769379C07}" type="pres">
      <dgm:prSet presAssocID="{6A24C140-55F1-49C8-8100-718F1CF350C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F13529-5C78-4C60-A740-2EA7490338B8}" type="pres">
      <dgm:prSet presAssocID="{6A24C140-55F1-49C8-8100-718F1CF350C2}" presName="cycle" presStyleCnt="0"/>
      <dgm:spPr/>
    </dgm:pt>
    <dgm:pt modelId="{72F38903-D2E8-4F92-BA84-8E17DB313EC6}" type="pres">
      <dgm:prSet presAssocID="{F26C5336-9D07-4716-8C10-52E6F274FE5C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E6BC45-7966-41CF-8E1B-755B2C9734C4}" type="pres">
      <dgm:prSet presAssocID="{F2314FBE-2EDE-4168-9546-28CABD0B43E6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D7FBFEF1-3906-4539-8B88-1A310C6CA652}" type="pres">
      <dgm:prSet presAssocID="{FF58C76B-C70C-4DCC-AE65-460F33440CDC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F368CC-4860-4194-AA71-8E612816ED35}" type="pres">
      <dgm:prSet presAssocID="{23174FEC-69CE-417B-B885-14F9BA5C530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74B3F8-7930-41E4-B901-477C5D24C8D6}" type="pres">
      <dgm:prSet presAssocID="{A80091D0-DAF3-4B36-A2AB-2ABF40490E5B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2284D1-AE52-4F42-8C6F-3463F35002CA}" type="pres">
      <dgm:prSet presAssocID="{E68CD0FF-967F-4B15-A7B1-1885B32BABA1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935E98-9057-47F7-A830-43BC81266F65}" type="presOf" srcId="{FF58C76B-C70C-4DCC-AE65-460F33440CDC}" destId="{D7FBFEF1-3906-4539-8B88-1A310C6CA652}" srcOrd="0" destOrd="0" presId="urn:microsoft.com/office/officeart/2005/8/layout/cycle3"/>
    <dgm:cxn modelId="{31A715C7-488D-4BF8-BE0F-C0C218D3AB34}" srcId="{6A24C140-55F1-49C8-8100-718F1CF350C2}" destId="{F26C5336-9D07-4716-8C10-52E6F274FE5C}" srcOrd="0" destOrd="0" parTransId="{4F5B886C-C210-460D-9F56-EA1DB4F50608}" sibTransId="{F2314FBE-2EDE-4168-9546-28CABD0B43E6}"/>
    <dgm:cxn modelId="{D23EB982-71DA-40C7-AB0F-39865E8F2C50}" type="presOf" srcId="{23174FEC-69CE-417B-B885-14F9BA5C5303}" destId="{60F368CC-4860-4194-AA71-8E612816ED35}" srcOrd="0" destOrd="0" presId="urn:microsoft.com/office/officeart/2005/8/layout/cycle3"/>
    <dgm:cxn modelId="{BEB2DC64-9F69-4383-B8A2-4764C531FF59}" srcId="{6A24C140-55F1-49C8-8100-718F1CF350C2}" destId="{E68CD0FF-967F-4B15-A7B1-1885B32BABA1}" srcOrd="4" destOrd="0" parTransId="{65A881AE-209A-45BC-BC0F-1B49CFF2ECF4}" sibTransId="{7F629D6D-986B-40BD-9CC3-FCD0358FD62F}"/>
    <dgm:cxn modelId="{00A7D3C5-E1F3-4C9F-B4D5-4C50ACAECC13}" type="presOf" srcId="{A80091D0-DAF3-4B36-A2AB-2ABF40490E5B}" destId="{B474B3F8-7930-41E4-B901-477C5D24C8D6}" srcOrd="0" destOrd="0" presId="urn:microsoft.com/office/officeart/2005/8/layout/cycle3"/>
    <dgm:cxn modelId="{FDC6DF9A-D42B-4693-B9C3-1A97BB9BE1DE}" type="presOf" srcId="{F26C5336-9D07-4716-8C10-52E6F274FE5C}" destId="{72F38903-D2E8-4F92-BA84-8E17DB313EC6}" srcOrd="0" destOrd="0" presId="urn:microsoft.com/office/officeart/2005/8/layout/cycle3"/>
    <dgm:cxn modelId="{DF9F06C3-F149-415B-851D-B253D37EE33A}" srcId="{6A24C140-55F1-49C8-8100-718F1CF350C2}" destId="{A80091D0-DAF3-4B36-A2AB-2ABF40490E5B}" srcOrd="3" destOrd="0" parTransId="{2D35B094-1D09-4109-9B27-9AB2F3299204}" sibTransId="{8487922E-44CE-49B6-BA1A-F1A08284A6E9}"/>
    <dgm:cxn modelId="{50D8938A-B4CB-47D7-8810-8BC73E6FCDA3}" type="presOf" srcId="{F2314FBE-2EDE-4168-9546-28CABD0B43E6}" destId="{80E6BC45-7966-41CF-8E1B-755B2C9734C4}" srcOrd="0" destOrd="0" presId="urn:microsoft.com/office/officeart/2005/8/layout/cycle3"/>
    <dgm:cxn modelId="{3809A1F4-64D2-40F4-89A6-11A98E25CC1F}" srcId="{6A24C140-55F1-49C8-8100-718F1CF350C2}" destId="{23174FEC-69CE-417B-B885-14F9BA5C5303}" srcOrd="2" destOrd="0" parTransId="{E33D761E-4333-443A-A2E4-E45AEB95DC7B}" sibTransId="{C133F636-6023-4851-A861-F072B05277D5}"/>
    <dgm:cxn modelId="{8E945BC2-7B20-4FF3-A8FC-8C26167141DB}" srcId="{6A24C140-55F1-49C8-8100-718F1CF350C2}" destId="{FF58C76B-C70C-4DCC-AE65-460F33440CDC}" srcOrd="1" destOrd="0" parTransId="{22F3C844-FABD-4E27-901F-B3A840800033}" sibTransId="{02ABE465-9B02-4F1B-976D-20395A24B1E6}"/>
    <dgm:cxn modelId="{2126FDDB-8EBB-4F44-920C-DF25C4102D6B}" type="presOf" srcId="{E68CD0FF-967F-4B15-A7B1-1885B32BABA1}" destId="{622284D1-AE52-4F42-8C6F-3463F35002CA}" srcOrd="0" destOrd="0" presId="urn:microsoft.com/office/officeart/2005/8/layout/cycle3"/>
    <dgm:cxn modelId="{24B87FB7-0D6C-4D52-939B-79FF232C1879}" type="presOf" srcId="{6A24C140-55F1-49C8-8100-718F1CF350C2}" destId="{C55C9617-86B3-4A1A-B0E6-6A2769379C07}" srcOrd="0" destOrd="0" presId="urn:microsoft.com/office/officeart/2005/8/layout/cycle3"/>
    <dgm:cxn modelId="{99C0F8CC-0E11-4B58-9C24-791AEF47D40D}" type="presParOf" srcId="{C55C9617-86B3-4A1A-B0E6-6A2769379C07}" destId="{02F13529-5C78-4C60-A740-2EA7490338B8}" srcOrd="0" destOrd="0" presId="urn:microsoft.com/office/officeart/2005/8/layout/cycle3"/>
    <dgm:cxn modelId="{7615B9FC-574B-4139-B39F-9DFFA9E1EE23}" type="presParOf" srcId="{02F13529-5C78-4C60-A740-2EA7490338B8}" destId="{72F38903-D2E8-4F92-BA84-8E17DB313EC6}" srcOrd="0" destOrd="0" presId="urn:microsoft.com/office/officeart/2005/8/layout/cycle3"/>
    <dgm:cxn modelId="{DBFA24CD-8089-4502-8BEE-45EDEF2D1FB6}" type="presParOf" srcId="{02F13529-5C78-4C60-A740-2EA7490338B8}" destId="{80E6BC45-7966-41CF-8E1B-755B2C9734C4}" srcOrd="1" destOrd="0" presId="urn:microsoft.com/office/officeart/2005/8/layout/cycle3"/>
    <dgm:cxn modelId="{605DFB26-B818-4E66-A157-B985F95E9465}" type="presParOf" srcId="{02F13529-5C78-4C60-A740-2EA7490338B8}" destId="{D7FBFEF1-3906-4539-8B88-1A310C6CA652}" srcOrd="2" destOrd="0" presId="urn:microsoft.com/office/officeart/2005/8/layout/cycle3"/>
    <dgm:cxn modelId="{E39B92F9-7CA2-412E-8B3D-44D5DA4651BE}" type="presParOf" srcId="{02F13529-5C78-4C60-A740-2EA7490338B8}" destId="{60F368CC-4860-4194-AA71-8E612816ED35}" srcOrd="3" destOrd="0" presId="urn:microsoft.com/office/officeart/2005/8/layout/cycle3"/>
    <dgm:cxn modelId="{4486E34A-72BD-40EB-8EBD-1627B507F166}" type="presParOf" srcId="{02F13529-5C78-4C60-A740-2EA7490338B8}" destId="{B474B3F8-7930-41E4-B901-477C5D24C8D6}" srcOrd="4" destOrd="0" presId="urn:microsoft.com/office/officeart/2005/8/layout/cycle3"/>
    <dgm:cxn modelId="{0C5E806A-42B9-4E3C-8AD1-D821859AA534}" type="presParOf" srcId="{02F13529-5C78-4C60-A740-2EA7490338B8}" destId="{622284D1-AE52-4F42-8C6F-3463F35002CA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19C68C-F0E8-4F09-B927-47F06A48567F}">
      <dsp:nvSpPr>
        <dsp:cNvPr id="0" name=""/>
        <dsp:cNvSpPr/>
      </dsp:nvSpPr>
      <dsp:spPr>
        <a:xfrm>
          <a:off x="3245619" y="-14361"/>
          <a:ext cx="3066967" cy="1165363"/>
        </a:xfrm>
        <a:prstGeom prst="roundRect">
          <a:avLst/>
        </a:prstGeom>
        <a:solidFill>
          <a:srgbClr val="C11D9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 smtClean="0"/>
            <a:t>Радість,задоволення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від</a:t>
          </a:r>
          <a:r>
            <a:rPr lang="ru-RU" sz="2200" kern="1200" dirty="0" smtClean="0"/>
            <a:t> перемоги</a:t>
          </a:r>
          <a:endParaRPr lang="ru-RU" sz="2200" kern="1200" dirty="0"/>
        </a:p>
      </dsp:txBody>
      <dsp:txXfrm>
        <a:off x="3302507" y="42527"/>
        <a:ext cx="2953191" cy="1051587"/>
      </dsp:txXfrm>
    </dsp:sp>
    <dsp:sp modelId="{E092965E-590B-450D-9EF4-08BCB338931D}">
      <dsp:nvSpPr>
        <dsp:cNvPr id="0" name=""/>
        <dsp:cNvSpPr/>
      </dsp:nvSpPr>
      <dsp:spPr>
        <a:xfrm>
          <a:off x="3207774" y="1038365"/>
          <a:ext cx="4655548" cy="4655548"/>
        </a:xfrm>
        <a:custGeom>
          <a:avLst/>
          <a:gdLst/>
          <a:ahLst/>
          <a:cxnLst/>
          <a:rect l="0" t="0" r="0" b="0"/>
          <a:pathLst>
            <a:path>
              <a:moveTo>
                <a:pt x="3048208" y="114291"/>
              </a:moveTo>
              <a:arcTo wR="2327774" hR="2327774" stAng="17281728" swAng="778391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A8B1B8-90E5-45C9-B635-3774CB5E7B15}">
      <dsp:nvSpPr>
        <dsp:cNvPr id="0" name=""/>
        <dsp:cNvSpPr/>
      </dsp:nvSpPr>
      <dsp:spPr>
        <a:xfrm>
          <a:off x="5701169" y="1373658"/>
          <a:ext cx="2882499" cy="1606232"/>
        </a:xfrm>
        <a:prstGeom prst="roundRect">
          <a:avLst/>
        </a:prstGeom>
        <a:solidFill>
          <a:srgbClr val="38C81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 </a:t>
          </a:r>
          <a:r>
            <a:rPr lang="ru-RU" sz="2200" kern="1200" dirty="0" err="1" smtClean="0"/>
            <a:t>боїмося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програти</a:t>
          </a:r>
          <a:r>
            <a:rPr lang="ru-RU" sz="2200" kern="1200" dirty="0" smtClean="0"/>
            <a:t>, </a:t>
          </a:r>
          <a:r>
            <a:rPr lang="ru-RU" sz="2200" kern="1200" dirty="0" err="1" smtClean="0"/>
            <a:t>бо</a:t>
          </a:r>
          <a:r>
            <a:rPr lang="ru-RU" sz="2200" kern="1200" smtClean="0"/>
            <a:t> завжди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можна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почати</a:t>
          </a:r>
          <a:r>
            <a:rPr lang="ru-RU" sz="2200" kern="1200" dirty="0" smtClean="0"/>
            <a:t> заново</a:t>
          </a:r>
          <a:endParaRPr lang="ru-RU" sz="2200" kern="1200" dirty="0"/>
        </a:p>
      </dsp:txBody>
      <dsp:txXfrm>
        <a:off x="5779579" y="1452068"/>
        <a:ext cx="2725679" cy="1449412"/>
      </dsp:txXfrm>
    </dsp:sp>
    <dsp:sp modelId="{BA512A38-253A-4CDA-9D12-B08D2D69F0E9}">
      <dsp:nvSpPr>
        <dsp:cNvPr id="0" name=""/>
        <dsp:cNvSpPr/>
      </dsp:nvSpPr>
      <dsp:spPr>
        <a:xfrm>
          <a:off x="2605746" y="926094"/>
          <a:ext cx="4655548" cy="4655548"/>
        </a:xfrm>
        <a:custGeom>
          <a:avLst/>
          <a:gdLst/>
          <a:ahLst/>
          <a:cxnLst/>
          <a:rect l="0" t="0" r="0" b="0"/>
          <a:pathLst>
            <a:path>
              <a:moveTo>
                <a:pt x="4640687" y="2065163"/>
              </a:moveTo>
              <a:arcTo wR="2327774" hR="2327774" stAng="21211338" swAng="1673595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9B7E1-6649-4BE9-8A7C-0EEFD88CDB37}">
      <dsp:nvSpPr>
        <dsp:cNvPr id="0" name=""/>
        <dsp:cNvSpPr/>
      </dsp:nvSpPr>
      <dsp:spPr>
        <a:xfrm>
          <a:off x="5324273" y="4114449"/>
          <a:ext cx="2584005" cy="1329703"/>
        </a:xfrm>
        <a:prstGeom prst="roundRect">
          <a:avLst/>
        </a:prstGeom>
        <a:solidFill>
          <a:srgbClr val="179DC7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Тому, </a:t>
          </a:r>
          <a:r>
            <a:rPr lang="ru-RU" sz="2200" kern="1200" dirty="0" err="1" smtClean="0"/>
            <a:t>що</a:t>
          </a:r>
          <a:r>
            <a:rPr lang="ru-RU" sz="2200" kern="1200" dirty="0" smtClean="0"/>
            <a:t> весело</a:t>
          </a:r>
          <a:endParaRPr lang="ru-RU" sz="2200" kern="1200" dirty="0"/>
        </a:p>
      </dsp:txBody>
      <dsp:txXfrm>
        <a:off x="5389184" y="4179360"/>
        <a:ext cx="2454183" cy="1199881"/>
      </dsp:txXfrm>
    </dsp:sp>
    <dsp:sp modelId="{DC278621-682A-4C08-9C73-A0FF65BF47E8}">
      <dsp:nvSpPr>
        <dsp:cNvPr id="0" name=""/>
        <dsp:cNvSpPr/>
      </dsp:nvSpPr>
      <dsp:spPr>
        <a:xfrm>
          <a:off x="2760695" y="832999"/>
          <a:ext cx="4655548" cy="4655548"/>
        </a:xfrm>
        <a:custGeom>
          <a:avLst/>
          <a:gdLst/>
          <a:ahLst/>
          <a:cxnLst/>
          <a:rect l="0" t="0" r="0" b="0"/>
          <a:pathLst>
            <a:path>
              <a:moveTo>
                <a:pt x="2767067" y="4613721"/>
              </a:moveTo>
              <a:arcTo wR="2327774" hR="2327774" stAng="4747321" swAng="1968235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059302-177D-413E-917D-B7DBF467E8E1}">
      <dsp:nvSpPr>
        <dsp:cNvPr id="0" name=""/>
        <dsp:cNvSpPr/>
      </dsp:nvSpPr>
      <dsp:spPr>
        <a:xfrm>
          <a:off x="1921761" y="4043846"/>
          <a:ext cx="2285080" cy="1392003"/>
        </a:xfrm>
        <a:prstGeom prst="roundRect">
          <a:avLst/>
        </a:prstGeom>
        <a:solidFill>
          <a:srgbClr val="DB220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 smtClean="0"/>
            <a:t>Почуття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переваги</a:t>
          </a:r>
          <a:endParaRPr lang="ru-RU" sz="2200" kern="1200" dirty="0"/>
        </a:p>
      </dsp:txBody>
      <dsp:txXfrm>
        <a:off x="1989713" y="4111798"/>
        <a:ext cx="2149176" cy="1256099"/>
      </dsp:txXfrm>
    </dsp:sp>
    <dsp:sp modelId="{A9DE2C5F-37D5-4408-9EB8-EA88FF192632}">
      <dsp:nvSpPr>
        <dsp:cNvPr id="0" name=""/>
        <dsp:cNvSpPr/>
      </dsp:nvSpPr>
      <dsp:spPr>
        <a:xfrm>
          <a:off x="2368701" y="887944"/>
          <a:ext cx="4655548" cy="4655548"/>
        </a:xfrm>
        <a:custGeom>
          <a:avLst/>
          <a:gdLst/>
          <a:ahLst/>
          <a:cxnLst/>
          <a:rect l="0" t="0" r="0" b="0"/>
          <a:pathLst>
            <a:path>
              <a:moveTo>
                <a:pt x="148448" y="3145743"/>
              </a:moveTo>
              <a:arcTo wR="2327774" hR="2327774" stAng="9565639" swAng="1586748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477C00-D49F-4F4B-97DD-A2F64C15D401}">
      <dsp:nvSpPr>
        <dsp:cNvPr id="0" name=""/>
        <dsp:cNvSpPr/>
      </dsp:nvSpPr>
      <dsp:spPr>
        <a:xfrm>
          <a:off x="931821" y="1386819"/>
          <a:ext cx="3126186" cy="1579906"/>
        </a:xfrm>
        <a:prstGeom prst="roundRect">
          <a:avLst/>
        </a:prstGeom>
        <a:solidFill>
          <a:srgbClr val="FFC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 smtClean="0"/>
            <a:t>Цікавий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процес</a:t>
          </a:r>
          <a:endParaRPr lang="ru-RU" sz="2200" kern="1200" dirty="0"/>
        </a:p>
      </dsp:txBody>
      <dsp:txXfrm>
        <a:off x="1008946" y="1463944"/>
        <a:ext cx="2971936" cy="1425656"/>
      </dsp:txXfrm>
    </dsp:sp>
    <dsp:sp modelId="{83766BFF-BA2A-4DDD-90EE-0DAE02FB2460}">
      <dsp:nvSpPr>
        <dsp:cNvPr id="0" name=""/>
        <dsp:cNvSpPr/>
      </dsp:nvSpPr>
      <dsp:spPr>
        <a:xfrm>
          <a:off x="2384704" y="563942"/>
          <a:ext cx="4655548" cy="4655548"/>
        </a:xfrm>
        <a:custGeom>
          <a:avLst/>
          <a:gdLst/>
          <a:ahLst/>
          <a:cxnLst/>
          <a:rect l="0" t="0" r="0" b="0"/>
          <a:pathLst>
            <a:path>
              <a:moveTo>
                <a:pt x="554673" y="819580"/>
              </a:moveTo>
              <a:arcTo wR="2327774" hR="2327774" stAng="13223063" swAng="626856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9BDA41-6007-42B1-A043-5C95828C8B26}">
      <dsp:nvSpPr>
        <dsp:cNvPr id="0" name=""/>
        <dsp:cNvSpPr/>
      </dsp:nvSpPr>
      <dsp:spPr>
        <a:xfrm rot="5400000">
          <a:off x="6521343" y="-2659491"/>
          <a:ext cx="1043516" cy="662880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Використання сценаріїв, що вимагають уваги користувача і його дій (реакції) в реальному часі</a:t>
          </a:r>
          <a:endParaRPr lang="ru-RU" sz="2000" kern="1200" dirty="0"/>
        </a:p>
      </dsp:txBody>
      <dsp:txXfrm rot="-5400000">
        <a:off x="3728701" y="184091"/>
        <a:ext cx="6577861" cy="941636"/>
      </dsp:txXfrm>
    </dsp:sp>
    <dsp:sp modelId="{D2C74C2D-8442-4CB5-8B2E-5AAEB7C7098B}">
      <dsp:nvSpPr>
        <dsp:cNvPr id="0" name=""/>
        <dsp:cNvSpPr/>
      </dsp:nvSpPr>
      <dsp:spPr>
        <a:xfrm>
          <a:off x="0" y="2711"/>
          <a:ext cx="3728701" cy="1304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Динаміка</a:t>
          </a:r>
          <a:endParaRPr lang="ru-RU" sz="3700" kern="1200" dirty="0"/>
        </a:p>
      </dsp:txBody>
      <dsp:txXfrm>
        <a:off x="63675" y="66386"/>
        <a:ext cx="3601351" cy="1177045"/>
      </dsp:txXfrm>
    </dsp:sp>
    <dsp:sp modelId="{8CA86135-768D-4890-9375-5E19962C1C4C}">
      <dsp:nvSpPr>
        <dsp:cNvPr id="0" name=""/>
        <dsp:cNvSpPr/>
      </dsp:nvSpPr>
      <dsp:spPr>
        <a:xfrm rot="5400000">
          <a:off x="6521343" y="-1289875"/>
          <a:ext cx="1043516" cy="662880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Використання елементів сценарію, які характерні для ігрового процесу </a:t>
          </a:r>
          <a:r>
            <a:rPr lang="uk-UA" sz="2000" kern="1200" dirty="0" err="1" smtClean="0"/>
            <a:t>–віртуальні</a:t>
          </a:r>
          <a:r>
            <a:rPr lang="uk-UA" sz="2000" kern="1200" dirty="0" smtClean="0"/>
            <a:t> нагороди, бали, статуси, товари</a:t>
          </a:r>
          <a:endParaRPr lang="ru-RU" sz="2000" kern="1200" dirty="0"/>
        </a:p>
      </dsp:txBody>
      <dsp:txXfrm rot="-5400000">
        <a:off x="3728701" y="1553707"/>
        <a:ext cx="6577861" cy="941636"/>
      </dsp:txXfrm>
    </dsp:sp>
    <dsp:sp modelId="{3703BB0A-D9CB-415C-9667-CAD1959284F4}">
      <dsp:nvSpPr>
        <dsp:cNvPr id="0" name=""/>
        <dsp:cNvSpPr/>
      </dsp:nvSpPr>
      <dsp:spPr>
        <a:xfrm>
          <a:off x="0" y="1406515"/>
          <a:ext cx="3728701" cy="1304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Механіка</a:t>
          </a:r>
          <a:endParaRPr lang="ru-RU" sz="3700" kern="1200" dirty="0"/>
        </a:p>
      </dsp:txBody>
      <dsp:txXfrm>
        <a:off x="63675" y="1470190"/>
        <a:ext cx="3601351" cy="1177045"/>
      </dsp:txXfrm>
    </dsp:sp>
    <dsp:sp modelId="{88EA3E62-0B45-43B3-87C4-04596158791C}">
      <dsp:nvSpPr>
        <dsp:cNvPr id="0" name=""/>
        <dsp:cNvSpPr/>
      </dsp:nvSpPr>
      <dsp:spPr>
        <a:xfrm rot="5400000">
          <a:off x="6521343" y="79740"/>
          <a:ext cx="1043516" cy="662880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Створення загального ігрового враження, що сприяє емоційній </a:t>
          </a:r>
          <a:r>
            <a:rPr lang="uk-UA" sz="2000" kern="1200" dirty="0" err="1" smtClean="0"/>
            <a:t>залученості</a:t>
          </a:r>
          <a:endParaRPr lang="ru-RU" sz="2000" kern="1200" dirty="0"/>
        </a:p>
      </dsp:txBody>
      <dsp:txXfrm rot="-5400000">
        <a:off x="3728701" y="2923322"/>
        <a:ext cx="6577861" cy="941636"/>
      </dsp:txXfrm>
    </dsp:sp>
    <dsp:sp modelId="{4D20D36A-9960-472A-BC39-2F1DCCFAD766}">
      <dsp:nvSpPr>
        <dsp:cNvPr id="0" name=""/>
        <dsp:cNvSpPr/>
      </dsp:nvSpPr>
      <dsp:spPr>
        <a:xfrm>
          <a:off x="0" y="2741943"/>
          <a:ext cx="3728701" cy="1304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Естетика</a:t>
          </a:r>
          <a:endParaRPr lang="ru-RU" sz="3700" kern="1200" dirty="0"/>
        </a:p>
      </dsp:txBody>
      <dsp:txXfrm>
        <a:off x="63675" y="2805618"/>
        <a:ext cx="3601351" cy="1177045"/>
      </dsp:txXfrm>
    </dsp:sp>
    <dsp:sp modelId="{B73E03A6-B80A-422B-A2B4-C6423DD759F3}">
      <dsp:nvSpPr>
        <dsp:cNvPr id="0" name=""/>
        <dsp:cNvSpPr/>
      </dsp:nvSpPr>
      <dsp:spPr>
        <a:xfrm rot="5400000">
          <a:off x="6521343" y="1449356"/>
          <a:ext cx="1043516" cy="662880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Використання технік, що забезпечують характерне для ігор взаємодія між користувачами</a:t>
          </a:r>
          <a:endParaRPr lang="ru-RU" sz="2000" kern="1200" dirty="0"/>
        </a:p>
      </dsp:txBody>
      <dsp:txXfrm rot="-5400000">
        <a:off x="3728701" y="4292938"/>
        <a:ext cx="6577861" cy="941636"/>
      </dsp:txXfrm>
    </dsp:sp>
    <dsp:sp modelId="{6E630B45-F625-4E8A-A622-90E6B798F480}">
      <dsp:nvSpPr>
        <dsp:cNvPr id="0" name=""/>
        <dsp:cNvSpPr/>
      </dsp:nvSpPr>
      <dsp:spPr>
        <a:xfrm>
          <a:off x="0" y="4111559"/>
          <a:ext cx="3728701" cy="1304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Соціальна взаємодія</a:t>
          </a:r>
          <a:endParaRPr lang="ru-RU" sz="3700" kern="1200" dirty="0"/>
        </a:p>
      </dsp:txBody>
      <dsp:txXfrm>
        <a:off x="63675" y="4175234"/>
        <a:ext cx="3601351" cy="11770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9E91D5-F02A-49BF-8BAA-9C4D99E0B44F}">
      <dsp:nvSpPr>
        <dsp:cNvPr id="0" name=""/>
        <dsp:cNvSpPr/>
      </dsp:nvSpPr>
      <dsp:spPr>
        <a:xfrm rot="10800000">
          <a:off x="1823357" y="841"/>
          <a:ext cx="6057396" cy="119049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4973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Прогрес </a:t>
          </a:r>
          <a:r>
            <a:rPr lang="uk-UA" sz="2800" kern="1200" dirty="0" err="1" smtClean="0"/>
            <a:t>–наочне</a:t>
          </a:r>
          <a:r>
            <a:rPr lang="uk-UA" sz="2800" kern="1200" dirty="0" smtClean="0"/>
            <a:t> відображення поступового зростання</a:t>
          </a:r>
          <a:endParaRPr lang="ru-RU" sz="2800" kern="1200" dirty="0"/>
        </a:p>
      </dsp:txBody>
      <dsp:txXfrm rot="10800000">
        <a:off x="2120979" y="841"/>
        <a:ext cx="5759774" cy="1190490"/>
      </dsp:txXfrm>
    </dsp:sp>
    <dsp:sp modelId="{7858FECE-92A7-4CDE-8E96-BE57DEADF83F}">
      <dsp:nvSpPr>
        <dsp:cNvPr id="0" name=""/>
        <dsp:cNvSpPr/>
      </dsp:nvSpPr>
      <dsp:spPr>
        <a:xfrm>
          <a:off x="1228112" y="841"/>
          <a:ext cx="1190490" cy="119049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57AD28-352C-4EA8-AB55-346366747B9E}">
      <dsp:nvSpPr>
        <dsp:cNvPr id="0" name=""/>
        <dsp:cNvSpPr/>
      </dsp:nvSpPr>
      <dsp:spPr>
        <a:xfrm rot="10800000">
          <a:off x="1823357" y="1546702"/>
          <a:ext cx="6057396" cy="119049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4973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Рівні – розширення та відкриття доступу до контенту</a:t>
          </a:r>
          <a:endParaRPr lang="ru-RU" sz="2800" kern="1200" dirty="0"/>
        </a:p>
      </dsp:txBody>
      <dsp:txXfrm rot="10800000">
        <a:off x="2120979" y="1546702"/>
        <a:ext cx="5759774" cy="1190490"/>
      </dsp:txXfrm>
    </dsp:sp>
    <dsp:sp modelId="{712F2DA3-D5ED-4402-8EAF-F82E017A620B}">
      <dsp:nvSpPr>
        <dsp:cNvPr id="0" name=""/>
        <dsp:cNvSpPr/>
      </dsp:nvSpPr>
      <dsp:spPr>
        <a:xfrm>
          <a:off x="1228112" y="1546702"/>
          <a:ext cx="1190490" cy="119049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5B5C0F-B40D-478B-958F-8CE7D40580BE}">
      <dsp:nvSpPr>
        <dsp:cNvPr id="0" name=""/>
        <dsp:cNvSpPr/>
      </dsp:nvSpPr>
      <dsp:spPr>
        <a:xfrm rot="10800000">
          <a:off x="1823357" y="3092563"/>
          <a:ext cx="6057396" cy="119049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4973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Бали – цифрове позначення значимості вашої роботи</a:t>
          </a:r>
          <a:endParaRPr lang="ru-RU" sz="2800" kern="1200" dirty="0"/>
        </a:p>
      </dsp:txBody>
      <dsp:txXfrm rot="10800000">
        <a:off x="2120979" y="3092563"/>
        <a:ext cx="5759774" cy="1190490"/>
      </dsp:txXfrm>
    </dsp:sp>
    <dsp:sp modelId="{B5415BA9-B8DC-4113-8765-6E6C987DBF26}">
      <dsp:nvSpPr>
        <dsp:cNvPr id="0" name=""/>
        <dsp:cNvSpPr/>
      </dsp:nvSpPr>
      <dsp:spPr>
        <a:xfrm>
          <a:off x="1228112" y="3092563"/>
          <a:ext cx="1190490" cy="119049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9E91D5-F02A-49BF-8BAA-9C4D99E0B44F}">
      <dsp:nvSpPr>
        <dsp:cNvPr id="0" name=""/>
        <dsp:cNvSpPr/>
      </dsp:nvSpPr>
      <dsp:spPr>
        <a:xfrm rot="10800000">
          <a:off x="1899180" y="1067"/>
          <a:ext cx="6785445" cy="7602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52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Досягнення – отримуйте публічне визнання за завершення роботи</a:t>
          </a:r>
          <a:endParaRPr lang="ru-RU" sz="2100" kern="1200" dirty="0"/>
        </a:p>
      </dsp:txBody>
      <dsp:txXfrm rot="10800000">
        <a:off x="2089244" y="1067"/>
        <a:ext cx="6595381" cy="760256"/>
      </dsp:txXfrm>
    </dsp:sp>
    <dsp:sp modelId="{7858FECE-92A7-4CDE-8E96-BE57DEADF83F}">
      <dsp:nvSpPr>
        <dsp:cNvPr id="0" name=""/>
        <dsp:cNvSpPr/>
      </dsp:nvSpPr>
      <dsp:spPr>
        <a:xfrm>
          <a:off x="1519052" y="1067"/>
          <a:ext cx="760256" cy="76025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57AD28-352C-4EA8-AB55-346366747B9E}">
      <dsp:nvSpPr>
        <dsp:cNvPr id="0" name=""/>
        <dsp:cNvSpPr/>
      </dsp:nvSpPr>
      <dsp:spPr>
        <a:xfrm rot="10800000">
          <a:off x="1899180" y="988266"/>
          <a:ext cx="6785445" cy="7602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52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Нові завдання – входження в систему, щоб отримувати нові завдання</a:t>
          </a:r>
          <a:endParaRPr lang="ru-RU" sz="2100" kern="1200" dirty="0"/>
        </a:p>
      </dsp:txBody>
      <dsp:txXfrm rot="10800000">
        <a:off x="2089244" y="988266"/>
        <a:ext cx="6595381" cy="760256"/>
      </dsp:txXfrm>
    </dsp:sp>
    <dsp:sp modelId="{712F2DA3-D5ED-4402-8EAF-F82E017A620B}">
      <dsp:nvSpPr>
        <dsp:cNvPr id="0" name=""/>
        <dsp:cNvSpPr/>
      </dsp:nvSpPr>
      <dsp:spPr>
        <a:xfrm>
          <a:off x="1519052" y="988266"/>
          <a:ext cx="760256" cy="76025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5B5C0F-B40D-478B-958F-8CE7D40580BE}">
      <dsp:nvSpPr>
        <dsp:cNvPr id="0" name=""/>
        <dsp:cNvSpPr/>
      </dsp:nvSpPr>
      <dsp:spPr>
        <a:xfrm rot="10800000">
          <a:off x="1899180" y="1975464"/>
          <a:ext cx="6785445" cy="7602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52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Спільна робота – дії разом, щоб досягти своїх цілей</a:t>
          </a:r>
          <a:endParaRPr lang="ru-RU" sz="2100" kern="1200" dirty="0"/>
        </a:p>
      </dsp:txBody>
      <dsp:txXfrm rot="10800000">
        <a:off x="2089244" y="1975464"/>
        <a:ext cx="6595381" cy="760256"/>
      </dsp:txXfrm>
    </dsp:sp>
    <dsp:sp modelId="{B5415BA9-B8DC-4113-8765-6E6C987DBF26}">
      <dsp:nvSpPr>
        <dsp:cNvPr id="0" name=""/>
        <dsp:cNvSpPr/>
      </dsp:nvSpPr>
      <dsp:spPr>
        <a:xfrm>
          <a:off x="1519052" y="1975464"/>
          <a:ext cx="760256" cy="76025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8CFCD8-65B7-45A8-9A15-B59080A71786}">
      <dsp:nvSpPr>
        <dsp:cNvPr id="0" name=""/>
        <dsp:cNvSpPr/>
      </dsp:nvSpPr>
      <dsp:spPr>
        <a:xfrm rot="10800000">
          <a:off x="1899180" y="2962662"/>
          <a:ext cx="6785445" cy="7602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52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Епічне значення – досягти чогось видатного або великого</a:t>
          </a:r>
          <a:endParaRPr lang="ru-RU" sz="2100" kern="1200" dirty="0"/>
        </a:p>
      </dsp:txBody>
      <dsp:txXfrm rot="10800000">
        <a:off x="2089244" y="2962662"/>
        <a:ext cx="6595381" cy="760256"/>
      </dsp:txXfrm>
    </dsp:sp>
    <dsp:sp modelId="{03A8847E-1518-4047-BD7D-3558946AE506}">
      <dsp:nvSpPr>
        <dsp:cNvPr id="0" name=""/>
        <dsp:cNvSpPr/>
      </dsp:nvSpPr>
      <dsp:spPr>
        <a:xfrm>
          <a:off x="1519052" y="2962662"/>
          <a:ext cx="760256" cy="76025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F93657-D3B3-4C43-BF0D-0C035BB1C3E0}">
      <dsp:nvSpPr>
        <dsp:cNvPr id="0" name=""/>
        <dsp:cNvSpPr/>
      </dsp:nvSpPr>
      <dsp:spPr>
        <a:xfrm rot="10800000">
          <a:off x="1899180" y="3949861"/>
          <a:ext cx="6785445" cy="7602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52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Віртуальність – стимул залучати інших користувачів</a:t>
          </a:r>
          <a:endParaRPr lang="ru-RU" sz="2100" kern="1200" dirty="0"/>
        </a:p>
      </dsp:txBody>
      <dsp:txXfrm rot="10800000">
        <a:off x="2089244" y="3949861"/>
        <a:ext cx="6595381" cy="760256"/>
      </dsp:txXfrm>
    </dsp:sp>
    <dsp:sp modelId="{C13F2B59-F9B9-412E-A116-4A2E78F40EB4}">
      <dsp:nvSpPr>
        <dsp:cNvPr id="0" name=""/>
        <dsp:cNvSpPr/>
      </dsp:nvSpPr>
      <dsp:spPr>
        <a:xfrm>
          <a:off x="1519052" y="3949861"/>
          <a:ext cx="760256" cy="76025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FF3965-3E6B-4FC4-AB95-CFC277154810}">
      <dsp:nvSpPr>
        <dsp:cNvPr id="0" name=""/>
        <dsp:cNvSpPr/>
      </dsp:nvSpPr>
      <dsp:spPr>
        <a:xfrm>
          <a:off x="3432968" y="215"/>
          <a:ext cx="1262062" cy="12620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Мотивація «зсередини»</a:t>
          </a:r>
          <a:endParaRPr lang="ru-RU" sz="900" kern="1200" dirty="0"/>
        </a:p>
      </dsp:txBody>
      <dsp:txXfrm>
        <a:off x="3617793" y="185040"/>
        <a:ext cx="892412" cy="892412"/>
      </dsp:txXfrm>
    </dsp:sp>
    <dsp:sp modelId="{E6C81F6F-8F10-41A1-8B21-03D76673CEC6}">
      <dsp:nvSpPr>
        <dsp:cNvPr id="0" name=""/>
        <dsp:cNvSpPr/>
      </dsp:nvSpPr>
      <dsp:spPr>
        <a:xfrm rot="1542857">
          <a:off x="4741770" y="825730"/>
          <a:ext cx="336643" cy="4259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4746771" y="889009"/>
        <a:ext cx="235650" cy="255568"/>
      </dsp:txXfrm>
    </dsp:sp>
    <dsp:sp modelId="{FA21B57A-8646-4B86-94AF-B1AA7367A64A}">
      <dsp:nvSpPr>
        <dsp:cNvPr id="0" name=""/>
        <dsp:cNvSpPr/>
      </dsp:nvSpPr>
      <dsp:spPr>
        <a:xfrm>
          <a:off x="5142322" y="823396"/>
          <a:ext cx="1262062" cy="12620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автономія</a:t>
          </a:r>
          <a:endParaRPr lang="ru-RU" sz="900" kern="1200" dirty="0"/>
        </a:p>
      </dsp:txBody>
      <dsp:txXfrm>
        <a:off x="5327147" y="1008221"/>
        <a:ext cx="892412" cy="892412"/>
      </dsp:txXfrm>
    </dsp:sp>
    <dsp:sp modelId="{17401A3C-4FBE-4C83-B7FE-3EAB43687C25}">
      <dsp:nvSpPr>
        <dsp:cNvPr id="0" name=""/>
        <dsp:cNvSpPr/>
      </dsp:nvSpPr>
      <dsp:spPr>
        <a:xfrm rot="4628571">
          <a:off x="5813999" y="2157001"/>
          <a:ext cx="336643" cy="4259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5853259" y="2192960"/>
        <a:ext cx="235650" cy="255568"/>
      </dsp:txXfrm>
    </dsp:sp>
    <dsp:sp modelId="{A7C84B62-1442-404D-9FA8-7C904DD22CFD}">
      <dsp:nvSpPr>
        <dsp:cNvPr id="0" name=""/>
        <dsp:cNvSpPr/>
      </dsp:nvSpPr>
      <dsp:spPr>
        <a:xfrm>
          <a:off x="5564497" y="2673067"/>
          <a:ext cx="1262062" cy="12620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самовпевненість</a:t>
          </a:r>
          <a:endParaRPr lang="ru-RU" sz="900" kern="1200" dirty="0"/>
        </a:p>
      </dsp:txBody>
      <dsp:txXfrm>
        <a:off x="5749322" y="2857892"/>
        <a:ext cx="892412" cy="892412"/>
      </dsp:txXfrm>
    </dsp:sp>
    <dsp:sp modelId="{3EB61366-D1C8-4BF8-9B21-665F3FF2A66A}">
      <dsp:nvSpPr>
        <dsp:cNvPr id="0" name=""/>
        <dsp:cNvSpPr/>
      </dsp:nvSpPr>
      <dsp:spPr>
        <a:xfrm rot="7714286">
          <a:off x="5441692" y="3825337"/>
          <a:ext cx="336643" cy="4259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10800000">
        <a:off x="5523673" y="3871046"/>
        <a:ext cx="235650" cy="255568"/>
      </dsp:txXfrm>
    </dsp:sp>
    <dsp:sp modelId="{CBED70B1-A8EB-4F51-93E6-1FB59F84DE1E}">
      <dsp:nvSpPr>
        <dsp:cNvPr id="0" name=""/>
        <dsp:cNvSpPr/>
      </dsp:nvSpPr>
      <dsp:spPr>
        <a:xfrm>
          <a:off x="4381588" y="4156389"/>
          <a:ext cx="1262062" cy="12620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Наявність цілі</a:t>
          </a:r>
          <a:endParaRPr lang="ru-RU" sz="900" kern="1200" dirty="0"/>
        </a:p>
      </dsp:txBody>
      <dsp:txXfrm>
        <a:off x="4566413" y="4341214"/>
        <a:ext cx="892412" cy="892412"/>
      </dsp:txXfrm>
    </dsp:sp>
    <dsp:sp modelId="{ADFB0A22-F577-4D45-9C6F-2430F93A5614}">
      <dsp:nvSpPr>
        <dsp:cNvPr id="0" name=""/>
        <dsp:cNvSpPr/>
      </dsp:nvSpPr>
      <dsp:spPr>
        <a:xfrm rot="10800000">
          <a:off x="3905205" y="4574447"/>
          <a:ext cx="336643" cy="4259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10800000">
        <a:off x="4006198" y="4659636"/>
        <a:ext cx="235650" cy="255568"/>
      </dsp:txXfrm>
    </dsp:sp>
    <dsp:sp modelId="{69ECC0BF-1109-4A52-A9A3-2F4237FBD2A5}">
      <dsp:nvSpPr>
        <dsp:cNvPr id="0" name=""/>
        <dsp:cNvSpPr/>
      </dsp:nvSpPr>
      <dsp:spPr>
        <a:xfrm>
          <a:off x="2484349" y="4156389"/>
          <a:ext cx="1262062" cy="12620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Випробування</a:t>
          </a:r>
          <a:endParaRPr lang="ru-RU" sz="900" kern="1200" dirty="0"/>
        </a:p>
      </dsp:txBody>
      <dsp:txXfrm>
        <a:off x="2669174" y="4341214"/>
        <a:ext cx="892412" cy="892412"/>
      </dsp:txXfrm>
    </dsp:sp>
    <dsp:sp modelId="{8E06C735-607B-4E27-B9BB-6DEC03B1CD14}">
      <dsp:nvSpPr>
        <dsp:cNvPr id="0" name=""/>
        <dsp:cNvSpPr/>
      </dsp:nvSpPr>
      <dsp:spPr>
        <a:xfrm rot="13885714">
          <a:off x="2361544" y="3840235"/>
          <a:ext cx="336643" cy="4259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10800000">
        <a:off x="2443525" y="3964904"/>
        <a:ext cx="235650" cy="255568"/>
      </dsp:txXfrm>
    </dsp:sp>
    <dsp:sp modelId="{91D60F75-4DE0-49BF-8D39-0F354ED8978A}">
      <dsp:nvSpPr>
        <dsp:cNvPr id="0" name=""/>
        <dsp:cNvSpPr/>
      </dsp:nvSpPr>
      <dsp:spPr>
        <a:xfrm>
          <a:off x="1301440" y="2673067"/>
          <a:ext cx="1262062" cy="12620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Зворотній </a:t>
          </a:r>
          <a:r>
            <a:rPr lang="uk-UA" sz="900" kern="1200" dirty="0" err="1" smtClean="0"/>
            <a:t>зв</a:t>
          </a:r>
          <a:r>
            <a:rPr lang="en-US" sz="900" kern="1200" dirty="0" smtClean="0"/>
            <a:t>’</a:t>
          </a:r>
          <a:r>
            <a:rPr lang="uk-UA" sz="900" kern="1200" dirty="0" err="1" smtClean="0"/>
            <a:t>язок</a:t>
          </a:r>
          <a:endParaRPr lang="ru-RU" sz="900" kern="1200" dirty="0"/>
        </a:p>
      </dsp:txBody>
      <dsp:txXfrm>
        <a:off x="1486265" y="2857892"/>
        <a:ext cx="892412" cy="892412"/>
      </dsp:txXfrm>
    </dsp:sp>
    <dsp:sp modelId="{9B1D224E-3DA0-4E5E-9D5D-D0F6FC2C1CD6}">
      <dsp:nvSpPr>
        <dsp:cNvPr id="0" name=""/>
        <dsp:cNvSpPr/>
      </dsp:nvSpPr>
      <dsp:spPr>
        <a:xfrm rot="16971429">
          <a:off x="1973117" y="2175579"/>
          <a:ext cx="336643" cy="4259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2012377" y="2309998"/>
        <a:ext cx="235650" cy="255568"/>
      </dsp:txXfrm>
    </dsp:sp>
    <dsp:sp modelId="{639BB7B4-3821-4629-8421-F96196A0BF23}">
      <dsp:nvSpPr>
        <dsp:cNvPr id="0" name=""/>
        <dsp:cNvSpPr/>
      </dsp:nvSpPr>
      <dsp:spPr>
        <a:xfrm>
          <a:off x="1723615" y="823396"/>
          <a:ext cx="1262062" cy="12620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Соціальні ініціативи</a:t>
          </a:r>
          <a:endParaRPr lang="ru-RU" sz="900" kern="1200" dirty="0"/>
        </a:p>
      </dsp:txBody>
      <dsp:txXfrm>
        <a:off x="1908440" y="1008221"/>
        <a:ext cx="892412" cy="892412"/>
      </dsp:txXfrm>
    </dsp:sp>
    <dsp:sp modelId="{B5255ED1-BD10-405C-AF46-EBF9377B1E30}">
      <dsp:nvSpPr>
        <dsp:cNvPr id="0" name=""/>
        <dsp:cNvSpPr/>
      </dsp:nvSpPr>
      <dsp:spPr>
        <a:xfrm rot="20057143">
          <a:off x="3032417" y="833998"/>
          <a:ext cx="336643" cy="4259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3037418" y="941097"/>
        <a:ext cx="235650" cy="2555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7A5D9B-E375-45BA-9470-E849489874FD}">
      <dsp:nvSpPr>
        <dsp:cNvPr id="0" name=""/>
        <dsp:cNvSpPr/>
      </dsp:nvSpPr>
      <dsp:spPr>
        <a:xfrm>
          <a:off x="1872826" y="220133"/>
          <a:ext cx="4368800" cy="1517226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B2961B-6727-4811-AABD-ECAAED5886B5}">
      <dsp:nvSpPr>
        <dsp:cNvPr id="0" name=""/>
        <dsp:cNvSpPr/>
      </dsp:nvSpPr>
      <dsp:spPr>
        <a:xfrm>
          <a:off x="3640666" y="3935306"/>
          <a:ext cx="846666" cy="541866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1D078C-3C2F-4282-BD3F-89BEC3B31CE3}">
      <dsp:nvSpPr>
        <dsp:cNvPr id="0" name=""/>
        <dsp:cNvSpPr/>
      </dsp:nvSpPr>
      <dsp:spPr>
        <a:xfrm>
          <a:off x="2031999" y="4368800"/>
          <a:ext cx="4064000" cy="1016000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Підвищення якості освіти</a:t>
          </a:r>
          <a:endParaRPr lang="ru-RU" sz="2600" kern="1200" dirty="0"/>
        </a:p>
      </dsp:txBody>
      <dsp:txXfrm>
        <a:off x="2031999" y="4368800"/>
        <a:ext cx="4064000" cy="1016000"/>
      </dsp:txXfrm>
    </dsp:sp>
    <dsp:sp modelId="{C69DE96A-D7D1-4418-B309-1C622F414085}">
      <dsp:nvSpPr>
        <dsp:cNvPr id="0" name=""/>
        <dsp:cNvSpPr/>
      </dsp:nvSpPr>
      <dsp:spPr>
        <a:xfrm>
          <a:off x="3461173" y="1854538"/>
          <a:ext cx="1524000" cy="1524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Вирішення проблем</a:t>
          </a:r>
          <a:endParaRPr lang="ru-RU" sz="1500" kern="1200" dirty="0"/>
        </a:p>
      </dsp:txBody>
      <dsp:txXfrm>
        <a:off x="3684358" y="2077723"/>
        <a:ext cx="1077630" cy="1077630"/>
      </dsp:txXfrm>
    </dsp:sp>
    <dsp:sp modelId="{AD32FCC3-D67A-45FD-B315-D7612B919B99}">
      <dsp:nvSpPr>
        <dsp:cNvPr id="0" name=""/>
        <dsp:cNvSpPr/>
      </dsp:nvSpPr>
      <dsp:spPr>
        <a:xfrm>
          <a:off x="2370666" y="711200"/>
          <a:ext cx="1524000" cy="1524000"/>
        </a:xfrm>
        <a:prstGeom prst="ellipse">
          <a:avLst/>
        </a:prstGeom>
        <a:solidFill>
          <a:srgbClr val="FF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Оволодіння навичками</a:t>
          </a:r>
          <a:endParaRPr lang="ru-RU" sz="1500" kern="1200" dirty="0"/>
        </a:p>
      </dsp:txBody>
      <dsp:txXfrm>
        <a:off x="2593851" y="934385"/>
        <a:ext cx="1077630" cy="1077630"/>
      </dsp:txXfrm>
    </dsp:sp>
    <dsp:sp modelId="{1921F611-4B1B-4B7A-9512-61DBAF11F26D}">
      <dsp:nvSpPr>
        <dsp:cNvPr id="0" name=""/>
        <dsp:cNvSpPr/>
      </dsp:nvSpPr>
      <dsp:spPr>
        <a:xfrm>
          <a:off x="3928533" y="342730"/>
          <a:ext cx="1524000" cy="1524000"/>
        </a:xfrm>
        <a:prstGeom prst="ellipse">
          <a:avLst/>
        </a:prstGeom>
        <a:solidFill>
          <a:srgbClr val="38C81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Підвищення мотивації</a:t>
          </a:r>
          <a:endParaRPr lang="ru-RU" sz="1500" kern="1200" dirty="0"/>
        </a:p>
      </dsp:txBody>
      <dsp:txXfrm>
        <a:off x="4151718" y="565915"/>
        <a:ext cx="1077630" cy="1077630"/>
      </dsp:txXfrm>
    </dsp:sp>
    <dsp:sp modelId="{47A80C92-02EC-4CDE-9710-333D79E88F9D}">
      <dsp:nvSpPr>
        <dsp:cNvPr id="0" name=""/>
        <dsp:cNvSpPr/>
      </dsp:nvSpPr>
      <dsp:spPr>
        <a:xfrm>
          <a:off x="1693333" y="33866"/>
          <a:ext cx="4741333" cy="379306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7427E1-C0D1-4322-B184-3F9373BA51DC}">
      <dsp:nvSpPr>
        <dsp:cNvPr id="0" name=""/>
        <dsp:cNvSpPr/>
      </dsp:nvSpPr>
      <dsp:spPr>
        <a:xfrm>
          <a:off x="0" y="2056871"/>
          <a:ext cx="1008403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F54020-3720-4606-A49A-2D1F69A94669}">
      <dsp:nvSpPr>
        <dsp:cNvPr id="0" name=""/>
        <dsp:cNvSpPr/>
      </dsp:nvSpPr>
      <dsp:spPr>
        <a:xfrm>
          <a:off x="504201" y="1776431"/>
          <a:ext cx="7058825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807" tIns="0" rIns="266807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Створити гру на основі навчального матеріалу</a:t>
          </a:r>
          <a:endParaRPr lang="ru-RU" sz="1900" kern="1200" dirty="0"/>
        </a:p>
      </dsp:txBody>
      <dsp:txXfrm>
        <a:off x="531581" y="1803811"/>
        <a:ext cx="7004065" cy="506120"/>
      </dsp:txXfrm>
    </dsp:sp>
    <dsp:sp modelId="{685EA207-699A-4361-AFB1-3AAC0CB2C802}">
      <dsp:nvSpPr>
        <dsp:cNvPr id="0" name=""/>
        <dsp:cNvSpPr/>
      </dsp:nvSpPr>
      <dsp:spPr>
        <a:xfrm>
          <a:off x="0" y="2918711"/>
          <a:ext cx="1008403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BC784C-0CD0-40A6-9BC9-08F85D28E7DD}">
      <dsp:nvSpPr>
        <dsp:cNvPr id="0" name=""/>
        <dsp:cNvSpPr/>
      </dsp:nvSpPr>
      <dsp:spPr>
        <a:xfrm>
          <a:off x="504201" y="2638271"/>
          <a:ext cx="7058825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807" tIns="0" rIns="266807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Використовувати готові ігри в аудиторії</a:t>
          </a:r>
          <a:endParaRPr lang="ru-RU" sz="1900" kern="1200" dirty="0"/>
        </a:p>
      </dsp:txBody>
      <dsp:txXfrm>
        <a:off x="531581" y="2665651"/>
        <a:ext cx="7004065" cy="506120"/>
      </dsp:txXfrm>
    </dsp:sp>
    <dsp:sp modelId="{9F00F48F-C9B0-4033-AA16-768B238A6A50}">
      <dsp:nvSpPr>
        <dsp:cNvPr id="0" name=""/>
        <dsp:cNvSpPr/>
      </dsp:nvSpPr>
      <dsp:spPr>
        <a:xfrm>
          <a:off x="0" y="3780551"/>
          <a:ext cx="1008403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1E60FC-DBD3-4C91-939B-FCF5655E66F8}">
      <dsp:nvSpPr>
        <dsp:cNvPr id="0" name=""/>
        <dsp:cNvSpPr/>
      </dsp:nvSpPr>
      <dsp:spPr>
        <a:xfrm>
          <a:off x="504201" y="3500111"/>
          <a:ext cx="7058825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807" tIns="0" rIns="266807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Запровадити елементи ігрових механік в навчальний процес</a:t>
          </a:r>
          <a:endParaRPr lang="ru-RU" sz="1900" kern="1200" dirty="0"/>
        </a:p>
      </dsp:txBody>
      <dsp:txXfrm>
        <a:off x="531581" y="3527491"/>
        <a:ext cx="7004065" cy="5061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563DB4-0783-40FB-9E9A-0599F42AD03E}">
      <dsp:nvSpPr>
        <dsp:cNvPr id="0" name=""/>
        <dsp:cNvSpPr/>
      </dsp:nvSpPr>
      <dsp:spPr>
        <a:xfrm rot="5400000">
          <a:off x="3506806" y="130656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Залучення до активного слухання</a:t>
          </a:r>
          <a:endParaRPr lang="ru-RU" sz="1500" kern="1200" dirty="0"/>
        </a:p>
      </dsp:txBody>
      <dsp:txXfrm rot="-5400000">
        <a:off x="3909687" y="313106"/>
        <a:ext cx="1202866" cy="1382606"/>
      </dsp:txXfrm>
    </dsp:sp>
    <dsp:sp modelId="{9C4DDD92-BEA6-49C6-B4E1-5E3E1BEEDE77}">
      <dsp:nvSpPr>
        <dsp:cNvPr id="0" name=""/>
        <dsp:cNvSpPr/>
      </dsp:nvSpPr>
      <dsp:spPr>
        <a:xfrm>
          <a:off x="5437901" y="401821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Опрацювання інформації і виділення основного змісту</a:t>
          </a:r>
          <a:endParaRPr lang="ru-RU" sz="1500" kern="1200" dirty="0"/>
        </a:p>
      </dsp:txBody>
      <dsp:txXfrm>
        <a:off x="5437901" y="401821"/>
        <a:ext cx="2241629" cy="1205177"/>
      </dsp:txXfrm>
    </dsp:sp>
    <dsp:sp modelId="{F57BD289-EAB3-4B90-964C-10D3D79AA116}">
      <dsp:nvSpPr>
        <dsp:cNvPr id="0" name=""/>
        <dsp:cNvSpPr/>
      </dsp:nvSpPr>
      <dsp:spPr>
        <a:xfrm rot="5400000">
          <a:off x="1619499" y="130656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022380" y="313106"/>
        <a:ext cx="1202866" cy="1382606"/>
      </dsp:txXfrm>
    </dsp:sp>
    <dsp:sp modelId="{B0D50A23-2783-43C1-A3ED-9930EB5C819B}">
      <dsp:nvSpPr>
        <dsp:cNvPr id="0" name=""/>
        <dsp:cNvSpPr/>
      </dsp:nvSpPr>
      <dsp:spPr>
        <a:xfrm rot="5400000">
          <a:off x="2559537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Розвиток мислення і сприйняття</a:t>
          </a:r>
          <a:endParaRPr lang="ru-RU" sz="1500" kern="1200" dirty="0"/>
        </a:p>
      </dsp:txBody>
      <dsp:txXfrm rot="-5400000">
        <a:off x="2962418" y="2018030"/>
        <a:ext cx="1202866" cy="1382606"/>
      </dsp:txXfrm>
    </dsp:sp>
    <dsp:sp modelId="{0F583D04-4EAE-4361-9D7F-1D8E69D90DAA}">
      <dsp:nvSpPr>
        <dsp:cNvPr id="0" name=""/>
        <dsp:cNvSpPr/>
      </dsp:nvSpPr>
      <dsp:spPr>
        <a:xfrm>
          <a:off x="448468" y="2106744"/>
          <a:ext cx="2169318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Розвиток вміння малювати і висловлювати свої думки</a:t>
          </a:r>
          <a:endParaRPr lang="ru-RU" sz="1500" kern="1200" dirty="0"/>
        </a:p>
      </dsp:txBody>
      <dsp:txXfrm>
        <a:off x="448468" y="2106744"/>
        <a:ext cx="2169318" cy="1205177"/>
      </dsp:txXfrm>
    </dsp:sp>
    <dsp:sp modelId="{4C01037E-AD69-4F95-A5A8-B654FE8718E2}">
      <dsp:nvSpPr>
        <dsp:cNvPr id="0" name=""/>
        <dsp:cNvSpPr/>
      </dsp:nvSpPr>
      <dsp:spPr>
        <a:xfrm rot="5400000">
          <a:off x="4446844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4849725" y="2018030"/>
        <a:ext cx="1202866" cy="1382606"/>
      </dsp:txXfrm>
    </dsp:sp>
    <dsp:sp modelId="{3C9EC948-2B08-4CDB-B50D-7BC7044ED583}">
      <dsp:nvSpPr>
        <dsp:cNvPr id="0" name=""/>
        <dsp:cNvSpPr/>
      </dsp:nvSpPr>
      <dsp:spPr>
        <a:xfrm rot="5400000">
          <a:off x="3506806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Відтворення в </a:t>
          </a:r>
          <a:r>
            <a:rPr lang="uk-UA" sz="1500" kern="1200" dirty="0" err="1" smtClean="0"/>
            <a:t>пам</a:t>
          </a:r>
          <a:r>
            <a:rPr lang="en-US" sz="1500" kern="1200" dirty="0" smtClean="0"/>
            <a:t>’</a:t>
          </a:r>
          <a:r>
            <a:rPr lang="ru-RU" sz="1500" kern="1200" dirty="0" err="1" smtClean="0"/>
            <a:t>ят</a:t>
          </a:r>
          <a:r>
            <a:rPr lang="uk-UA" sz="1500" kern="1200" dirty="0" smtClean="0"/>
            <a:t>і всієї інформації</a:t>
          </a:r>
          <a:endParaRPr lang="ru-RU" sz="1500" kern="1200" dirty="0"/>
        </a:p>
      </dsp:txBody>
      <dsp:txXfrm rot="-5400000">
        <a:off x="3909687" y="3722953"/>
        <a:ext cx="1202866" cy="1382606"/>
      </dsp:txXfrm>
    </dsp:sp>
    <dsp:sp modelId="{308FCDD4-E06F-4C1D-9A71-CFC427316038}">
      <dsp:nvSpPr>
        <dsp:cNvPr id="0" name=""/>
        <dsp:cNvSpPr/>
      </dsp:nvSpPr>
      <dsp:spPr>
        <a:xfrm>
          <a:off x="5437901" y="3811668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Концентрація уваги</a:t>
          </a:r>
          <a:endParaRPr lang="ru-RU" sz="1500" kern="1200" dirty="0"/>
        </a:p>
      </dsp:txBody>
      <dsp:txXfrm>
        <a:off x="5437901" y="3811668"/>
        <a:ext cx="2241629" cy="1205177"/>
      </dsp:txXfrm>
    </dsp:sp>
    <dsp:sp modelId="{9CF282A7-2500-4127-A01E-10CCC883A8CD}">
      <dsp:nvSpPr>
        <dsp:cNvPr id="0" name=""/>
        <dsp:cNvSpPr/>
      </dsp:nvSpPr>
      <dsp:spPr>
        <a:xfrm rot="5400000">
          <a:off x="1619499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022380" y="3722953"/>
        <a:ext cx="1202866" cy="138260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E6BC45-7966-41CF-8E1B-755B2C9734C4}">
      <dsp:nvSpPr>
        <dsp:cNvPr id="0" name=""/>
        <dsp:cNvSpPr/>
      </dsp:nvSpPr>
      <dsp:spPr>
        <a:xfrm>
          <a:off x="1374164" y="-32039"/>
          <a:ext cx="5379671" cy="5379671"/>
        </a:xfrm>
        <a:prstGeom prst="circularArrow">
          <a:avLst>
            <a:gd name="adj1" fmla="val 5544"/>
            <a:gd name="adj2" fmla="val 330680"/>
            <a:gd name="adj3" fmla="val 13767645"/>
            <a:gd name="adj4" fmla="val 17391005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F38903-D2E8-4F92-BA84-8E17DB313EC6}">
      <dsp:nvSpPr>
        <dsp:cNvPr id="0" name=""/>
        <dsp:cNvSpPr/>
      </dsp:nvSpPr>
      <dsp:spPr>
        <a:xfrm>
          <a:off x="2799953" y="2274"/>
          <a:ext cx="2528093" cy="1264046"/>
        </a:xfrm>
        <a:prstGeom prst="roundRect">
          <a:avLst/>
        </a:prstGeom>
        <a:gradFill rotWithShape="1">
          <a:gsLst>
            <a:gs pos="0">
              <a:schemeClr val="accent3"/>
            </a:gs>
            <a:gs pos="90000">
              <a:schemeClr val="accent3">
                <a:shade val="100000"/>
                <a:satMod val="105000"/>
              </a:schemeClr>
            </a:gs>
            <a:gs pos="100000">
              <a:schemeClr val="accent3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 w="10000" cap="flat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Малюйте </a:t>
          </a:r>
          <a:endParaRPr lang="ru-RU" sz="3200" kern="1200" dirty="0"/>
        </a:p>
      </dsp:txBody>
      <dsp:txXfrm>
        <a:off x="2861659" y="63980"/>
        <a:ext cx="2404681" cy="1140634"/>
      </dsp:txXfrm>
    </dsp:sp>
    <dsp:sp modelId="{D7FBFEF1-3906-4539-8B88-1A310C6CA652}">
      <dsp:nvSpPr>
        <dsp:cNvPr id="0" name=""/>
        <dsp:cNvSpPr/>
      </dsp:nvSpPr>
      <dsp:spPr>
        <a:xfrm>
          <a:off x="4981774" y="1587460"/>
          <a:ext cx="2528093" cy="1264046"/>
        </a:xfrm>
        <a:prstGeom prst="roundRect">
          <a:avLst/>
        </a:prstGeom>
        <a:solidFill>
          <a:schemeClr val="accent4">
            <a:tint val="55000"/>
            <a:satMod val="130000"/>
          </a:schemeClr>
        </a:solidFill>
        <a:ln w="10000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Редагуйте</a:t>
          </a:r>
          <a:endParaRPr lang="ru-RU" sz="3200" kern="1200" dirty="0"/>
        </a:p>
      </dsp:txBody>
      <dsp:txXfrm>
        <a:off x="5043480" y="1649166"/>
        <a:ext cx="2404681" cy="1140634"/>
      </dsp:txXfrm>
    </dsp:sp>
    <dsp:sp modelId="{60F368CC-4860-4194-AA71-8E612816ED35}">
      <dsp:nvSpPr>
        <dsp:cNvPr id="0" name=""/>
        <dsp:cNvSpPr/>
      </dsp:nvSpPr>
      <dsp:spPr>
        <a:xfrm>
          <a:off x="4148393" y="4152345"/>
          <a:ext cx="2528093" cy="1264046"/>
        </a:xfrm>
        <a:prstGeom prst="roundRect">
          <a:avLst/>
        </a:prstGeom>
        <a:solidFill>
          <a:schemeClr val="accent2">
            <a:tint val="55000"/>
            <a:satMod val="130000"/>
          </a:schemeClr>
        </a:solidFill>
        <a:ln w="10000" cap="flat" cmpd="sng" algn="ctr">
          <a:solidFill>
            <a:schemeClr val="accent2"/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Тренуйтеся</a:t>
          </a:r>
          <a:endParaRPr lang="ru-RU" sz="3200" kern="1200" dirty="0"/>
        </a:p>
      </dsp:txBody>
      <dsp:txXfrm>
        <a:off x="4210099" y="4214051"/>
        <a:ext cx="2404681" cy="1140634"/>
      </dsp:txXfrm>
    </dsp:sp>
    <dsp:sp modelId="{B474B3F8-7930-41E4-B901-477C5D24C8D6}">
      <dsp:nvSpPr>
        <dsp:cNvPr id="0" name=""/>
        <dsp:cNvSpPr/>
      </dsp:nvSpPr>
      <dsp:spPr>
        <a:xfrm>
          <a:off x="1451513" y="4152345"/>
          <a:ext cx="2528093" cy="12640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Працюйте</a:t>
          </a:r>
          <a:endParaRPr lang="ru-RU" sz="3200" kern="1200" dirty="0"/>
        </a:p>
      </dsp:txBody>
      <dsp:txXfrm>
        <a:off x="1513219" y="4214051"/>
        <a:ext cx="2404681" cy="1140634"/>
      </dsp:txXfrm>
    </dsp:sp>
    <dsp:sp modelId="{622284D1-AE52-4F42-8C6F-3463F35002CA}">
      <dsp:nvSpPr>
        <dsp:cNvPr id="0" name=""/>
        <dsp:cNvSpPr/>
      </dsp:nvSpPr>
      <dsp:spPr>
        <a:xfrm>
          <a:off x="618131" y="1587460"/>
          <a:ext cx="2528093" cy="1264046"/>
        </a:xfrm>
        <a:prstGeom prst="roundRect">
          <a:avLst/>
        </a:prstGeom>
        <a:solidFill>
          <a:schemeClr val="accent2"/>
        </a:solidFill>
        <a:ln w="1905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Діліть на частини</a:t>
          </a:r>
          <a:endParaRPr lang="ru-RU" sz="3200" kern="1200" dirty="0"/>
        </a:p>
      </dsp:txBody>
      <dsp:txXfrm>
        <a:off x="679837" y="1649166"/>
        <a:ext cx="2404681" cy="11406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FD3EE1-49ED-4602-B5C0-7E26AA02AF09}" type="datetimeFigureOut">
              <a:rPr lang="uk-UA" smtClean="0"/>
              <a:t>11.02.2021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6200C7-85BB-41CA-A0B8-F3A7EC2AC414}" type="slidenum">
              <a:rPr lang="uk-UA" smtClean="0"/>
              <a:t>‹#›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0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EE1-49ED-4602-B5C0-7E26AA02AF09}" type="datetimeFigureOut">
              <a:rPr lang="uk-UA" smtClean="0"/>
              <a:t>11.02.2021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200C7-85BB-41CA-A0B8-F3A7EC2AC4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6814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EE1-49ED-4602-B5C0-7E26AA02AF09}" type="datetimeFigureOut">
              <a:rPr lang="uk-UA" smtClean="0"/>
              <a:t>11.02.2021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200C7-85BB-41CA-A0B8-F3A7EC2AC4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5931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EE1-49ED-4602-B5C0-7E26AA02AF09}" type="datetimeFigureOut">
              <a:rPr lang="uk-UA" smtClean="0"/>
              <a:t>11.02.2021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200C7-85BB-41CA-A0B8-F3A7EC2AC4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9332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EE1-49ED-4602-B5C0-7E26AA02AF09}" type="datetimeFigureOut">
              <a:rPr lang="uk-UA" smtClean="0"/>
              <a:t>11.02.2021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200C7-85BB-41CA-A0B8-F3A7EC2AC414}" type="slidenum">
              <a:rPr lang="uk-UA" smtClean="0"/>
              <a:t>‹#›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78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EE1-49ED-4602-B5C0-7E26AA02AF09}" type="datetimeFigureOut">
              <a:rPr lang="uk-UA" smtClean="0"/>
              <a:t>11.02.2021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200C7-85BB-41CA-A0B8-F3A7EC2AC4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5461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EE1-49ED-4602-B5C0-7E26AA02AF09}" type="datetimeFigureOut">
              <a:rPr lang="uk-UA" smtClean="0"/>
              <a:t>11.02.2021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200C7-85BB-41CA-A0B8-F3A7EC2AC4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114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EE1-49ED-4602-B5C0-7E26AA02AF09}" type="datetimeFigureOut">
              <a:rPr lang="uk-UA" smtClean="0"/>
              <a:t>11.02.2021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200C7-85BB-41CA-A0B8-F3A7EC2AC4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0559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EE1-49ED-4602-B5C0-7E26AA02AF09}" type="datetimeFigureOut">
              <a:rPr lang="uk-UA" smtClean="0"/>
              <a:t>11.02.2021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200C7-85BB-41CA-A0B8-F3A7EC2AC4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8205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EE1-49ED-4602-B5C0-7E26AA02AF09}" type="datetimeFigureOut">
              <a:rPr lang="uk-UA" smtClean="0"/>
              <a:t>11.02.2021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200C7-85BB-41CA-A0B8-F3A7EC2AC4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1895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EE1-49ED-4602-B5C0-7E26AA02AF09}" type="datetimeFigureOut">
              <a:rPr lang="uk-UA" smtClean="0"/>
              <a:t>11.02.2021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200C7-85BB-41CA-A0B8-F3A7EC2AC4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2201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2FD3EE1-49ED-4602-B5C0-7E26AA02AF09}" type="datetimeFigureOut">
              <a:rPr lang="uk-UA" smtClean="0"/>
              <a:t>11.02.2021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B6200C7-85BB-41CA-A0B8-F3A7EC2AC4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440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6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tudway.com.ua/infographics/" TargetMode="External"/><Relationship Id="rId2" Type="http://schemas.openxmlformats.org/officeDocument/2006/relationships/hyperlink" Target="http://studway.com.ua/yak-vchitsya-mozok/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Письмові техніки для ефективного </a:t>
            </a:r>
            <a:r>
              <a:rPr lang="uk-UA" dirty="0" err="1" smtClean="0"/>
              <a:t>запам</a:t>
            </a:r>
            <a:r>
              <a:rPr lang="en-US" dirty="0" smtClean="0"/>
              <a:t>’</a:t>
            </a:r>
            <a:r>
              <a:rPr lang="uk-UA" dirty="0" err="1" smtClean="0"/>
              <a:t>ятовування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3" y="5448627"/>
            <a:ext cx="352425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079" y="5448627"/>
            <a:ext cx="5370512" cy="87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712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1546" y="267768"/>
            <a:ext cx="9875520" cy="1108105"/>
          </a:xfrm>
        </p:spPr>
        <p:txBody>
          <a:bodyPr/>
          <a:lstStyle/>
          <a:p>
            <a:r>
              <a:rPr lang="uk-UA" dirty="0"/>
              <a:t>Елементи ігрового процесу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58314472"/>
              </p:ext>
            </p:extLst>
          </p:nvPr>
        </p:nvGraphicFramePr>
        <p:xfrm>
          <a:off x="1051133" y="1427148"/>
          <a:ext cx="10203678" cy="4711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149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3180" y="336136"/>
            <a:ext cx="9875520" cy="774817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Вплив ігор на мотивацію до навчання  (Д.</a:t>
            </a:r>
            <a:r>
              <a:rPr lang="uk-UA" dirty="0" err="1" smtClean="0"/>
              <a:t>Кларк</a:t>
            </a:r>
            <a:r>
              <a:rPr lang="uk-UA" dirty="0" smtClean="0"/>
              <a:t>)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100506680"/>
              </p:ext>
            </p:extLst>
          </p:nvPr>
        </p:nvGraphicFramePr>
        <p:xfrm>
          <a:off x="1775626" y="116404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2" name="Picture 2" descr="H:\Письмові техніки запамятовування\гейм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937" y="3130031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283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8816" y="327588"/>
            <a:ext cx="9875520" cy="783364"/>
          </a:xfrm>
        </p:spPr>
        <p:txBody>
          <a:bodyPr/>
          <a:lstStyle/>
          <a:p>
            <a:r>
              <a:rPr lang="uk-UA" dirty="0" smtClean="0"/>
              <a:t>Для чого використовувати?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204495470"/>
              </p:ext>
            </p:extLst>
          </p:nvPr>
        </p:nvGraphicFramePr>
        <p:xfrm>
          <a:off x="1741443" y="90767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1545" y="267769"/>
            <a:ext cx="9875520" cy="954280"/>
          </a:xfrm>
        </p:spPr>
        <p:txBody>
          <a:bodyPr/>
          <a:lstStyle/>
          <a:p>
            <a:r>
              <a:rPr lang="uk-UA" dirty="0" smtClean="0"/>
              <a:t>Підходи до використання ігор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970272276"/>
              </p:ext>
            </p:extLst>
          </p:nvPr>
        </p:nvGraphicFramePr>
        <p:xfrm>
          <a:off x="1213503" y="478564"/>
          <a:ext cx="10084037" cy="6035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477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8817" y="1703462"/>
            <a:ext cx="9875520" cy="1356360"/>
          </a:xfrm>
        </p:spPr>
        <p:txBody>
          <a:bodyPr>
            <a:normAutofit fontScale="90000"/>
          </a:bodyPr>
          <a:lstStyle/>
          <a:p>
            <a:r>
              <a:rPr lang="uk-UA" sz="3100" dirty="0"/>
              <a:t>Основу </a:t>
            </a:r>
            <a:r>
              <a:rPr lang="uk-UA" sz="3100" b="1" dirty="0" err="1"/>
              <a:t>скетчноутінгу</a:t>
            </a:r>
            <a:r>
              <a:rPr lang="uk-UA" sz="3100" b="1" dirty="0"/>
              <a:t> (від англ. </a:t>
            </a:r>
            <a:r>
              <a:rPr lang="en-GB" sz="3100" b="1" dirty="0" err="1"/>
              <a:t>scetch</a:t>
            </a:r>
            <a:r>
              <a:rPr lang="en-GB" sz="3100" b="1" dirty="0"/>
              <a:t> – </a:t>
            </a:r>
            <a:r>
              <a:rPr lang="uk-UA" sz="3100" b="1" dirty="0"/>
              <a:t>начерк, ескіз і </a:t>
            </a:r>
            <a:r>
              <a:rPr lang="en-GB" sz="3100" b="1" dirty="0"/>
              <a:t>note</a:t>
            </a:r>
            <a:r>
              <a:rPr lang="en-GB" sz="3100" b="1" i="1" dirty="0"/>
              <a:t> </a:t>
            </a:r>
            <a:r>
              <a:rPr lang="en-GB" sz="3100" i="1" dirty="0"/>
              <a:t>– </a:t>
            </a:r>
            <a:r>
              <a:rPr lang="uk-UA" sz="3100" dirty="0"/>
              <a:t>занотовувати, примічати) складає так звана теорія подвійного кодування. Саме за рахунок того, що </a:t>
            </a:r>
            <a:r>
              <a:rPr lang="uk-UA" sz="3100" dirty="0">
                <a:hlinkClick r:id="rId2"/>
              </a:rPr>
              <a:t>мозок</a:t>
            </a:r>
            <a:r>
              <a:rPr lang="uk-UA" sz="3100" dirty="0"/>
              <a:t> обробляє ідеї у вербальному та </a:t>
            </a:r>
            <a:r>
              <a:rPr lang="uk-UA" sz="3100" dirty="0">
                <a:hlinkClick r:id="rId3"/>
              </a:rPr>
              <a:t>візуальному</a:t>
            </a:r>
            <a:r>
              <a:rPr lang="uk-UA" sz="3100" dirty="0"/>
              <a:t> режимах, застосовуючи одночасно зір та слух, інформація запам’ятовується легше й надійніше.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> </a:t>
            </a:r>
            <a:br>
              <a:rPr lang="uk-UA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017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74041106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204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604" y="532687"/>
            <a:ext cx="9875520" cy="1031193"/>
          </a:xfrm>
        </p:spPr>
        <p:txBody>
          <a:bodyPr/>
          <a:lstStyle/>
          <a:p>
            <a:r>
              <a:rPr lang="uk-UA" dirty="0" smtClean="0"/>
              <a:t>Як це зробити?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93933277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947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1367" y="2139297"/>
            <a:ext cx="9875520" cy="1356360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538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4262" y="817456"/>
            <a:ext cx="7348645" cy="487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86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8996" y="1703462"/>
            <a:ext cx="9875520" cy="1356360"/>
          </a:xfrm>
        </p:spPr>
        <p:txBody>
          <a:bodyPr>
            <a:noAutofit/>
          </a:bodyPr>
          <a:lstStyle/>
          <a:p>
            <a:r>
              <a:rPr lang="ru-RU" sz="3200" dirty="0" err="1" smtClean="0"/>
              <a:t>Постконспектування</a:t>
            </a:r>
            <a:r>
              <a:rPr lang="ru-RU" sz="3200" dirty="0" smtClean="0"/>
              <a:t>— </a:t>
            </a:r>
            <a:r>
              <a:rPr lang="ru-RU" sz="3200" dirty="0" err="1" smtClean="0"/>
              <a:t>техніка</a:t>
            </a:r>
            <a:r>
              <a:rPr lang="ru-RU" sz="3200" dirty="0" smtClean="0"/>
              <a:t> </a:t>
            </a:r>
            <a:r>
              <a:rPr lang="ru-RU" sz="3200" dirty="0" err="1" smtClean="0"/>
              <a:t>під</a:t>
            </a:r>
            <a:r>
              <a:rPr lang="ru-RU" sz="3200" dirty="0" smtClean="0"/>
              <a:t> час </a:t>
            </a:r>
            <a:r>
              <a:rPr lang="ru-RU" sz="3200" dirty="0" err="1" smtClean="0"/>
              <a:t>якої</a:t>
            </a:r>
            <a:r>
              <a:rPr lang="ru-RU" sz="3200" dirty="0" smtClean="0"/>
              <a:t> не </a:t>
            </a:r>
            <a:r>
              <a:rPr lang="ru-RU" sz="3200" dirty="0" err="1" smtClean="0"/>
              <a:t>потрібно</a:t>
            </a:r>
            <a:r>
              <a:rPr lang="ru-RU" sz="3200" dirty="0" smtClean="0"/>
              <a:t> </a:t>
            </a:r>
            <a:r>
              <a:rPr lang="ru-RU" sz="3200" dirty="0" err="1" smtClean="0"/>
              <a:t>записувати</a:t>
            </a:r>
            <a:r>
              <a:rPr lang="ru-RU" sz="3200" dirty="0" smtClean="0"/>
              <a:t> </a:t>
            </a:r>
            <a:r>
              <a:rPr lang="ru-RU" sz="3200" dirty="0" err="1" smtClean="0"/>
              <a:t>одразу</a:t>
            </a:r>
            <a:r>
              <a:rPr lang="ru-RU" sz="3200" dirty="0" smtClean="0"/>
              <a:t> за </a:t>
            </a:r>
            <a:r>
              <a:rPr lang="ru-RU" sz="3200" dirty="0" err="1" smtClean="0"/>
              <a:t>вчителем</a:t>
            </a:r>
            <a:r>
              <a:rPr lang="ru-RU" sz="3200" dirty="0" smtClean="0"/>
              <a:t>, а </a:t>
            </a:r>
            <a:r>
              <a:rPr lang="ru-RU" sz="3200" dirty="0" err="1" smtClean="0"/>
              <a:t>наприкінці</a:t>
            </a:r>
            <a:r>
              <a:rPr lang="ru-RU" sz="3200" dirty="0" smtClean="0"/>
              <a:t> </a:t>
            </a:r>
            <a:r>
              <a:rPr lang="ru-RU" sz="3200" dirty="0" err="1" smtClean="0"/>
              <a:t>заняття</a:t>
            </a:r>
            <a:r>
              <a:rPr lang="ru-RU" sz="3200" dirty="0" smtClean="0"/>
              <a:t> </a:t>
            </a:r>
            <a:r>
              <a:rPr lang="ru-RU" sz="3200" dirty="0" err="1" smtClean="0"/>
              <a:t>законспектувати</a:t>
            </a:r>
            <a:r>
              <a:rPr lang="ru-RU" sz="3200" dirty="0" smtClean="0"/>
              <a:t> те,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запам’яталося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 err="1" smtClean="0"/>
              <a:t>Допомагає</a:t>
            </a:r>
            <a:r>
              <a:rPr lang="ru-RU" sz="3200" dirty="0" smtClean="0"/>
              <a:t> </a:t>
            </a:r>
            <a:r>
              <a:rPr lang="ru-RU" sz="3200" dirty="0" err="1" smtClean="0"/>
              <a:t>знайти</a:t>
            </a:r>
            <a:r>
              <a:rPr lang="ru-RU" sz="3200" dirty="0" smtClean="0"/>
              <a:t> </a:t>
            </a:r>
            <a:r>
              <a:rPr lang="ru-RU" sz="3200" dirty="0" err="1" smtClean="0"/>
              <a:t>найскладніші</a:t>
            </a:r>
            <a:r>
              <a:rPr lang="ru-RU" sz="3200" dirty="0" smtClean="0"/>
              <a:t> </a:t>
            </a:r>
            <a:r>
              <a:rPr lang="ru-RU" sz="3200" dirty="0" err="1" smtClean="0"/>
              <a:t>місця</a:t>
            </a:r>
            <a:r>
              <a:rPr lang="ru-RU" sz="3200" dirty="0" smtClean="0"/>
              <a:t> та </a:t>
            </a:r>
            <a:r>
              <a:rPr lang="ru-RU" sz="3200" dirty="0" err="1" smtClean="0"/>
              <a:t>оцінити</a:t>
            </a:r>
            <a:r>
              <a:rPr lang="ru-RU" sz="3200" dirty="0" smtClean="0"/>
              <a:t>, </a:t>
            </a:r>
            <a:r>
              <a:rPr lang="ru-RU" sz="3200" dirty="0" err="1" smtClean="0"/>
              <a:t>наскільки</a:t>
            </a:r>
            <a:r>
              <a:rPr lang="ru-RU" sz="3200" dirty="0" smtClean="0"/>
              <a:t> </a:t>
            </a:r>
            <a:r>
              <a:rPr lang="ru-RU" sz="3200" dirty="0" err="1" smtClean="0"/>
              <a:t>ефективною</a:t>
            </a:r>
            <a:r>
              <a:rPr lang="ru-RU" sz="3200" dirty="0" smtClean="0"/>
              <a:t> є подача </a:t>
            </a:r>
            <a:r>
              <a:rPr lang="ru-RU" sz="3200" dirty="0" err="1" smtClean="0"/>
              <a:t>матеріалу</a:t>
            </a:r>
            <a:r>
              <a:rPr lang="ru-RU" sz="3200" dirty="0" smtClean="0"/>
              <a:t>, </a:t>
            </a:r>
            <a:r>
              <a:rPr lang="ru-RU" sz="3200" dirty="0" err="1" smtClean="0"/>
              <a:t>визначити</a:t>
            </a:r>
            <a:r>
              <a:rPr lang="ru-RU" sz="3200" dirty="0" smtClean="0"/>
              <a:t>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запам’ятали</a:t>
            </a:r>
            <a:r>
              <a:rPr lang="ru-RU" sz="3200" dirty="0" smtClean="0"/>
              <a:t> </a:t>
            </a:r>
            <a:r>
              <a:rPr lang="ru-RU" sz="3200" dirty="0" err="1" smtClean="0"/>
              <a:t>діти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706" y="3996834"/>
            <a:ext cx="3743355" cy="2142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361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7183" y="1686370"/>
            <a:ext cx="9875520" cy="1356360"/>
          </a:xfrm>
        </p:spPr>
        <p:txBody>
          <a:bodyPr>
            <a:normAutofit fontScale="90000"/>
          </a:bodyPr>
          <a:lstStyle/>
          <a:p>
            <a:r>
              <a:rPr lang="uk-UA" sz="3600" b="1" dirty="0"/>
              <a:t>Розпакування знань—метод подібний до </a:t>
            </a:r>
            <a:r>
              <a:rPr lang="uk-UA" sz="3600" b="1" dirty="0" err="1"/>
              <a:t>постконспектування</a:t>
            </a:r>
            <a:r>
              <a:rPr lang="uk-UA" sz="3600" b="1" dirty="0"/>
              <a:t>, але охоплює значно більший період часу. Відповідне завдання учням даємо на 5 хвилин і просимо записати все, що пам’ятають з пройденої теми. Таким чином можна перевірити можливості довготривалої пам’яті.</a:t>
            </a:r>
            <a:br>
              <a:rPr lang="uk-UA" sz="3600" b="1" dirty="0"/>
            </a:br>
            <a:r>
              <a:rPr lang="uk-UA" dirty="0"/>
              <a:t> </a:t>
            </a:r>
            <a:br>
              <a:rPr lang="uk-UA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175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089" y="2771686"/>
            <a:ext cx="9875520" cy="1356360"/>
          </a:xfrm>
        </p:spPr>
        <p:txBody>
          <a:bodyPr>
            <a:normAutofit fontScale="90000"/>
          </a:bodyPr>
          <a:lstStyle/>
          <a:p>
            <a:r>
              <a:rPr lang="ru-RU" sz="3600" b="1" dirty="0" err="1" smtClean="0"/>
              <a:t>Картки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знань</a:t>
            </a:r>
            <a:r>
              <a:rPr lang="ru-RU" sz="3600" b="1" dirty="0" smtClean="0"/>
              <a:t> -  </a:t>
            </a:r>
            <a:r>
              <a:rPr lang="ru-RU" sz="3600" b="1" dirty="0" err="1" smtClean="0"/>
              <a:t>роздаємо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учням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картки</a:t>
            </a:r>
            <a:r>
              <a:rPr lang="ru-RU" sz="3600" b="1" dirty="0" smtClean="0"/>
              <a:t> та просимо </a:t>
            </a:r>
            <a:r>
              <a:rPr lang="ru-RU" sz="3600" b="1" dirty="0" err="1" smtClean="0"/>
              <a:t>їх</a:t>
            </a:r>
            <a:r>
              <a:rPr lang="ru-RU" sz="3600" b="1" dirty="0" smtClean="0"/>
              <a:t>  </a:t>
            </a:r>
            <a:r>
              <a:rPr lang="ru-RU" sz="3600" b="1" dirty="0" err="1" smtClean="0"/>
              <a:t>записати</a:t>
            </a:r>
            <a:r>
              <a:rPr lang="ru-RU" sz="3600" b="1" dirty="0" smtClean="0"/>
              <a:t> на них </a:t>
            </a:r>
            <a:r>
              <a:rPr lang="ru-RU" sz="3600" b="1" dirty="0" err="1" smtClean="0"/>
              <a:t>запитання</a:t>
            </a:r>
            <a:r>
              <a:rPr lang="ru-RU" sz="3600" b="1" dirty="0" smtClean="0"/>
              <a:t> за </a:t>
            </a:r>
            <a:r>
              <a:rPr lang="ru-RU" sz="3600" b="1" dirty="0" err="1" smtClean="0"/>
              <a:t>пройденою</a:t>
            </a:r>
            <a:r>
              <a:rPr lang="ru-RU" sz="3600" b="1" dirty="0" smtClean="0"/>
              <a:t> темою. </a:t>
            </a:r>
            <a:r>
              <a:rPr lang="ru-RU" sz="3600" b="1" dirty="0" err="1" smtClean="0"/>
              <a:t>Діти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утворюють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міні-групи</a:t>
            </a:r>
            <a:r>
              <a:rPr lang="ru-RU" sz="3600" b="1" dirty="0" smtClean="0"/>
              <a:t> та по </a:t>
            </a:r>
            <a:r>
              <a:rPr lang="ru-RU" sz="3600" b="1" dirty="0" err="1" smtClean="0"/>
              <a:t>черзі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обирають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картки</a:t>
            </a:r>
            <a:r>
              <a:rPr lang="ru-RU" sz="3600" b="1" dirty="0" smtClean="0"/>
              <a:t> і </a:t>
            </a:r>
            <a:r>
              <a:rPr lang="ru-RU" sz="3600" b="1" dirty="0" err="1" smtClean="0"/>
              <a:t>зачитують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запитання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інші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учасники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записують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свої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відповіді</a:t>
            </a:r>
            <a:r>
              <a:rPr lang="ru-RU" sz="3600" b="1" dirty="0" smtClean="0"/>
              <a:t> в </a:t>
            </a:r>
            <a:r>
              <a:rPr lang="ru-RU" sz="3600" b="1" dirty="0" err="1" smtClean="0"/>
              <a:t>зошити</a:t>
            </a:r>
            <a:r>
              <a:rPr lang="ru-RU" sz="3600" b="1" dirty="0" smtClean="0"/>
              <a:t>. Дане </a:t>
            </a:r>
            <a:r>
              <a:rPr lang="ru-RU" sz="3600" b="1" dirty="0" err="1" smtClean="0"/>
              <a:t>карткове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тестування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можна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використовувати</a:t>
            </a:r>
            <a:r>
              <a:rPr lang="ru-RU" sz="3600" b="1" dirty="0" smtClean="0"/>
              <a:t> як на початку,  так і </a:t>
            </a:r>
            <a:r>
              <a:rPr lang="ru-RU" sz="3600" b="1" dirty="0" err="1" smtClean="0"/>
              <a:t>наприкінці</a:t>
            </a:r>
            <a:r>
              <a:rPr lang="ru-RU" sz="3600" b="1" dirty="0" smtClean="0"/>
              <a:t> уроку. </a:t>
            </a:r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464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240" y="230778"/>
            <a:ext cx="9875520" cy="949234"/>
          </a:xfrm>
        </p:spPr>
        <p:txBody>
          <a:bodyPr/>
          <a:lstStyle/>
          <a:p>
            <a:r>
              <a:rPr lang="uk-UA" dirty="0" smtClean="0"/>
              <a:t>Чому ми граємо?</a:t>
            </a:r>
            <a:endParaRPr lang="uk-UA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7881241"/>
              </p:ext>
            </p:extLst>
          </p:nvPr>
        </p:nvGraphicFramePr>
        <p:xfrm>
          <a:off x="1246051" y="1010194"/>
          <a:ext cx="9295675" cy="5460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350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7362" y="284858"/>
            <a:ext cx="9875520" cy="3825669"/>
          </a:xfrm>
        </p:spPr>
        <p:txBody>
          <a:bodyPr>
            <a:normAutofit/>
          </a:bodyPr>
          <a:lstStyle/>
          <a:p>
            <a:r>
              <a:rPr lang="uk-UA" sz="3200" dirty="0" err="1" smtClean="0"/>
              <a:t>Гейміфікація</a:t>
            </a:r>
            <a:r>
              <a:rPr lang="uk-UA" sz="3200" dirty="0" smtClean="0"/>
              <a:t> (</a:t>
            </a:r>
            <a:r>
              <a:rPr lang="uk-UA" sz="3200" dirty="0" err="1" smtClean="0"/>
              <a:t>ігрофікація</a:t>
            </a:r>
            <a:r>
              <a:rPr lang="uk-UA" sz="3200" dirty="0" smtClean="0"/>
              <a:t>) – це</a:t>
            </a:r>
            <a:br>
              <a:rPr lang="uk-UA" sz="3200" dirty="0" smtClean="0"/>
            </a:br>
            <a:r>
              <a:rPr lang="uk-UA" sz="3200" dirty="0" smtClean="0"/>
              <a:t>процес використання ігрового мислення і динаміки ігор для залучення аудиторії і вирішення завдань, перетворення чого-небудь в гру;</a:t>
            </a:r>
            <a:br>
              <a:rPr lang="uk-UA" sz="3200" dirty="0" smtClean="0"/>
            </a:br>
            <a:r>
              <a:rPr lang="uk-UA" sz="3200" dirty="0" smtClean="0"/>
              <a:t>використання ігрових практик та механізмів у неігровому контексті для залучення кінцевих користувачів до вирішення проблеми.</a:t>
            </a:r>
            <a:endParaRPr lang="uk-UA" sz="3200" dirty="0"/>
          </a:p>
        </p:txBody>
      </p:sp>
      <p:pic>
        <p:nvPicPr>
          <p:cNvPr id="3074" name="Picture 2" descr="H:\Письмові техніки запамятовування\зал слав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261" y="3961005"/>
            <a:ext cx="3790237" cy="2122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422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99" y="207947"/>
            <a:ext cx="9875520" cy="1356360"/>
          </a:xfrm>
        </p:spPr>
        <p:txBody>
          <a:bodyPr/>
          <a:lstStyle/>
          <a:p>
            <a:r>
              <a:rPr lang="uk-UA" dirty="0" smtClean="0"/>
              <a:t>Основні аспекти </a:t>
            </a:r>
            <a:r>
              <a:rPr lang="uk-UA" dirty="0" err="1" smtClean="0"/>
              <a:t>гейміфікації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8381214"/>
              </p:ext>
            </p:extLst>
          </p:nvPr>
        </p:nvGraphicFramePr>
        <p:xfrm>
          <a:off x="828942" y="1223868"/>
          <a:ext cx="1035750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872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Елементи ігрового процесу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397925365"/>
              </p:ext>
            </p:extLst>
          </p:nvPr>
        </p:nvGraphicFramePr>
        <p:xfrm>
          <a:off x="1051133" y="1854437"/>
          <a:ext cx="9108867" cy="4283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377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548</TotalTime>
  <Words>438</Words>
  <Application>Microsoft Office PowerPoint</Application>
  <PresentationFormat>Широкоэкранный</PresentationFormat>
  <Paragraphs>61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Corbel</vt:lpstr>
      <vt:lpstr>Базис</vt:lpstr>
      <vt:lpstr>Письмові техніки для ефективного запам’ятовування</vt:lpstr>
      <vt:lpstr>Презентация PowerPoint</vt:lpstr>
      <vt:lpstr>Постконспектування— техніка під час якої не потрібно записувати одразу за вчителем, а наприкінці заняття законспектувати те, що запам’яталося. Допомагає знайти найскладніші місця та оцінити, наскільки ефективною є подача матеріалу, визначити що запам’ятали діти. </vt:lpstr>
      <vt:lpstr>Розпакування знань—метод подібний до постконспектування, але охоплює значно більший період часу. Відповідне завдання учням даємо на 5 хвилин і просимо записати все, що пам’ятають з пройденої теми. Таким чином можна перевірити можливості довготривалої пам’яті.   </vt:lpstr>
      <vt:lpstr>Картки знань -  роздаємо учням картки та просимо їх  записати на них запитання за пройденою темою. Діти утворюють міні-групи та по черзі обирають картки і зачитують запитання, інші учасники записують свої відповіді в зошити. Дане карткове тестування можна використовувати як на початку,  так і наприкінці уроку.    </vt:lpstr>
      <vt:lpstr>Чому ми граємо?</vt:lpstr>
      <vt:lpstr>Гейміфікація (ігрофікація) – це процес використання ігрового мислення і динаміки ігор для залучення аудиторії і вирішення завдань, перетворення чого-небудь в гру; використання ігрових практик та механізмів у неігровому контексті для залучення кінцевих користувачів до вирішення проблеми.</vt:lpstr>
      <vt:lpstr>Основні аспекти гейміфікації</vt:lpstr>
      <vt:lpstr>Елементи ігрового процесу</vt:lpstr>
      <vt:lpstr>Елементи ігрового процесу</vt:lpstr>
      <vt:lpstr>Вплив ігор на мотивацію до навчання  (Д.Кларк)</vt:lpstr>
      <vt:lpstr>Для чого використовувати?</vt:lpstr>
      <vt:lpstr>Підходи до використання ігор</vt:lpstr>
      <vt:lpstr>Основу скетчноутінгу (від англ. scetch – начерк, ескіз і note – занотовувати, примічати) складає так звана теорія подвійного кодування. Саме за рахунок того, що мозок обробляє ідеї у вербальному та візуальному режимах, застосовуючи одночасно зір та слух, інформація запам’ятовується легше й надійніше.   </vt:lpstr>
      <vt:lpstr>Презентация PowerPoint</vt:lpstr>
      <vt:lpstr>Як це зробити?</vt:lpstr>
      <vt:lpstr>Дякую за увагу!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Письмові техніки для ефективного запам’ятовування</dc:title>
  <dc:creator>User</dc:creator>
  <cp:lastModifiedBy>User</cp:lastModifiedBy>
  <cp:revision>25</cp:revision>
  <dcterms:created xsi:type="dcterms:W3CDTF">2021-01-26T09:16:40Z</dcterms:created>
  <dcterms:modified xsi:type="dcterms:W3CDTF">2021-02-11T12:26:30Z</dcterms:modified>
</cp:coreProperties>
</file>