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17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602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534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7619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823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0108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692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321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1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703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790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39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468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81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90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547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CEE7B-EC88-43D7-93F3-70100ACB36D2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09AAC7-01CB-493B-9C36-3D869EC577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53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mod/glossary/showentry.php?eid=10863&amp;displayformat=dictiona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Студійний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ютерні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розрахований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факультету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uk-UA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Мета курсу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– 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ознайомити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студентів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особливостями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організації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створення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журналістського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матеріалу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роботи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базовими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програмами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офісу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комп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ютерними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програмами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обробки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звуку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відеофайлів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тексту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специфікою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підготовки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студійних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виїзних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зйомок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роботи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написання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начитування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закадрового тексту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написання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телевізійного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сценарію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uk-U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8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Завдання</a:t>
            </a:r>
            <a:r>
              <a:rPr lang="ru-RU" b="1" dirty="0">
                <a:solidFill>
                  <a:srgbClr val="0070C0"/>
                </a:solidFill>
              </a:rPr>
              <a:t> курсу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: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ознайомити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принципами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телебаченні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навичкам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комп’ютерних</a:t>
            </a:r>
            <a:r>
              <a:rPr lang="ru-RU" dirty="0"/>
              <a:t> </a:t>
            </a:r>
            <a:r>
              <a:rPr lang="ru-RU" dirty="0" err="1"/>
              <a:t>програмах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у </a:t>
            </a:r>
            <a:r>
              <a:rPr lang="ru-RU" dirty="0" err="1"/>
              <a:t>професійній</a:t>
            </a:r>
            <a:r>
              <a:rPr lang="ru-RU" dirty="0"/>
              <a:t> </a:t>
            </a:r>
            <a:r>
              <a:rPr lang="ru-RU" dirty="0" err="1"/>
              <a:t>мас-медійній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дати</a:t>
            </a:r>
            <a:r>
              <a:rPr lang="ru-RU" dirty="0"/>
              <a:t> студентам </a:t>
            </a:r>
            <a:r>
              <a:rPr lang="ru-RU" dirty="0" err="1"/>
              <a:t>поглиблене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телевізійного</a:t>
            </a:r>
            <a:r>
              <a:rPr lang="ru-RU" dirty="0"/>
              <a:t> продукту;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ознайомити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навичками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, практичному </a:t>
            </a:r>
            <a:r>
              <a:rPr lang="ru-RU" dirty="0" err="1"/>
              <a:t>застосуванню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розкрити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відеокамери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естетично</a:t>
            </a:r>
            <a:r>
              <a:rPr lang="ru-RU" dirty="0"/>
              <a:t> </a:t>
            </a:r>
            <a:r>
              <a:rPr lang="ru-RU" dirty="0" err="1"/>
              <a:t>завершеного</a:t>
            </a:r>
            <a:r>
              <a:rPr lang="ru-RU" dirty="0"/>
              <a:t> </a:t>
            </a:r>
            <a:r>
              <a:rPr lang="ru-RU" dirty="0" err="1"/>
              <a:t>телевізійного</a:t>
            </a:r>
            <a:r>
              <a:rPr lang="ru-RU" dirty="0"/>
              <a:t> продукту;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виявити</a:t>
            </a:r>
            <a:r>
              <a:rPr lang="ru-RU" dirty="0"/>
              <a:t> у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і </a:t>
            </a:r>
            <a:r>
              <a:rPr lang="ru-RU" dirty="0" err="1"/>
              <a:t>спрямувати</a:t>
            </a:r>
            <a:r>
              <a:rPr lang="ru-RU" dirty="0"/>
              <a:t> </a:t>
            </a:r>
            <a:r>
              <a:rPr lang="ru-RU" dirty="0" err="1"/>
              <a:t>особистісний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телевізійної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в комплексному </a:t>
            </a:r>
            <a:r>
              <a:rPr lang="ru-RU" dirty="0" err="1"/>
              <a:t>творчо-виробничому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ознайомити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складниками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єдину</a:t>
            </a:r>
            <a:r>
              <a:rPr lang="ru-RU" dirty="0"/>
              <a:t> систему </a:t>
            </a:r>
            <a:r>
              <a:rPr lang="ru-RU" dirty="0" err="1"/>
              <a:t>естетичної</a:t>
            </a:r>
            <a:r>
              <a:rPr lang="ru-RU" dirty="0"/>
              <a:t> </a:t>
            </a:r>
            <a:r>
              <a:rPr lang="ru-RU" dirty="0" err="1"/>
              <a:t>репрезентації</a:t>
            </a:r>
            <a:r>
              <a:rPr lang="ru-RU" dirty="0"/>
              <a:t> </a:t>
            </a:r>
            <a:r>
              <a:rPr lang="ru-RU" dirty="0" err="1"/>
              <a:t>телевізійного</a:t>
            </a:r>
            <a:r>
              <a:rPr lang="ru-RU" dirty="0"/>
              <a:t> продукту.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93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70C0"/>
                </a:solidFill>
              </a:rPr>
              <a:t>Згідно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вимогами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освітньої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студенти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повинні</a:t>
            </a:r>
            <a:r>
              <a:rPr lang="ru-RU" dirty="0" smtClean="0">
                <a:solidFill>
                  <a:srgbClr val="0070C0"/>
                </a:solidFill>
              </a:rPr>
              <a:t> ЗНАТИ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 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 </a:t>
            </a:r>
            <a:r>
              <a:rPr lang="ru-RU" dirty="0" err="1"/>
              <a:t>журналіста</a:t>
            </a:r>
            <a:r>
              <a:rPr lang="ru-RU" dirty="0"/>
              <a:t> на </a:t>
            </a:r>
            <a:r>
              <a:rPr lang="ru-RU" dirty="0" err="1"/>
              <a:t>телебаченні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комп’ютерні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журналісти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телевізійного</a:t>
            </a:r>
            <a:r>
              <a:rPr lang="ru-RU" dirty="0"/>
              <a:t> </a:t>
            </a:r>
            <a:r>
              <a:rPr lang="ru-RU" dirty="0" err="1"/>
              <a:t>естетично</a:t>
            </a:r>
            <a:r>
              <a:rPr lang="ru-RU" dirty="0"/>
              <a:t> </a:t>
            </a:r>
            <a:r>
              <a:rPr lang="ru-RU" dirty="0" err="1"/>
              <a:t>якісного</a:t>
            </a:r>
            <a:r>
              <a:rPr lang="ru-RU" dirty="0"/>
              <a:t> продукту;</a:t>
            </a:r>
            <a:endParaRPr lang="uk-UA" dirty="0"/>
          </a:p>
          <a:p>
            <a:r>
              <a:rPr lang="ru-RU" dirty="0"/>
              <a:t>-   як 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образу в </a:t>
            </a:r>
            <a:r>
              <a:rPr lang="ru-RU" dirty="0" err="1"/>
              <a:t>кадрі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техніку</a:t>
            </a:r>
            <a:r>
              <a:rPr lang="ru-RU" dirty="0"/>
              <a:t>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телевізійної</a:t>
            </a:r>
            <a:r>
              <a:rPr lang="ru-RU" dirty="0"/>
              <a:t> </a:t>
            </a:r>
            <a:r>
              <a:rPr lang="ru-RU" dirty="0" err="1"/>
              <a:t>студійної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</a:t>
            </a:r>
            <a:r>
              <a:rPr lang="en-US" dirty="0"/>
              <a:t>   </a:t>
            </a:r>
            <a:r>
              <a:rPr lang="ru-RU" dirty="0" err="1"/>
              <a:t>основні</a:t>
            </a:r>
            <a:r>
              <a:rPr lang="en-US" dirty="0"/>
              <a:t> </a:t>
            </a:r>
            <a:r>
              <a:rPr lang="ru-RU" dirty="0" err="1"/>
              <a:t>прийоми</a:t>
            </a:r>
            <a:r>
              <a:rPr lang="en-US" dirty="0"/>
              <a:t> </a:t>
            </a:r>
            <a:r>
              <a:rPr lang="ru-RU" dirty="0" err="1"/>
              <a:t>операторської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основи</a:t>
            </a:r>
            <a:r>
              <a:rPr lang="ru-RU" dirty="0"/>
              <a:t> </a:t>
            </a:r>
            <a:r>
              <a:rPr lang="ru-RU" dirty="0" err="1"/>
              <a:t>запису</a:t>
            </a:r>
            <a:r>
              <a:rPr lang="ru-RU" dirty="0"/>
              <a:t> та </a:t>
            </a:r>
            <a:r>
              <a:rPr lang="ru-RU" dirty="0" err="1"/>
              <a:t>нелінійного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 err="1">
                <a:hlinkClick r:id="rId2" tooltip="Глосарій до розділу №2: Монтаж"/>
              </a:rPr>
              <a:t>монтаж</a:t>
            </a:r>
            <a:r>
              <a:rPr lang="ru-RU" dirty="0" err="1"/>
              <a:t>у</a:t>
            </a:r>
            <a:r>
              <a:rPr lang="ru-RU" dirty="0"/>
              <a:t> (</a:t>
            </a:r>
            <a:r>
              <a:rPr lang="ru-RU" dirty="0" err="1"/>
              <a:t>редагування</a:t>
            </a:r>
            <a:r>
              <a:rPr lang="ru-RU" dirty="0"/>
              <a:t> </a:t>
            </a:r>
            <a:r>
              <a:rPr lang="ru-RU" dirty="0" err="1"/>
              <a:t>аудіо</a:t>
            </a:r>
            <a:r>
              <a:rPr lang="ru-RU" dirty="0"/>
              <a:t>- й </a:t>
            </a:r>
            <a:r>
              <a:rPr lang="ru-RU" dirty="0" err="1"/>
              <a:t>відеофайлів</a:t>
            </a:r>
            <a:r>
              <a:rPr lang="ru-RU" dirty="0"/>
              <a:t>).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9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70C0"/>
                </a:solidFill>
              </a:rPr>
              <a:t>Згідно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вимогами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освітньої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студенти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повинні</a:t>
            </a:r>
            <a:r>
              <a:rPr lang="ru-RU" dirty="0" smtClean="0">
                <a:solidFill>
                  <a:srgbClr val="0070C0"/>
                </a:solidFill>
              </a:rPr>
              <a:t> ВМІТИ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користуватись</a:t>
            </a:r>
            <a:r>
              <a:rPr lang="ru-RU" dirty="0"/>
              <a:t> </a:t>
            </a:r>
            <a:r>
              <a:rPr lang="ru-RU" dirty="0" err="1"/>
              <a:t>відеообладнанням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комп’ютерними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журналісти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писати</a:t>
            </a:r>
            <a:r>
              <a:rPr lang="ru-RU" dirty="0"/>
              <a:t> (</a:t>
            </a:r>
            <a:r>
              <a:rPr lang="ru-RU" dirty="0" err="1"/>
              <a:t>розробляти</a:t>
            </a:r>
            <a:r>
              <a:rPr lang="ru-RU" dirty="0"/>
              <a:t>) </a:t>
            </a:r>
            <a:r>
              <a:rPr lang="ru-RU" dirty="0" err="1"/>
              <a:t>сценарні</a:t>
            </a:r>
            <a:r>
              <a:rPr lang="ru-RU" dirty="0"/>
              <a:t> заявки і </a:t>
            </a:r>
            <a:r>
              <a:rPr lang="ru-RU" dirty="0" err="1"/>
              <a:t>телевізійні</a:t>
            </a:r>
            <a:r>
              <a:rPr lang="ru-RU" dirty="0"/>
              <a:t> </a:t>
            </a:r>
            <a:r>
              <a:rPr lang="ru-RU" dirty="0" err="1"/>
              <a:t>сценарії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створювати</a:t>
            </a:r>
            <a:r>
              <a:rPr lang="ru-RU" dirty="0"/>
              <a:t> та грамотно </a:t>
            </a:r>
            <a:r>
              <a:rPr lang="ru-RU" dirty="0" err="1"/>
              <a:t>начитувати</a:t>
            </a:r>
            <a:r>
              <a:rPr lang="ru-RU" dirty="0"/>
              <a:t> </a:t>
            </a:r>
            <a:r>
              <a:rPr lang="ru-RU" dirty="0" err="1"/>
              <a:t>закадровий</a:t>
            </a:r>
            <a:r>
              <a:rPr lang="ru-RU" dirty="0"/>
              <a:t> текст до </a:t>
            </a:r>
            <a:r>
              <a:rPr lang="ru-RU" dirty="0" err="1"/>
              <a:t>відеоматеріалу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 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організовувати</a:t>
            </a:r>
            <a:r>
              <a:rPr lang="ru-RU" dirty="0"/>
              <a:t> та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студійну</a:t>
            </a:r>
            <a:r>
              <a:rPr lang="ru-RU" dirty="0"/>
              <a:t> і </a:t>
            </a:r>
            <a:r>
              <a:rPr lang="ru-RU" dirty="0" err="1"/>
              <a:t>виїзну</a:t>
            </a:r>
            <a:r>
              <a:rPr lang="ru-RU" dirty="0"/>
              <a:t> </a:t>
            </a:r>
            <a:r>
              <a:rPr lang="ru-RU" dirty="0" err="1"/>
              <a:t>зйомки</a:t>
            </a:r>
            <a:r>
              <a:rPr lang="ru-RU" dirty="0"/>
              <a:t>;</a:t>
            </a:r>
            <a:endParaRPr lang="uk-UA" dirty="0"/>
          </a:p>
          <a:p>
            <a:r>
              <a:rPr lang="ru-RU" dirty="0"/>
              <a:t>-   </a:t>
            </a:r>
            <a:r>
              <a:rPr lang="ru-RU" dirty="0" err="1"/>
              <a:t>записувати</a:t>
            </a:r>
            <a:r>
              <a:rPr lang="ru-RU" dirty="0"/>
              <a:t>, правильно </a:t>
            </a:r>
            <a:r>
              <a:rPr lang="ru-RU" dirty="0" err="1"/>
              <a:t>інтонувати</a:t>
            </a:r>
            <a:r>
              <a:rPr lang="ru-RU" dirty="0"/>
              <a:t> </a:t>
            </a:r>
            <a:r>
              <a:rPr lang="ru-RU" dirty="0" err="1"/>
              <a:t>закадровий</a:t>
            </a:r>
            <a:r>
              <a:rPr lang="ru-RU" dirty="0"/>
              <a:t> текст;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навичками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офісу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 </a:t>
            </a:r>
            <a:r>
              <a:rPr lang="ru-RU" dirty="0" err="1"/>
              <a:t>Adobe</a:t>
            </a:r>
            <a:r>
              <a:rPr lang="ru-RU" dirty="0"/>
              <a:t> </a:t>
            </a:r>
            <a:r>
              <a:rPr lang="ru-RU" dirty="0" err="1"/>
              <a:t>Audition</a:t>
            </a:r>
            <a:r>
              <a:rPr lang="ru-RU" dirty="0"/>
              <a:t> та </a:t>
            </a:r>
            <a:r>
              <a:rPr lang="ru-RU" dirty="0" err="1"/>
              <a:t>Adobe</a:t>
            </a:r>
            <a:r>
              <a:rPr lang="ru-RU" dirty="0"/>
              <a:t> </a:t>
            </a:r>
            <a:r>
              <a:rPr lang="ru-RU" dirty="0" err="1"/>
              <a:t>Premiere</a:t>
            </a:r>
            <a:r>
              <a:rPr lang="ru-RU" dirty="0"/>
              <a:t> </a:t>
            </a:r>
            <a:r>
              <a:rPr lang="ru-RU" dirty="0" err="1"/>
              <a:t>Pro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72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err="1" smtClean="0">
                <a:solidFill>
                  <a:srgbClr val="0070C0"/>
                </a:solidFill>
              </a:rPr>
              <a:t>Компетенці</a:t>
            </a:r>
            <a:r>
              <a:rPr lang="ru-RU" dirty="0" err="1" smtClean="0">
                <a:solidFill>
                  <a:srgbClr val="0070C0"/>
                </a:solidFill>
              </a:rPr>
              <a:t>ї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яких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набудуть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студенти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використовувувати</a:t>
            </a:r>
            <a:r>
              <a:rPr lang="ru-RU" dirty="0" smtClean="0"/>
              <a:t> </a:t>
            </a:r>
            <a:r>
              <a:rPr lang="ru-RU" dirty="0" err="1"/>
              <a:t>відеообладнання</a:t>
            </a:r>
            <a:r>
              <a:rPr lang="ru-RU" dirty="0"/>
              <a:t> для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явищ</a:t>
            </a:r>
            <a:r>
              <a:rPr lang="ru-RU" dirty="0"/>
              <a:t>. </a:t>
            </a:r>
            <a:r>
              <a:rPr lang="ru-RU" dirty="0" err="1"/>
              <a:t>Знімати</a:t>
            </a:r>
            <a:r>
              <a:rPr lang="ru-RU" dirty="0"/>
              <a:t> правильно </a:t>
            </a:r>
            <a:r>
              <a:rPr lang="ru-RU" dirty="0" err="1"/>
              <a:t>плани</a:t>
            </a:r>
            <a:r>
              <a:rPr lang="ru-RU" dirty="0"/>
              <a:t>, кадри. </a:t>
            </a:r>
            <a:r>
              <a:rPr lang="ru-RU" dirty="0" err="1"/>
              <a:t>Працювати</a:t>
            </a:r>
            <a:r>
              <a:rPr lang="ru-RU" dirty="0"/>
              <a:t> в </a:t>
            </a:r>
            <a:r>
              <a:rPr lang="ru-RU" dirty="0" err="1"/>
              <a:t>кадрі</a:t>
            </a:r>
            <a:r>
              <a:rPr lang="ru-RU" dirty="0"/>
              <a:t> як репортер, як </a:t>
            </a:r>
            <a:r>
              <a:rPr lang="ru-RU" dirty="0" err="1"/>
              <a:t>ведучий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комп’ютерними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, для </a:t>
            </a:r>
            <a:r>
              <a:rPr lang="ru-RU" dirty="0" err="1"/>
              <a:t>редагування</a:t>
            </a:r>
            <a:r>
              <a:rPr lang="ru-RU" dirty="0"/>
              <a:t> тексту, </a:t>
            </a:r>
            <a:r>
              <a:rPr lang="ru-RU" dirty="0" err="1"/>
              <a:t>звукових</a:t>
            </a:r>
            <a:r>
              <a:rPr lang="ru-RU" dirty="0"/>
              <a:t> та </a:t>
            </a:r>
            <a:r>
              <a:rPr lang="ru-RU" dirty="0" err="1"/>
              <a:t>відеоматеріалів</a:t>
            </a:r>
            <a:r>
              <a:rPr lang="ru-RU" dirty="0"/>
              <a:t>, 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журналісти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</a:t>
            </a:r>
            <a:r>
              <a:rPr lang="ru-RU" dirty="0"/>
              <a:t>та грамотно </a:t>
            </a:r>
            <a:r>
              <a:rPr lang="ru-RU" dirty="0" err="1"/>
              <a:t>начитувати</a:t>
            </a:r>
            <a:r>
              <a:rPr lang="ru-RU" dirty="0"/>
              <a:t> </a:t>
            </a:r>
            <a:r>
              <a:rPr lang="ru-RU" dirty="0" err="1"/>
              <a:t>закадровий</a:t>
            </a:r>
            <a:r>
              <a:rPr lang="ru-RU" dirty="0"/>
              <a:t> текст до </a:t>
            </a:r>
            <a:r>
              <a:rPr lang="ru-RU" dirty="0" err="1"/>
              <a:t>відеоматеріалу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/>
              <a:t>сценарні</a:t>
            </a:r>
            <a:r>
              <a:rPr lang="ru-RU" dirty="0"/>
              <a:t> заявки і </a:t>
            </a:r>
            <a:r>
              <a:rPr lang="ru-RU" dirty="0" err="1"/>
              <a:t>телевізійні</a:t>
            </a:r>
            <a:r>
              <a:rPr lang="ru-RU" dirty="0"/>
              <a:t> </a:t>
            </a:r>
            <a:r>
              <a:rPr lang="ru-RU" dirty="0" err="1"/>
              <a:t>сценарії</a:t>
            </a:r>
            <a:r>
              <a:rPr lang="ru-RU" dirty="0"/>
              <a:t> до </a:t>
            </a:r>
            <a:r>
              <a:rPr lang="ru-RU" dirty="0" err="1"/>
              <a:t>відеоматеріалів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/>
              <a:t>Знати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світлові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на </a:t>
            </a:r>
            <a:r>
              <a:rPr lang="ru-RU" dirty="0" err="1"/>
              <a:t>телебаченні</a:t>
            </a:r>
            <a:r>
              <a:rPr lang="ru-RU" dirty="0"/>
              <a:t> і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20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120</Words>
  <Application>Microsoft Office PowerPoint</Application>
  <PresentationFormat>Широкий екран</PresentationFormat>
  <Paragraphs>34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Грань</vt:lpstr>
      <vt:lpstr>Курс "Студійний практикум. Комп'ютерні основи професійної діяльності" розрахований для студентів 1-го курсу факультету журналістики денної та заочної форм навчання; для студентів 1-го курсу спеціальності "Медіа-комунікації" денної та заочної форм навчання</vt:lpstr>
      <vt:lpstr>Завдання курсу</vt:lpstr>
      <vt:lpstr>Згідно з вимогами освітньої програми студенти повинні ЗНАТИ</vt:lpstr>
      <vt:lpstr>Згідно з вимогами освітньої програми студенти повинні ВМІТИ</vt:lpstr>
      <vt:lpstr>Компетенції, яких набудуть студенти </vt:lpstr>
    </vt:vector>
  </TitlesOfParts>
  <Company>mycomp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"Студійний практикум. Комп'ютерні основи професійної діяльності" розрахований для студентів 1-го курсу факультету журналістики денної та заочної форм навчання; для студентів 1-го курсу спеціальності "Медіа-комунікації" денної та заочної форм навчання</dc:title>
  <dc:creator>admin</dc:creator>
  <cp:lastModifiedBy>admin</cp:lastModifiedBy>
  <cp:revision>1</cp:revision>
  <dcterms:created xsi:type="dcterms:W3CDTF">2020-11-24T10:32:12Z</dcterms:created>
  <dcterms:modified xsi:type="dcterms:W3CDTF">2020-11-24T10:41:03Z</dcterms:modified>
</cp:coreProperties>
</file>