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2" r:id="rId5"/>
    <p:sldId id="261" r:id="rId6"/>
    <p:sldId id="258" r:id="rId7"/>
    <p:sldId id="259" r:id="rId8"/>
    <p:sldId id="260"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4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03.09.2020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03.09.2020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03.09.2020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03.09.2020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03.09.2020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03.09.2020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Практикум з політичного піару</a:t>
            </a:r>
            <a:endParaRPr lang="ru-RU" dirty="0"/>
          </a:p>
        </p:txBody>
      </p:sp>
      <p:sp>
        <p:nvSpPr>
          <p:cNvPr id="3" name="Подзаголовок 2"/>
          <p:cNvSpPr>
            <a:spLocks noGrp="1"/>
          </p:cNvSpPr>
          <p:nvPr>
            <p:ph type="subTitle" idx="1"/>
          </p:nvPr>
        </p:nvSpPr>
        <p:spPr/>
        <p:txBody>
          <a:bodyPr/>
          <a:lstStyle/>
          <a:p>
            <a:r>
              <a:rPr lang="uk-UA" b="1" dirty="0" err="1" smtClean="0"/>
              <a:t>Доценко</a:t>
            </a:r>
            <a:r>
              <a:rPr lang="uk-UA" b="1" dirty="0" smtClean="0"/>
              <a:t> К.О.</a:t>
            </a:r>
            <a:endParaRPr lang="ru-RU" b="1" dirty="0"/>
          </a:p>
        </p:txBody>
      </p:sp>
    </p:spTree>
    <p:extLst>
      <p:ext uri="{BB962C8B-B14F-4D97-AF65-F5344CB8AC3E}">
        <p14:creationId xmlns:p14="http://schemas.microsoft.com/office/powerpoint/2010/main" val="561789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Презентація курсу</a:t>
            </a:r>
            <a:endParaRPr lang="ru-RU" dirty="0"/>
          </a:p>
        </p:txBody>
      </p:sp>
      <p:sp>
        <p:nvSpPr>
          <p:cNvPr id="3" name="Объект 2"/>
          <p:cNvSpPr>
            <a:spLocks noGrp="1"/>
          </p:cNvSpPr>
          <p:nvPr>
            <p:ph idx="1"/>
          </p:nvPr>
        </p:nvSpPr>
        <p:spPr/>
        <p:txBody>
          <a:bodyPr>
            <a:normAutofit lnSpcReduction="10000"/>
          </a:bodyPr>
          <a:lstStyle/>
          <a:p>
            <a:pPr marL="0" indent="0">
              <a:buNone/>
            </a:pPr>
            <a:r>
              <a:rPr lang="uk-UA" dirty="0" smtClean="0"/>
              <a:t>Чим по суті є політичний ПР?</a:t>
            </a:r>
          </a:p>
          <a:p>
            <a:pPr marL="0" indent="0">
              <a:buNone/>
            </a:pPr>
            <a:endParaRPr lang="uk-UA" dirty="0"/>
          </a:p>
          <a:p>
            <a:pPr marL="0" indent="0">
              <a:buNone/>
            </a:pPr>
            <a:r>
              <a:rPr lang="uk-UA" dirty="0" smtClean="0"/>
              <a:t>Дуже складне питання насправді, оскільки від правильно побудованої стратегії – ви можете стати очільником країни, регіону чи представником певної гілки влади на довгий термін…</a:t>
            </a:r>
          </a:p>
          <a:p>
            <a:pPr marL="0" indent="0">
              <a:buNone/>
            </a:pPr>
            <a:r>
              <a:rPr lang="uk-UA" dirty="0" smtClean="0"/>
              <a:t>Давайте поміркуємо разом… І подивимося на приклади…</a:t>
            </a:r>
            <a:endParaRPr lang="ru-RU" dirty="0"/>
          </a:p>
        </p:txBody>
      </p:sp>
    </p:spTree>
    <p:extLst>
      <p:ext uri="{BB962C8B-B14F-4D97-AF65-F5344CB8AC3E}">
        <p14:creationId xmlns:p14="http://schemas.microsoft.com/office/powerpoint/2010/main" val="4066666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200" b="1" dirty="0" smtClean="0"/>
              <a:t>Один із найпоказовіших моментів успішної піар-комунікації в політиці є передвиборчі баталії</a:t>
            </a:r>
            <a:endParaRPr lang="ru-RU" sz="3200" b="1" dirty="0"/>
          </a:p>
        </p:txBody>
      </p:sp>
      <p:sp>
        <p:nvSpPr>
          <p:cNvPr id="3" name="Объект 2"/>
          <p:cNvSpPr>
            <a:spLocks noGrp="1"/>
          </p:cNvSpPr>
          <p:nvPr>
            <p:ph idx="1"/>
          </p:nvPr>
        </p:nvSpPr>
        <p:spPr>
          <a:xfrm>
            <a:off x="467544" y="1556793"/>
            <a:ext cx="8496944" cy="4464495"/>
          </a:xfrm>
        </p:spPr>
        <p:txBody>
          <a:bodyPr>
            <a:normAutofit fontScale="55000" lnSpcReduction="20000"/>
          </a:bodyPr>
          <a:lstStyle/>
          <a:p>
            <a:r>
              <a:rPr lang="uk-UA" dirty="0"/>
              <a:t>Суть виборчої стратегії полягає в тому, щоб визначити, як максимально збільшити свої переваги і використовувати слабкі сторони опонента, щоб домогтися своїх цілей на виборах. Виборча стратегія завжди базується на діагностиці виборчого округу, виявленні адресних груп населення, визначенні ключових проблем, яким має бути приділено основну увагу, формулюванні цілей кандидата, оцінці ресурсів кандидата і суперників, наборі сценаріїв перебігу кампанії, формулюванні концепції та основних гасел кампанії, вироблення принципів входження в коаліції і </a:t>
            </a:r>
            <a:r>
              <a:rPr lang="uk-UA" dirty="0" err="1"/>
              <a:t>т.д</a:t>
            </a:r>
            <a:r>
              <a:rPr lang="uk-UA" dirty="0"/>
              <a:t>.</a:t>
            </a:r>
            <a:endParaRPr lang="ru-RU" dirty="0"/>
          </a:p>
          <a:p>
            <a:r>
              <a:rPr lang="uk-UA" dirty="0"/>
              <a:t>Виборча стратегія завжди включає кілька обов’язкових елементів:</a:t>
            </a:r>
            <a:endParaRPr lang="ru-RU" dirty="0"/>
          </a:p>
          <a:p>
            <a:r>
              <a:rPr lang="uk-UA" dirty="0"/>
              <a:t>а) рекламу своєї позитивної програми,</a:t>
            </a:r>
            <a:endParaRPr lang="ru-RU" dirty="0"/>
          </a:p>
          <a:p>
            <a:r>
              <a:rPr lang="uk-UA" dirty="0"/>
              <a:t>б) оборону там, де кандидат найбільш вразливий,</a:t>
            </a:r>
            <a:endParaRPr lang="ru-RU" dirty="0"/>
          </a:p>
          <a:p>
            <a:r>
              <a:rPr lang="uk-UA" dirty="0"/>
              <a:t>в) викриття недоліків суперників.</a:t>
            </a:r>
            <a:endParaRPr lang="ru-RU" dirty="0"/>
          </a:p>
          <a:p>
            <a:r>
              <a:rPr lang="uk-UA" dirty="0"/>
              <a:t>Якщо стратегія виборчої кампанії вибудовується як пошук відповіді на питання, що треба робити, то тактика – як треба діяти, щоб досягти поставленої мети.</a:t>
            </a:r>
            <a:endParaRPr lang="ru-RU" dirty="0"/>
          </a:p>
          <a:p>
            <a:r>
              <a:rPr lang="uk-UA" dirty="0"/>
              <a:t>Призначення тактики – проінформувати населення про кандидата, основні цілі його програми, сформувати у виборців думки, судження, переконання, оцінки, установки, які будуть орієнтуватись на підтримку саме цього кандидата.</a:t>
            </a:r>
            <a:endParaRPr lang="ru-RU" dirty="0"/>
          </a:p>
        </p:txBody>
      </p:sp>
    </p:spTree>
    <p:extLst>
      <p:ext uri="{BB962C8B-B14F-4D97-AF65-F5344CB8AC3E}">
        <p14:creationId xmlns:p14="http://schemas.microsoft.com/office/powerpoint/2010/main" val="731020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57200" y="620688"/>
            <a:ext cx="8363272" cy="2520280"/>
          </a:xfrm>
        </p:spPr>
        <p:txBody>
          <a:bodyPr>
            <a:normAutofit fontScale="70000" lnSpcReduction="20000"/>
          </a:bodyPr>
          <a:lstStyle/>
          <a:p>
            <a:pPr algn="just"/>
            <a:r>
              <a:rPr lang="uk-UA" dirty="0" smtClean="0"/>
              <a:t>Приклад</a:t>
            </a:r>
            <a:r>
              <a:rPr lang="uk-UA" dirty="0"/>
              <a:t>, в 1981 р. Ф. </a:t>
            </a:r>
            <a:r>
              <a:rPr lang="uk-UA" dirty="0" err="1"/>
              <a:t>Міттеран</a:t>
            </a:r>
            <a:r>
              <a:rPr lang="uk-UA" dirty="0"/>
              <a:t> досяг успіху в боротьбі за президентське крісло за допомогою вдалого слогану «Спокійна сила», який був йому обраний радником із </a:t>
            </a:r>
            <a:r>
              <a:rPr lang="uk-UA" dirty="0" err="1" smtClean="0"/>
              <a:t>політпіару</a:t>
            </a:r>
            <a:r>
              <a:rPr lang="uk-UA" dirty="0" smtClean="0"/>
              <a:t> Ж</a:t>
            </a:r>
            <a:r>
              <a:rPr lang="uk-UA" dirty="0"/>
              <a:t>. </a:t>
            </a:r>
            <a:r>
              <a:rPr lang="uk-UA" dirty="0" err="1"/>
              <a:t>Сегела</a:t>
            </a:r>
            <a:r>
              <a:rPr lang="uk-UA" dirty="0"/>
              <a:t>. Тоді ще міцний, </a:t>
            </a:r>
            <a:r>
              <a:rPr lang="uk-UA" dirty="0" smtClean="0"/>
              <a:t>ґрунтовний </a:t>
            </a:r>
            <a:r>
              <a:rPr lang="uk-UA" dirty="0"/>
              <a:t>Ф. </a:t>
            </a:r>
            <a:r>
              <a:rPr lang="uk-UA" dirty="0" err="1"/>
              <a:t>Міттеран</a:t>
            </a:r>
            <a:r>
              <a:rPr lang="uk-UA" dirty="0"/>
              <a:t> показався виборцям більш здатним впоратися зі складною в той час економічною ситуацією в країні, ніж його супротивник – інтелігентний,  крихкий </a:t>
            </a:r>
            <a:r>
              <a:rPr lang="uk-UA" dirty="0" smtClean="0"/>
              <a:t> </a:t>
            </a:r>
            <a:r>
              <a:rPr lang="uk-UA" dirty="0" err="1" smtClean="0"/>
              <a:t>Ж.Д‘Естен</a:t>
            </a:r>
            <a:r>
              <a:rPr lang="uk-UA" dirty="0"/>
              <a:t>, образ якого за всіма параметрами був, здавалося, переважаючим.</a:t>
            </a:r>
            <a:endParaRPr lang="ru-RU" dirty="0"/>
          </a:p>
          <a:p>
            <a:pPr algn="just"/>
            <a:r>
              <a:rPr lang="uk-UA" dirty="0"/>
              <a:t>Ефект впливу слогана короткий, і він не може замінити собою політичну програму і гарантувати успішні вибори. До того ж не </a:t>
            </a:r>
            <a:r>
              <a:rPr lang="uk-UA" dirty="0" err="1"/>
              <a:t>рідко</a:t>
            </a:r>
            <a:r>
              <a:rPr lang="uk-UA" dirty="0"/>
              <a:t> слоган виявляється банальним. Наведемо приклад слоганів президентської кампанії 1995 р. : «Президент, який вам потрібен», «За нами майбутнє», «В ім’я змін», «Президент усіх французів».</a:t>
            </a:r>
            <a:endParaRPr lang="ru-RU" dirty="0"/>
          </a:p>
          <a:p>
            <a:endParaRPr lang="ru-RU" dirty="0"/>
          </a:p>
        </p:txBody>
      </p:sp>
      <p:pic>
        <p:nvPicPr>
          <p:cNvPr id="1026" name="Picture 2"/>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5652120" y="2996952"/>
            <a:ext cx="2438536"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7544" y="2996952"/>
            <a:ext cx="2605567" cy="3316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2424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440160"/>
          </a:xfrm>
        </p:spPr>
        <p:txBody>
          <a:bodyPr>
            <a:normAutofit fontScale="90000"/>
          </a:bodyPr>
          <a:lstStyle/>
          <a:p>
            <a:r>
              <a:rPr lang="uk-UA" b="1" dirty="0"/>
              <a:t> Керування  PR-подіями.</a:t>
            </a:r>
            <a:r>
              <a:rPr lang="uk-UA" dirty="0"/>
              <a:t> </a:t>
            </a:r>
            <a:r>
              <a:rPr lang="uk-UA" b="1" dirty="0"/>
              <a:t>Політичний </a:t>
            </a:r>
            <a:r>
              <a:rPr lang="uk-UA" b="1" dirty="0" err="1"/>
              <a:t>перформанс</a:t>
            </a:r>
            <a:r>
              <a:rPr lang="ru-RU" dirty="0"/>
              <a:t/>
            </a:r>
            <a:br>
              <a:rPr lang="ru-RU" dirty="0"/>
            </a:br>
            <a:endParaRPr lang="ru-RU" dirty="0"/>
          </a:p>
        </p:txBody>
      </p:sp>
      <p:sp>
        <p:nvSpPr>
          <p:cNvPr id="3" name="Объект 2"/>
          <p:cNvSpPr>
            <a:spLocks noGrp="1"/>
          </p:cNvSpPr>
          <p:nvPr>
            <p:ph idx="1"/>
          </p:nvPr>
        </p:nvSpPr>
        <p:spPr/>
        <p:txBody>
          <a:bodyPr>
            <a:normAutofit fontScale="70000" lnSpcReduction="20000"/>
          </a:bodyPr>
          <a:lstStyle/>
          <a:p>
            <a:pPr algn="just"/>
            <a:r>
              <a:rPr lang="uk-UA" dirty="0" err="1" smtClean="0"/>
              <a:t>Виваючи</a:t>
            </a:r>
            <a:r>
              <a:rPr lang="uk-UA" dirty="0" smtClean="0"/>
              <a:t> політичний піар, </a:t>
            </a:r>
            <a:r>
              <a:rPr lang="uk-UA" dirty="0"/>
              <a:t>треба особливо ретельно підійти до вивчення поняття </a:t>
            </a:r>
            <a:r>
              <a:rPr lang="uk-UA" b="1" dirty="0"/>
              <a:t>політичний </a:t>
            </a:r>
            <a:r>
              <a:rPr lang="uk-UA" b="1" dirty="0" err="1"/>
              <a:t>перформанс</a:t>
            </a:r>
            <a:r>
              <a:rPr lang="uk-UA" b="1" dirty="0"/>
              <a:t>,</a:t>
            </a:r>
            <a:r>
              <a:rPr lang="uk-UA" dirty="0"/>
              <a:t> який є ключовим терміном у сучасній політичній картині світу. </a:t>
            </a:r>
            <a:endParaRPr lang="uk-UA" dirty="0" smtClean="0"/>
          </a:p>
          <a:p>
            <a:endParaRPr lang="uk-UA" dirty="0"/>
          </a:p>
          <a:p>
            <a:pPr algn="just"/>
            <a:r>
              <a:rPr lang="uk-UA" dirty="0" smtClean="0"/>
              <a:t>Відзначимо</a:t>
            </a:r>
            <a:r>
              <a:rPr lang="uk-UA" dirty="0"/>
              <a:t>, </a:t>
            </a:r>
            <a:r>
              <a:rPr lang="uk-UA" dirty="0" smtClean="0"/>
              <a:t>що </a:t>
            </a:r>
            <a:r>
              <a:rPr lang="uk-UA" b="1" dirty="0"/>
              <a:t>політична дія у постмодерній реальності фрагментарна, провокативна, в її основі </a:t>
            </a:r>
            <a:r>
              <a:rPr lang="ru-RU" dirty="0">
                <a:sym typeface="Symbol"/>
              </a:rPr>
              <a:t></a:t>
            </a:r>
            <a:r>
              <a:rPr lang="uk-UA" b="1" dirty="0"/>
              <a:t> гра.</a:t>
            </a:r>
            <a:r>
              <a:rPr lang="uk-UA" dirty="0"/>
              <a:t> Однією із форм цієї гри є </a:t>
            </a:r>
            <a:r>
              <a:rPr lang="uk-UA" dirty="0" err="1"/>
              <a:t>перформанс</a:t>
            </a:r>
            <a:r>
              <a:rPr lang="uk-UA" dirty="0"/>
              <a:t>, у зокрема і його різновид </a:t>
            </a:r>
            <a:r>
              <a:rPr lang="ru-RU" dirty="0">
                <a:sym typeface="Symbol"/>
              </a:rPr>
              <a:t></a:t>
            </a:r>
            <a:r>
              <a:rPr lang="ru-RU" dirty="0"/>
              <a:t> </a:t>
            </a:r>
            <a:r>
              <a:rPr lang="uk-UA" dirty="0"/>
              <a:t>політичний </a:t>
            </a:r>
            <a:r>
              <a:rPr lang="uk-UA" dirty="0" err="1"/>
              <a:t>перформанс</a:t>
            </a:r>
            <a:r>
              <a:rPr lang="uk-UA" dirty="0"/>
              <a:t>. </a:t>
            </a:r>
            <a:r>
              <a:rPr lang="ru-RU" dirty="0" err="1"/>
              <a:t>З’ясування</a:t>
            </a:r>
            <a:r>
              <a:rPr lang="ru-RU" dirty="0"/>
              <a:t> </a:t>
            </a:r>
            <a:r>
              <a:rPr lang="ru-RU" dirty="0" err="1"/>
              <a:t>його</a:t>
            </a:r>
            <a:r>
              <a:rPr lang="ru-RU" dirty="0"/>
              <a:t> </a:t>
            </a:r>
            <a:r>
              <a:rPr lang="ru-RU" dirty="0" err="1"/>
              <a:t>сутності</a:t>
            </a:r>
            <a:r>
              <a:rPr lang="ru-RU" dirty="0"/>
              <a:t>, </a:t>
            </a:r>
            <a:r>
              <a:rPr lang="ru-RU" dirty="0" err="1"/>
              <a:t>особливостей</a:t>
            </a:r>
            <a:r>
              <a:rPr lang="ru-RU" dirty="0"/>
              <a:t>, причин </a:t>
            </a:r>
            <a:r>
              <a:rPr lang="ru-RU" dirty="0" err="1"/>
              <a:t>інтегрування</a:t>
            </a:r>
            <a:r>
              <a:rPr lang="ru-RU" dirty="0"/>
              <a:t> у </a:t>
            </a:r>
            <a:r>
              <a:rPr lang="ru-RU" dirty="0" err="1"/>
              <a:t>політичне</a:t>
            </a:r>
            <a:r>
              <a:rPr lang="ru-RU" dirty="0"/>
              <a:t> поле </a:t>
            </a:r>
            <a:r>
              <a:rPr lang="ru-RU" dirty="0">
                <a:sym typeface="Symbol"/>
              </a:rPr>
              <a:t></a:t>
            </a:r>
            <a:r>
              <a:rPr lang="ru-RU" dirty="0"/>
              <a:t> </a:t>
            </a:r>
            <a:r>
              <a:rPr lang="ru-RU" dirty="0" err="1"/>
              <a:t>нове</a:t>
            </a:r>
            <a:r>
              <a:rPr lang="ru-RU" dirty="0"/>
              <a:t> </a:t>
            </a:r>
            <a:r>
              <a:rPr lang="ru-RU" dirty="0" err="1"/>
              <a:t>дослідницьке</a:t>
            </a:r>
            <a:r>
              <a:rPr lang="ru-RU" dirty="0"/>
              <a:t> </a:t>
            </a:r>
            <a:r>
              <a:rPr lang="ru-RU" dirty="0" err="1"/>
              <a:t>завдання</a:t>
            </a:r>
            <a:r>
              <a:rPr lang="ru-RU" dirty="0"/>
              <a:t> </a:t>
            </a:r>
            <a:r>
              <a:rPr lang="ru-RU" dirty="0" err="1"/>
              <a:t>політичної</a:t>
            </a:r>
            <a:r>
              <a:rPr lang="ru-RU" dirty="0"/>
              <a:t> науки. </a:t>
            </a:r>
            <a:r>
              <a:rPr lang="ru-RU" dirty="0" err="1"/>
              <a:t>Вивчення</a:t>
            </a:r>
            <a:r>
              <a:rPr lang="ru-RU" dirty="0"/>
              <a:t> </a:t>
            </a:r>
            <a:r>
              <a:rPr lang="ru-RU" dirty="0" err="1"/>
              <a:t>політичного</a:t>
            </a:r>
            <a:r>
              <a:rPr lang="ru-RU" dirty="0"/>
              <a:t> </a:t>
            </a:r>
            <a:r>
              <a:rPr lang="ru-RU" dirty="0" err="1"/>
              <a:t>перформансу</a:t>
            </a:r>
            <a:r>
              <a:rPr lang="ru-RU" dirty="0"/>
              <a:t> </a:t>
            </a:r>
            <a:r>
              <a:rPr lang="ru-RU" dirty="0" err="1"/>
              <a:t>актуалізується</a:t>
            </a:r>
            <a:r>
              <a:rPr lang="ru-RU" dirty="0"/>
              <a:t> потребою </a:t>
            </a:r>
            <a:r>
              <a:rPr lang="ru-RU" dirty="0" err="1"/>
              <a:t>вироблення</a:t>
            </a:r>
            <a:r>
              <a:rPr lang="ru-RU" dirty="0"/>
              <a:t> </a:t>
            </a:r>
            <a:r>
              <a:rPr lang="ru-RU" dirty="0" err="1"/>
              <a:t>нових</a:t>
            </a:r>
            <a:r>
              <a:rPr lang="ru-RU" dirty="0"/>
              <a:t> </a:t>
            </a:r>
            <a:r>
              <a:rPr lang="ru-RU" dirty="0" err="1"/>
              <a:t>технологій</a:t>
            </a:r>
            <a:r>
              <a:rPr lang="ru-RU" dirty="0"/>
              <a:t> </a:t>
            </a:r>
            <a:r>
              <a:rPr lang="ru-RU" dirty="0" err="1"/>
              <a:t>спілкування</a:t>
            </a:r>
            <a:r>
              <a:rPr lang="ru-RU" dirty="0"/>
              <a:t> в </a:t>
            </a:r>
            <a:r>
              <a:rPr lang="ru-RU" dirty="0" err="1"/>
              <a:t>системі</a:t>
            </a:r>
            <a:r>
              <a:rPr lang="ru-RU" dirty="0"/>
              <a:t> </a:t>
            </a:r>
            <a:r>
              <a:rPr lang="ru-RU" dirty="0">
                <a:sym typeface="Symbol"/>
              </a:rPr>
              <a:t></a:t>
            </a:r>
            <a:r>
              <a:rPr lang="ru-RU" dirty="0"/>
              <a:t> </a:t>
            </a:r>
            <a:r>
              <a:rPr lang="ru-RU" dirty="0" err="1"/>
              <a:t>влада</a:t>
            </a:r>
            <a:r>
              <a:rPr lang="ru-RU" dirty="0"/>
              <a:t> </a:t>
            </a:r>
            <a:r>
              <a:rPr lang="ru-RU" dirty="0">
                <a:sym typeface="Symbol"/>
              </a:rPr>
              <a:t></a:t>
            </a:r>
            <a:r>
              <a:rPr lang="ru-RU" dirty="0"/>
              <a:t> </a:t>
            </a:r>
            <a:r>
              <a:rPr lang="ru-RU" dirty="0" err="1"/>
              <a:t>суспільств</a:t>
            </a:r>
            <a:r>
              <a:rPr lang="uk-UA" dirty="0"/>
              <a:t>о</a:t>
            </a:r>
            <a:r>
              <a:rPr lang="ru-RU" dirty="0"/>
              <a:t>, </a:t>
            </a:r>
            <a:r>
              <a:rPr lang="ru-RU" dirty="0" err="1"/>
              <a:t>позаяк</a:t>
            </a:r>
            <a:r>
              <a:rPr lang="ru-RU" dirty="0"/>
              <a:t> </a:t>
            </a:r>
            <a:r>
              <a:rPr lang="ru-RU" dirty="0" err="1"/>
              <a:t>традиційні</a:t>
            </a:r>
            <a:r>
              <a:rPr lang="ru-RU" dirty="0"/>
              <a:t> </a:t>
            </a:r>
            <a:r>
              <a:rPr lang="ru-RU" dirty="0" err="1"/>
              <a:t>технології</a:t>
            </a:r>
            <a:r>
              <a:rPr lang="ru-RU" dirty="0"/>
              <a:t> </a:t>
            </a:r>
            <a:r>
              <a:rPr lang="ru-RU" dirty="0" err="1"/>
              <a:t>політичної</a:t>
            </a:r>
            <a:r>
              <a:rPr lang="ru-RU" dirty="0"/>
              <a:t> </a:t>
            </a:r>
            <a:r>
              <a:rPr lang="ru-RU" dirty="0" err="1"/>
              <a:t>комунікації</a:t>
            </a:r>
            <a:r>
              <a:rPr lang="ru-RU" dirty="0"/>
              <a:t>, канали </a:t>
            </a:r>
            <a:r>
              <a:rPr lang="ru-RU" dirty="0" err="1"/>
              <a:t>впливу</a:t>
            </a:r>
            <a:r>
              <a:rPr lang="ru-RU" dirty="0"/>
              <a:t> </a:t>
            </a:r>
            <a:r>
              <a:rPr lang="ru-RU" dirty="0" err="1"/>
              <a:t>втрачають</a:t>
            </a:r>
            <a:r>
              <a:rPr lang="ru-RU" dirty="0"/>
              <a:t> свою силу та </a:t>
            </a:r>
            <a:r>
              <a:rPr lang="ru-RU" dirty="0" err="1"/>
              <a:t>потенціал</a:t>
            </a:r>
            <a:r>
              <a:rPr lang="ru-RU" dirty="0"/>
              <a:t>. </a:t>
            </a:r>
          </a:p>
          <a:p>
            <a:endParaRPr lang="ru-RU" dirty="0"/>
          </a:p>
        </p:txBody>
      </p:sp>
    </p:spTree>
    <p:extLst>
      <p:ext uri="{BB962C8B-B14F-4D97-AF65-F5344CB8AC3E}">
        <p14:creationId xmlns:p14="http://schemas.microsoft.com/office/powerpoint/2010/main" val="3705975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uk-UA" dirty="0" smtClean="0"/>
              <a:t>Ось пару аспектів, які показують важливість  галузі політичного піару в суспільстві… </a:t>
            </a:r>
          </a:p>
          <a:p>
            <a:endParaRPr lang="uk-UA" dirty="0" smtClean="0"/>
          </a:p>
          <a:p>
            <a:endParaRPr lang="uk-UA" dirty="0"/>
          </a:p>
          <a:p>
            <a:r>
              <a:rPr lang="uk-UA" dirty="0" smtClean="0"/>
              <a:t>Приєднуйтеся до курсу, будемо вчитися бути успішними </a:t>
            </a:r>
            <a:r>
              <a:rPr lang="uk-UA" dirty="0" err="1" smtClean="0"/>
              <a:t>політпіарниками</a:t>
            </a:r>
            <a:r>
              <a:rPr lang="uk-UA" dirty="0" smtClean="0"/>
              <a:t> разом!!</a:t>
            </a:r>
            <a:endParaRPr lang="ru-RU" dirty="0"/>
          </a:p>
        </p:txBody>
      </p:sp>
    </p:spTree>
    <p:extLst>
      <p:ext uri="{BB962C8B-B14F-4D97-AF65-F5344CB8AC3E}">
        <p14:creationId xmlns:p14="http://schemas.microsoft.com/office/powerpoint/2010/main" val="1395934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2192629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7781021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513</Words>
  <Application>Microsoft Office PowerPoint</Application>
  <PresentationFormat>Экран (4:3)</PresentationFormat>
  <Paragraphs>25</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Практикум з політичного піару</vt:lpstr>
      <vt:lpstr>Презентація курсу</vt:lpstr>
      <vt:lpstr>Один із найпоказовіших моментів успішної піар-комунікації в політиці є передвиборчі баталії</vt:lpstr>
      <vt:lpstr>Презентация PowerPoint</vt:lpstr>
      <vt:lpstr> Керування  PR-подіями. Політичний перформанс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Практикум з політичного піару</dc:title>
  <dc:creator>Admin</dc:creator>
  <cp:lastModifiedBy>Admin</cp:lastModifiedBy>
  <cp:revision>2</cp:revision>
  <dcterms:created xsi:type="dcterms:W3CDTF">2020-09-03T06:53:42Z</dcterms:created>
  <dcterms:modified xsi:type="dcterms:W3CDTF">2020-09-03T07:05:35Z</dcterms:modified>
</cp:coreProperties>
</file>