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3300"/>
      </a:spcBef>
      <a:spcAft>
        <a:spcPts val="0"/>
      </a:spcAft>
      <a:buClrTx/>
      <a:buSzTx/>
      <a:buFontTx/>
      <a:buNone/>
      <a:tabLst/>
      <a:defRPr kumimoji="0" sz="4000" b="0" i="0" u="none" strike="noStrike" cap="none" spc="0" normalizeH="0" baseline="0">
        <a:ln>
          <a:noFill/>
        </a:ln>
        <a:solidFill>
          <a:srgbClr val="000000"/>
        </a:solidFill>
        <a:effectLst/>
        <a:uFillTx/>
        <a:latin typeface="Avenir Next Demi Bold"/>
        <a:ea typeface="Avenir Next Demi Bold"/>
        <a:cs typeface="Avenir Next Demi Bold"/>
        <a:sym typeface="Avenir Next Demi Bold"/>
      </a:defRPr>
    </a:lvl1pPr>
    <a:lvl2pPr marL="0" marR="0" indent="0" algn="l" defTabSz="584200" rtl="0" fontAlgn="auto" latinLnBrk="0" hangingPunct="0">
      <a:lnSpc>
        <a:spcPct val="100000"/>
      </a:lnSpc>
      <a:spcBef>
        <a:spcPts val="3300"/>
      </a:spcBef>
      <a:spcAft>
        <a:spcPts val="0"/>
      </a:spcAft>
      <a:buClrTx/>
      <a:buSzTx/>
      <a:buFontTx/>
      <a:buNone/>
      <a:tabLst/>
      <a:defRPr kumimoji="0" sz="4000" b="0" i="0" u="none" strike="noStrike" cap="none" spc="0" normalizeH="0" baseline="0">
        <a:ln>
          <a:noFill/>
        </a:ln>
        <a:solidFill>
          <a:srgbClr val="000000"/>
        </a:solidFill>
        <a:effectLst/>
        <a:uFillTx/>
        <a:latin typeface="Avenir Next Demi Bold"/>
        <a:ea typeface="Avenir Next Demi Bold"/>
        <a:cs typeface="Avenir Next Demi Bold"/>
        <a:sym typeface="Avenir Next Demi Bold"/>
      </a:defRPr>
    </a:lvl2pPr>
    <a:lvl3pPr marL="0" marR="0" indent="0" algn="l" defTabSz="584200" rtl="0" fontAlgn="auto" latinLnBrk="0" hangingPunct="0">
      <a:lnSpc>
        <a:spcPct val="100000"/>
      </a:lnSpc>
      <a:spcBef>
        <a:spcPts val="3300"/>
      </a:spcBef>
      <a:spcAft>
        <a:spcPts val="0"/>
      </a:spcAft>
      <a:buClrTx/>
      <a:buSzTx/>
      <a:buFontTx/>
      <a:buNone/>
      <a:tabLst/>
      <a:defRPr kumimoji="0" sz="4000" b="0" i="0" u="none" strike="noStrike" cap="none" spc="0" normalizeH="0" baseline="0">
        <a:ln>
          <a:noFill/>
        </a:ln>
        <a:solidFill>
          <a:srgbClr val="000000"/>
        </a:solidFill>
        <a:effectLst/>
        <a:uFillTx/>
        <a:latin typeface="Avenir Next Demi Bold"/>
        <a:ea typeface="Avenir Next Demi Bold"/>
        <a:cs typeface="Avenir Next Demi Bold"/>
        <a:sym typeface="Avenir Next Demi Bold"/>
      </a:defRPr>
    </a:lvl3pPr>
    <a:lvl4pPr marL="0" marR="0" indent="0" algn="l" defTabSz="584200" rtl="0" fontAlgn="auto" latinLnBrk="0" hangingPunct="0">
      <a:lnSpc>
        <a:spcPct val="100000"/>
      </a:lnSpc>
      <a:spcBef>
        <a:spcPts val="3300"/>
      </a:spcBef>
      <a:spcAft>
        <a:spcPts val="0"/>
      </a:spcAft>
      <a:buClrTx/>
      <a:buSzTx/>
      <a:buFontTx/>
      <a:buNone/>
      <a:tabLst/>
      <a:defRPr kumimoji="0" sz="4000" b="0" i="0" u="none" strike="noStrike" cap="none" spc="0" normalizeH="0" baseline="0">
        <a:ln>
          <a:noFill/>
        </a:ln>
        <a:solidFill>
          <a:srgbClr val="000000"/>
        </a:solidFill>
        <a:effectLst/>
        <a:uFillTx/>
        <a:latin typeface="Avenir Next Demi Bold"/>
        <a:ea typeface="Avenir Next Demi Bold"/>
        <a:cs typeface="Avenir Next Demi Bold"/>
        <a:sym typeface="Avenir Next Demi Bold"/>
      </a:defRPr>
    </a:lvl4pPr>
    <a:lvl5pPr marL="0" marR="0" indent="0" algn="l" defTabSz="584200" rtl="0" fontAlgn="auto" latinLnBrk="0" hangingPunct="0">
      <a:lnSpc>
        <a:spcPct val="100000"/>
      </a:lnSpc>
      <a:spcBef>
        <a:spcPts val="3300"/>
      </a:spcBef>
      <a:spcAft>
        <a:spcPts val="0"/>
      </a:spcAft>
      <a:buClrTx/>
      <a:buSzTx/>
      <a:buFontTx/>
      <a:buNone/>
      <a:tabLst/>
      <a:defRPr kumimoji="0" sz="4000" b="0" i="0" u="none" strike="noStrike" cap="none" spc="0" normalizeH="0" baseline="0">
        <a:ln>
          <a:noFill/>
        </a:ln>
        <a:solidFill>
          <a:srgbClr val="000000"/>
        </a:solidFill>
        <a:effectLst/>
        <a:uFillTx/>
        <a:latin typeface="Avenir Next Demi Bold"/>
        <a:ea typeface="Avenir Next Demi Bold"/>
        <a:cs typeface="Avenir Next Demi Bold"/>
        <a:sym typeface="Avenir Next Demi Bold"/>
      </a:defRPr>
    </a:lvl5pPr>
    <a:lvl6pPr marL="0" marR="0" indent="0" algn="l" defTabSz="584200" rtl="0" fontAlgn="auto" latinLnBrk="0" hangingPunct="0">
      <a:lnSpc>
        <a:spcPct val="100000"/>
      </a:lnSpc>
      <a:spcBef>
        <a:spcPts val="3300"/>
      </a:spcBef>
      <a:spcAft>
        <a:spcPts val="0"/>
      </a:spcAft>
      <a:buClrTx/>
      <a:buSzTx/>
      <a:buFontTx/>
      <a:buNone/>
      <a:tabLst/>
      <a:defRPr kumimoji="0" sz="4000" b="0" i="0" u="none" strike="noStrike" cap="none" spc="0" normalizeH="0" baseline="0">
        <a:ln>
          <a:noFill/>
        </a:ln>
        <a:solidFill>
          <a:srgbClr val="000000"/>
        </a:solidFill>
        <a:effectLst/>
        <a:uFillTx/>
        <a:latin typeface="Avenir Next Demi Bold"/>
        <a:ea typeface="Avenir Next Demi Bold"/>
        <a:cs typeface="Avenir Next Demi Bold"/>
        <a:sym typeface="Avenir Next Demi Bold"/>
      </a:defRPr>
    </a:lvl6pPr>
    <a:lvl7pPr marL="0" marR="0" indent="0" algn="l" defTabSz="584200" rtl="0" fontAlgn="auto" latinLnBrk="0" hangingPunct="0">
      <a:lnSpc>
        <a:spcPct val="100000"/>
      </a:lnSpc>
      <a:spcBef>
        <a:spcPts val="3300"/>
      </a:spcBef>
      <a:spcAft>
        <a:spcPts val="0"/>
      </a:spcAft>
      <a:buClrTx/>
      <a:buSzTx/>
      <a:buFontTx/>
      <a:buNone/>
      <a:tabLst/>
      <a:defRPr kumimoji="0" sz="4000" b="0" i="0" u="none" strike="noStrike" cap="none" spc="0" normalizeH="0" baseline="0">
        <a:ln>
          <a:noFill/>
        </a:ln>
        <a:solidFill>
          <a:srgbClr val="000000"/>
        </a:solidFill>
        <a:effectLst/>
        <a:uFillTx/>
        <a:latin typeface="Avenir Next Demi Bold"/>
        <a:ea typeface="Avenir Next Demi Bold"/>
        <a:cs typeface="Avenir Next Demi Bold"/>
        <a:sym typeface="Avenir Next Demi Bold"/>
      </a:defRPr>
    </a:lvl7pPr>
    <a:lvl8pPr marL="0" marR="0" indent="0" algn="l" defTabSz="584200" rtl="0" fontAlgn="auto" latinLnBrk="0" hangingPunct="0">
      <a:lnSpc>
        <a:spcPct val="100000"/>
      </a:lnSpc>
      <a:spcBef>
        <a:spcPts val="3300"/>
      </a:spcBef>
      <a:spcAft>
        <a:spcPts val="0"/>
      </a:spcAft>
      <a:buClrTx/>
      <a:buSzTx/>
      <a:buFontTx/>
      <a:buNone/>
      <a:tabLst/>
      <a:defRPr kumimoji="0" sz="4000" b="0" i="0" u="none" strike="noStrike" cap="none" spc="0" normalizeH="0" baseline="0">
        <a:ln>
          <a:noFill/>
        </a:ln>
        <a:solidFill>
          <a:srgbClr val="000000"/>
        </a:solidFill>
        <a:effectLst/>
        <a:uFillTx/>
        <a:latin typeface="Avenir Next Demi Bold"/>
        <a:ea typeface="Avenir Next Demi Bold"/>
        <a:cs typeface="Avenir Next Demi Bold"/>
        <a:sym typeface="Avenir Next Demi Bold"/>
      </a:defRPr>
    </a:lvl8pPr>
    <a:lvl9pPr marL="0" marR="0" indent="0" algn="l" defTabSz="584200" rtl="0" fontAlgn="auto" latinLnBrk="0" hangingPunct="0">
      <a:lnSpc>
        <a:spcPct val="100000"/>
      </a:lnSpc>
      <a:spcBef>
        <a:spcPts val="3300"/>
      </a:spcBef>
      <a:spcAft>
        <a:spcPts val="0"/>
      </a:spcAft>
      <a:buClrTx/>
      <a:buSzTx/>
      <a:buFontTx/>
      <a:buNone/>
      <a:tabLst/>
      <a:defRPr kumimoji="0" sz="4000" b="0" i="0" u="none" strike="noStrike" cap="none" spc="0" normalizeH="0" baseline="0">
        <a:ln>
          <a:noFill/>
        </a:ln>
        <a:solidFill>
          <a:srgbClr val="000000"/>
        </a:solidFill>
        <a:effectLst/>
        <a:uFillTx/>
        <a:latin typeface="Avenir Next Demi Bold"/>
        <a:ea typeface="Avenir Next Demi Bold"/>
        <a:cs typeface="Avenir Next Demi Bold"/>
        <a:sym typeface="Avenir Next Demi Bol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solidFill>
        </a:fill>
      </a:tcStyle>
    </a:firstCol>
    <a:la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Avenir Next Demi Bold"/>
          <a:ea typeface="Avenir Next Demi Bold"/>
          <a:cs typeface="Avenir Next Demi 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EFA07"/>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4D4D4D"/>
              </a:solidFill>
              <a:prstDash val="solid"/>
              <a:miter lim="400000"/>
            </a:ln>
          </a:left>
          <a:right>
            <a:ln w="254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254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chemeClr val="accent4">
              <a:hueOff val="3712597"/>
              <a:satOff val="-23099"/>
              <a:lumOff val="5802"/>
            </a:schemeClr>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4D4D4D"/>
              </a:solidFill>
              <a:prstDash val="solid"/>
              <a:miter lim="400000"/>
            </a:ln>
          </a:left>
          <a:right>
            <a:ln w="254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9BCEF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254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2871FF"/>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D1F6"/>
          </a:solidFill>
        </a:fill>
      </a:tcStyle>
    </a:firstCol>
    <a:lastRow>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noFill/>
        </a:fill>
      </a:tcStyle>
    </a:lastRow>
    <a:firstRow>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E7FE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wholeTbl>
    <a:band2H>
      <a:tcTxStyle/>
      <a:tcStyle>
        <a:tcBdr/>
        <a:fill>
          <a:solidFill>
            <a:srgbClr val="EAEAEA"/>
          </a:solidFill>
        </a:fill>
      </a:tcStyle>
    </a:band2H>
    <a:firstCol>
      <a:tcTxStyle b="on" i="off">
        <a:font>
          <a:latin typeface="Avenir Next Demi Bold"/>
          <a:ea typeface="Avenir Next Demi Bold"/>
          <a:cs typeface="Avenir Next Demi 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Col>
    <a:lastRow>
      <a:tcTxStyle b="on" i="off">
        <a:font>
          <a:latin typeface="Avenir Next Demi Bold"/>
          <a:ea typeface="Avenir Next Demi Bold"/>
          <a:cs typeface="Avenir Next Demi 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lastRow>
    <a:firstRow>
      <a:tcTxStyle b="on" i="off">
        <a:font>
          <a:latin typeface="Avenir Next Demi Bold"/>
          <a:ea typeface="Avenir Next Demi Bold"/>
          <a:cs typeface="Avenir Next Demi 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7" d="100"/>
          <a:sy n="37" d="100"/>
        </p:scale>
        <p:origin x="-480" y="-3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roundedCorners val="0"/>
  <c:style val="2"/>
  <c:chart>
    <c:autoTitleDeleted val="1"/>
    <c:plotArea>
      <c:layout>
        <c:manualLayout>
          <c:layoutTarget val="inner"/>
          <c:xMode val="edge"/>
          <c:yMode val="edge"/>
          <c:x val="5.0000000000000001E-3"/>
          <c:y val="5.0000000000000001E-3"/>
          <c:w val="0.99"/>
          <c:h val="0.98750000000000004"/>
        </c:manualLayout>
      </c:layout>
      <c:doughnutChart>
        <c:varyColors val="0"/>
        <c:ser>
          <c:idx val="0"/>
          <c:order val="0"/>
          <c:tx>
            <c:strRef>
              <c:f>Sheet1!$A$2</c:f>
              <c:strCache>
                <c:ptCount val="1"/>
                <c:pt idx="0">
                  <c:v>Регион 1</c:v>
                </c:pt>
              </c:strCache>
            </c:strRef>
          </c:tx>
          <c:spPr>
            <a:solidFill>
              <a:srgbClr val="236DFF"/>
            </a:solidFill>
            <a:ln w="12700" cap="flat">
              <a:noFill/>
              <a:miter lim="400000"/>
            </a:ln>
            <a:effectLst/>
          </c:spPr>
          <c:dPt>
            <c:idx val="0"/>
            <c:bubble3D val="0"/>
          </c:dPt>
          <c:dPt>
            <c:idx val="1"/>
            <c:bubble3D val="0"/>
            <c:spPr>
              <a:solidFill>
                <a:schemeClr val="accent3">
                  <a:hueOff val="3534278"/>
                  <a:satOff val="23024"/>
                  <a:lumOff val="-14394"/>
                </a:schemeClr>
              </a:solidFill>
              <a:ln w="12700" cap="flat">
                <a:noFill/>
                <a:miter lim="400000"/>
              </a:ln>
              <a:effectLst/>
            </c:spPr>
          </c:dPt>
          <c:dPt>
            <c:idx val="2"/>
            <c:bubble3D val="0"/>
            <c:spPr>
              <a:solidFill>
                <a:srgbClr val="28BA29"/>
              </a:solidFill>
              <a:ln w="12700" cap="flat">
                <a:noFill/>
                <a:miter lim="400000"/>
              </a:ln>
              <a:effectLst/>
            </c:spPr>
          </c:dPt>
          <c:dPt>
            <c:idx val="3"/>
            <c:bubble3D val="0"/>
            <c:spPr>
              <a:solidFill>
                <a:schemeClr val="accent4">
                  <a:hueOff val="-512129"/>
                </a:schemeClr>
              </a:solidFill>
              <a:ln w="12700" cap="flat">
                <a:noFill/>
                <a:miter lim="400000"/>
              </a:ln>
              <a:effectLst/>
            </c:spPr>
          </c:dPt>
          <c:dPt>
            <c:idx val="4"/>
            <c:bubble3D val="0"/>
            <c:spPr>
              <a:solidFill>
                <a:schemeClr val="accent6">
                  <a:hueOff val="3365832"/>
                  <a:lumOff val="-25038"/>
                </a:schemeClr>
              </a:solidFill>
              <a:ln w="12700" cap="flat">
                <a:noFill/>
                <a:miter lim="400000"/>
              </a:ln>
              <a:effectLst/>
            </c:spPr>
          </c:dPt>
          <c:dPt>
            <c:idx val="5"/>
            <c:bubble3D val="0"/>
            <c:spPr>
              <a:solidFill>
                <a:srgbClr val="929292"/>
              </a:solidFill>
              <a:ln w="12700" cap="flat">
                <a:noFill/>
                <a:miter lim="400000"/>
              </a:ln>
              <a:effectLst/>
            </c:spPr>
          </c:dPt>
          <c:cat>
            <c:strRef>
              <c:f>Sheet1!$B$1:$G$1</c:f>
              <c:strCache>
                <c:ptCount val="6"/>
                <c:pt idx="0">
                  <c:v>Апрель</c:v>
                </c:pt>
                <c:pt idx="1">
                  <c:v>Май</c:v>
                </c:pt>
                <c:pt idx="2">
                  <c:v>Июнь</c:v>
                </c:pt>
                <c:pt idx="3">
                  <c:v>Июль</c:v>
                </c:pt>
                <c:pt idx="4">
                  <c:v>Август</c:v>
                </c:pt>
                <c:pt idx="5">
                  <c:v>Сентябрь</c:v>
                </c:pt>
              </c:strCache>
            </c:strRef>
          </c:cat>
          <c:val>
            <c:numRef>
              <c:f>Sheet1!$B$2:$G$2</c:f>
              <c:numCache>
                <c:formatCode>General</c:formatCode>
                <c:ptCount val="6"/>
                <c:pt idx="0">
                  <c:v>91</c:v>
                </c:pt>
                <c:pt idx="1">
                  <c:v>76</c:v>
                </c:pt>
                <c:pt idx="2">
                  <c:v>28</c:v>
                </c:pt>
                <c:pt idx="3">
                  <c:v>26</c:v>
                </c:pt>
                <c:pt idx="4">
                  <c:v>21</c:v>
                </c:pt>
                <c:pt idx="5">
                  <c:v>18</c:v>
                </c:pt>
              </c:numCache>
            </c:numRef>
          </c:val>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1143000" y="685800"/>
            <a:ext cx="4572000" cy="3429000"/>
          </a:xfrm>
          <a:prstGeom prst="rect">
            <a:avLst/>
          </a:prstGeom>
        </p:spPr>
        <p:txBody>
          <a:bodyPr/>
          <a:lstStyle/>
          <a:p>
            <a:endParaRPr/>
          </a:p>
        </p:txBody>
      </p:sp>
      <p:sp>
        <p:nvSpPr>
          <p:cNvPr id="167" name="Shape 16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437405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p:spTree>
      <p:nvGrpSpPr>
        <p:cNvPr id="1" name=""/>
        <p:cNvGrpSpPr/>
        <p:nvPr/>
      </p:nvGrpSpPr>
      <p:grpSpPr>
        <a:xfrm>
          <a:off x="0" y="0"/>
          <a:ext cx="0" cy="0"/>
          <a:chOff x="0" y="0"/>
          <a:chExt cx="0" cy="0"/>
        </a:xfrm>
      </p:grpSpPr>
      <p:sp>
        <p:nvSpPr>
          <p:cNvPr id="12" name="Заголовок презентации"/>
          <p:cNvSpPr txBox="1">
            <a:spLocks noGrp="1"/>
          </p:cNvSpPr>
          <p:nvPr>
            <p:ph type="title" hasCustomPrompt="1"/>
          </p:nvPr>
        </p:nvSpPr>
        <p:spPr>
          <a:prstGeom prst="rect">
            <a:avLst/>
          </a:prstGeom>
        </p:spPr>
        <p:txBody>
          <a:bodyPr/>
          <a:lstStyle/>
          <a:p>
            <a:r>
              <a:t>Заголовок презентации</a:t>
            </a:r>
          </a:p>
        </p:txBody>
      </p:sp>
      <p:sp>
        <p:nvSpPr>
          <p:cNvPr id="13" name="Уровень текста 1…"/>
          <p:cNvSpPr txBox="1">
            <a:spLocks noGrp="1"/>
          </p:cNvSpPr>
          <p:nvPr>
            <p:ph type="body" sz="quarter" idx="1" hasCustomPrompt="1"/>
          </p:nvPr>
        </p:nvSpPr>
        <p:spPr>
          <a:prstGeom prst="rect">
            <a:avLst/>
          </a:prstGeom>
        </p:spPr>
        <p:txBody>
          <a:bodyPr/>
          <a:lstStyle/>
          <a:p>
            <a:r>
              <a:t>Подзаголовок презентации </a:t>
            </a:r>
          </a:p>
          <a:p>
            <a:pPr lvl="1"/>
            <a:endParaRPr/>
          </a:p>
          <a:p>
            <a:pPr lvl="2"/>
            <a:endParaRPr/>
          </a:p>
          <a:p>
            <a:pPr lvl="3"/>
            <a:endParaRPr/>
          </a:p>
          <a:p>
            <a:pPr lvl="4"/>
            <a:endParaRPr/>
          </a:p>
        </p:txBody>
      </p:sp>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Сообщение">
    <p:spTree>
      <p:nvGrpSpPr>
        <p:cNvPr id="1" name=""/>
        <p:cNvGrpSpPr/>
        <p:nvPr/>
      </p:nvGrpSpPr>
      <p:grpSpPr>
        <a:xfrm>
          <a:off x="0" y="0"/>
          <a:ext cx="0" cy="0"/>
          <a:chOff x="0" y="0"/>
          <a:chExt cx="0" cy="0"/>
        </a:xfrm>
      </p:grpSpPr>
      <p:sp>
        <p:nvSpPr>
          <p:cNvPr id="112" name="Уровень текста 1…"/>
          <p:cNvSpPr txBox="1">
            <a:spLocks noGrp="1"/>
          </p:cNvSpPr>
          <p:nvPr>
            <p:ph type="body" sz="half" idx="1" hasCustomPrompt="1"/>
          </p:nvPr>
        </p:nvSpPr>
        <p:spPr>
          <a:xfrm>
            <a:off x="1298277" y="4927600"/>
            <a:ext cx="21863646" cy="3853767"/>
          </a:xfrm>
          <a:prstGeom prst="rect">
            <a:avLst/>
          </a:prstGeom>
        </p:spPr>
        <p:txBody>
          <a:bodyPr anchor="ctr"/>
          <a:lstStyle>
            <a:lvl1pPr algn="ctr" defTabSz="1160859">
              <a:defRPr sz="10200" b="1" spc="-408">
                <a:latin typeface="+mn-lt"/>
                <a:ea typeface="+mn-ea"/>
                <a:cs typeface="+mn-cs"/>
                <a:sym typeface="Avenir Next Regular"/>
              </a:defRPr>
            </a:lvl1pPr>
            <a:lvl2pPr algn="ctr" defTabSz="1160859">
              <a:defRPr sz="10200" b="1" spc="-408">
                <a:latin typeface="+mn-lt"/>
                <a:ea typeface="+mn-ea"/>
                <a:cs typeface="+mn-cs"/>
                <a:sym typeface="Avenir Next Regular"/>
              </a:defRPr>
            </a:lvl2pPr>
            <a:lvl3pPr algn="ctr" defTabSz="1160859">
              <a:defRPr sz="10200" b="1" spc="-408">
                <a:latin typeface="+mn-lt"/>
                <a:ea typeface="+mn-ea"/>
                <a:cs typeface="+mn-cs"/>
                <a:sym typeface="Avenir Next Regular"/>
              </a:defRPr>
            </a:lvl3pPr>
            <a:lvl4pPr algn="ctr" defTabSz="1160859">
              <a:defRPr sz="10200" b="1" spc="-408">
                <a:latin typeface="+mn-lt"/>
                <a:ea typeface="+mn-ea"/>
                <a:cs typeface="+mn-cs"/>
                <a:sym typeface="Avenir Next Regular"/>
              </a:defRPr>
            </a:lvl4pPr>
            <a:lvl5pPr algn="ctr" defTabSz="1160859">
              <a:defRPr sz="10200" b="1" spc="-408">
                <a:latin typeface="+mn-lt"/>
                <a:ea typeface="+mn-ea"/>
                <a:cs typeface="+mn-cs"/>
                <a:sym typeface="Avenir Next Regular"/>
              </a:defRPr>
            </a:lvl5pPr>
          </a:lstStyle>
          <a:p>
            <a:r>
              <a:t>Сообщение</a:t>
            </a:r>
          </a:p>
          <a:p>
            <a:pPr lvl="1"/>
            <a:endParaRPr/>
          </a:p>
          <a:p>
            <a:pPr lvl="2"/>
            <a:endParaRPr/>
          </a:p>
          <a:p>
            <a:pPr lvl="3"/>
            <a:endParaRPr/>
          </a:p>
          <a:p>
            <a:pPr lvl="4"/>
            <a:endParaRPr/>
          </a:p>
        </p:txBody>
      </p:sp>
      <p:sp>
        <p:nvSpPr>
          <p:cNvPr id="11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Важный факт">
    <p:spTree>
      <p:nvGrpSpPr>
        <p:cNvPr id="1" name=""/>
        <p:cNvGrpSpPr/>
        <p:nvPr/>
      </p:nvGrpSpPr>
      <p:grpSpPr>
        <a:xfrm>
          <a:off x="0" y="0"/>
          <a:ext cx="0" cy="0"/>
          <a:chOff x="0" y="0"/>
          <a:chExt cx="0" cy="0"/>
        </a:xfrm>
      </p:grpSpPr>
      <p:sp>
        <p:nvSpPr>
          <p:cNvPr id="120" name="Информация о факте"/>
          <p:cNvSpPr txBox="1">
            <a:spLocks noGrp="1"/>
          </p:cNvSpPr>
          <p:nvPr>
            <p:ph type="body" sz="quarter" idx="13" hasCustomPrompt="1"/>
          </p:nvPr>
        </p:nvSpPr>
        <p:spPr>
          <a:xfrm>
            <a:off x="1295400" y="8117284"/>
            <a:ext cx="21869400" cy="592456"/>
          </a:xfrm>
          <a:prstGeom prst="rect">
            <a:avLst/>
          </a:prstGeom>
        </p:spPr>
        <p:txBody>
          <a:bodyPr/>
          <a:lstStyle>
            <a:lvl1pPr algn="ctr" defTabSz="473201">
              <a:spcBef>
                <a:spcPts val="2500"/>
              </a:spcBef>
              <a:defRPr sz="2835" spc="-85"/>
            </a:lvl1pPr>
          </a:lstStyle>
          <a:p>
            <a:r>
              <a:t>Информация о факте</a:t>
            </a:r>
          </a:p>
        </p:txBody>
      </p:sp>
      <p:sp>
        <p:nvSpPr>
          <p:cNvPr id="121" name="Уровень текста 1…"/>
          <p:cNvSpPr txBox="1">
            <a:spLocks noGrp="1"/>
          </p:cNvSpPr>
          <p:nvPr>
            <p:ph type="body" sz="half" idx="1" hasCustomPrompt="1"/>
          </p:nvPr>
        </p:nvSpPr>
        <p:spPr>
          <a:xfrm>
            <a:off x="1295400" y="3587043"/>
            <a:ext cx="21869400" cy="4730168"/>
          </a:xfrm>
          <a:prstGeom prst="rect">
            <a:avLst/>
          </a:prstGeom>
        </p:spPr>
        <p:txBody>
          <a:bodyPr anchor="b"/>
          <a:lstStyle>
            <a:lvl1pPr algn="ctr" defTabSz="825500">
              <a:lnSpc>
                <a:spcPct val="70000"/>
              </a:lnSpc>
              <a:defRPr sz="22400" b="1" spc="-448">
                <a:latin typeface="+mn-lt"/>
                <a:ea typeface="+mn-ea"/>
                <a:cs typeface="+mn-cs"/>
                <a:sym typeface="Avenir Next Regular"/>
              </a:defRPr>
            </a:lvl1pPr>
            <a:lvl2pPr algn="ctr" defTabSz="825500">
              <a:lnSpc>
                <a:spcPct val="70000"/>
              </a:lnSpc>
              <a:defRPr sz="22400" b="1" spc="-448">
                <a:latin typeface="+mn-lt"/>
                <a:ea typeface="+mn-ea"/>
                <a:cs typeface="+mn-cs"/>
                <a:sym typeface="Avenir Next Regular"/>
              </a:defRPr>
            </a:lvl2pPr>
            <a:lvl3pPr algn="ctr" defTabSz="825500">
              <a:lnSpc>
                <a:spcPct val="70000"/>
              </a:lnSpc>
              <a:defRPr sz="22400" b="1" spc="-448">
                <a:latin typeface="+mn-lt"/>
                <a:ea typeface="+mn-ea"/>
                <a:cs typeface="+mn-cs"/>
                <a:sym typeface="Avenir Next Regular"/>
              </a:defRPr>
            </a:lvl3pPr>
            <a:lvl4pPr algn="ctr" defTabSz="825500">
              <a:lnSpc>
                <a:spcPct val="70000"/>
              </a:lnSpc>
              <a:defRPr sz="22400" b="1" spc="-448">
                <a:latin typeface="+mn-lt"/>
                <a:ea typeface="+mn-ea"/>
                <a:cs typeface="+mn-cs"/>
                <a:sym typeface="Avenir Next Regular"/>
              </a:defRPr>
            </a:lvl4pPr>
            <a:lvl5pPr algn="ctr" defTabSz="825500">
              <a:lnSpc>
                <a:spcPct val="70000"/>
              </a:lnSpc>
              <a:defRPr sz="22400" b="1" spc="-448">
                <a:latin typeface="+mn-lt"/>
                <a:ea typeface="+mn-ea"/>
                <a:cs typeface="+mn-cs"/>
                <a:sym typeface="Avenir Next Regular"/>
              </a:defRPr>
            </a:lvl5pPr>
          </a:lstStyle>
          <a:p>
            <a:r>
              <a:t>100 %</a:t>
            </a:r>
          </a:p>
          <a:p>
            <a:pPr lvl="1"/>
            <a:endParaRPr/>
          </a:p>
          <a:p>
            <a:pPr lvl="2"/>
            <a:endParaRPr/>
          </a:p>
          <a:p>
            <a:pPr lvl="3"/>
            <a:endParaRPr/>
          </a:p>
          <a:p>
            <a:pPr lvl="4"/>
            <a:endParaRPr/>
          </a:p>
        </p:txBody>
      </p:sp>
      <p:sp>
        <p:nvSpPr>
          <p:cNvPr id="122" name="Прямоугольник"/>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z="2200" spc="-44"/>
            </a:pPr>
            <a:endParaRPr/>
          </a:p>
        </p:txBody>
      </p:sp>
      <p:sp>
        <p:nvSpPr>
          <p:cNvPr id="123" name="Прямоугольник"/>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z="2200" spc="-44"/>
            </a:pPr>
            <a:endParaRPr/>
          </a:p>
        </p:txBody>
      </p:sp>
      <p:sp>
        <p:nvSpPr>
          <p:cNvPr id="12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Цитата">
    <p:spTree>
      <p:nvGrpSpPr>
        <p:cNvPr id="1" name=""/>
        <p:cNvGrpSpPr/>
        <p:nvPr/>
      </p:nvGrpSpPr>
      <p:grpSpPr>
        <a:xfrm>
          <a:off x="0" y="0"/>
          <a:ext cx="0" cy="0"/>
          <a:chOff x="0" y="0"/>
          <a:chExt cx="0" cy="0"/>
        </a:xfrm>
      </p:grpSpPr>
      <p:sp>
        <p:nvSpPr>
          <p:cNvPr id="131" name="Авторство"/>
          <p:cNvSpPr txBox="1">
            <a:spLocks noGrp="1"/>
          </p:cNvSpPr>
          <p:nvPr>
            <p:ph type="body" sz="quarter" idx="13" hasCustomPrompt="1"/>
          </p:nvPr>
        </p:nvSpPr>
        <p:spPr>
          <a:xfrm>
            <a:off x="2252674" y="10353079"/>
            <a:ext cx="20691414" cy="567945"/>
          </a:xfrm>
          <a:prstGeom prst="rect">
            <a:avLst/>
          </a:prstGeom>
        </p:spPr>
        <p:txBody>
          <a:bodyPr/>
          <a:lstStyle>
            <a:lvl1pPr defTabSz="572516">
              <a:defRPr sz="2744" spc="-82"/>
            </a:lvl1pPr>
          </a:lstStyle>
          <a:p>
            <a:r>
              <a:t>Авторство </a:t>
            </a:r>
          </a:p>
        </p:txBody>
      </p:sp>
      <p:sp>
        <p:nvSpPr>
          <p:cNvPr id="132" name="Прямоугольник"/>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z="2200" spc="-44"/>
            </a:pPr>
            <a:endParaRPr/>
          </a:p>
        </p:txBody>
      </p:sp>
      <p:sp>
        <p:nvSpPr>
          <p:cNvPr id="133" name="Прямоугольник"/>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z="2200" spc="-44"/>
            </a:pPr>
            <a:endParaRPr/>
          </a:p>
        </p:txBody>
      </p:sp>
      <p:sp>
        <p:nvSpPr>
          <p:cNvPr id="134" name="Уровень текста 1…"/>
          <p:cNvSpPr txBox="1">
            <a:spLocks noGrp="1"/>
          </p:cNvSpPr>
          <p:nvPr>
            <p:ph type="body" sz="half" idx="1" hasCustomPrompt="1"/>
          </p:nvPr>
        </p:nvSpPr>
        <p:spPr>
          <a:xfrm>
            <a:off x="1439912" y="4332885"/>
            <a:ext cx="21504176" cy="5497468"/>
          </a:xfrm>
          <a:prstGeom prst="rect">
            <a:avLst/>
          </a:prstGeom>
        </p:spPr>
        <p:txBody>
          <a:bodyPr anchor="b"/>
          <a:lstStyle>
            <a:lvl1pPr marL="714375" indent="-714375" defTabSz="1160859">
              <a:lnSpc>
                <a:spcPct val="70000"/>
              </a:lnSpc>
              <a:defRPr sz="13300" b="1" i="1" spc="-532">
                <a:latin typeface="+mn-lt"/>
                <a:ea typeface="+mn-ea"/>
                <a:cs typeface="+mn-cs"/>
                <a:sym typeface="Avenir Next Regular"/>
              </a:defRPr>
            </a:lvl1pPr>
            <a:lvl2pPr marL="714375" indent="-714375" defTabSz="1160859">
              <a:lnSpc>
                <a:spcPct val="70000"/>
              </a:lnSpc>
              <a:defRPr sz="13300" b="1" i="1" spc="-532">
                <a:latin typeface="+mn-lt"/>
                <a:ea typeface="+mn-ea"/>
                <a:cs typeface="+mn-cs"/>
                <a:sym typeface="Avenir Next Regular"/>
              </a:defRPr>
            </a:lvl2pPr>
            <a:lvl3pPr marL="714375" indent="-714375" defTabSz="1160859">
              <a:lnSpc>
                <a:spcPct val="70000"/>
              </a:lnSpc>
              <a:defRPr sz="13300" b="1" i="1" spc="-532">
                <a:latin typeface="+mn-lt"/>
                <a:ea typeface="+mn-ea"/>
                <a:cs typeface="+mn-cs"/>
                <a:sym typeface="Avenir Next Regular"/>
              </a:defRPr>
            </a:lvl3pPr>
            <a:lvl4pPr marL="714375" indent="-714375" defTabSz="1160859">
              <a:lnSpc>
                <a:spcPct val="70000"/>
              </a:lnSpc>
              <a:defRPr sz="13300" b="1" i="1" spc="-532">
                <a:latin typeface="+mn-lt"/>
                <a:ea typeface="+mn-ea"/>
                <a:cs typeface="+mn-cs"/>
                <a:sym typeface="Avenir Next Regular"/>
              </a:defRPr>
            </a:lvl4pPr>
            <a:lvl5pPr marL="714375" indent="-714375" defTabSz="1160859">
              <a:lnSpc>
                <a:spcPct val="70000"/>
              </a:lnSpc>
              <a:defRPr sz="13300" b="1" i="1" spc="-532">
                <a:latin typeface="+mn-lt"/>
                <a:ea typeface="+mn-ea"/>
                <a:cs typeface="+mn-cs"/>
                <a:sym typeface="Avenir Next Regular"/>
              </a:defRPr>
            </a:lvl5pPr>
          </a:lstStyle>
          <a:p>
            <a:r>
              <a:t>«Важная цитата»</a:t>
            </a:r>
          </a:p>
          <a:p>
            <a:pPr lvl="1"/>
            <a:endParaRPr/>
          </a:p>
          <a:p>
            <a:pPr lvl="2"/>
            <a:endParaRPr/>
          </a:p>
          <a:p>
            <a:pPr lvl="3"/>
            <a:endParaRPr/>
          </a:p>
          <a:p>
            <a:pPr lvl="4"/>
            <a:endParaRPr/>
          </a:p>
        </p:txBody>
      </p:sp>
      <p:sp>
        <p:nvSpPr>
          <p:cNvPr id="13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Фото (3 шт.)">
    <p:spTree>
      <p:nvGrpSpPr>
        <p:cNvPr id="1" name=""/>
        <p:cNvGrpSpPr/>
        <p:nvPr/>
      </p:nvGrpSpPr>
      <p:grpSpPr>
        <a:xfrm>
          <a:off x="0" y="0"/>
          <a:ext cx="0" cy="0"/>
          <a:chOff x="0" y="0"/>
          <a:chExt cx="0" cy="0"/>
        </a:xfrm>
      </p:grpSpPr>
      <p:sp>
        <p:nvSpPr>
          <p:cNvPr id="142" name="518839134_3132x2088.jpg"/>
          <p:cNvSpPr>
            <a:spLocks noGrp="1"/>
          </p:cNvSpPr>
          <p:nvPr>
            <p:ph type="pic" idx="13"/>
          </p:nvPr>
        </p:nvSpPr>
        <p:spPr>
          <a:xfrm>
            <a:off x="4076700" y="-3937000"/>
            <a:ext cx="26492200" cy="17661467"/>
          </a:xfrm>
          <a:prstGeom prst="rect">
            <a:avLst/>
          </a:prstGeom>
        </p:spPr>
        <p:txBody>
          <a:bodyPr lIns="91439" tIns="45719" rIns="91439" bIns="45719">
            <a:noAutofit/>
          </a:bodyPr>
          <a:lstStyle/>
          <a:p>
            <a:endParaRPr/>
          </a:p>
        </p:txBody>
      </p:sp>
      <p:sp>
        <p:nvSpPr>
          <p:cNvPr id="143" name="766363123_1851x1194.jpg"/>
          <p:cNvSpPr>
            <a:spLocks noGrp="1"/>
          </p:cNvSpPr>
          <p:nvPr>
            <p:ph type="pic" sz="half" idx="14"/>
          </p:nvPr>
        </p:nvSpPr>
        <p:spPr>
          <a:xfrm>
            <a:off x="-1" y="-525805"/>
            <a:ext cx="12065001" cy="7782610"/>
          </a:xfrm>
          <a:prstGeom prst="rect">
            <a:avLst/>
          </a:prstGeom>
        </p:spPr>
        <p:txBody>
          <a:bodyPr lIns="91439" tIns="45719" rIns="91439" bIns="45719">
            <a:noAutofit/>
          </a:bodyPr>
          <a:lstStyle/>
          <a:p>
            <a:endParaRPr/>
          </a:p>
        </p:txBody>
      </p:sp>
      <p:sp>
        <p:nvSpPr>
          <p:cNvPr id="144" name="981594838_2460x1641.jpg"/>
          <p:cNvSpPr>
            <a:spLocks noGrp="1"/>
          </p:cNvSpPr>
          <p:nvPr>
            <p:ph type="pic" sz="half" idx="15"/>
          </p:nvPr>
        </p:nvSpPr>
        <p:spPr>
          <a:xfrm>
            <a:off x="-1" y="6384784"/>
            <a:ext cx="12065001" cy="8048238"/>
          </a:xfrm>
          <a:prstGeom prst="rect">
            <a:avLst/>
          </a:prstGeom>
        </p:spPr>
        <p:txBody>
          <a:bodyPr lIns="91439" tIns="45719" rIns="91439" bIns="45719">
            <a:noAutofit/>
          </a:bodyPr>
          <a:lstStyle/>
          <a:p>
            <a:endParaRPr/>
          </a:p>
        </p:txBody>
      </p:sp>
      <p:sp>
        <p:nvSpPr>
          <p:cNvPr id="1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Фото">
    <p:spTree>
      <p:nvGrpSpPr>
        <p:cNvPr id="1" name=""/>
        <p:cNvGrpSpPr/>
        <p:nvPr/>
      </p:nvGrpSpPr>
      <p:grpSpPr>
        <a:xfrm>
          <a:off x="0" y="0"/>
          <a:ext cx="0" cy="0"/>
          <a:chOff x="0" y="0"/>
          <a:chExt cx="0" cy="0"/>
        </a:xfrm>
      </p:grpSpPr>
      <p:sp>
        <p:nvSpPr>
          <p:cNvPr id="152" name="463013163_3048x2031.jpg"/>
          <p:cNvSpPr>
            <a:spLocks noGrp="1"/>
          </p:cNvSpPr>
          <p:nvPr>
            <p:ph type="pic" idx="13"/>
          </p:nvPr>
        </p:nvSpPr>
        <p:spPr>
          <a:xfrm>
            <a:off x="0" y="-1266000"/>
            <a:ext cx="24384000" cy="16248002"/>
          </a:xfrm>
          <a:prstGeom prst="rect">
            <a:avLst/>
          </a:prstGeom>
        </p:spPr>
        <p:txBody>
          <a:bodyPr lIns="91439" tIns="45719" rIns="91439" bIns="45719">
            <a:noAutofit/>
          </a:bodyPr>
          <a:lstStyle/>
          <a:p>
            <a:endParaRPr/>
          </a:p>
        </p:txBody>
      </p:sp>
      <p:sp>
        <p:nvSpPr>
          <p:cNvPr id="15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Пустой">
    <p:spTree>
      <p:nvGrpSpPr>
        <p:cNvPr id="1" name=""/>
        <p:cNvGrpSpPr/>
        <p:nvPr/>
      </p:nvGrpSpPr>
      <p:grpSpPr>
        <a:xfrm>
          <a:off x="0" y="0"/>
          <a:ext cx="0" cy="0"/>
          <a:chOff x="0" y="0"/>
          <a:chExt cx="0" cy="0"/>
        </a:xfrm>
      </p:grpSpPr>
      <p:sp>
        <p:nvSpPr>
          <p:cNvPr id="16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Заголовок и фото">
    <p:spTree>
      <p:nvGrpSpPr>
        <p:cNvPr id="1" name=""/>
        <p:cNvGrpSpPr/>
        <p:nvPr/>
      </p:nvGrpSpPr>
      <p:grpSpPr>
        <a:xfrm>
          <a:off x="0" y="0"/>
          <a:ext cx="0" cy="0"/>
          <a:chOff x="0" y="0"/>
          <a:chExt cx="0" cy="0"/>
        </a:xfrm>
      </p:grpSpPr>
      <p:sp>
        <p:nvSpPr>
          <p:cNvPr id="21" name="1014407370_Retouch_4050x2379.jpg"/>
          <p:cNvSpPr>
            <a:spLocks noGrp="1"/>
          </p:cNvSpPr>
          <p:nvPr>
            <p:ph type="pic" idx="13"/>
          </p:nvPr>
        </p:nvSpPr>
        <p:spPr>
          <a:xfrm>
            <a:off x="-685800" y="-6146800"/>
            <a:ext cx="34201100" cy="20089980"/>
          </a:xfrm>
          <a:prstGeom prst="rect">
            <a:avLst/>
          </a:prstGeom>
        </p:spPr>
        <p:txBody>
          <a:bodyPr lIns="91439" tIns="45719" rIns="91439" bIns="45719">
            <a:noAutofit/>
          </a:bodyPr>
          <a:lstStyle/>
          <a:p>
            <a:endParaRPr/>
          </a:p>
        </p:txBody>
      </p:sp>
      <p:sp>
        <p:nvSpPr>
          <p:cNvPr id="22" name="Заголовок презентации"/>
          <p:cNvSpPr txBox="1">
            <a:spLocks noGrp="1"/>
          </p:cNvSpPr>
          <p:nvPr>
            <p:ph type="title" hasCustomPrompt="1"/>
          </p:nvPr>
        </p:nvSpPr>
        <p:spPr>
          <a:xfrm>
            <a:off x="1295400" y="4384675"/>
            <a:ext cx="21869400" cy="4699000"/>
          </a:xfrm>
          <a:prstGeom prst="rect">
            <a:avLst/>
          </a:prstGeom>
        </p:spPr>
        <p:txBody>
          <a:bodyPr/>
          <a:lstStyle/>
          <a:p>
            <a:r>
              <a:t>Заголовок презентации</a:t>
            </a:r>
          </a:p>
        </p:txBody>
      </p:sp>
      <p:sp>
        <p:nvSpPr>
          <p:cNvPr id="23" name="Уровень текста 1…"/>
          <p:cNvSpPr txBox="1">
            <a:spLocks noGrp="1"/>
          </p:cNvSpPr>
          <p:nvPr>
            <p:ph type="body" sz="quarter" idx="1" hasCustomPrompt="1"/>
          </p:nvPr>
        </p:nvSpPr>
        <p:spPr>
          <a:xfrm>
            <a:off x="1295400" y="9268776"/>
            <a:ext cx="21869400" cy="1422714"/>
          </a:xfrm>
          <a:prstGeom prst="rect">
            <a:avLst/>
          </a:prstGeom>
        </p:spPr>
        <p:txBody>
          <a:bodyPr/>
          <a:lstStyle/>
          <a:p>
            <a:r>
              <a:t>Подзаголовок презентации</a:t>
            </a:r>
          </a:p>
          <a:p>
            <a:pPr lvl="1"/>
            <a:endParaRPr/>
          </a:p>
          <a:p>
            <a:pPr lvl="2"/>
            <a:endParaRPr/>
          </a:p>
          <a:p>
            <a:pPr lvl="3"/>
            <a:endParaRPr/>
          </a:p>
          <a:p>
            <a:pPr lvl="4"/>
            <a:endParaRPr/>
          </a:p>
        </p:txBody>
      </p:sp>
      <p:sp>
        <p:nvSpPr>
          <p:cNvPr id="2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Заголовок и фото (вариант)">
    <p:spTree>
      <p:nvGrpSpPr>
        <p:cNvPr id="1" name=""/>
        <p:cNvGrpSpPr/>
        <p:nvPr/>
      </p:nvGrpSpPr>
      <p:grpSpPr>
        <a:xfrm>
          <a:off x="0" y="0"/>
          <a:ext cx="0" cy="0"/>
          <a:chOff x="0" y="0"/>
          <a:chExt cx="0" cy="0"/>
        </a:xfrm>
      </p:grpSpPr>
      <p:sp>
        <p:nvSpPr>
          <p:cNvPr id="31" name="518839134_3132x2088.jpg"/>
          <p:cNvSpPr>
            <a:spLocks noGrp="1"/>
          </p:cNvSpPr>
          <p:nvPr>
            <p:ph type="pic" idx="13"/>
          </p:nvPr>
        </p:nvSpPr>
        <p:spPr>
          <a:xfrm>
            <a:off x="8922063" y="-1"/>
            <a:ext cx="20573998" cy="13716000"/>
          </a:xfrm>
          <a:prstGeom prst="rect">
            <a:avLst/>
          </a:prstGeom>
        </p:spPr>
        <p:txBody>
          <a:bodyPr lIns="91439" tIns="45719" rIns="91439" bIns="45719">
            <a:noAutofit/>
          </a:bodyPr>
          <a:lstStyle/>
          <a:p>
            <a:endParaRPr/>
          </a:p>
        </p:txBody>
      </p:sp>
      <p:sp>
        <p:nvSpPr>
          <p:cNvPr id="32" name="Заголовок слайда"/>
          <p:cNvSpPr txBox="1">
            <a:spLocks noGrp="1"/>
          </p:cNvSpPr>
          <p:nvPr>
            <p:ph type="title" hasCustomPrompt="1"/>
          </p:nvPr>
        </p:nvSpPr>
        <p:spPr>
          <a:xfrm>
            <a:off x="1295400" y="3743016"/>
            <a:ext cx="11442700" cy="5334001"/>
          </a:xfrm>
          <a:prstGeom prst="rect">
            <a:avLst/>
          </a:prstGeom>
        </p:spPr>
        <p:txBody>
          <a:bodyPr/>
          <a:lstStyle/>
          <a:p>
            <a:r>
              <a:t>Заголовок слайда</a:t>
            </a:r>
          </a:p>
        </p:txBody>
      </p:sp>
      <p:sp>
        <p:nvSpPr>
          <p:cNvPr id="33" name="Уровень текста 1…"/>
          <p:cNvSpPr txBox="1">
            <a:spLocks noGrp="1"/>
          </p:cNvSpPr>
          <p:nvPr>
            <p:ph type="body" sz="quarter" idx="1" hasCustomPrompt="1"/>
          </p:nvPr>
        </p:nvSpPr>
        <p:spPr>
          <a:xfrm>
            <a:off x="1295400" y="9271000"/>
            <a:ext cx="11442700" cy="3175000"/>
          </a:xfrm>
          <a:prstGeom prst="rect">
            <a:avLst/>
          </a:prstGeom>
        </p:spPr>
        <p:txBody>
          <a:bodyPr/>
          <a:lstStyle/>
          <a:p>
            <a:r>
              <a:t>Подзаголовок слайда</a:t>
            </a:r>
          </a:p>
          <a:p>
            <a:pPr lvl="1"/>
            <a:endParaRPr/>
          </a:p>
          <a:p>
            <a:pPr lvl="2"/>
            <a:endParaRPr/>
          </a:p>
          <a:p>
            <a:pPr lvl="3"/>
            <a:endParaRPr/>
          </a:p>
          <a:p>
            <a:pPr lvl="4"/>
            <a:endParaRPr/>
          </a:p>
        </p:txBody>
      </p:sp>
      <p:sp>
        <p:nvSpPr>
          <p:cNvPr id="3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Заголовок и пункты">
    <p:spTree>
      <p:nvGrpSpPr>
        <p:cNvPr id="1" name=""/>
        <p:cNvGrpSpPr/>
        <p:nvPr/>
      </p:nvGrpSpPr>
      <p:grpSpPr>
        <a:xfrm>
          <a:off x="0" y="0"/>
          <a:ext cx="0" cy="0"/>
          <a:chOff x="0" y="0"/>
          <a:chExt cx="0" cy="0"/>
        </a:xfrm>
      </p:grpSpPr>
      <p:sp>
        <p:nvSpPr>
          <p:cNvPr id="41" name="Автор и дата"/>
          <p:cNvSpPr txBox="1">
            <a:spLocks noGrp="1"/>
          </p:cNvSpPr>
          <p:nvPr>
            <p:ph type="body" sz="quarter" idx="13" hasCustomPrompt="1"/>
          </p:nvPr>
        </p:nvSpPr>
        <p:spPr>
          <a:xfrm>
            <a:off x="1295400" y="12955885"/>
            <a:ext cx="21869400" cy="429261"/>
          </a:xfrm>
          <a:prstGeom prst="rect">
            <a:avLst/>
          </a:prstGeom>
        </p:spPr>
        <p:txBody>
          <a:bodyPr/>
          <a:lstStyle>
            <a:lvl1pPr defTabSz="566674">
              <a:spcBef>
                <a:spcPts val="3100"/>
              </a:spcBef>
              <a:defRPr sz="1940" spc="-58">
                <a:latin typeface="Avenir Next Medium"/>
                <a:ea typeface="Avenir Next Medium"/>
                <a:cs typeface="Avenir Next Medium"/>
                <a:sym typeface="Avenir Next Medium"/>
              </a:defRPr>
            </a:lvl1pPr>
          </a:lstStyle>
          <a:p>
            <a:r>
              <a:t>Автор и дата</a:t>
            </a:r>
          </a:p>
        </p:txBody>
      </p:sp>
      <p:sp>
        <p:nvSpPr>
          <p:cNvPr id="42" name="Подзаголовок слайда"/>
          <p:cNvSpPr txBox="1">
            <a:spLocks noGrp="1"/>
          </p:cNvSpPr>
          <p:nvPr>
            <p:ph type="body" sz="quarter" idx="14" hasCustomPrompt="1"/>
          </p:nvPr>
        </p:nvSpPr>
        <p:spPr>
          <a:xfrm>
            <a:off x="1295400" y="3543455"/>
            <a:ext cx="21869400" cy="694056"/>
          </a:xfrm>
          <a:prstGeom prst="rect">
            <a:avLst/>
          </a:prstGeom>
        </p:spPr>
        <p:txBody>
          <a:bodyPr/>
          <a:lstStyle>
            <a:lvl1pPr defTabSz="572516">
              <a:defRPr sz="3430" spc="-102"/>
            </a:lvl1pPr>
          </a:lstStyle>
          <a:p>
            <a:r>
              <a:t>Подзаголовок слайда</a:t>
            </a:r>
          </a:p>
        </p:txBody>
      </p:sp>
      <p:sp>
        <p:nvSpPr>
          <p:cNvPr id="43" name="Прямоугольник"/>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z="2200" spc="-44"/>
            </a:pPr>
            <a:endParaRPr/>
          </a:p>
        </p:txBody>
      </p:sp>
      <p:sp>
        <p:nvSpPr>
          <p:cNvPr id="44" name="Прямоугольник"/>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z="2200" spc="-44"/>
            </a:pPr>
            <a:endParaRPr/>
          </a:p>
        </p:txBody>
      </p:sp>
      <p:sp>
        <p:nvSpPr>
          <p:cNvPr id="45" name="Заголовок слайда"/>
          <p:cNvSpPr txBox="1">
            <a:spLocks noGrp="1"/>
          </p:cNvSpPr>
          <p:nvPr>
            <p:ph type="title" hasCustomPrompt="1"/>
          </p:nvPr>
        </p:nvSpPr>
        <p:spPr>
          <a:xfrm>
            <a:off x="1295400" y="1620697"/>
            <a:ext cx="21869400" cy="1778386"/>
          </a:xfrm>
          <a:prstGeom prst="rect">
            <a:avLst/>
          </a:prstGeom>
        </p:spPr>
        <p:txBody>
          <a:bodyPr anchor="t"/>
          <a:lstStyle>
            <a:lvl1pPr defTabSz="584200">
              <a:defRPr sz="10000" spc="-400"/>
            </a:lvl1pPr>
          </a:lstStyle>
          <a:p>
            <a:r>
              <a:t>Заголовок слайда</a:t>
            </a:r>
          </a:p>
        </p:txBody>
      </p:sp>
      <p:sp>
        <p:nvSpPr>
          <p:cNvPr id="46" name="Уровень текста 1…"/>
          <p:cNvSpPr txBox="1">
            <a:spLocks noGrp="1"/>
          </p:cNvSpPr>
          <p:nvPr>
            <p:ph type="body" idx="1" hasCustomPrompt="1"/>
          </p:nvPr>
        </p:nvSpPr>
        <p:spPr>
          <a:xfrm>
            <a:off x="1295400" y="5270500"/>
            <a:ext cx="21869400" cy="7137400"/>
          </a:xfrm>
          <a:prstGeom prst="rect">
            <a:avLst/>
          </a:prstGeom>
        </p:spPr>
        <p:txBody>
          <a:bodyPr/>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Текст пункта на слайде</a:t>
            </a:r>
          </a:p>
          <a:p>
            <a:pPr lvl="1"/>
            <a:endParaRPr/>
          </a:p>
          <a:p>
            <a:pPr lvl="2"/>
            <a:endParaRPr/>
          </a:p>
          <a:p>
            <a:pPr lvl="3"/>
            <a:endParaRPr/>
          </a:p>
          <a:p>
            <a:pPr lvl="4"/>
            <a:endParaRPr/>
          </a:p>
        </p:txBody>
      </p:sp>
      <p:sp>
        <p:nvSpPr>
          <p:cNvPr id="47" name="Номер слайда"/>
          <p:cNvSpPr txBox="1">
            <a:spLocks noGrp="1"/>
          </p:cNvSpPr>
          <p:nvPr>
            <p:ph type="sldNum" sz="quarter" idx="2"/>
          </p:nvPr>
        </p:nvSpPr>
        <p:spPr>
          <a:xfrm>
            <a:off x="22769830" y="12940645"/>
            <a:ext cx="408941" cy="4445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Пункты">
    <p:spTree>
      <p:nvGrpSpPr>
        <p:cNvPr id="1" name=""/>
        <p:cNvGrpSpPr/>
        <p:nvPr/>
      </p:nvGrpSpPr>
      <p:grpSpPr>
        <a:xfrm>
          <a:off x="0" y="0"/>
          <a:ext cx="0" cy="0"/>
          <a:chOff x="0" y="0"/>
          <a:chExt cx="0" cy="0"/>
        </a:xfrm>
      </p:grpSpPr>
      <p:sp>
        <p:nvSpPr>
          <p:cNvPr id="54" name="Автор и дата"/>
          <p:cNvSpPr txBox="1">
            <a:spLocks noGrp="1"/>
          </p:cNvSpPr>
          <p:nvPr>
            <p:ph type="body" sz="quarter" idx="13" hasCustomPrompt="1"/>
          </p:nvPr>
        </p:nvSpPr>
        <p:spPr>
          <a:xfrm>
            <a:off x="1295400" y="12955885"/>
            <a:ext cx="21869400" cy="429261"/>
          </a:xfrm>
          <a:prstGeom prst="rect">
            <a:avLst/>
          </a:prstGeom>
        </p:spPr>
        <p:txBody>
          <a:bodyPr/>
          <a:lstStyle>
            <a:lvl1pPr defTabSz="566674">
              <a:spcBef>
                <a:spcPts val="3100"/>
              </a:spcBef>
              <a:defRPr sz="1940" spc="-58">
                <a:latin typeface="Avenir Next Medium"/>
                <a:ea typeface="Avenir Next Medium"/>
                <a:cs typeface="Avenir Next Medium"/>
                <a:sym typeface="Avenir Next Medium"/>
              </a:defRPr>
            </a:lvl1pPr>
          </a:lstStyle>
          <a:p>
            <a:r>
              <a:t>Автор и дата</a:t>
            </a:r>
          </a:p>
        </p:txBody>
      </p:sp>
      <p:sp>
        <p:nvSpPr>
          <p:cNvPr id="55" name="Уровень текста 1…"/>
          <p:cNvSpPr txBox="1">
            <a:spLocks noGrp="1"/>
          </p:cNvSpPr>
          <p:nvPr>
            <p:ph type="body" idx="1" hasCustomPrompt="1"/>
          </p:nvPr>
        </p:nvSpPr>
        <p:spPr>
          <a:xfrm>
            <a:off x="1295400" y="5270500"/>
            <a:ext cx="21869400" cy="7135317"/>
          </a:xfrm>
          <a:prstGeom prst="rect">
            <a:avLst/>
          </a:prstGeom>
        </p:spPr>
        <p:txBody>
          <a:bodyPr numCol="2" spcCol="1093469"/>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Текст пункта на слайде</a:t>
            </a:r>
          </a:p>
          <a:p>
            <a:pPr lvl="1"/>
            <a:endParaRPr/>
          </a:p>
          <a:p>
            <a:pPr lvl="2"/>
            <a:endParaRPr/>
          </a:p>
          <a:p>
            <a:pPr lvl="3"/>
            <a:endParaRPr/>
          </a:p>
          <a:p>
            <a:pPr lvl="4"/>
            <a:endParaRPr/>
          </a:p>
        </p:txBody>
      </p:sp>
      <p:sp>
        <p:nvSpPr>
          <p:cNvPr id="56" name="Прямоугольник"/>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z="2200" spc="-44"/>
            </a:pPr>
            <a:endParaRPr/>
          </a:p>
        </p:txBody>
      </p:sp>
      <p:sp>
        <p:nvSpPr>
          <p:cNvPr id="57" name="Прямоугольник"/>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z="2200" spc="-44"/>
            </a:pPr>
            <a:endParaRPr/>
          </a:p>
        </p:txBody>
      </p:sp>
      <p:sp>
        <p:nvSpPr>
          <p:cNvPr id="5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Заголовок, пункты и фото">
    <p:spTree>
      <p:nvGrpSpPr>
        <p:cNvPr id="1" name=""/>
        <p:cNvGrpSpPr/>
        <p:nvPr/>
      </p:nvGrpSpPr>
      <p:grpSpPr>
        <a:xfrm>
          <a:off x="0" y="0"/>
          <a:ext cx="0" cy="0"/>
          <a:chOff x="0" y="0"/>
          <a:chExt cx="0" cy="0"/>
        </a:xfrm>
      </p:grpSpPr>
      <p:sp>
        <p:nvSpPr>
          <p:cNvPr id="65" name="981594838_2460x1641.jpg"/>
          <p:cNvSpPr>
            <a:spLocks noGrp="1"/>
          </p:cNvSpPr>
          <p:nvPr>
            <p:ph type="pic" idx="13"/>
          </p:nvPr>
        </p:nvSpPr>
        <p:spPr>
          <a:xfrm>
            <a:off x="10236489" y="-1"/>
            <a:ext cx="20561460" cy="13716000"/>
          </a:xfrm>
          <a:prstGeom prst="rect">
            <a:avLst/>
          </a:prstGeom>
        </p:spPr>
        <p:txBody>
          <a:bodyPr lIns="91439" tIns="45719" rIns="91439" bIns="45719">
            <a:noAutofit/>
          </a:bodyPr>
          <a:lstStyle/>
          <a:p>
            <a:endParaRPr/>
          </a:p>
        </p:txBody>
      </p:sp>
      <p:sp>
        <p:nvSpPr>
          <p:cNvPr id="66" name="Уровень текста 1…"/>
          <p:cNvSpPr txBox="1">
            <a:spLocks noGrp="1"/>
          </p:cNvSpPr>
          <p:nvPr>
            <p:ph type="body" sz="half" idx="1" hasCustomPrompt="1"/>
          </p:nvPr>
        </p:nvSpPr>
        <p:spPr>
          <a:xfrm>
            <a:off x="1295400" y="5257800"/>
            <a:ext cx="11442700" cy="6886575"/>
          </a:xfrm>
          <a:prstGeom prst="rect">
            <a:avLst/>
          </a:prstGeom>
        </p:spPr>
        <p:txBody>
          <a:bodyPr/>
          <a:lstStyle>
            <a:lvl1pPr defTabSz="584200">
              <a:spcBef>
                <a:spcPts val="3300"/>
              </a:spcBef>
              <a:defRPr sz="4000" cap="none" spc="0"/>
            </a:lvl1pPr>
            <a:lvl2pPr defTabSz="584200">
              <a:spcBef>
                <a:spcPts val="3300"/>
              </a:spcBef>
              <a:defRPr sz="4000" cap="none" spc="0"/>
            </a:lvl2pPr>
            <a:lvl3pPr defTabSz="584200">
              <a:spcBef>
                <a:spcPts val="3300"/>
              </a:spcBef>
              <a:defRPr sz="4000" cap="none" spc="0"/>
            </a:lvl3pPr>
            <a:lvl4pPr defTabSz="584200">
              <a:spcBef>
                <a:spcPts val="3300"/>
              </a:spcBef>
              <a:defRPr sz="4000" cap="none" spc="0"/>
            </a:lvl4pPr>
            <a:lvl5pPr defTabSz="584200">
              <a:spcBef>
                <a:spcPts val="3300"/>
              </a:spcBef>
              <a:defRPr sz="4000" cap="none" spc="0"/>
            </a:lvl5pPr>
          </a:lstStyle>
          <a:p>
            <a:r>
              <a:t>Текст пункта на слайде</a:t>
            </a:r>
          </a:p>
          <a:p>
            <a:pPr lvl="1"/>
            <a:endParaRPr/>
          </a:p>
          <a:p>
            <a:pPr lvl="2"/>
            <a:endParaRPr/>
          </a:p>
          <a:p>
            <a:pPr lvl="3"/>
            <a:endParaRPr/>
          </a:p>
          <a:p>
            <a:pPr lvl="4"/>
            <a:endParaRPr/>
          </a:p>
        </p:txBody>
      </p:sp>
      <p:sp>
        <p:nvSpPr>
          <p:cNvPr id="67" name="Прямоугольник"/>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gn="ctr" defTabSz="821531">
              <a:defRPr sz="2200" spc="-44"/>
            </a:pPr>
            <a:endParaRPr/>
          </a:p>
        </p:txBody>
      </p:sp>
      <p:sp>
        <p:nvSpPr>
          <p:cNvPr id="68" name="Автор и дата"/>
          <p:cNvSpPr txBox="1">
            <a:spLocks noGrp="1"/>
          </p:cNvSpPr>
          <p:nvPr>
            <p:ph type="body" sz="quarter" idx="14" hasCustomPrompt="1"/>
          </p:nvPr>
        </p:nvSpPr>
        <p:spPr>
          <a:xfrm>
            <a:off x="1295400" y="12955885"/>
            <a:ext cx="11442700" cy="429261"/>
          </a:xfrm>
          <a:prstGeom prst="rect">
            <a:avLst/>
          </a:prstGeom>
        </p:spPr>
        <p:txBody>
          <a:bodyPr/>
          <a:lstStyle>
            <a:lvl1pPr defTabSz="566674">
              <a:spcBef>
                <a:spcPts val="3100"/>
              </a:spcBef>
              <a:defRPr sz="1940" spc="-58">
                <a:latin typeface="Avenir Next Medium"/>
                <a:ea typeface="Avenir Next Medium"/>
                <a:cs typeface="Avenir Next Medium"/>
                <a:sym typeface="Avenir Next Medium"/>
              </a:defRPr>
            </a:lvl1pPr>
          </a:lstStyle>
          <a:p>
            <a:r>
              <a:t>Автор и дата</a:t>
            </a:r>
          </a:p>
        </p:txBody>
      </p:sp>
      <p:sp>
        <p:nvSpPr>
          <p:cNvPr id="69" name="Заголовок слайда"/>
          <p:cNvSpPr txBox="1">
            <a:spLocks noGrp="1"/>
          </p:cNvSpPr>
          <p:nvPr>
            <p:ph type="title" hasCustomPrompt="1"/>
          </p:nvPr>
        </p:nvSpPr>
        <p:spPr>
          <a:xfrm>
            <a:off x="1295400" y="1625600"/>
            <a:ext cx="11442700" cy="2466975"/>
          </a:xfrm>
          <a:prstGeom prst="rect">
            <a:avLst/>
          </a:prstGeom>
        </p:spPr>
        <p:txBody>
          <a:bodyPr anchor="t"/>
          <a:lstStyle>
            <a:lvl1pPr defTabSz="584200">
              <a:defRPr sz="10000" spc="-400"/>
            </a:lvl1pPr>
          </a:lstStyle>
          <a:p>
            <a:r>
              <a:t>Заголовок слайда</a:t>
            </a:r>
          </a:p>
        </p:txBody>
      </p:sp>
      <p:sp>
        <p:nvSpPr>
          <p:cNvPr id="70" name="Подзаголовок слайда"/>
          <p:cNvSpPr txBox="1">
            <a:spLocks noGrp="1"/>
          </p:cNvSpPr>
          <p:nvPr>
            <p:ph type="body" sz="quarter" idx="15" hasCustomPrompt="1"/>
          </p:nvPr>
        </p:nvSpPr>
        <p:spPr>
          <a:xfrm>
            <a:off x="1295400" y="4092575"/>
            <a:ext cx="11442701" cy="678372"/>
          </a:xfrm>
          <a:prstGeom prst="rect">
            <a:avLst/>
          </a:prstGeom>
        </p:spPr>
        <p:txBody>
          <a:bodyPr/>
          <a:lstStyle>
            <a:lvl1pPr defTabSz="554990">
              <a:defRPr sz="3325" spc="-99"/>
            </a:lvl1pPr>
          </a:lstStyle>
          <a:p>
            <a:r>
              <a:t>Подзаголовок слайда</a:t>
            </a:r>
          </a:p>
        </p:txBody>
      </p:sp>
      <p:sp>
        <p:nvSpPr>
          <p:cNvPr id="7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Раздел">
    <p:spTree>
      <p:nvGrpSpPr>
        <p:cNvPr id="1" name=""/>
        <p:cNvGrpSpPr/>
        <p:nvPr/>
      </p:nvGrpSpPr>
      <p:grpSpPr>
        <a:xfrm>
          <a:off x="0" y="0"/>
          <a:ext cx="0" cy="0"/>
          <a:chOff x="0" y="0"/>
          <a:chExt cx="0" cy="0"/>
        </a:xfrm>
      </p:grpSpPr>
      <p:pic>
        <p:nvPicPr>
          <p:cNvPr id="78" name="1071588906_5475x3081_03.jpg" descr="1071588906_5475x3081_03.jpg"/>
          <p:cNvPicPr>
            <a:picLocks noChangeAspect="1"/>
          </p:cNvPicPr>
          <p:nvPr/>
        </p:nvPicPr>
        <p:blipFill>
          <a:blip r:embed="rId2">
            <a:extLst/>
          </a:blip>
          <a:srcRect l="1332" t="47600" r="46378"/>
          <a:stretch>
            <a:fillRect/>
          </a:stretch>
        </p:blipFill>
        <p:spPr>
          <a:xfrm rot="21594000">
            <a:off x="-15269" y="-21302"/>
            <a:ext cx="24446071" cy="13785999"/>
          </a:xfrm>
          <a:custGeom>
            <a:avLst/>
            <a:gdLst/>
            <a:ahLst/>
            <a:cxnLst>
              <a:cxn ang="0">
                <a:pos x="wd2" y="hd2"/>
              </a:cxn>
              <a:cxn ang="5400000">
                <a:pos x="wd2" y="hd2"/>
              </a:cxn>
              <a:cxn ang="10800000">
                <a:pos x="wd2" y="hd2"/>
              </a:cxn>
              <a:cxn ang="16200000">
                <a:pos x="wd2" y="hd2"/>
              </a:cxn>
            </a:cxnLst>
            <a:rect l="0" t="0" r="r" b="b"/>
            <a:pathLst>
              <a:path w="21600" h="21600" extrusionOk="0">
                <a:moveTo>
                  <a:pt x="21" y="0"/>
                </a:moveTo>
                <a:lnTo>
                  <a:pt x="0" y="21550"/>
                </a:lnTo>
                <a:lnTo>
                  <a:pt x="16175" y="21600"/>
                </a:lnTo>
                <a:lnTo>
                  <a:pt x="21579" y="21600"/>
                </a:lnTo>
                <a:lnTo>
                  <a:pt x="21600" y="67"/>
                </a:lnTo>
                <a:lnTo>
                  <a:pt x="21" y="0"/>
                </a:lnTo>
                <a:close/>
              </a:path>
            </a:pathLst>
          </a:custGeom>
          <a:ln w="12700">
            <a:miter lim="400000"/>
          </a:ln>
        </p:spPr>
      </p:pic>
      <p:sp>
        <p:nvSpPr>
          <p:cNvPr id="79" name="Заголовок раздела"/>
          <p:cNvSpPr txBox="1">
            <a:spLocks noGrp="1"/>
          </p:cNvSpPr>
          <p:nvPr>
            <p:ph type="title" hasCustomPrompt="1"/>
          </p:nvPr>
        </p:nvSpPr>
        <p:spPr>
          <a:xfrm>
            <a:off x="1295400" y="5404408"/>
            <a:ext cx="21869400" cy="2881785"/>
          </a:xfrm>
          <a:prstGeom prst="rect">
            <a:avLst/>
          </a:prstGeom>
        </p:spPr>
        <p:txBody>
          <a:bodyPr anchor="ctr"/>
          <a:lstStyle>
            <a:lvl1pPr defTabSz="825500">
              <a:defRPr sz="10200" spc="-408"/>
            </a:lvl1pPr>
          </a:lstStyle>
          <a:p>
            <a:r>
              <a:t>Заголовок раздела</a:t>
            </a:r>
          </a:p>
        </p:txBody>
      </p:sp>
      <p:sp>
        <p:nvSpPr>
          <p:cNvPr id="8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Только заголовок">
    <p:spTree>
      <p:nvGrpSpPr>
        <p:cNvPr id="1" name=""/>
        <p:cNvGrpSpPr/>
        <p:nvPr/>
      </p:nvGrpSpPr>
      <p:grpSpPr>
        <a:xfrm>
          <a:off x="0" y="0"/>
          <a:ext cx="0" cy="0"/>
          <a:chOff x="0" y="0"/>
          <a:chExt cx="0" cy="0"/>
        </a:xfrm>
      </p:grpSpPr>
      <p:sp>
        <p:nvSpPr>
          <p:cNvPr id="87" name="Автор и дата"/>
          <p:cNvSpPr txBox="1">
            <a:spLocks noGrp="1"/>
          </p:cNvSpPr>
          <p:nvPr>
            <p:ph type="body" sz="quarter" idx="13" hasCustomPrompt="1"/>
          </p:nvPr>
        </p:nvSpPr>
        <p:spPr>
          <a:xfrm>
            <a:off x="1295400" y="12955885"/>
            <a:ext cx="21869400" cy="429261"/>
          </a:xfrm>
          <a:prstGeom prst="rect">
            <a:avLst/>
          </a:prstGeom>
        </p:spPr>
        <p:txBody>
          <a:bodyPr/>
          <a:lstStyle>
            <a:lvl1pPr defTabSz="566674">
              <a:spcBef>
                <a:spcPts val="3100"/>
              </a:spcBef>
              <a:defRPr sz="1940" spc="-58">
                <a:latin typeface="Avenir Next Medium"/>
                <a:ea typeface="Avenir Next Medium"/>
                <a:cs typeface="Avenir Next Medium"/>
                <a:sym typeface="Avenir Next Medium"/>
              </a:defRPr>
            </a:lvl1pPr>
          </a:lstStyle>
          <a:p>
            <a:r>
              <a:t>Автор и дата</a:t>
            </a:r>
          </a:p>
        </p:txBody>
      </p:sp>
      <p:sp>
        <p:nvSpPr>
          <p:cNvPr id="88" name="Подзаголовок слайда"/>
          <p:cNvSpPr txBox="1">
            <a:spLocks noGrp="1"/>
          </p:cNvSpPr>
          <p:nvPr>
            <p:ph type="body" sz="quarter" idx="14" hasCustomPrompt="1"/>
          </p:nvPr>
        </p:nvSpPr>
        <p:spPr>
          <a:xfrm>
            <a:off x="1295400" y="3543455"/>
            <a:ext cx="21869400" cy="694056"/>
          </a:xfrm>
          <a:prstGeom prst="rect">
            <a:avLst/>
          </a:prstGeom>
        </p:spPr>
        <p:txBody>
          <a:bodyPr/>
          <a:lstStyle>
            <a:lvl1pPr defTabSz="572516">
              <a:defRPr sz="3430" spc="-102"/>
            </a:lvl1pPr>
          </a:lstStyle>
          <a:p>
            <a:r>
              <a:t>Подзаголовок слайда </a:t>
            </a:r>
          </a:p>
        </p:txBody>
      </p:sp>
      <p:sp>
        <p:nvSpPr>
          <p:cNvPr id="89" name="Прямоугольник"/>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z="2200" spc="-44"/>
            </a:pPr>
            <a:endParaRPr/>
          </a:p>
        </p:txBody>
      </p:sp>
      <p:sp>
        <p:nvSpPr>
          <p:cNvPr id="90" name="Прямоугольник"/>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z="2200" spc="-44"/>
            </a:pPr>
            <a:endParaRPr/>
          </a:p>
        </p:txBody>
      </p:sp>
      <p:sp>
        <p:nvSpPr>
          <p:cNvPr id="91" name="Заголовок слайда"/>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Заголовок слайда</a:t>
            </a:r>
          </a:p>
        </p:txBody>
      </p:sp>
      <p:sp>
        <p:nvSpPr>
          <p:cNvPr id="9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Повестка дня">
    <p:spTree>
      <p:nvGrpSpPr>
        <p:cNvPr id="1" name=""/>
        <p:cNvGrpSpPr/>
        <p:nvPr/>
      </p:nvGrpSpPr>
      <p:grpSpPr>
        <a:xfrm>
          <a:off x="0" y="0"/>
          <a:ext cx="0" cy="0"/>
          <a:chOff x="0" y="0"/>
          <a:chExt cx="0" cy="0"/>
        </a:xfrm>
      </p:grpSpPr>
      <p:sp>
        <p:nvSpPr>
          <p:cNvPr id="99" name="Автор и дата"/>
          <p:cNvSpPr txBox="1">
            <a:spLocks noGrp="1"/>
          </p:cNvSpPr>
          <p:nvPr>
            <p:ph type="body" sz="quarter" idx="13" hasCustomPrompt="1"/>
          </p:nvPr>
        </p:nvSpPr>
        <p:spPr>
          <a:xfrm>
            <a:off x="1295400" y="12955885"/>
            <a:ext cx="21869400" cy="429261"/>
          </a:xfrm>
          <a:prstGeom prst="rect">
            <a:avLst/>
          </a:prstGeom>
        </p:spPr>
        <p:txBody>
          <a:bodyPr/>
          <a:lstStyle>
            <a:lvl1pPr defTabSz="566674">
              <a:spcBef>
                <a:spcPts val="3100"/>
              </a:spcBef>
              <a:defRPr sz="1940" spc="-58">
                <a:latin typeface="Avenir Next Medium"/>
                <a:ea typeface="Avenir Next Medium"/>
                <a:cs typeface="Avenir Next Medium"/>
                <a:sym typeface="Avenir Next Medium"/>
              </a:defRPr>
            </a:lvl1pPr>
          </a:lstStyle>
          <a:p>
            <a:r>
              <a:t>Автор и дата</a:t>
            </a:r>
          </a:p>
        </p:txBody>
      </p:sp>
      <p:sp>
        <p:nvSpPr>
          <p:cNvPr id="100" name="Подзаголовок повестки дня"/>
          <p:cNvSpPr txBox="1">
            <a:spLocks noGrp="1"/>
          </p:cNvSpPr>
          <p:nvPr>
            <p:ph type="body" sz="quarter" idx="14" hasCustomPrompt="1"/>
          </p:nvPr>
        </p:nvSpPr>
        <p:spPr>
          <a:xfrm>
            <a:off x="1295400" y="3543455"/>
            <a:ext cx="21869400" cy="694056"/>
          </a:xfrm>
          <a:prstGeom prst="rect">
            <a:avLst/>
          </a:prstGeom>
        </p:spPr>
        <p:txBody>
          <a:bodyPr/>
          <a:lstStyle>
            <a:lvl1pPr defTabSz="572516">
              <a:defRPr sz="3430" spc="-102"/>
            </a:lvl1pPr>
          </a:lstStyle>
          <a:p>
            <a:r>
              <a:t>Подзаголовок повестки дня</a:t>
            </a:r>
          </a:p>
        </p:txBody>
      </p:sp>
      <p:sp>
        <p:nvSpPr>
          <p:cNvPr id="101" name="Уровень текста 1…"/>
          <p:cNvSpPr txBox="1">
            <a:spLocks noGrp="1"/>
          </p:cNvSpPr>
          <p:nvPr>
            <p:ph type="body" idx="1" hasCustomPrompt="1"/>
          </p:nvPr>
        </p:nvSpPr>
        <p:spPr>
          <a:xfrm>
            <a:off x="1295400" y="5118100"/>
            <a:ext cx="21869400" cy="7137400"/>
          </a:xfrm>
          <a:prstGeom prst="rect">
            <a:avLst/>
          </a:prstGeom>
        </p:spPr>
        <p:txBody>
          <a:bodyPr/>
          <a:lstStyle>
            <a:lvl1pPr defTabSz="825500">
              <a:spcBef>
                <a:spcPts val="3200"/>
              </a:spcBef>
              <a:defRPr sz="5400" b="1" u="sng" cap="none" spc="-53">
                <a:latin typeface="+mn-lt"/>
                <a:ea typeface="+mn-ea"/>
                <a:cs typeface="+mn-cs"/>
                <a:sym typeface="Avenir Next Regular"/>
              </a:defRPr>
            </a:lvl1pPr>
            <a:lvl2pPr defTabSz="825500">
              <a:spcBef>
                <a:spcPts val="3200"/>
              </a:spcBef>
              <a:defRPr sz="5400" b="1" u="sng" cap="none" spc="-53">
                <a:latin typeface="+mn-lt"/>
                <a:ea typeface="+mn-ea"/>
                <a:cs typeface="+mn-cs"/>
                <a:sym typeface="Avenir Next Regular"/>
              </a:defRPr>
            </a:lvl2pPr>
            <a:lvl3pPr defTabSz="825500">
              <a:spcBef>
                <a:spcPts val="3200"/>
              </a:spcBef>
              <a:defRPr sz="5400" b="1" u="sng" cap="none" spc="-53">
                <a:latin typeface="+mn-lt"/>
                <a:ea typeface="+mn-ea"/>
                <a:cs typeface="+mn-cs"/>
                <a:sym typeface="Avenir Next Regular"/>
              </a:defRPr>
            </a:lvl3pPr>
            <a:lvl4pPr defTabSz="825500">
              <a:spcBef>
                <a:spcPts val="3200"/>
              </a:spcBef>
              <a:defRPr sz="5400" b="1" u="sng" cap="none" spc="-53">
                <a:latin typeface="+mn-lt"/>
                <a:ea typeface="+mn-ea"/>
                <a:cs typeface="+mn-cs"/>
                <a:sym typeface="Avenir Next Regular"/>
              </a:defRPr>
            </a:lvl4pPr>
            <a:lvl5pPr defTabSz="825500">
              <a:spcBef>
                <a:spcPts val="3200"/>
              </a:spcBef>
              <a:defRPr sz="5400" b="1" u="sng" cap="none" spc="-53">
                <a:latin typeface="+mn-lt"/>
                <a:ea typeface="+mn-ea"/>
                <a:cs typeface="+mn-cs"/>
                <a:sym typeface="Avenir Next Regular"/>
              </a:defRPr>
            </a:lvl5pPr>
          </a:lstStyle>
          <a:p>
            <a:r>
              <a:t>Темы повестки дня</a:t>
            </a:r>
          </a:p>
          <a:p>
            <a:pPr lvl="1"/>
            <a:endParaRPr/>
          </a:p>
          <a:p>
            <a:pPr lvl="2"/>
            <a:endParaRPr/>
          </a:p>
          <a:p>
            <a:pPr lvl="3"/>
            <a:endParaRPr/>
          </a:p>
          <a:p>
            <a:pPr lvl="4"/>
            <a:endParaRPr/>
          </a:p>
        </p:txBody>
      </p:sp>
      <p:sp>
        <p:nvSpPr>
          <p:cNvPr id="102" name="Прямоугольник"/>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z="2200" spc="-44"/>
            </a:pPr>
            <a:endParaRPr/>
          </a:p>
        </p:txBody>
      </p:sp>
      <p:sp>
        <p:nvSpPr>
          <p:cNvPr id="103" name="Прямоугольник"/>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z="2200" spc="-44"/>
            </a:pPr>
            <a:endParaRPr/>
          </a:p>
        </p:txBody>
      </p:sp>
      <p:sp>
        <p:nvSpPr>
          <p:cNvPr id="104" name="Заголовок повестки дня"/>
          <p:cNvSpPr txBox="1">
            <a:spLocks noGrp="1"/>
          </p:cNvSpPr>
          <p:nvPr>
            <p:ph type="title" hasCustomPrompt="1"/>
          </p:nvPr>
        </p:nvSpPr>
        <p:spPr>
          <a:xfrm>
            <a:off x="1295400" y="1620697"/>
            <a:ext cx="21869400" cy="1778001"/>
          </a:xfrm>
          <a:prstGeom prst="rect">
            <a:avLst/>
          </a:prstGeom>
        </p:spPr>
        <p:txBody>
          <a:bodyPr anchor="t"/>
          <a:lstStyle>
            <a:lvl1pPr defTabSz="584200">
              <a:defRPr sz="10000" spc="-400"/>
            </a:lvl1pPr>
          </a:lstStyle>
          <a:p>
            <a:r>
              <a:t>Заголовок повестки дня</a:t>
            </a:r>
          </a:p>
        </p:txBody>
      </p:sp>
      <p:sp>
        <p:nvSpPr>
          <p:cNvPr id="10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071588906_5475x3081_02.jpg" descr="1071588906_5475x3081_02.jpg"/>
          <p:cNvPicPr>
            <a:picLocks noChangeAspect="1"/>
          </p:cNvPicPr>
          <p:nvPr/>
        </p:nvPicPr>
        <p:blipFill>
          <a:blip r:embed="rId17">
            <a:extLst/>
          </a:blip>
          <a:srcRect t="21" b="21"/>
          <a:stretch>
            <a:fillRect/>
          </a:stretch>
        </p:blipFill>
        <p:spPr>
          <a:xfrm>
            <a:off x="0" y="0"/>
            <a:ext cx="24384002" cy="13716000"/>
          </a:xfrm>
          <a:prstGeom prst="rect">
            <a:avLst/>
          </a:prstGeom>
          <a:ln w="12700">
            <a:miter lim="400000"/>
          </a:ln>
        </p:spPr>
      </p:pic>
      <p:sp>
        <p:nvSpPr>
          <p:cNvPr id="3" name="Заголовок презентации"/>
          <p:cNvSpPr txBox="1">
            <a:spLocks noGrp="1"/>
          </p:cNvSpPr>
          <p:nvPr>
            <p:ph type="title"/>
          </p:nvPr>
        </p:nvSpPr>
        <p:spPr>
          <a:xfrm>
            <a:off x="1298349" y="4384675"/>
            <a:ext cx="21869401" cy="469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Заголовок презентации</a:t>
            </a:r>
          </a:p>
        </p:txBody>
      </p:sp>
      <p:sp>
        <p:nvSpPr>
          <p:cNvPr id="4" name="Уровень текста 1…"/>
          <p:cNvSpPr txBox="1">
            <a:spLocks noGrp="1"/>
          </p:cNvSpPr>
          <p:nvPr>
            <p:ph type="body" idx="1"/>
          </p:nvPr>
        </p:nvSpPr>
        <p:spPr>
          <a:xfrm>
            <a:off x="1298349" y="9268776"/>
            <a:ext cx="21869401" cy="14022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Подзаголовок презентации </a:t>
            </a:r>
          </a:p>
          <a:p>
            <a:pPr lvl="1"/>
            <a:endParaRPr/>
          </a:p>
          <a:p>
            <a:pPr lvl="2"/>
            <a:endParaRPr/>
          </a:p>
          <a:p>
            <a:pPr lvl="3"/>
            <a:endParaRPr/>
          </a:p>
          <a:p>
            <a:pPr lvl="4"/>
            <a:endParaRPr/>
          </a:p>
        </p:txBody>
      </p:sp>
      <p:sp>
        <p:nvSpPr>
          <p:cNvPr id="5" name="Номер слайда"/>
          <p:cNvSpPr txBox="1">
            <a:spLocks noGrp="1"/>
          </p:cNvSpPr>
          <p:nvPr>
            <p:ph type="sldNum" sz="quarter" idx="2"/>
          </p:nvPr>
        </p:nvSpPr>
        <p:spPr>
          <a:xfrm>
            <a:off x="22773640" y="12938760"/>
            <a:ext cx="408941" cy="444501"/>
          </a:xfrm>
          <a:prstGeom prst="rect">
            <a:avLst/>
          </a:prstGeom>
          <a:ln w="12700">
            <a:miter lim="400000"/>
          </a:ln>
        </p:spPr>
        <p:txBody>
          <a:bodyPr wrap="none" lIns="50800" tIns="50800" rIns="50800" bIns="50800" anchor="b">
            <a:spAutoFit/>
          </a:bodyPr>
          <a:lstStyle>
            <a:lvl1pPr algn="ctr" defTabSz="3428914">
              <a:defRPr sz="2000">
                <a:latin typeface="+mn-lt"/>
                <a:ea typeface="+mn-ea"/>
                <a:cs typeface="+mn-cs"/>
                <a:sym typeface="Avenir Next Regular"/>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Avenir Next Regular"/>
        </a:defRPr>
      </a:lvl1pPr>
      <a:lvl2pPr marL="0" marR="0" indent="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Avenir Next Regular"/>
        </a:defRPr>
      </a:lvl2pPr>
      <a:lvl3pPr marL="0" marR="0" indent="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Avenir Next Regular"/>
        </a:defRPr>
      </a:lvl3pPr>
      <a:lvl4pPr marL="0" marR="0" indent="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Avenir Next Regular"/>
        </a:defRPr>
      </a:lvl4pPr>
      <a:lvl5pPr marL="0" marR="0" indent="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Avenir Next Regular"/>
        </a:defRPr>
      </a:lvl5pPr>
      <a:lvl6pPr marL="0" marR="0" indent="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Avenir Next Regular"/>
        </a:defRPr>
      </a:lvl6pPr>
      <a:lvl7pPr marL="0" marR="0" indent="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Avenir Next Regular"/>
        </a:defRPr>
      </a:lvl7pPr>
      <a:lvl8pPr marL="0" marR="0" indent="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Avenir Next Regular"/>
        </a:defRPr>
      </a:lvl8pPr>
      <a:lvl9pPr marL="0" marR="0" indent="0" algn="l" defTabSz="1160859" rtl="0" latinLnBrk="0">
        <a:lnSpc>
          <a:spcPct val="80000"/>
        </a:lnSpc>
        <a:spcBef>
          <a:spcPts val="0"/>
        </a:spcBef>
        <a:spcAft>
          <a:spcPts val="0"/>
        </a:spcAft>
        <a:buClrTx/>
        <a:buSzTx/>
        <a:buFontTx/>
        <a:buNone/>
        <a:tabLst/>
        <a:defRPr sz="13300" b="1" i="0" u="none" strike="noStrike" cap="all" spc="-665" baseline="0">
          <a:solidFill>
            <a:srgbClr val="000000"/>
          </a:solidFill>
          <a:uFillTx/>
          <a:latin typeface="+mn-lt"/>
          <a:ea typeface="+mn-ea"/>
          <a:cs typeface="+mn-cs"/>
          <a:sym typeface="Avenir Next Regular"/>
        </a:defRPr>
      </a:lvl9pPr>
    </p:titleStyle>
    <p:bodyStyle>
      <a:lvl1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Avenir Next Demi Bold"/>
          <a:ea typeface="Avenir Next Demi Bold"/>
          <a:cs typeface="Avenir Next Demi Bold"/>
          <a:sym typeface="Avenir Next Demi Bold"/>
        </a:defRPr>
      </a:lvl1pPr>
      <a:lvl2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Avenir Next Demi Bold"/>
          <a:ea typeface="Avenir Next Demi Bold"/>
          <a:cs typeface="Avenir Next Demi Bold"/>
          <a:sym typeface="Avenir Next Demi Bold"/>
        </a:defRPr>
      </a:lvl2pPr>
      <a:lvl3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Avenir Next Demi Bold"/>
          <a:ea typeface="Avenir Next Demi Bold"/>
          <a:cs typeface="Avenir Next Demi Bold"/>
          <a:sym typeface="Avenir Next Demi Bold"/>
        </a:defRPr>
      </a:lvl3pPr>
      <a:lvl4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Avenir Next Demi Bold"/>
          <a:ea typeface="Avenir Next Demi Bold"/>
          <a:cs typeface="Avenir Next Demi Bold"/>
          <a:sym typeface="Avenir Next Demi Bold"/>
        </a:defRPr>
      </a:lvl4pPr>
      <a:lvl5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Avenir Next Demi Bold"/>
          <a:ea typeface="Avenir Next Demi Bold"/>
          <a:cs typeface="Avenir Next Demi Bold"/>
          <a:sym typeface="Avenir Next Demi Bold"/>
        </a:defRPr>
      </a:lvl5pPr>
      <a:lvl6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Avenir Next Demi Bold"/>
          <a:ea typeface="Avenir Next Demi Bold"/>
          <a:cs typeface="Avenir Next Demi Bold"/>
          <a:sym typeface="Avenir Next Demi Bold"/>
        </a:defRPr>
      </a:lvl6pPr>
      <a:lvl7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Avenir Next Demi Bold"/>
          <a:ea typeface="Avenir Next Demi Bold"/>
          <a:cs typeface="Avenir Next Demi Bold"/>
          <a:sym typeface="Avenir Next Demi Bold"/>
        </a:defRPr>
      </a:lvl7pPr>
      <a:lvl8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Avenir Next Demi Bold"/>
          <a:ea typeface="Avenir Next Demi Bold"/>
          <a:cs typeface="Avenir Next Demi Bold"/>
          <a:sym typeface="Avenir Next Demi Bold"/>
        </a:defRPr>
      </a:lvl8pPr>
      <a:lvl9pPr marL="0" marR="0" indent="0" algn="l" defTabSz="584200" rtl="0" latinLnBrk="0">
        <a:lnSpc>
          <a:spcPct val="100000"/>
        </a:lnSpc>
        <a:spcBef>
          <a:spcPts val="0"/>
        </a:spcBef>
        <a:spcAft>
          <a:spcPts val="0"/>
        </a:spcAft>
        <a:buClrTx/>
        <a:buSzTx/>
        <a:buFontTx/>
        <a:buNone/>
        <a:tabLst/>
        <a:defRPr sz="3500" b="0" i="0" u="none" strike="noStrike" cap="all" spc="-104" baseline="0">
          <a:solidFill>
            <a:srgbClr val="000000"/>
          </a:solidFill>
          <a:uFillTx/>
          <a:latin typeface="Avenir Next Demi Bold"/>
          <a:ea typeface="Avenir Next Demi Bold"/>
          <a:cs typeface="Avenir Next Demi Bold"/>
          <a:sym typeface="Avenir Next Demi Bold"/>
        </a:defRPr>
      </a:lvl9pPr>
    </p:bodyStyle>
    <p:otherStyle>
      <a:lvl1pPr marL="0" marR="0" indent="0" algn="ctr" defTabSz="3428914" rtl="0" latinLnBrk="0">
        <a:lnSpc>
          <a:spcPct val="100000"/>
        </a:lnSpc>
        <a:spcBef>
          <a:spcPts val="330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1pPr>
      <a:lvl2pPr marL="0" marR="0" indent="0" algn="ctr" defTabSz="3428914" rtl="0" latinLnBrk="0">
        <a:lnSpc>
          <a:spcPct val="100000"/>
        </a:lnSpc>
        <a:spcBef>
          <a:spcPts val="330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2pPr>
      <a:lvl3pPr marL="0" marR="0" indent="0" algn="ctr" defTabSz="3428914" rtl="0" latinLnBrk="0">
        <a:lnSpc>
          <a:spcPct val="100000"/>
        </a:lnSpc>
        <a:spcBef>
          <a:spcPts val="330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3pPr>
      <a:lvl4pPr marL="0" marR="0" indent="0" algn="ctr" defTabSz="3428914" rtl="0" latinLnBrk="0">
        <a:lnSpc>
          <a:spcPct val="100000"/>
        </a:lnSpc>
        <a:spcBef>
          <a:spcPts val="330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4pPr>
      <a:lvl5pPr marL="0" marR="0" indent="0" algn="ctr" defTabSz="3428914" rtl="0" latinLnBrk="0">
        <a:lnSpc>
          <a:spcPct val="100000"/>
        </a:lnSpc>
        <a:spcBef>
          <a:spcPts val="330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5pPr>
      <a:lvl6pPr marL="0" marR="0" indent="0" algn="ctr" defTabSz="3428914" rtl="0" latinLnBrk="0">
        <a:lnSpc>
          <a:spcPct val="100000"/>
        </a:lnSpc>
        <a:spcBef>
          <a:spcPts val="330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6pPr>
      <a:lvl7pPr marL="0" marR="0" indent="0" algn="ctr" defTabSz="3428914" rtl="0" latinLnBrk="0">
        <a:lnSpc>
          <a:spcPct val="100000"/>
        </a:lnSpc>
        <a:spcBef>
          <a:spcPts val="330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7pPr>
      <a:lvl8pPr marL="0" marR="0" indent="0" algn="ctr" defTabSz="3428914" rtl="0" latinLnBrk="0">
        <a:lnSpc>
          <a:spcPct val="100000"/>
        </a:lnSpc>
        <a:spcBef>
          <a:spcPts val="330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8pPr>
      <a:lvl9pPr marL="0" marR="0" indent="0" algn="ctr" defTabSz="3428914" rtl="0" latinLnBrk="0">
        <a:lnSpc>
          <a:spcPct val="100000"/>
        </a:lnSpc>
        <a:spcBef>
          <a:spcPts val="3300"/>
        </a:spcBef>
        <a:spcAft>
          <a:spcPts val="0"/>
        </a:spcAft>
        <a:buClrTx/>
        <a:buSzTx/>
        <a:buFontTx/>
        <a:buNone/>
        <a:tabLst/>
        <a:defRPr sz="2000" b="0" i="0" u="none" strike="noStrike" cap="none" spc="0" baseline="0">
          <a:solidFill>
            <a:schemeClr val="tx1"/>
          </a:solidFill>
          <a:uFillTx/>
          <a:latin typeface="+mn-lt"/>
          <a:ea typeface="+mn-ea"/>
          <a:cs typeface="+mn-cs"/>
          <a:sym typeface="Avenir Next Regula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Изображение" descr="Изображение"/>
          <p:cNvPicPr>
            <a:picLocks noGrp="1" noChangeAspect="1"/>
          </p:cNvPicPr>
          <p:nvPr>
            <p:ph type="pic" idx="13"/>
          </p:nvPr>
        </p:nvPicPr>
        <p:blipFill>
          <a:blip r:embed="rId2">
            <a:extLst/>
          </a:blip>
          <a:srcRect l="675" t="362" r="58461" b="60506"/>
          <a:stretch>
            <a:fillRect/>
          </a:stretch>
        </p:blipFill>
        <p:spPr>
          <a:xfrm>
            <a:off x="-2" y="0"/>
            <a:ext cx="24384001" cy="13716000"/>
          </a:xfrm>
          <a:prstGeom prst="rect">
            <a:avLst/>
          </a:prstGeom>
        </p:spPr>
      </p:pic>
      <p:sp>
        <p:nvSpPr>
          <p:cNvPr id="170" name="Теоретичні основи бенчмаркетингу"/>
          <p:cNvSpPr txBox="1">
            <a:spLocks noGrp="1"/>
          </p:cNvSpPr>
          <p:nvPr>
            <p:ph type="title"/>
          </p:nvPr>
        </p:nvSpPr>
        <p:spPr>
          <a:prstGeom prst="rect">
            <a:avLst/>
          </a:prstGeom>
        </p:spPr>
        <p:txBody>
          <a:bodyPr/>
          <a:lstStyle/>
          <a:p>
            <a:r>
              <a:t>Теоретичні основи бенчмаркетингу</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5" fill="hold" grpId="1" nodeType="clickEffect">
                                  <p:stCondLst>
                                    <p:cond delay="0"/>
                                  </p:stCondLst>
                                  <p:iterate>
                                    <p:tmAbs val="0"/>
                                  </p:iterate>
                                  <p:childTnLst>
                                    <p:set>
                                      <p:cBhvr>
                                        <p:cTn id="6" fill="hold"/>
                                        <p:tgtEl>
                                          <p:spTgt spid="170"/>
                                        </p:tgtEl>
                                        <p:attrNameLst>
                                          <p:attrName>style.visibility</p:attrName>
                                        </p:attrNameLst>
                                      </p:cBhvr>
                                      <p:to>
                                        <p:strVal val="visible"/>
                                      </p:to>
                                    </p:set>
                                    <p:animEffect transition="in" filter="blinds(vertical)">
                                      <p:cBhvr>
                                        <p:cTn id="7"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Сутність маркетингової діяльності. Актуальність і практична значущість маркетингових досліджень"/>
          <p:cNvSpPr txBox="1">
            <a:spLocks noGrp="1"/>
          </p:cNvSpPr>
          <p:nvPr>
            <p:ph type="title"/>
          </p:nvPr>
        </p:nvSpPr>
        <p:spPr>
          <a:xfrm>
            <a:off x="716803" y="1524264"/>
            <a:ext cx="17837913" cy="2493651"/>
          </a:xfrm>
          <a:prstGeom prst="rect">
            <a:avLst/>
          </a:prstGeom>
        </p:spPr>
        <p:txBody>
          <a:bodyPr/>
          <a:lstStyle>
            <a:lvl1pPr defTabSz="355600">
              <a:lnSpc>
                <a:spcPct val="100000"/>
              </a:lnSpc>
              <a:defRPr sz="4600" b="0" cap="none" spc="0">
                <a:latin typeface="Times New Roman"/>
                <a:ea typeface="Times New Roman"/>
                <a:cs typeface="Times New Roman"/>
                <a:sym typeface="Times New Roman"/>
              </a:defRPr>
            </a:lvl1pPr>
          </a:lstStyle>
          <a:p>
            <a:r>
              <a:t>Сутність маркетингової діяльності. Актуальність і практична значущість маркетингових досліджень</a:t>
            </a:r>
          </a:p>
        </p:txBody>
      </p:sp>
      <p:sp>
        <p:nvSpPr>
          <p:cNvPr id="173" name="У сучасних економічних умовах нестабільного зовнішнього середовища, в умовах постійної глобальної конкуренції здатністю до створення та збереження конкурентних переваг володіють лише ті підприємства, які спроможні постійно вдосконалювати свої характерист"/>
          <p:cNvSpPr txBox="1">
            <a:spLocks noGrp="1"/>
          </p:cNvSpPr>
          <p:nvPr>
            <p:ph type="body" idx="1"/>
          </p:nvPr>
        </p:nvSpPr>
        <p:spPr>
          <a:xfrm>
            <a:off x="2427732" y="3665274"/>
            <a:ext cx="21869401" cy="7137401"/>
          </a:xfrm>
          <a:prstGeom prst="rect">
            <a:avLst/>
          </a:prstGeom>
        </p:spPr>
        <p:txBody>
          <a:bodyPr>
            <a:noAutofit/>
          </a:bodyPr>
          <a:lstStyle/>
          <a:p>
            <a:pPr defTabSz="355600">
              <a:spcBef>
                <a:spcPts val="0"/>
              </a:spcBef>
              <a:defRPr sz="1400">
                <a:latin typeface="Times New Roman"/>
                <a:ea typeface="Times New Roman"/>
                <a:cs typeface="Times New Roman"/>
                <a:sym typeface="Times New Roman"/>
              </a:defRPr>
            </a:pPr>
            <a:r>
              <a:rPr sz="3400"/>
              <a:t>У сучасних економічних умовах нестабільного зовнішнього середовища, в умовах постійної глобальної конкуренції здатністю до створення та збереження конкурентних переваг володіють лише ті підприємства, які спроможні постійно вдосконалювати свої характеристики та оптимізувати всі свої внутрішні можливості.</a:t>
            </a:r>
          </a:p>
          <a:p>
            <a:pPr defTabSz="355600">
              <a:spcBef>
                <a:spcPts val="0"/>
              </a:spcBef>
              <a:defRPr sz="3400">
                <a:latin typeface="Times New Roman"/>
                <a:ea typeface="Times New Roman"/>
                <a:cs typeface="Times New Roman"/>
                <a:sym typeface="Times New Roman"/>
              </a:defRPr>
            </a:pPr>
            <a:endParaRPr sz="3400"/>
          </a:p>
          <a:p>
            <a:pPr defTabSz="355600">
              <a:spcBef>
                <a:spcPts val="0"/>
              </a:spcBef>
              <a:defRPr sz="3400">
                <a:latin typeface="Times New Roman"/>
                <a:ea typeface="Times New Roman"/>
                <a:cs typeface="Times New Roman"/>
                <a:sym typeface="Times New Roman"/>
              </a:defRPr>
            </a:pPr>
            <a:r>
              <a:t>Принципи управління, цілі та способи досягнення цілей потребують сьогодні змін.</a:t>
            </a:r>
          </a:p>
          <a:p>
            <a:pPr defTabSz="355600">
              <a:spcBef>
                <a:spcPts val="0"/>
              </a:spcBef>
              <a:defRPr sz="3400">
                <a:latin typeface="Times New Roman"/>
                <a:ea typeface="Times New Roman"/>
                <a:cs typeface="Times New Roman"/>
                <a:sym typeface="Times New Roman"/>
              </a:defRPr>
            </a:pPr>
            <a:endParaRPr/>
          </a:p>
          <a:p>
            <a:pPr defTabSz="355600">
              <a:spcBef>
                <a:spcPts val="0"/>
              </a:spcBef>
              <a:defRPr sz="3400">
                <a:latin typeface="Times New Roman"/>
                <a:ea typeface="Times New Roman"/>
                <a:cs typeface="Times New Roman"/>
                <a:sym typeface="Times New Roman"/>
              </a:defRPr>
            </a:pPr>
            <a:r>
              <a:t>Служби маркетингу відповідно до цілей і характеру діяльності підприємства здійснюють різні функції: розробку тактики організації, пошук і формування оптимальної товарної, цінової, збутової політики, стратегічне планування руху товару тощо.</a:t>
            </a:r>
          </a:p>
          <a:p>
            <a:pPr defTabSz="355600">
              <a:spcBef>
                <a:spcPts val="0"/>
              </a:spcBef>
              <a:defRPr sz="3400">
                <a:latin typeface="Times New Roman"/>
                <a:ea typeface="Times New Roman"/>
                <a:cs typeface="Times New Roman"/>
                <a:sym typeface="Times New Roman"/>
              </a:defRPr>
            </a:pPr>
            <a:endParaRPr/>
          </a:p>
          <a:p>
            <a:pPr defTabSz="355600">
              <a:spcBef>
                <a:spcPts val="0"/>
              </a:spcBef>
              <a:defRPr sz="3400">
                <a:latin typeface="Times New Roman"/>
                <a:ea typeface="Times New Roman"/>
                <a:cs typeface="Times New Roman"/>
                <a:sym typeface="Times New Roman"/>
              </a:defRPr>
            </a:pPr>
            <a:r>
              <a:t>Маркетингова діяльність є однією з найважливіших у сфері підприємництва. З її допомогою забезпечуються стабільна, конкурентоспроможна робота і розвиток того чи іншого суб'єкта маркетингової системи в ринкових умовах з урахуванням стану внутрішнього й зовнішнього середовища.</a:t>
            </a:r>
          </a:p>
        </p:txBody>
      </p:sp>
      <p:sp>
        <p:nvSpPr>
          <p:cNvPr id="174" name="Кружок"/>
          <p:cNvSpPr/>
          <p:nvPr/>
        </p:nvSpPr>
        <p:spPr>
          <a:xfrm>
            <a:off x="1776178" y="3825353"/>
            <a:ext cx="461470" cy="461469"/>
          </a:xfrm>
          <a:prstGeom prst="ellipse">
            <a:avLst/>
          </a:prstGeom>
          <a:solidFill>
            <a:schemeClr val="accent4"/>
          </a:solidFill>
          <a:ln w="12700">
            <a:miter lim="400000"/>
          </a:ln>
        </p:spPr>
        <p:txBody>
          <a:bodyPr lIns="50800" tIns="50800" rIns="50800" bIns="50800" anchor="ctr"/>
          <a:lstStyle/>
          <a:p>
            <a:pPr algn="ctr" defTabSz="821531">
              <a:defRPr sz="2200" spc="-44"/>
            </a:pPr>
            <a:endParaRPr/>
          </a:p>
        </p:txBody>
      </p:sp>
      <p:sp>
        <p:nvSpPr>
          <p:cNvPr id="175" name="Кружок"/>
          <p:cNvSpPr/>
          <p:nvPr/>
        </p:nvSpPr>
        <p:spPr>
          <a:xfrm>
            <a:off x="1732377" y="5610371"/>
            <a:ext cx="461469" cy="461469"/>
          </a:xfrm>
          <a:prstGeom prst="ellipse">
            <a:avLst/>
          </a:prstGeom>
          <a:solidFill>
            <a:schemeClr val="accent4"/>
          </a:solidFill>
          <a:ln w="12700">
            <a:miter lim="400000"/>
          </a:ln>
        </p:spPr>
        <p:txBody>
          <a:bodyPr lIns="50800" tIns="50800" rIns="50800" bIns="50800" anchor="ctr"/>
          <a:lstStyle/>
          <a:p>
            <a:pPr algn="ctr" defTabSz="821531">
              <a:defRPr sz="2200" spc="-44"/>
            </a:pPr>
            <a:endParaRPr/>
          </a:p>
        </p:txBody>
      </p:sp>
      <p:sp>
        <p:nvSpPr>
          <p:cNvPr id="176" name="Кружок"/>
          <p:cNvSpPr/>
          <p:nvPr/>
        </p:nvSpPr>
        <p:spPr>
          <a:xfrm>
            <a:off x="1779862" y="8855223"/>
            <a:ext cx="461470" cy="461469"/>
          </a:xfrm>
          <a:prstGeom prst="ellipse">
            <a:avLst/>
          </a:prstGeom>
          <a:solidFill>
            <a:schemeClr val="accent4"/>
          </a:solidFill>
          <a:ln w="12700">
            <a:miter lim="400000"/>
          </a:ln>
        </p:spPr>
        <p:txBody>
          <a:bodyPr lIns="50800" tIns="50800" rIns="50800" bIns="50800" anchor="ctr"/>
          <a:lstStyle/>
          <a:p>
            <a:pPr algn="ctr" defTabSz="821531">
              <a:defRPr sz="2200" spc="-44"/>
            </a:pPr>
            <a:endParaRPr/>
          </a:p>
        </p:txBody>
      </p:sp>
      <p:pic>
        <p:nvPicPr>
          <p:cNvPr id="177" name="Изображение" descr="Изображение"/>
          <p:cNvPicPr>
            <a:picLocks noChangeAspect="1"/>
          </p:cNvPicPr>
          <p:nvPr/>
        </p:nvPicPr>
        <p:blipFill>
          <a:blip r:embed="rId2">
            <a:extLst/>
          </a:blip>
          <a:stretch>
            <a:fillRect/>
          </a:stretch>
        </p:blipFill>
        <p:spPr>
          <a:xfrm>
            <a:off x="17483700" y="10026351"/>
            <a:ext cx="5469365" cy="354431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5" fill="hold" grpId="1" nodeType="clickEffect">
                                  <p:stCondLst>
                                    <p:cond delay="0"/>
                                  </p:stCondLst>
                                  <p:iterate>
                                    <p:tmAbs val="0"/>
                                  </p:iterate>
                                  <p:childTnLst>
                                    <p:set>
                                      <p:cBhvr>
                                        <p:cTn id="6" fill="hold"/>
                                        <p:tgtEl>
                                          <p:spTgt spid="177"/>
                                        </p:tgtEl>
                                        <p:attrNameLst>
                                          <p:attrName>style.visibility</p:attrName>
                                        </p:attrNameLst>
                                      </p:cBhvr>
                                      <p:to>
                                        <p:strVal val="visible"/>
                                      </p:to>
                                    </p:set>
                                    <p:animEffect transition="in" filter="blinds(vertical)">
                                      <p:cBhvr>
                                        <p:cTn id="7"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Уникнути ризику практично неможливо, але можна передбачити, запобігти або заздалегідь пом'якшити несприятливі наслідки.…"/>
          <p:cNvSpPr txBox="1">
            <a:spLocks noGrp="1"/>
          </p:cNvSpPr>
          <p:nvPr>
            <p:ph type="body" idx="13"/>
          </p:nvPr>
        </p:nvSpPr>
        <p:spPr>
          <a:xfrm>
            <a:off x="1440049" y="8792313"/>
            <a:ext cx="21001505" cy="4064037"/>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pPr lvl="2" algn="ctr" defTabSz="355600">
              <a:defRPr sz="4500" cap="none" spc="0">
                <a:latin typeface="Times New Roman"/>
                <a:ea typeface="Times New Roman"/>
                <a:cs typeface="Times New Roman"/>
                <a:sym typeface="Times New Roman"/>
              </a:defRPr>
            </a:pPr>
            <a:r>
              <a:t>Уникнути ризику практично неможливо, але можна передбачити, запобігти або заздалегідь пом'якшити несприятливі наслідки.</a:t>
            </a:r>
          </a:p>
          <a:p>
            <a:pPr lvl="2" algn="ctr" defTabSz="355600">
              <a:defRPr sz="4500" cap="none" spc="0">
                <a:latin typeface="Times New Roman"/>
                <a:ea typeface="Times New Roman"/>
                <a:cs typeface="Times New Roman"/>
                <a:sym typeface="Times New Roman"/>
              </a:defRPr>
            </a:pPr>
            <a:endParaRPr/>
          </a:p>
          <a:p>
            <a:pPr lvl="2" algn="ctr" defTabSz="355600">
              <a:defRPr sz="4500" cap="none" spc="0">
                <a:latin typeface="Times New Roman"/>
                <a:ea typeface="Times New Roman"/>
                <a:cs typeface="Times New Roman"/>
                <a:sym typeface="Times New Roman"/>
              </a:defRPr>
            </a:pPr>
            <a:r>
              <a:t>Для зниження ризиків і невизначеності необхідно виявити спектр можливих негативних явищ, небезпек і проблемних ситуацій, з якими організація може зіткнутися в процесі маркетингової діяльності.</a:t>
            </a:r>
          </a:p>
        </p:txBody>
      </p:sp>
      <p:sp>
        <p:nvSpPr>
          <p:cNvPr id="180" name="«Хто попереджений, той озброєний»"/>
          <p:cNvSpPr txBox="1">
            <a:spLocks noGrp="1"/>
          </p:cNvSpPr>
          <p:nvPr>
            <p:ph type="body" sz="half" idx="1"/>
          </p:nvPr>
        </p:nvSpPr>
        <p:spPr>
          <a:xfrm>
            <a:off x="1006101" y="3104879"/>
            <a:ext cx="21869401" cy="4730168"/>
          </a:xfrm>
          <a:prstGeom prst="rect">
            <a:avLst/>
          </a:prstGeom>
        </p:spPr>
        <p:txBody>
          <a:bodyPr/>
          <a:lstStyle>
            <a:lvl1pPr defTabSz="775969">
              <a:defRPr sz="14381" spc="-287"/>
            </a:lvl1pPr>
          </a:lstStyle>
          <a:p>
            <a:r>
              <a:t>«Хто попереджений, той озброєний»</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5" fill="hold" grpId="1" nodeType="clickEffect">
                                  <p:stCondLst>
                                    <p:cond delay="0"/>
                                  </p:stCondLst>
                                  <p:iterate>
                                    <p:tmAbs val="0"/>
                                  </p:iterate>
                                  <p:childTnLst>
                                    <p:set>
                                      <p:cBhvr>
                                        <p:cTn id="6" fill="hold"/>
                                        <p:tgtEl>
                                          <p:spTgt spid="180"/>
                                        </p:tgtEl>
                                        <p:attrNameLst>
                                          <p:attrName>style.visibility</p:attrName>
                                        </p:attrNameLst>
                                      </p:cBhvr>
                                      <p:to>
                                        <p:strVal val="visible"/>
                                      </p:to>
                                    </p:set>
                                    <p:animEffect transition="in" filter="blinds(vertical)">
                                      <p:cBhvr>
                                        <p:cTn id="7"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Найбільш ефективним і популярним напрямом маркетингу є саме  бенчмаркетинг, що цілком логічно."/>
          <p:cNvSpPr txBox="1">
            <a:spLocks noGrp="1"/>
          </p:cNvSpPr>
          <p:nvPr>
            <p:ph type="body" idx="1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a:bodyPr>
          <a:lstStyle>
            <a:lvl1pPr defTabSz="348488">
              <a:defRPr sz="3920" cap="none" spc="0">
                <a:latin typeface="Times New Roman"/>
                <a:ea typeface="Times New Roman"/>
                <a:cs typeface="Times New Roman"/>
                <a:sym typeface="Times New Roman"/>
              </a:defRPr>
            </a:lvl1pPr>
          </a:lstStyle>
          <a:p>
            <a:r>
              <a:t>Найбільш ефективним і популярним напрямом маркетингу є саме  бенчмаркетинг, що цілком логічно.  </a:t>
            </a:r>
          </a:p>
        </p:txBody>
      </p:sp>
      <p:sp>
        <p:nvSpPr>
          <p:cNvPr id="183" name="Бенчмаркетинг як сучасний напрям маркетингу"/>
          <p:cNvSpPr txBox="1">
            <a:spLocks noGrp="1"/>
          </p:cNvSpPr>
          <p:nvPr>
            <p:ph type="title"/>
          </p:nvPr>
        </p:nvSpPr>
        <p:spPr>
          <a:xfrm>
            <a:off x="1295400" y="1622629"/>
            <a:ext cx="21869400" cy="1778386"/>
          </a:xfrm>
          <a:prstGeom prst="rect">
            <a:avLst/>
          </a:prstGeom>
        </p:spPr>
        <p:txBody>
          <a:bodyPr/>
          <a:lstStyle>
            <a:lvl1pPr defTabSz="355600">
              <a:lnSpc>
                <a:spcPct val="100000"/>
              </a:lnSpc>
              <a:defRPr sz="6100" b="0" cap="none" spc="0">
                <a:latin typeface="Times New Roman"/>
                <a:ea typeface="Times New Roman"/>
                <a:cs typeface="Times New Roman"/>
                <a:sym typeface="Times New Roman"/>
              </a:defRPr>
            </a:lvl1pPr>
          </a:lstStyle>
          <a:p>
            <a:r>
              <a:t>Бенчмаркетинг як сучасний напрям маркетингу</a:t>
            </a:r>
          </a:p>
        </p:txBody>
      </p:sp>
      <p:sp>
        <p:nvSpPr>
          <p:cNvPr id="184" name="Однозначного визначення бенчмаркінгу на сьогодні немає.…"/>
          <p:cNvSpPr txBox="1">
            <a:spLocks noGrp="1"/>
          </p:cNvSpPr>
          <p:nvPr>
            <p:ph type="body" idx="1"/>
          </p:nvPr>
        </p:nvSpPr>
        <p:spPr>
          <a:xfrm>
            <a:off x="1257300" y="4379950"/>
            <a:ext cx="21869400" cy="7137401"/>
          </a:xfrm>
          <a:prstGeom prst="rect">
            <a:avLst/>
          </a:prstGeom>
        </p:spPr>
        <p:txBody>
          <a:bodyPr>
            <a:normAutofit lnSpcReduction="10000"/>
          </a:bodyPr>
          <a:lstStyle/>
          <a:p>
            <a:pPr defTabSz="323596">
              <a:spcBef>
                <a:spcPts val="0"/>
              </a:spcBef>
              <a:defRPr sz="3640">
                <a:latin typeface="Times New Roman"/>
                <a:ea typeface="Times New Roman"/>
                <a:cs typeface="Times New Roman"/>
                <a:sym typeface="Times New Roman"/>
              </a:defRPr>
            </a:pPr>
            <a:r>
              <a:t>Однозначного визначення бенчмаркінгу на сьогодні немає.</a:t>
            </a:r>
          </a:p>
          <a:p>
            <a:pPr defTabSz="323596">
              <a:spcBef>
                <a:spcPts val="0"/>
              </a:spcBef>
              <a:defRPr sz="3640">
                <a:latin typeface="Times New Roman"/>
                <a:ea typeface="Times New Roman"/>
                <a:cs typeface="Times New Roman"/>
                <a:sym typeface="Times New Roman"/>
              </a:defRPr>
            </a:pPr>
            <a:r>
              <a:t> Відтак бенчмаркінг тлумачать, як: </a:t>
            </a:r>
          </a:p>
          <a:p>
            <a:pPr defTabSz="323596">
              <a:spcBef>
                <a:spcPts val="0"/>
              </a:spcBef>
              <a:defRPr sz="3640">
                <a:latin typeface="Times New Roman"/>
                <a:ea typeface="Times New Roman"/>
                <a:cs typeface="Times New Roman"/>
                <a:sym typeface="Times New Roman"/>
              </a:defRPr>
            </a:pPr>
            <a:endParaRPr/>
          </a:p>
          <a:p>
            <a:pPr marL="589406" indent="-589406" defTabSz="323596">
              <a:spcBef>
                <a:spcPts val="0"/>
              </a:spcBef>
              <a:buClr>
                <a:srgbClr val="000000"/>
              </a:buClr>
              <a:buSzPct val="200000"/>
              <a:buChar char="•"/>
              <a:defRPr sz="3640">
                <a:latin typeface="Times New Roman"/>
                <a:ea typeface="Times New Roman"/>
                <a:cs typeface="Times New Roman"/>
                <a:sym typeface="Times New Roman"/>
              </a:defRPr>
            </a:pPr>
            <a:r>
              <a:t>пошук і застосування компанією практики, яка є еталонною для даної галузі, результатом чого є вдосконалення діяльності;  </a:t>
            </a:r>
          </a:p>
          <a:p>
            <a:pPr marL="589406" indent="-589406" defTabSz="323596">
              <a:spcBef>
                <a:spcPts val="0"/>
              </a:spcBef>
              <a:buClr>
                <a:srgbClr val="000000"/>
              </a:buClr>
              <a:buSzPct val="200000"/>
              <a:buChar char="•"/>
              <a:defRPr sz="3640">
                <a:latin typeface="Times New Roman"/>
                <a:ea typeface="Times New Roman"/>
                <a:cs typeface="Times New Roman"/>
                <a:sym typeface="Times New Roman"/>
              </a:defRPr>
            </a:pPr>
            <a:r>
              <a:t>діяльність, за допомогою якої фірма вивчає «найкращу» продукцію і маркетинговий процес, що використовується прямими конкурентами і фірмами, які працюють в інших подібних галузях, для виявлення можливих способів удосконалення власних методів;  </a:t>
            </a:r>
          </a:p>
          <a:p>
            <a:pPr marL="589406" indent="-589406" defTabSz="323596">
              <a:spcBef>
                <a:spcPts val="0"/>
              </a:spcBef>
              <a:buClr>
                <a:srgbClr val="000000"/>
              </a:buClr>
              <a:buSzPct val="200000"/>
              <a:buChar char="•"/>
              <a:defRPr sz="3640">
                <a:latin typeface="Times New Roman"/>
                <a:ea typeface="Times New Roman"/>
                <a:cs typeface="Times New Roman"/>
                <a:sym typeface="Times New Roman"/>
              </a:defRPr>
            </a:pPr>
            <a:r>
              <a:t>продукт послідовного розвитку концепції конкурентоспроможності; </a:t>
            </a:r>
          </a:p>
          <a:p>
            <a:pPr marL="589406" indent="-589406" defTabSz="323596">
              <a:spcBef>
                <a:spcPts val="0"/>
              </a:spcBef>
              <a:buClr>
                <a:srgbClr val="000000"/>
              </a:buClr>
              <a:buSzPct val="200000"/>
              <a:buChar char="•"/>
              <a:defRPr sz="3640">
                <a:latin typeface="Times New Roman"/>
                <a:ea typeface="Times New Roman"/>
                <a:cs typeface="Times New Roman"/>
                <a:sym typeface="Times New Roman"/>
              </a:defRPr>
            </a:pPr>
            <a:r>
              <a:t>альтернативний метод стратегічного пл анування й аналізу, при цьому орієнтиром у розробці стратегічних планів є не власні досягнення, а найкраща практика конкурентів; </a:t>
            </a:r>
          </a:p>
          <a:p>
            <a:pPr marL="589406" indent="-589406" defTabSz="323596">
              <a:spcBef>
                <a:spcPts val="0"/>
              </a:spcBef>
              <a:buClr>
                <a:srgbClr val="000000"/>
              </a:buClr>
              <a:buSzPct val="200000"/>
              <a:buChar char="•"/>
              <a:defRPr sz="3640">
                <a:latin typeface="Times New Roman"/>
                <a:ea typeface="Times New Roman"/>
                <a:cs typeface="Times New Roman"/>
                <a:sym typeface="Times New Roman"/>
              </a:defRPr>
            </a:pPr>
            <a:r>
              <a:t>мобільний алгоритм поліпшення якості. </a:t>
            </a:r>
          </a:p>
          <a:p>
            <a:pPr defTabSz="323596">
              <a:spcBef>
                <a:spcPts val="0"/>
              </a:spcBef>
              <a:defRPr sz="3640">
                <a:latin typeface="Times New Roman"/>
                <a:ea typeface="Times New Roman"/>
                <a:cs typeface="Times New Roman"/>
                <a:sym typeface="Times New Roman"/>
              </a:defRPr>
            </a:pPr>
            <a:r>
              <a:t>Існують й інші визначення бенчмаркінгу.</a:t>
            </a:r>
          </a:p>
        </p:txBody>
      </p:sp>
      <p:sp>
        <p:nvSpPr>
          <p:cNvPr id="185" name="Орнамент 3"/>
          <p:cNvSpPr/>
          <p:nvPr/>
        </p:nvSpPr>
        <p:spPr>
          <a:xfrm>
            <a:off x="17643402" y="12147310"/>
            <a:ext cx="1141447" cy="1140742"/>
          </a:xfrm>
          <a:custGeom>
            <a:avLst/>
            <a:gdLst/>
            <a:ahLst/>
            <a:cxnLst>
              <a:cxn ang="0">
                <a:pos x="wd2" y="hd2"/>
              </a:cxn>
              <a:cxn ang="5400000">
                <a:pos x="wd2" y="hd2"/>
              </a:cxn>
              <a:cxn ang="10800000">
                <a:pos x="wd2" y="hd2"/>
              </a:cxn>
              <a:cxn ang="16200000">
                <a:pos x="wd2" y="hd2"/>
              </a:cxn>
            </a:cxnLst>
            <a:rect l="0" t="0" r="r" b="b"/>
            <a:pathLst>
              <a:path w="20681" h="21114" extrusionOk="0">
                <a:moveTo>
                  <a:pt x="4639" y="1"/>
                </a:moveTo>
                <a:cubicBezTo>
                  <a:pt x="3461" y="-16"/>
                  <a:pt x="2280" y="422"/>
                  <a:pt x="1377" y="1328"/>
                </a:cubicBezTo>
                <a:cubicBezTo>
                  <a:pt x="-448" y="3156"/>
                  <a:pt x="-459" y="6160"/>
                  <a:pt x="1345" y="8002"/>
                </a:cubicBezTo>
                <a:lnTo>
                  <a:pt x="2889" y="9578"/>
                </a:lnTo>
                <a:cubicBezTo>
                  <a:pt x="2933" y="9623"/>
                  <a:pt x="3002" y="9623"/>
                  <a:pt x="3046" y="9578"/>
                </a:cubicBezTo>
                <a:lnTo>
                  <a:pt x="4414" y="8180"/>
                </a:lnTo>
                <a:cubicBezTo>
                  <a:pt x="4458" y="8136"/>
                  <a:pt x="4458" y="8065"/>
                  <a:pt x="4414" y="8020"/>
                </a:cubicBezTo>
                <a:lnTo>
                  <a:pt x="2871" y="6442"/>
                </a:lnTo>
                <a:cubicBezTo>
                  <a:pt x="1931" y="5482"/>
                  <a:pt x="1920" y="3923"/>
                  <a:pt x="2841" y="2950"/>
                </a:cubicBezTo>
                <a:cubicBezTo>
                  <a:pt x="3789" y="1948"/>
                  <a:pt x="5385" y="1966"/>
                  <a:pt x="6350" y="2952"/>
                </a:cubicBezTo>
                <a:lnTo>
                  <a:pt x="12838" y="9578"/>
                </a:lnTo>
                <a:cubicBezTo>
                  <a:pt x="12882" y="9623"/>
                  <a:pt x="12953" y="9623"/>
                  <a:pt x="12997" y="9578"/>
                </a:cubicBezTo>
                <a:lnTo>
                  <a:pt x="14365" y="8180"/>
                </a:lnTo>
                <a:cubicBezTo>
                  <a:pt x="14409" y="8136"/>
                  <a:pt x="14409" y="8065"/>
                  <a:pt x="14365" y="8020"/>
                </a:cubicBezTo>
                <a:lnTo>
                  <a:pt x="7888" y="1403"/>
                </a:lnTo>
                <a:cubicBezTo>
                  <a:pt x="6993" y="489"/>
                  <a:pt x="5817" y="17"/>
                  <a:pt x="4639" y="1"/>
                </a:cubicBezTo>
                <a:close/>
                <a:moveTo>
                  <a:pt x="16042" y="1"/>
                </a:moveTo>
                <a:cubicBezTo>
                  <a:pt x="14864" y="17"/>
                  <a:pt x="13688" y="489"/>
                  <a:pt x="12793" y="1403"/>
                </a:cubicBezTo>
                <a:lnTo>
                  <a:pt x="11291" y="2938"/>
                </a:lnTo>
                <a:cubicBezTo>
                  <a:pt x="11247" y="2983"/>
                  <a:pt x="11247" y="3054"/>
                  <a:pt x="11291" y="3099"/>
                </a:cubicBezTo>
                <a:lnTo>
                  <a:pt x="12661" y="4497"/>
                </a:lnTo>
                <a:cubicBezTo>
                  <a:pt x="12704" y="4541"/>
                  <a:pt x="12774" y="4541"/>
                  <a:pt x="12817" y="4497"/>
                </a:cubicBezTo>
                <a:lnTo>
                  <a:pt x="14360" y="2920"/>
                </a:lnTo>
                <a:cubicBezTo>
                  <a:pt x="15302" y="1959"/>
                  <a:pt x="16828" y="1949"/>
                  <a:pt x="17781" y="2891"/>
                </a:cubicBezTo>
                <a:cubicBezTo>
                  <a:pt x="18761" y="3859"/>
                  <a:pt x="18744" y="5490"/>
                  <a:pt x="17779" y="6475"/>
                </a:cubicBezTo>
                <a:lnTo>
                  <a:pt x="11292" y="13102"/>
                </a:lnTo>
                <a:cubicBezTo>
                  <a:pt x="11249" y="13147"/>
                  <a:pt x="11249" y="13220"/>
                  <a:pt x="11292" y="13264"/>
                </a:cubicBezTo>
                <a:lnTo>
                  <a:pt x="12661" y="14662"/>
                </a:lnTo>
                <a:cubicBezTo>
                  <a:pt x="12704" y="14706"/>
                  <a:pt x="12774" y="14706"/>
                  <a:pt x="12817" y="14662"/>
                </a:cubicBezTo>
                <a:lnTo>
                  <a:pt x="19337" y="8002"/>
                </a:lnTo>
                <a:cubicBezTo>
                  <a:pt x="21140" y="6160"/>
                  <a:pt x="21129" y="3156"/>
                  <a:pt x="19304" y="1328"/>
                </a:cubicBezTo>
                <a:cubicBezTo>
                  <a:pt x="18401" y="423"/>
                  <a:pt x="17220" y="-16"/>
                  <a:pt x="16042" y="1"/>
                </a:cubicBezTo>
                <a:close/>
                <a:moveTo>
                  <a:pt x="7941" y="6406"/>
                </a:moveTo>
                <a:cubicBezTo>
                  <a:pt x="7913" y="6406"/>
                  <a:pt x="7886" y="6419"/>
                  <a:pt x="7864" y="6441"/>
                </a:cubicBezTo>
                <a:lnTo>
                  <a:pt x="1387" y="13058"/>
                </a:lnTo>
                <a:cubicBezTo>
                  <a:pt x="-403" y="14886"/>
                  <a:pt x="-460" y="17862"/>
                  <a:pt x="1312" y="19707"/>
                </a:cubicBezTo>
                <a:cubicBezTo>
                  <a:pt x="3102" y="21571"/>
                  <a:pt x="6043" y="21583"/>
                  <a:pt x="7846" y="19740"/>
                </a:cubicBezTo>
                <a:lnTo>
                  <a:pt x="9389" y="18164"/>
                </a:lnTo>
                <a:cubicBezTo>
                  <a:pt x="9432" y="18120"/>
                  <a:pt x="9432" y="18047"/>
                  <a:pt x="9389" y="18003"/>
                </a:cubicBezTo>
                <a:lnTo>
                  <a:pt x="8021" y="16605"/>
                </a:lnTo>
                <a:cubicBezTo>
                  <a:pt x="7977" y="16560"/>
                  <a:pt x="7907" y="16560"/>
                  <a:pt x="7864" y="16605"/>
                </a:cubicBezTo>
                <a:lnTo>
                  <a:pt x="6319" y="18182"/>
                </a:lnTo>
                <a:cubicBezTo>
                  <a:pt x="5379" y="19143"/>
                  <a:pt x="3855" y="19153"/>
                  <a:pt x="2902" y="18212"/>
                </a:cubicBezTo>
                <a:cubicBezTo>
                  <a:pt x="1921" y="17243"/>
                  <a:pt x="1937" y="15613"/>
                  <a:pt x="2902" y="14627"/>
                </a:cubicBezTo>
                <a:lnTo>
                  <a:pt x="9389" y="7999"/>
                </a:lnTo>
                <a:cubicBezTo>
                  <a:pt x="9432" y="7954"/>
                  <a:pt x="9432" y="7883"/>
                  <a:pt x="9389" y="7839"/>
                </a:cubicBezTo>
                <a:lnTo>
                  <a:pt x="8021" y="6441"/>
                </a:lnTo>
                <a:cubicBezTo>
                  <a:pt x="7999" y="6419"/>
                  <a:pt x="7970" y="6406"/>
                  <a:pt x="7941" y="6406"/>
                </a:cubicBezTo>
                <a:close/>
                <a:moveTo>
                  <a:pt x="7764" y="11488"/>
                </a:moveTo>
                <a:cubicBezTo>
                  <a:pt x="7735" y="11488"/>
                  <a:pt x="7706" y="11500"/>
                  <a:pt x="7684" y="11523"/>
                </a:cubicBezTo>
                <a:lnTo>
                  <a:pt x="6316" y="12921"/>
                </a:lnTo>
                <a:cubicBezTo>
                  <a:pt x="6273" y="12965"/>
                  <a:pt x="6273" y="13036"/>
                  <a:pt x="6316" y="13081"/>
                </a:cubicBezTo>
                <a:lnTo>
                  <a:pt x="12793" y="19698"/>
                </a:lnTo>
                <a:cubicBezTo>
                  <a:pt x="14583" y="21526"/>
                  <a:pt x="17497" y="21584"/>
                  <a:pt x="19304" y="19773"/>
                </a:cubicBezTo>
                <a:cubicBezTo>
                  <a:pt x="21129" y="17946"/>
                  <a:pt x="21139" y="14941"/>
                  <a:pt x="19337" y="13099"/>
                </a:cubicBezTo>
                <a:lnTo>
                  <a:pt x="17794" y="11523"/>
                </a:lnTo>
                <a:cubicBezTo>
                  <a:pt x="17750" y="11478"/>
                  <a:pt x="17679" y="11478"/>
                  <a:pt x="17635" y="11523"/>
                </a:cubicBezTo>
                <a:lnTo>
                  <a:pt x="16267" y="12921"/>
                </a:lnTo>
                <a:cubicBezTo>
                  <a:pt x="16223" y="12965"/>
                  <a:pt x="16223" y="13036"/>
                  <a:pt x="16267" y="13081"/>
                </a:cubicBezTo>
                <a:lnTo>
                  <a:pt x="17810" y="14657"/>
                </a:lnTo>
                <a:cubicBezTo>
                  <a:pt x="18751" y="15618"/>
                  <a:pt x="18761" y="17177"/>
                  <a:pt x="17841" y="18151"/>
                </a:cubicBezTo>
                <a:cubicBezTo>
                  <a:pt x="16892" y="19153"/>
                  <a:pt x="15296" y="19135"/>
                  <a:pt x="14331" y="18149"/>
                </a:cubicBezTo>
                <a:lnTo>
                  <a:pt x="7843" y="11523"/>
                </a:lnTo>
                <a:cubicBezTo>
                  <a:pt x="7821" y="11500"/>
                  <a:pt x="7792" y="11488"/>
                  <a:pt x="7764" y="11488"/>
                </a:cubicBezTo>
                <a:close/>
              </a:path>
            </a:pathLst>
          </a:custGeom>
          <a:solidFill>
            <a:schemeClr val="accent4"/>
          </a:solidFill>
          <a:ln w="12700">
            <a:miter lim="400000"/>
          </a:ln>
        </p:spPr>
        <p:txBody>
          <a:bodyPr lIns="50800" tIns="50800" rIns="50800" bIns="50800" anchor="ctr"/>
          <a:lstStyle/>
          <a:p>
            <a:pPr algn="ctr" defTabSz="821531">
              <a:defRPr sz="2200" spc="-44"/>
            </a:pPr>
            <a:endParaRPr/>
          </a:p>
        </p:txBody>
      </p:sp>
      <p:sp>
        <p:nvSpPr>
          <p:cNvPr id="186" name="англ. benchmark – bench (висота) і mark (відмітка)"/>
          <p:cNvSpPr txBox="1"/>
          <p:nvPr/>
        </p:nvSpPr>
        <p:spPr>
          <a:xfrm>
            <a:off x="18937616" y="11952151"/>
            <a:ext cx="4370468" cy="1531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355600">
              <a:spcBef>
                <a:spcPts val="0"/>
              </a:spcBef>
              <a:defRPr sz="3400">
                <a:latin typeface="Times New Roman"/>
                <a:ea typeface="Times New Roman"/>
                <a:cs typeface="Times New Roman"/>
                <a:sym typeface="Times New Roman"/>
              </a:defRPr>
            </a:lvl1pPr>
          </a:lstStyle>
          <a:p>
            <a:r>
              <a:t>англ. benchmark – bench (висота) і mark (відмітка)</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5" fill="hold" grpId="1" nodeType="clickEffect">
                                  <p:stCondLst>
                                    <p:cond delay="0"/>
                                  </p:stCondLst>
                                  <p:iterate>
                                    <p:tmAbs val="0"/>
                                  </p:iterate>
                                  <p:childTnLst>
                                    <p:set>
                                      <p:cBhvr>
                                        <p:cTn id="6" fill="hold"/>
                                        <p:tgtEl>
                                          <p:spTgt spid="185"/>
                                        </p:tgtEl>
                                        <p:attrNameLst>
                                          <p:attrName>style.visibility</p:attrName>
                                        </p:attrNameLst>
                                      </p:cBhvr>
                                      <p:to>
                                        <p:strVal val="visible"/>
                                      </p:to>
                                    </p:set>
                                    <p:animEffect transition="in" filter="blinds(vertical)">
                                      <p:cBhvr>
                                        <p:cTn id="7" dur="1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На сучасному етапі використання бенчмаркінгу завдяки його головному принципу «від кращого до кращого» забезпечило  багатьом фірмам США, Японії, Західної Європи успіх. На жаль, бенчмаркінг в практиці вітчизняних підприємств не настільки поширений, для йог"/>
          <p:cNvSpPr txBox="1">
            <a:spLocks noGrp="1"/>
          </p:cNvSpPr>
          <p:nvPr>
            <p:ph type="body" idx="13"/>
          </p:nvPr>
        </p:nvSpPr>
        <p:spPr>
          <a:xfrm>
            <a:off x="1257300" y="8599448"/>
            <a:ext cx="21869400" cy="56551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355600">
              <a:spcBef>
                <a:spcPts val="0"/>
              </a:spcBef>
              <a:defRPr sz="4000" cap="none" spc="0">
                <a:latin typeface="Times New Roman"/>
                <a:ea typeface="Times New Roman"/>
                <a:cs typeface="Times New Roman"/>
                <a:sym typeface="Times New Roman"/>
              </a:defRPr>
            </a:lvl1pPr>
          </a:lstStyle>
          <a:p>
            <a:r>
              <a:t>На сучасному етапі використання бенчмаркінгу завдяки його головному принципу «від кращого до кращого» забезпечило  багатьом фірмам США, Японії, Західної Європи успіх. На жаль, бенчмаркінг в практиці вітчизняних підприємств не настільки поширений, для його проведення необхідна подальша розробка методичної бази. Майбутня практика застосування бенчмаркінгу вітчизняними підприємствами повинна сприяти вдосконаленню його інструментарію.</a:t>
            </a:r>
          </a:p>
        </p:txBody>
      </p:sp>
      <p:sp>
        <p:nvSpPr>
          <p:cNvPr id="189" name="«Від кращого, до кращого»"/>
          <p:cNvSpPr txBox="1">
            <a:spLocks noGrp="1"/>
          </p:cNvSpPr>
          <p:nvPr>
            <p:ph type="body" sz="half" idx="1"/>
          </p:nvPr>
        </p:nvSpPr>
        <p:spPr>
          <a:xfrm>
            <a:off x="1295400" y="2955347"/>
            <a:ext cx="21869400" cy="4730168"/>
          </a:xfrm>
          <a:prstGeom prst="rect">
            <a:avLst/>
          </a:prstGeom>
        </p:spPr>
        <p:txBody>
          <a:bodyPr/>
          <a:lstStyle>
            <a:lvl1pPr>
              <a:defRPr sz="12700" spc="-254"/>
            </a:lvl1pPr>
          </a:lstStyle>
          <a:p>
            <a:r>
              <a:t>«Від кращого, до кращого»</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6A1BA8E6-1D5E-40E5-92C9-6BBDA9241E35-L0-001.png" descr="6A1BA8E6-1D5E-40E5-92C9-6BBDA9241E35-L0-001.png"/>
          <p:cNvPicPr>
            <a:picLocks noGrp="1" noChangeAspect="1"/>
          </p:cNvPicPr>
          <p:nvPr>
            <p:ph type="pic" idx="13"/>
          </p:nvPr>
        </p:nvPicPr>
        <p:blipFill>
          <a:blip r:embed="rId2">
            <a:extLst/>
          </a:blip>
          <a:srcRect/>
          <a:stretch>
            <a:fillRect/>
          </a:stretch>
        </p:blipFill>
        <p:spPr>
          <a:xfrm>
            <a:off x="13568967" y="2925671"/>
            <a:ext cx="9927630" cy="7422403"/>
          </a:xfrm>
          <a:prstGeom prst="rect">
            <a:avLst/>
          </a:prstGeom>
        </p:spPr>
      </p:pic>
      <p:sp>
        <p:nvSpPr>
          <p:cNvPr id="192" name="1.  Усвідомлення та аналіз деталей власних бізнес-процесів.…"/>
          <p:cNvSpPr txBox="1">
            <a:spLocks noGrp="1"/>
          </p:cNvSpPr>
          <p:nvPr>
            <p:ph type="body" sz="half" idx="1"/>
          </p:nvPr>
        </p:nvSpPr>
        <p:spPr>
          <a:xfrm>
            <a:off x="981791" y="4312795"/>
            <a:ext cx="11442701" cy="9302560"/>
          </a:xfrm>
          <a:prstGeom prst="rect">
            <a:avLst/>
          </a:prstGeom>
        </p:spPr>
        <p:txBody>
          <a:bodyPr>
            <a:normAutofit lnSpcReduction="10000"/>
          </a:bodyPr>
          <a:lstStyle/>
          <a:p>
            <a:pPr defTabSz="256031">
              <a:spcBef>
                <a:spcPts val="0"/>
              </a:spcBef>
              <a:defRPr sz="2520" b="1" i="1">
                <a:latin typeface="Times New Roman"/>
                <a:ea typeface="Times New Roman"/>
                <a:cs typeface="Times New Roman"/>
                <a:sym typeface="Times New Roman"/>
              </a:defRPr>
            </a:pPr>
            <a:r>
              <a:t>1.  Усвідомлення та аналіз деталей власних бізнес-процесів.</a:t>
            </a:r>
          </a:p>
          <a:p>
            <a:pPr defTabSz="256031">
              <a:spcBef>
                <a:spcPts val="0"/>
              </a:spcBef>
              <a:defRPr sz="2520">
                <a:latin typeface="Times New Roman"/>
                <a:ea typeface="Times New Roman"/>
                <a:cs typeface="Times New Roman"/>
                <a:sym typeface="Times New Roman"/>
              </a:defRPr>
            </a:pPr>
            <a:endParaRPr/>
          </a:p>
          <a:p>
            <a:pPr defTabSz="256031">
              <a:spcBef>
                <a:spcPts val="0"/>
              </a:spcBef>
              <a:defRPr sz="2520">
                <a:latin typeface="Times New Roman"/>
                <a:ea typeface="Times New Roman"/>
                <a:cs typeface="Times New Roman"/>
                <a:sym typeface="Times New Roman"/>
              </a:defRPr>
            </a:pPr>
            <a:r>
              <a:t>Своєчасне виявлення недоліків і слабких місць на кожному етапі виробництва дозволяє мінімізувати або усунути негативні внутрішні та зовнішні впливи.</a:t>
            </a:r>
          </a:p>
          <a:p>
            <a:pPr defTabSz="256031">
              <a:spcBef>
                <a:spcPts val="0"/>
              </a:spcBef>
              <a:defRPr sz="2520">
                <a:latin typeface="Times New Roman"/>
                <a:ea typeface="Times New Roman"/>
                <a:cs typeface="Times New Roman"/>
                <a:sym typeface="Times New Roman"/>
              </a:defRPr>
            </a:pPr>
            <a:endParaRPr/>
          </a:p>
          <a:p>
            <a:pPr defTabSz="256031">
              <a:spcBef>
                <a:spcPts val="0"/>
              </a:spcBef>
              <a:defRPr sz="2520" b="1" i="1">
                <a:latin typeface="Times New Roman"/>
                <a:ea typeface="Times New Roman"/>
                <a:cs typeface="Times New Roman"/>
                <a:sym typeface="Times New Roman"/>
              </a:defRPr>
            </a:pPr>
            <a:r>
              <a:t>2.  Аналіз бізнес-процесів інших компаній.</a:t>
            </a:r>
          </a:p>
          <a:p>
            <a:pPr defTabSz="256031">
              <a:spcBef>
                <a:spcPts val="0"/>
              </a:spcBef>
              <a:defRPr sz="2520" b="1" i="1">
                <a:latin typeface="Times New Roman"/>
                <a:ea typeface="Times New Roman"/>
                <a:cs typeface="Times New Roman"/>
                <a:sym typeface="Times New Roman"/>
              </a:defRPr>
            </a:pPr>
            <a:endParaRPr/>
          </a:p>
          <a:p>
            <a:pPr defTabSz="256031">
              <a:spcBef>
                <a:spcPts val="0"/>
              </a:spcBef>
              <a:defRPr sz="2520">
                <a:latin typeface="Times New Roman"/>
                <a:ea typeface="Times New Roman"/>
                <a:cs typeface="Times New Roman"/>
                <a:sym typeface="Times New Roman"/>
              </a:defRPr>
            </a:pPr>
            <a:r>
              <a:t>Як відомо, успіх досягається важкою працею та значними зусиллями. Секретами успіху ділитися ніхто не бажає, тому комерційні таємниці оберігаються дуже ретельно від конкурентів.  Утім  проаналізувати динаміку конкретних економічних показників, відстежити схему збуту, формальну організацію тощо завжди можливо.</a:t>
            </a:r>
          </a:p>
          <a:p>
            <a:pPr defTabSz="256031">
              <a:spcBef>
                <a:spcPts val="0"/>
              </a:spcBef>
              <a:defRPr sz="2520">
                <a:latin typeface="Times New Roman"/>
                <a:ea typeface="Times New Roman"/>
                <a:cs typeface="Times New Roman"/>
                <a:sym typeface="Times New Roman"/>
              </a:defRPr>
            </a:pPr>
            <a:endParaRPr/>
          </a:p>
          <a:p>
            <a:pPr defTabSz="256031">
              <a:spcBef>
                <a:spcPts val="0"/>
              </a:spcBef>
              <a:defRPr sz="2520" b="1" i="1">
                <a:latin typeface="Times New Roman"/>
                <a:ea typeface="Times New Roman"/>
                <a:cs typeface="Times New Roman"/>
                <a:sym typeface="Times New Roman"/>
              </a:defRPr>
            </a:pPr>
            <a:r>
              <a:t>3.  Порівняння результатів своїх процесів з результатами досліджуваних фірм.</a:t>
            </a:r>
          </a:p>
          <a:p>
            <a:pPr defTabSz="256031">
              <a:spcBef>
                <a:spcPts val="0"/>
              </a:spcBef>
              <a:defRPr sz="2520">
                <a:latin typeface="Times New Roman"/>
                <a:ea typeface="Times New Roman"/>
                <a:cs typeface="Times New Roman"/>
                <a:sym typeface="Times New Roman"/>
              </a:defRPr>
            </a:pPr>
            <a:endParaRPr/>
          </a:p>
          <a:p>
            <a:pPr defTabSz="256031">
              <a:spcBef>
                <a:spcPts val="0"/>
              </a:spcBef>
              <a:defRPr sz="2520">
                <a:latin typeface="Times New Roman"/>
                <a:ea typeface="Times New Roman"/>
                <a:cs typeface="Times New Roman"/>
                <a:sym typeface="Times New Roman"/>
              </a:defRPr>
            </a:pPr>
            <a:r>
              <a:t>Ідентифікація чинників, які зумовлюють відставання досліджуваного підприємства від лідера, дає можливість розробити рекомендації щодо скорочення відриву.</a:t>
            </a:r>
          </a:p>
          <a:p>
            <a:pPr defTabSz="256031">
              <a:spcBef>
                <a:spcPts val="0"/>
              </a:spcBef>
              <a:defRPr sz="2520">
                <a:latin typeface="Times New Roman"/>
                <a:ea typeface="Times New Roman"/>
                <a:cs typeface="Times New Roman"/>
                <a:sym typeface="Times New Roman"/>
              </a:defRPr>
            </a:pPr>
            <a:endParaRPr/>
          </a:p>
          <a:p>
            <a:pPr defTabSz="256031">
              <a:spcBef>
                <a:spcPts val="0"/>
              </a:spcBef>
              <a:defRPr sz="2520" b="1" i="1">
                <a:latin typeface="Times New Roman"/>
                <a:ea typeface="Times New Roman"/>
                <a:cs typeface="Times New Roman"/>
                <a:sym typeface="Times New Roman"/>
              </a:defRPr>
            </a:pPr>
            <a:r>
              <a:t>4.  Запровадження якісних і (або) кількісних змін для подолання відставання.</a:t>
            </a:r>
          </a:p>
          <a:p>
            <a:pPr defTabSz="256031">
              <a:spcBef>
                <a:spcPts val="0"/>
              </a:spcBef>
              <a:defRPr sz="2520">
                <a:latin typeface="Times New Roman"/>
                <a:ea typeface="Times New Roman"/>
                <a:cs typeface="Times New Roman"/>
                <a:sym typeface="Times New Roman"/>
              </a:defRPr>
            </a:pPr>
            <a:endParaRPr/>
          </a:p>
          <a:p>
            <a:pPr defTabSz="256031">
              <a:spcBef>
                <a:spcPts val="0"/>
              </a:spcBef>
              <a:defRPr sz="2520">
                <a:latin typeface="Times New Roman"/>
                <a:ea typeface="Times New Roman"/>
                <a:cs typeface="Times New Roman"/>
                <a:sym typeface="Times New Roman"/>
              </a:defRPr>
            </a:pPr>
            <a:r>
              <a:t>Проведення змін вимагає значних фінансових інвестицій, залучення фахівців або перепідготовки власних співробітників, опанування новими технологіями, впровадження сучасних методик управління та прийняття рішень.</a:t>
            </a:r>
          </a:p>
        </p:txBody>
      </p:sp>
      <p:sp>
        <p:nvSpPr>
          <p:cNvPr id="193" name="Особливості застосування бенчмаркетингу"/>
          <p:cNvSpPr txBox="1">
            <a:spLocks noGrp="1"/>
          </p:cNvSpPr>
          <p:nvPr>
            <p:ph type="title"/>
          </p:nvPr>
        </p:nvSpPr>
        <p:spPr>
          <a:xfrm>
            <a:off x="863458" y="1495552"/>
            <a:ext cx="11679368" cy="1497095"/>
          </a:xfrm>
          <a:prstGeom prst="rect">
            <a:avLst/>
          </a:prstGeom>
        </p:spPr>
        <p:txBody>
          <a:bodyPr/>
          <a:lstStyle>
            <a:lvl1pPr defTabSz="337820">
              <a:lnSpc>
                <a:spcPct val="100000"/>
              </a:lnSpc>
              <a:defRPr sz="4940" b="0" cap="none" spc="0">
                <a:latin typeface="Times New Roman"/>
                <a:ea typeface="Times New Roman"/>
                <a:cs typeface="Times New Roman"/>
                <a:sym typeface="Times New Roman"/>
              </a:defRPr>
            </a:lvl1pPr>
          </a:lstStyle>
          <a:p>
            <a:r>
              <a:t>Особливості застосування бенчмаркетингу</a:t>
            </a:r>
          </a:p>
        </p:txBody>
      </p:sp>
      <p:sp>
        <p:nvSpPr>
          <p:cNvPr id="194" name="Застосування бенчмаркетнгу можна звести до 4-х послідовних дій, а саме:"/>
          <p:cNvSpPr txBox="1">
            <a:spLocks noGrp="1"/>
          </p:cNvSpPr>
          <p:nvPr>
            <p:ph type="body" idx="15"/>
          </p:nvPr>
        </p:nvSpPr>
        <p:spPr>
          <a:xfrm>
            <a:off x="1069854" y="2646819"/>
            <a:ext cx="10815483" cy="123411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355600">
              <a:defRPr sz="3500" cap="none" spc="0">
                <a:latin typeface="Times New Roman"/>
                <a:ea typeface="Times New Roman"/>
                <a:cs typeface="Times New Roman"/>
                <a:sym typeface="Times New Roman"/>
              </a:defRPr>
            </a:lvl1pPr>
          </a:lstStyle>
          <a:p>
            <a:r>
              <a:t>Застосування бенчмаркетнгу можна звести до 4-х послідовних дій, а саме:</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Переваги від застосування бенчмаркетингу"/>
          <p:cNvSpPr txBox="1">
            <a:spLocks noGrp="1"/>
          </p:cNvSpPr>
          <p:nvPr>
            <p:ph type="title"/>
          </p:nvPr>
        </p:nvSpPr>
        <p:spPr>
          <a:xfrm>
            <a:off x="4497358" y="1574364"/>
            <a:ext cx="21869401" cy="1778001"/>
          </a:xfrm>
          <a:prstGeom prst="rect">
            <a:avLst/>
          </a:prstGeom>
        </p:spPr>
        <p:txBody>
          <a:bodyPr/>
          <a:lstStyle>
            <a:lvl1pPr defTabSz="355600">
              <a:lnSpc>
                <a:spcPct val="100000"/>
              </a:lnSpc>
              <a:defRPr sz="6000" cap="none" spc="0">
                <a:latin typeface="Times New Roman"/>
                <a:ea typeface="Times New Roman"/>
                <a:cs typeface="Times New Roman"/>
                <a:sym typeface="Times New Roman"/>
              </a:defRPr>
            </a:lvl1pPr>
          </a:lstStyle>
          <a:p>
            <a:r>
              <a:t>Переваги від застосування бенчмаркетингу</a:t>
            </a:r>
          </a:p>
        </p:txBody>
      </p:sp>
      <p:graphicFrame>
        <p:nvGraphicFramePr>
          <p:cNvPr id="197" name="2D‑кольцевая диаграмма"/>
          <p:cNvGraphicFramePr/>
          <p:nvPr/>
        </p:nvGraphicFramePr>
        <p:xfrm>
          <a:off x="8940326" y="6063634"/>
          <a:ext cx="5034281" cy="5034281"/>
        </p:xfrm>
        <a:graphic>
          <a:graphicData uri="http://schemas.openxmlformats.org/drawingml/2006/chart">
            <c:chart xmlns:c="http://schemas.openxmlformats.org/drawingml/2006/chart" xmlns:r="http://schemas.openxmlformats.org/officeDocument/2006/relationships" r:id="rId2"/>
          </a:graphicData>
        </a:graphic>
      </p:graphicFrame>
      <p:sp>
        <p:nvSpPr>
          <p:cNvPr id="198" name="Можливість коригування параметрів функціонування підприємства відповідно до вимог ринку"/>
          <p:cNvSpPr txBox="1"/>
          <p:nvPr/>
        </p:nvSpPr>
        <p:spPr>
          <a:xfrm>
            <a:off x="14965691" y="6256535"/>
            <a:ext cx="8181840" cy="18707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355600">
              <a:spcBef>
                <a:spcPts val="0"/>
              </a:spcBef>
              <a:defRPr>
                <a:latin typeface="Times New Roman"/>
                <a:ea typeface="Times New Roman"/>
                <a:cs typeface="Times New Roman"/>
                <a:sym typeface="Times New Roman"/>
              </a:defRPr>
            </a:lvl1pPr>
          </a:lstStyle>
          <a:p>
            <a:r>
              <a:t>Можливість коригування параметрів функціонування підприємства відповідно до вимог ринку</a:t>
            </a:r>
          </a:p>
        </p:txBody>
      </p:sp>
      <p:sp>
        <p:nvSpPr>
          <p:cNvPr id="199" name="Можливість планомірного визначення та усунення слабких місць, що перешкоджають розвитку підприємства"/>
          <p:cNvSpPr txBox="1"/>
          <p:nvPr/>
        </p:nvSpPr>
        <p:spPr>
          <a:xfrm>
            <a:off x="13956393" y="10801391"/>
            <a:ext cx="7602418" cy="2467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355600">
              <a:spcBef>
                <a:spcPts val="0"/>
              </a:spcBef>
              <a:defRPr>
                <a:latin typeface="Times New Roman"/>
                <a:ea typeface="Times New Roman"/>
                <a:cs typeface="Times New Roman"/>
                <a:sym typeface="Times New Roman"/>
              </a:defRPr>
            </a:lvl1pPr>
          </a:lstStyle>
          <a:p>
            <a:r>
              <a:t>Можливість планомірного визначення та усунення слабких місць, що перешкоджають розвитку підприємства</a:t>
            </a:r>
          </a:p>
        </p:txBody>
      </p:sp>
      <p:sp>
        <p:nvSpPr>
          <p:cNvPr id="200" name="Перейняття…"/>
          <p:cNvSpPr txBox="1"/>
          <p:nvPr/>
        </p:nvSpPr>
        <p:spPr>
          <a:xfrm>
            <a:off x="3139518" y="10570189"/>
            <a:ext cx="5455867" cy="18707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355600">
              <a:spcBef>
                <a:spcPts val="0"/>
              </a:spcBef>
              <a:defRPr>
                <a:latin typeface="Times New Roman"/>
                <a:ea typeface="Times New Roman"/>
                <a:cs typeface="Times New Roman"/>
                <a:sym typeface="Times New Roman"/>
              </a:defRPr>
            </a:pPr>
            <a:r>
              <a:t>Перейняття</a:t>
            </a:r>
          </a:p>
          <a:p>
            <a:pPr defTabSz="355600">
              <a:spcBef>
                <a:spcPts val="0"/>
              </a:spcBef>
              <a:defRPr>
                <a:latin typeface="Times New Roman"/>
                <a:ea typeface="Times New Roman"/>
                <a:cs typeface="Times New Roman"/>
                <a:sym typeface="Times New Roman"/>
              </a:defRPr>
            </a:pPr>
            <a:r>
              <a:t>найкращих методів для подальшого розвитку</a:t>
            </a:r>
          </a:p>
        </p:txBody>
      </p:sp>
      <p:sp>
        <p:nvSpPr>
          <p:cNvPr id="201" name="Досягнення підвищення ступеня задоволеності кінцевих споживачів"/>
          <p:cNvSpPr txBox="1"/>
          <p:nvPr/>
        </p:nvSpPr>
        <p:spPr>
          <a:xfrm>
            <a:off x="1214636" y="7645414"/>
            <a:ext cx="5957951" cy="18707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355600">
              <a:spcBef>
                <a:spcPts val="0"/>
              </a:spcBef>
              <a:defRPr>
                <a:latin typeface="Times New Roman"/>
                <a:ea typeface="Times New Roman"/>
                <a:cs typeface="Times New Roman"/>
                <a:sym typeface="Times New Roman"/>
              </a:defRPr>
            </a:lvl1pPr>
          </a:lstStyle>
          <a:p>
            <a:r>
              <a:t>Досягнення підвищення ступеня задоволеності кінцевих споживачів</a:t>
            </a:r>
          </a:p>
        </p:txBody>
      </p:sp>
      <p:sp>
        <p:nvSpPr>
          <p:cNvPr id="202" name="Набуття переваг  у конкурентній боротьбі"/>
          <p:cNvSpPr txBox="1"/>
          <p:nvPr/>
        </p:nvSpPr>
        <p:spPr>
          <a:xfrm>
            <a:off x="3164709" y="4320527"/>
            <a:ext cx="6098894" cy="12738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355600">
              <a:spcBef>
                <a:spcPts val="0"/>
              </a:spcBef>
              <a:defRPr>
                <a:latin typeface="Times New Roman"/>
                <a:ea typeface="Times New Roman"/>
                <a:cs typeface="Times New Roman"/>
                <a:sym typeface="Times New Roman"/>
              </a:defRPr>
            </a:lvl1pPr>
          </a:lstStyle>
          <a:p>
            <a:r>
              <a:t>Набуття переваг  у конкурентній боротьбі</a:t>
            </a:r>
          </a:p>
        </p:txBody>
      </p:sp>
      <p:sp>
        <p:nvSpPr>
          <p:cNvPr id="203" name="Мотивація співробітників"/>
          <p:cNvSpPr txBox="1"/>
          <p:nvPr/>
        </p:nvSpPr>
        <p:spPr>
          <a:xfrm>
            <a:off x="8851412" y="3656779"/>
            <a:ext cx="5706270" cy="676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355600">
              <a:spcBef>
                <a:spcPts val="0"/>
              </a:spcBef>
              <a:defRPr>
                <a:latin typeface="Times New Roman"/>
                <a:ea typeface="Times New Roman"/>
                <a:cs typeface="Times New Roman"/>
                <a:sym typeface="Times New Roman"/>
              </a:defRPr>
            </a:lvl1pPr>
          </a:lstStyle>
          <a:p>
            <a:r>
              <a:t>Мотивація співробітників</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0" fill="hold" grpId="1" nodeType="clickEffect">
                                  <p:stCondLst>
                                    <p:cond delay="0"/>
                                  </p:stCondLst>
                                  <p:iterate>
                                    <p:tmAbs val="0"/>
                                  </p:iterate>
                                  <p:childTnLst>
                                    <p:set>
                                      <p:cBhvr>
                                        <p:cTn id="6" fill="hold"/>
                                        <p:tgtEl>
                                          <p:spTgt spid="197"/>
                                        </p:tgtEl>
                                        <p:attrNameLst>
                                          <p:attrName>style.visibility</p:attrName>
                                        </p:attrNameLst>
                                      </p:cBhvr>
                                      <p:to>
                                        <p:strVal val="visible"/>
                                      </p:to>
                                    </p:set>
                                    <p:anim calcmode="lin" valueType="num">
                                      <p:cBhvr>
                                        <p:cTn id="7" dur="1000" fill="hold"/>
                                        <p:tgtEl>
                                          <p:spTgt spid="197"/>
                                        </p:tgtEl>
                                        <p:attrNameLst>
                                          <p:attrName>ppt_w</p:attrName>
                                        </p:attrNameLst>
                                      </p:cBhvr>
                                      <p:tavLst>
                                        <p:tav tm="0">
                                          <p:val>
                                            <p:fltVal val="0"/>
                                          </p:val>
                                        </p:tav>
                                        <p:tav tm="100000">
                                          <p:val>
                                            <p:strVal val="#ppt_w"/>
                                          </p:val>
                                        </p:tav>
                                      </p:tavLst>
                                    </p:anim>
                                    <p:anim calcmode="lin" valueType="num">
                                      <p:cBhvr>
                                        <p:cTn id="8" dur="1000" fill="hold"/>
                                        <p:tgtEl>
                                          <p:spTgt spid="197"/>
                                        </p:tgtEl>
                                        <p:attrNameLst>
                                          <p:attrName>ppt_h</p:attrName>
                                        </p:attrNameLst>
                                      </p:cBhvr>
                                      <p:tavLst>
                                        <p:tav tm="0">
                                          <p:val>
                                            <p:fltVal val="0"/>
                                          </p:val>
                                        </p:tav>
                                        <p:tav tm="100000">
                                          <p:val>
                                            <p:strVal val="#ppt_h"/>
                                          </p:val>
                                        </p:tav>
                                      </p:tavLst>
                                    </p:anim>
                                    <p:anim calcmode="lin" valueType="num">
                                      <p:cBhvr>
                                        <p:cTn id="9" dur="1000" fill="hold"/>
                                        <p:tgtEl>
                                          <p:spTgt spid="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сприйняття бенчмаркінгу як «перевірки» підприємства;…"/>
          <p:cNvSpPr txBox="1">
            <a:spLocks noGrp="1"/>
          </p:cNvSpPr>
          <p:nvPr>
            <p:ph type="body" idx="14"/>
          </p:nvPr>
        </p:nvSpPr>
        <p:spPr>
          <a:xfrm>
            <a:off x="70834" y="4617340"/>
            <a:ext cx="21869401" cy="765162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2105025" lvl="2" indent="-809625" defTabSz="355600">
              <a:buClr>
                <a:srgbClr val="000000"/>
              </a:buClr>
              <a:buSzPct val="200000"/>
              <a:buChar char="•"/>
              <a:defRPr sz="5000" cap="none" spc="0">
                <a:latin typeface="Times New Roman"/>
                <a:ea typeface="Times New Roman"/>
                <a:cs typeface="Times New Roman"/>
                <a:sym typeface="Times New Roman"/>
              </a:defRPr>
            </a:pPr>
            <a:r>
              <a:t>сприйняття бенчмаркінгу як «перевірки» підприємства;</a:t>
            </a:r>
          </a:p>
          <a:p>
            <a:pPr marL="2105025" lvl="2" indent="-809625" defTabSz="355600">
              <a:buClr>
                <a:srgbClr val="000000"/>
              </a:buClr>
              <a:buSzPct val="200000"/>
              <a:buChar char="•"/>
              <a:defRPr sz="5000" cap="none" spc="0">
                <a:latin typeface="Times New Roman"/>
                <a:ea typeface="Times New Roman"/>
                <a:cs typeface="Times New Roman"/>
                <a:sym typeface="Times New Roman"/>
              </a:defRPr>
            </a:pPr>
            <a:r>
              <a:t>часові обмеження;</a:t>
            </a:r>
          </a:p>
          <a:p>
            <a:pPr marL="2105025" lvl="2" indent="-809625" defTabSz="355600">
              <a:buClr>
                <a:srgbClr val="000000"/>
              </a:buClr>
              <a:buSzPct val="200000"/>
              <a:buChar char="•"/>
              <a:defRPr sz="5000" cap="none" spc="0">
                <a:latin typeface="Times New Roman"/>
                <a:ea typeface="Times New Roman"/>
                <a:cs typeface="Times New Roman"/>
                <a:sym typeface="Times New Roman"/>
              </a:defRPr>
            </a:pPr>
            <a:r>
              <a:t>нестача управлінських та професійних кадрів;</a:t>
            </a:r>
          </a:p>
          <a:p>
            <a:pPr marL="2105025" lvl="2" indent="-809625" defTabSz="355600">
              <a:buClr>
                <a:srgbClr val="000000"/>
              </a:buClr>
              <a:buSzPct val="200000"/>
              <a:buChar char="•"/>
              <a:defRPr sz="5000" cap="none" spc="0">
                <a:latin typeface="Times New Roman"/>
                <a:ea typeface="Times New Roman"/>
                <a:cs typeface="Times New Roman"/>
                <a:sym typeface="Times New Roman"/>
              </a:defRPr>
            </a:pPr>
            <a:r>
              <a:t>недоступність чи важкодоступність інформації для аналізу;</a:t>
            </a:r>
          </a:p>
          <a:p>
            <a:pPr marL="2105025" lvl="2" indent="-809625" defTabSz="355600">
              <a:buClr>
                <a:srgbClr val="000000"/>
              </a:buClr>
              <a:buSzPct val="200000"/>
              <a:buChar char="•"/>
              <a:defRPr sz="5000" cap="none" spc="0">
                <a:latin typeface="Times New Roman"/>
                <a:ea typeface="Times New Roman"/>
                <a:cs typeface="Times New Roman"/>
                <a:sym typeface="Times New Roman"/>
              </a:defRPr>
            </a:pPr>
            <a:r>
              <a:t>недосконалість планування процесу бенчмаркінгу;</a:t>
            </a:r>
          </a:p>
          <a:p>
            <a:pPr marL="2105025" lvl="2" indent="-809625" defTabSz="355600">
              <a:buClr>
                <a:srgbClr val="000000"/>
              </a:buClr>
              <a:buSzPct val="200000"/>
              <a:buChar char="•"/>
              <a:defRPr sz="5000" cap="none" spc="0">
                <a:latin typeface="Times New Roman"/>
                <a:ea typeface="Times New Roman"/>
                <a:cs typeface="Times New Roman"/>
                <a:sym typeface="Times New Roman"/>
              </a:defRPr>
            </a:pPr>
            <a:r>
              <a:t>відсутність реальної практики бенчмаркінгу.</a:t>
            </a:r>
          </a:p>
        </p:txBody>
      </p:sp>
      <p:sp>
        <p:nvSpPr>
          <p:cNvPr id="206" name="Разом з тим можна виділити низку проблем, які стоять на заваді успішного проведення бенчмаркінгу:"/>
          <p:cNvSpPr txBox="1">
            <a:spLocks noGrp="1"/>
          </p:cNvSpPr>
          <p:nvPr>
            <p:ph type="title"/>
          </p:nvPr>
        </p:nvSpPr>
        <p:spPr>
          <a:prstGeom prst="rect">
            <a:avLst/>
          </a:prstGeom>
        </p:spPr>
        <p:txBody>
          <a:bodyPr>
            <a:normAutofit fontScale="90000"/>
          </a:bodyPr>
          <a:lstStyle/>
          <a:p>
            <a:pPr defTabSz="348488">
              <a:lnSpc>
                <a:spcPct val="100000"/>
              </a:lnSpc>
              <a:defRPr sz="5880" b="0" cap="none" spc="0">
                <a:latin typeface="Times New Roman"/>
                <a:ea typeface="Times New Roman"/>
                <a:cs typeface="Times New Roman"/>
                <a:sym typeface="Times New Roman"/>
              </a:defRPr>
            </a:pPr>
            <a:r>
              <a:t>Разом з тим можна виділити низку </a:t>
            </a:r>
            <a:r>
              <a:rPr b="1"/>
              <a:t>проблем</a:t>
            </a:r>
            <a:r>
              <a:t>, які стоять на заваді успішного проведення бенчмаркінгу:</a:t>
            </a:r>
          </a:p>
        </p:txBody>
      </p:sp>
      <p:pic>
        <p:nvPicPr>
          <p:cNvPr id="207" name="Изображение" descr="Изображение"/>
          <p:cNvPicPr>
            <a:picLocks noChangeAspect="1"/>
          </p:cNvPicPr>
          <p:nvPr/>
        </p:nvPicPr>
        <p:blipFill>
          <a:blip r:embed="rId2">
            <a:extLst/>
          </a:blip>
          <a:srcRect t="6053"/>
          <a:stretch>
            <a:fillRect/>
          </a:stretch>
        </p:blipFill>
        <p:spPr>
          <a:xfrm>
            <a:off x="18213330" y="9612882"/>
            <a:ext cx="5868276" cy="4121843"/>
          </a:xfrm>
          <a:prstGeom prst="rect">
            <a:avLst/>
          </a:prstGeom>
          <a:ln w="12700">
            <a:miter lim="400000"/>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Avenir Next Regular"/>
        <a:ea typeface="Avenir Next Regular"/>
        <a:cs typeface="Avenir Next Regular"/>
      </a:majorFont>
      <a:minorFont>
        <a:latin typeface="Avenir Next Regular"/>
        <a:ea typeface="Avenir Next Regular"/>
        <a:cs typeface="Avenir Next Regular"/>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rgbClr val="FFFFFF"/>
            </a:solidFill>
            <a:effectLst/>
            <a:uFillTx/>
            <a:latin typeface="Avenir Next Demi Bold"/>
            <a:ea typeface="Avenir Next Demi Bold"/>
            <a:cs typeface="Avenir Next Demi Bold"/>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3300"/>
          </a:spcBef>
          <a:spcAft>
            <a:spcPts val="0"/>
          </a:spcAft>
          <a:buClrTx/>
          <a:buSzTx/>
          <a:buFontTx/>
          <a:buNone/>
          <a:tabLst/>
          <a:defRPr kumimoji="0" sz="4000" b="0" i="0" u="none" strike="noStrike" cap="none" spc="0" normalizeH="0" baseline="0">
            <a:ln>
              <a:noFill/>
            </a:ln>
            <a:solidFill>
              <a:srgbClr val="000000"/>
            </a:solidFill>
            <a:effectLst/>
            <a:uFillTx/>
            <a:latin typeface="Avenir Next Demi Bold"/>
            <a:ea typeface="Avenir Next Demi Bold"/>
            <a:cs typeface="Avenir Next Demi Bold"/>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Avenir Next Regular"/>
        <a:ea typeface="Avenir Next Regular"/>
        <a:cs typeface="Avenir Next Regular"/>
      </a:majorFont>
      <a:minorFont>
        <a:latin typeface="Avenir Next Regular"/>
        <a:ea typeface="Avenir Next Regular"/>
        <a:cs typeface="Avenir Next Regular"/>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rgbClr val="FFFFFF"/>
            </a:solidFill>
            <a:effectLst/>
            <a:uFillTx/>
            <a:latin typeface="Avenir Next Demi Bold"/>
            <a:ea typeface="Avenir Next Demi Bold"/>
            <a:cs typeface="Avenir Next Demi Bold"/>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3300"/>
          </a:spcBef>
          <a:spcAft>
            <a:spcPts val="0"/>
          </a:spcAft>
          <a:buClrTx/>
          <a:buSzTx/>
          <a:buFontTx/>
          <a:buNone/>
          <a:tabLst/>
          <a:defRPr kumimoji="0" sz="4000" b="0" i="0" u="none" strike="noStrike" cap="none" spc="0" normalizeH="0" baseline="0">
            <a:ln>
              <a:noFill/>
            </a:ln>
            <a:solidFill>
              <a:srgbClr val="000000"/>
            </a:solidFill>
            <a:effectLst/>
            <a:uFillTx/>
            <a:latin typeface="Avenir Next Demi Bold"/>
            <a:ea typeface="Avenir Next Demi Bold"/>
            <a:cs typeface="Avenir Next Demi Bold"/>
            <a:sym typeface="Avenir Next Demi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374</Words>
  <Application>Microsoft Office PowerPoint</Application>
  <PresentationFormat>Произвольный</PresentationFormat>
  <Paragraphs>59</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27_Showcase</vt:lpstr>
      <vt:lpstr>Теоретичні основи бенчмаркетингу</vt:lpstr>
      <vt:lpstr>Сутність маркетингової діяльності. Актуальність і практична значущість маркетингових досліджень</vt:lpstr>
      <vt:lpstr>Презентация PowerPoint</vt:lpstr>
      <vt:lpstr>Бенчмаркетинг як сучасний напрям маркетингу</vt:lpstr>
      <vt:lpstr>Презентация PowerPoint</vt:lpstr>
      <vt:lpstr>Особливості застосування бенчмаркетингу</vt:lpstr>
      <vt:lpstr>Переваги від застосування бенчмаркетингу</vt:lpstr>
      <vt:lpstr>Разом з тим можна виділити низку проблем, які стоять на заваді успішного проведення бенчмаркінгу: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Теоретичні основи бенчмаркетингу</dc:title>
  <dc:creator>admin</dc:creator>
  <cp:lastModifiedBy>RePack by Diakov</cp:lastModifiedBy>
  <cp:revision>2</cp:revision>
  <dcterms:modified xsi:type="dcterms:W3CDTF">2020-04-19T13:10:58Z</dcterms:modified>
</cp:coreProperties>
</file>