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‹#›</a:t>
            </a:fld>
            <a:endParaRPr lang="ru-U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79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1069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9372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‹#›</a:t>
            </a:fld>
            <a:endParaRPr lang="ru-U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3714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6635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‹#›</a:t>
            </a:fld>
            <a:endParaRPr lang="ru-U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4584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8128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5634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2024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8947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4842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3902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9669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97118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5497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6463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784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9D0FE28-2B89-432A-9115-7C8C37E605AA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14FC3A9-7AD6-4B71-AC2B-49E6953DE76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809113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15E0DC-201D-4B74-924F-F15FFC630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571696"/>
            <a:ext cx="10863774" cy="2281600"/>
          </a:xfrm>
        </p:spPr>
        <p:txBody>
          <a:bodyPr anchor="ctr">
            <a:normAutofit/>
          </a:bodyPr>
          <a:lstStyle/>
          <a:p>
            <a:pPr algn="ctr"/>
            <a:r>
              <a:rPr lang="uk-UA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Фізкультурно-спортивні споруди та обладнання</a:t>
            </a:r>
            <a:endParaRPr lang="ru-UA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A0FF52-5349-412E-8B4A-312F86E29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3535624"/>
            <a:ext cx="10863774" cy="2466970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</a:t>
            </a:r>
            <a:r>
              <a:rPr lang="uk-UA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Освітній компонент  </a:t>
            </a:r>
          </a:p>
          <a:p>
            <a:pPr algn="ctr"/>
            <a:r>
              <a:rPr lang="uk-UA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циклу професійної підготовки освітньої програми (ППОП7)</a:t>
            </a:r>
          </a:p>
          <a:p>
            <a:pPr algn="ctr"/>
            <a:r>
              <a:rPr lang="uk-UA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викладається для здобувачів ступеня вищої освіти бакалавра спеціальності 014 «Середня освіта» предметної спеціальності </a:t>
            </a:r>
          </a:p>
          <a:p>
            <a:pPr algn="ctr"/>
            <a:r>
              <a:rPr lang="uk-UA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014.11 «Середня освіта (Фізична культура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190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4C4B13-47CA-4DA3-AEFC-C2AD33E52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84423" y="1150423"/>
            <a:ext cx="6857999" cy="4557155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42354B0-3790-48F2-8AF4-9F238CF4B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728" y="475771"/>
            <a:ext cx="6660485" cy="5659558"/>
          </a:xfrm>
        </p:spPr>
        <p:txBody>
          <a:bodyPr anchor="ctr">
            <a:normAutofit/>
          </a:bodyPr>
          <a:lstStyle/>
          <a:p>
            <a:pPr algn="ctr"/>
            <a:r>
              <a:rPr lang="uk-UA" sz="2800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ОРЛОВ АНАТОЛІЙ АНАТОЛІЙОВИЧ</a:t>
            </a:r>
            <a:br>
              <a:rPr lang="uk-UA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b="1" i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ФІЛОСОФІЇ </a:t>
            </a:r>
            <a:r>
              <a:rPr lang="en-US" sz="1600" b="1" i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PHD </a:t>
            </a:r>
            <a:br>
              <a:rPr lang="uk-UA" sz="1600" b="1" i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b="1" i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ЗІ СПЕЦІАЛЬНОСТІ 017 ФІЗИЧНА КУЛЬТУРА І СПОРТ</a:t>
            </a:r>
            <a:br>
              <a:rPr lang="uk-UA" sz="1600" b="1" i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b="1" i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КАФЕДРИ ТЕОРІЇ ТА МЕТОДИКИ ФІЗИЧНОЇ КУЛЬТУРИ І СПОРТУ </a:t>
            </a:r>
            <a:br>
              <a:rPr lang="uk-UA" sz="1600" b="1" i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b="1" i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ЗАПОРІЗЬКОГО НАЦІОНАЛЬНОГО УНІВЕРСИТЕТУ. </a:t>
            </a:r>
            <a:br>
              <a:rPr lang="uk-UA" sz="12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Заслужений тренер України з важкої атлетики. </a:t>
            </a:r>
            <a:br>
              <a:rPr lang="uk-UA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 спорту України з важкої атлетики. </a:t>
            </a:r>
            <a:br>
              <a:rPr lang="uk-UA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Суддя національної категорії з важкої атлетики</a:t>
            </a:r>
            <a:r>
              <a:rPr lang="uk-UA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uk-UA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dirty="0"/>
            </a:br>
            <a:r>
              <a:rPr lang="en-US" sz="1600" b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ORLOV105@UKR.NET</a:t>
            </a:r>
            <a:br>
              <a:rPr lang="en-US" sz="1600" b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b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(061) 228-75-18 (КАФЕДРА)</a:t>
            </a:r>
            <a:br>
              <a:rPr lang="uk-UA" sz="1600" b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b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 ЗАСОБИ ЗВ’ЯЗКУ: ПРИВАТНІ ПОВІДОМЛЕННЯ В </a:t>
            </a:r>
            <a:r>
              <a:rPr lang="en-US" sz="1600" b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br>
              <a:rPr lang="en-US" sz="1600" b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b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КАФЕДРА: ТЕОРІЇ І МЕТОДИКИ ФІЗИЧНОЇ КУЛЬТУРИ І СПОРТУ, ВУЛ. ДНІПРОВСЬКА, 33, 4 КОРПУС, АУД. № 303</a:t>
            </a:r>
            <a:br>
              <a:rPr lang="uk-UA" sz="1600" b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UA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62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95CC75-CDA4-4A0C-8AB7-E6A7A12AF892}"/>
              </a:ext>
            </a:extLst>
          </p:cNvPr>
          <p:cNvSpPr txBox="1"/>
          <p:nvPr/>
        </p:nvSpPr>
        <p:spPr>
          <a:xfrm>
            <a:off x="232117" y="484724"/>
            <a:ext cx="1172776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28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Метою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викладання навчальної дисципліни «Фізкультурно-спортивні споруди та обладнання» є вивчення загальних основ проектування, будівництва, ремонту, експлуатації та обладнання спортивних споруд, призначених для занять спортом, масових спортивно-оздоровчих заходів за місцем проживання, в закладах освіти, спортивних клубах, у місцях відпочинку тощо.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9522C9-4D07-43CE-AEA7-5F912B9FCC35}"/>
              </a:ext>
            </a:extLst>
          </p:cNvPr>
          <p:cNvSpPr txBox="1"/>
          <p:nvPr/>
        </p:nvSpPr>
        <p:spPr>
          <a:xfrm>
            <a:off x="344659" y="3429000"/>
            <a:ext cx="1172776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 курс охоплює теоретичний аналіз проблем функціонування матеріально-технічної бази фізичної культури і спорту; базові знання про спортивні споруди, обладнання та інвентар, які застосовувати у практичній діяльності в сфері фізичної культури і спорту. Ознайомлення з вимогами до спортивних споруд та специфікою використання різних спортивних споруд; основи сучасного проектування та будівництва спортивних споруд. </a:t>
            </a:r>
            <a:endParaRPr lang="ru-U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109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A76A89-E111-4985-B2A3-862809CC97BF}"/>
              </a:ext>
            </a:extLst>
          </p:cNvPr>
          <p:cNvSpPr txBox="1"/>
          <p:nvPr/>
        </p:nvSpPr>
        <p:spPr>
          <a:xfrm>
            <a:off x="464232" y="366623"/>
            <a:ext cx="11591779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 «Фізкультурно-спортивні споруди та обладнання» є обов’язковим компонентом освітньої програми та входить до циклу професійної підготовки освітньої програми. Він сприяє розвитку професійних </a:t>
            </a:r>
            <a:r>
              <a:rPr lang="uk-UA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фахівця галузі фізичного виховання забезпечуючи їх знаннями про ефективне використання спортивної інфраструктури, формування розуміння ролі інновацій у розвитку спортивної інфраструктури, ознайомлення з класифікацією та призначенням фізкультурно-спортивних споруд, вивчення основ проектування спортивних споруд відповідно до чинних нормативів та аналіз стандартів, правил безпеки та екологічності в експлуатації спортивних споруд. Засвоєння принципів вибору та використання спортивного обладнання для різних видів спорту та основ технічного обслуговування та модернізації спортивного інвентаря в закладах освіти та фізкультурно-спортивних організаціях. </a:t>
            </a:r>
          </a:p>
        </p:txBody>
      </p:sp>
    </p:spTree>
    <p:extLst>
      <p:ext uri="{BB962C8B-B14F-4D97-AF65-F5344CB8AC3E}">
        <p14:creationId xmlns:p14="http://schemas.microsoft.com/office/powerpoint/2010/main" val="3320407716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43</TotalTime>
  <Words>359</Words>
  <Application>Microsoft Office PowerPoint</Application>
  <PresentationFormat>Широкоэкранный</PresentationFormat>
  <Paragraphs>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Bahnschrift</vt:lpstr>
      <vt:lpstr>Century Gothic</vt:lpstr>
      <vt:lpstr>Times New Roman</vt:lpstr>
      <vt:lpstr>Wingdings 3</vt:lpstr>
      <vt:lpstr>Сектор</vt:lpstr>
      <vt:lpstr>Фізкультурно-спортивні споруди та обладнання</vt:lpstr>
      <vt:lpstr>ОРЛОВ АНАТОЛІЙ АНАТОЛІЙОВИЧ   ДОКТОР ФІЛОСОФІЇ PHD  ЗІ СПЕЦІАЛЬНОСТІ 017 ФІЗИЧНА КУЛЬТУРА І СПОРТ ДОЦЕНТ КАФЕДРИ ТЕОРІЇ ТА МЕТОДИКИ ФІЗИЧНОЇ КУЛЬТУРИ І СПОРТУ  ЗАПОРІЗЬКОГО НАЦІОНАЛЬНОГО УНІВЕРСИТЕТУ.   Заслужений тренер України з важкої атлетики.  Майстер спорту України з важкої атлетики.  Суддя національної категорії з важкої атлетики.  E-MAIL: ORLOV105@UKR.NET ТЕЛЕФОН: (061) 228-75-18 (КАФЕДРА) ІНШІ ЗАСОБИ ЗВ’ЯЗКУ: ПРИВАТНІ ПОВІДОМЛЕННЯ В MOODLE КАФЕДРА: ТЕОРІЇ І МЕТОДИКИ ФІЗИЧНОЇ КУЛЬТУРИ І СПОРТУ, ВУЛ. ДНІПРОВСЬКА, 33, 4 КОРПУС, АУД. № 303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Фізкультурно-спортивні споруди та обладнання</dc:title>
  <dc:creator>Anatolii Orlov</dc:creator>
  <cp:lastModifiedBy>Anatolii Orlov</cp:lastModifiedBy>
  <cp:revision>5</cp:revision>
  <dcterms:created xsi:type="dcterms:W3CDTF">2025-02-11T21:16:12Z</dcterms:created>
  <dcterms:modified xsi:type="dcterms:W3CDTF">2025-02-12T11:39:51Z</dcterms:modified>
</cp:coreProperties>
</file>