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106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457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88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7978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907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152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2307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834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3645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189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623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735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008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791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830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567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118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469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820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Якість аналізу даних емпіричних соціологічних досліджень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dirty="0"/>
          </a:p>
          <a:p>
            <a:r>
              <a:rPr lang="uk-UA" dirty="0" smtClean="0"/>
              <a:t>Мета: розкрити критерії якості аналізу емпіричних даних, етапи перевірки достовірності та надійності результатів, а також типові помилки, що знижують якість аналізу.</a:t>
            </a:r>
            <a:endParaRPr lang="uk-U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Типові помилки у якісному аналізі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Формальне кодування без глибини</a:t>
            </a:r>
          </a:p>
          <a:p>
            <a:r>
              <a:t>• Вибіркове цитування</a:t>
            </a:r>
          </a:p>
          <a:p>
            <a:r>
              <a:t>• Ігнорування контексту</a:t>
            </a:r>
          </a:p>
          <a:p>
            <a:r>
              <a:t>• Нерефлексивність дослідника</a:t>
            </a:r>
          </a:p>
          <a:p>
            <a:r>
              <a:t>• Надмірна суб’єктивність без аргументації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Інструменти якісного аналізу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1" smtClean="0"/>
              <a:t>NVivo, MAXQDA, Atlas.ti</a:t>
            </a:r>
          </a:p>
          <a:p>
            <a:r>
              <a:rPr lang="en-US" noProof="1" smtClean="0"/>
              <a:t>Memo writing – аналітичні нотатки</a:t>
            </a:r>
          </a:p>
          <a:p>
            <a:r>
              <a:rPr lang="en-US" noProof="1" smtClean="0"/>
              <a:t>Обгрунтована теорія (кодування та категоризація, щоб отримати узагальнення і побудувати міні-теорію)</a:t>
            </a:r>
          </a:p>
          <a:p>
            <a:r>
              <a:rPr lang="en-US" noProof="1" smtClean="0"/>
              <a:t>Constant comparative method – постійне порівняння випадків</a:t>
            </a:r>
          </a:p>
          <a:p>
            <a:r>
              <a:rPr lang="en-US" noProof="1" smtClean="0"/>
              <a:t>Тріангуляція даних – поєднання методів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Роль дослідника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1" smtClean="0"/>
              <a:t>Інтерпретатор, а не «збирач фактів»</a:t>
            </a:r>
          </a:p>
          <a:p>
            <a:r>
              <a:rPr lang="en-US" noProof="1" smtClean="0"/>
              <a:t>Фіксація аналітичних рішень</a:t>
            </a:r>
          </a:p>
          <a:p>
            <a:r>
              <a:rPr lang="en-US" noProof="1" smtClean="0"/>
              <a:t>Баланс між емпатією та критичністю</a:t>
            </a:r>
          </a:p>
          <a:p>
            <a:r>
              <a:rPr lang="en-US" noProof="1" smtClean="0"/>
              <a:t>Рефлексивність і прозорість</a:t>
            </a:r>
            <a:endParaRPr lang="en-US" noProof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Що таке «якість аналізу даних»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Відповідність аналізу меті та логіці дослідження</a:t>
            </a:r>
          </a:p>
          <a:p>
            <a:r>
              <a:t>• Коректність обробки та інтерпретації</a:t>
            </a:r>
          </a:p>
          <a:p>
            <a:r>
              <a:t>• Відтворюваність результатів</a:t>
            </a:r>
          </a:p>
          <a:p>
            <a:r>
              <a:t>• Прозорість і етичність</a:t>
            </a:r>
          </a:p>
          <a:p>
            <a:r>
              <a:t>• Наукова достовірність і змістовна обґрунтованість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Етапи аналізу даних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1. Первинна підготовка (перевірка анкет, кодування)</a:t>
            </a:r>
          </a:p>
          <a:p>
            <a:r>
              <a:rPr lang="uk-UA" dirty="0" smtClean="0"/>
              <a:t>2. Первинний аналіз (описова статистика, перевірка пропусків)</a:t>
            </a:r>
          </a:p>
          <a:p>
            <a:r>
              <a:rPr lang="uk-UA" dirty="0" smtClean="0"/>
              <a:t>3. Перевірка гіпотез (кореляції, регресії, факторний аналіз)</a:t>
            </a:r>
          </a:p>
          <a:p>
            <a:r>
              <a:rPr lang="uk-UA" dirty="0" smtClean="0"/>
              <a:t>4. Інтерпретація - пов’язання результатів із теорією</a:t>
            </a:r>
          </a:p>
          <a:p>
            <a:r>
              <a:rPr lang="uk-UA" dirty="0" smtClean="0"/>
              <a:t>5. Презентація (таблиці, графіки, звіт)</a:t>
            </a:r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Критерії якості аналізу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Валідність – чи вимірюється те, що заявлено</a:t>
            </a:r>
          </a:p>
          <a:p>
            <a:r>
              <a:t>• Надійність – стабільність результатів</a:t>
            </a:r>
          </a:p>
          <a:p>
            <a:r>
              <a:t>• Репрезентативність – відображення генеральної сукупності</a:t>
            </a:r>
          </a:p>
          <a:p>
            <a:r>
              <a:t>• Обґрунтованість методів – відповідність гіпотезі</a:t>
            </a:r>
          </a:p>
          <a:p>
            <a:r>
              <a:t>• Прозорість – відкритість процедур і коду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Типові помилки в аналізі даних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Механічне використання статистики</a:t>
            </a:r>
          </a:p>
          <a:p>
            <a:r>
              <a:t>• Ігнорування пропущених значень</a:t>
            </a:r>
          </a:p>
          <a:p>
            <a:r>
              <a:t>• Формалізм без змісту</a:t>
            </a:r>
          </a:p>
          <a:p>
            <a:r>
              <a:t>• Вибіркове представлення результатів</a:t>
            </a:r>
          </a:p>
          <a:p>
            <a:r>
              <a:t>• Маніпуляція візуалізацією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Засоби забезпечення якості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• Пілотаж і тестування інструментів</a:t>
            </a:r>
          </a:p>
          <a:p>
            <a:r>
              <a:rPr lang="uk-UA" dirty="0" smtClean="0"/>
              <a:t>• Документування всіх кроків аналізу</a:t>
            </a:r>
          </a:p>
          <a:p>
            <a:r>
              <a:rPr lang="uk-UA" dirty="0" smtClean="0"/>
              <a:t>• Колективна перевірка результатів</a:t>
            </a:r>
          </a:p>
          <a:p>
            <a:r>
              <a:rPr lang="uk-UA" dirty="0" smtClean="0"/>
              <a:t>• Тріангуляція – поєднання кількісних і якісних методів</a:t>
            </a:r>
            <a:endParaRPr lang="uk-U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Етичні аспекти аналізу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• Уникати маніпуляцій </a:t>
            </a:r>
          </a:p>
          <a:p>
            <a:r>
              <a:rPr lang="uk-UA" dirty="0" smtClean="0"/>
              <a:t>• Повідомляти всі результати, навіть «негативні»</a:t>
            </a:r>
          </a:p>
          <a:p>
            <a:r>
              <a:rPr lang="uk-UA" dirty="0" smtClean="0"/>
              <a:t>• Анонімність респондентів (якщо не передбачено іншого)</a:t>
            </a:r>
          </a:p>
          <a:p>
            <a:r>
              <a:rPr lang="uk-UA" dirty="0" smtClean="0"/>
              <a:t>• Вказувати обмеження дослідження</a:t>
            </a:r>
            <a:endParaRPr lang="uk-U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Особливості якісного аналізу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Орієнтація на розуміння смислів, а не вимірювання</a:t>
            </a:r>
          </a:p>
          <a:p>
            <a:r>
              <a:t>• Теорія формується індуктивно</a:t>
            </a:r>
          </a:p>
          <a:p>
            <a:r>
              <a:t>• Контекстуальність та гнучкість</a:t>
            </a:r>
          </a:p>
          <a:p>
            <a:r>
              <a:t>• Рефлексивність дослідника</a:t>
            </a:r>
          </a:p>
          <a:p>
            <a:r>
              <a:t>• Глибина інтерпретації замість кількості випадків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Етапи якісного аналізу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Ознайомлення з матеріалом</a:t>
            </a:r>
          </a:p>
          <a:p>
            <a:r>
              <a:t>2. Кодування – виокремлення смислових фрагментів</a:t>
            </a:r>
          </a:p>
          <a:p>
            <a:r>
              <a:t>3. Побудова категорій</a:t>
            </a:r>
          </a:p>
          <a:p>
            <a:r>
              <a:t>4. Інтерпретація – пошук зв’язків між темами</a:t>
            </a:r>
          </a:p>
          <a:p>
            <a:r>
              <a:t>5. Узагальнення – формулювання моделей і типологій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Зал засідань">
  <a:themeElements>
    <a:clrScheme name="Зал засідань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Зал засідань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Зал засідань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7</TotalTime>
  <Words>379</Words>
  <Application>Microsoft Office PowerPoint</Application>
  <PresentationFormat>Екран (4:3)</PresentationFormat>
  <Paragraphs>66</Paragraphs>
  <Slides>12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Зал засідань</vt:lpstr>
      <vt:lpstr>Якість аналізу даних емпіричних соціологічних досліджень</vt:lpstr>
      <vt:lpstr>Що таке «якість аналізу даних»</vt:lpstr>
      <vt:lpstr>Етапи аналізу даних</vt:lpstr>
      <vt:lpstr>Критерії якості аналізу</vt:lpstr>
      <vt:lpstr>Типові помилки в аналізі даних</vt:lpstr>
      <vt:lpstr>Засоби забезпечення якості</vt:lpstr>
      <vt:lpstr>Етичні аспекти аналізу</vt:lpstr>
      <vt:lpstr>Особливості якісного аналізу</vt:lpstr>
      <vt:lpstr>Етапи якісного аналізу</vt:lpstr>
      <vt:lpstr>Типові помилки у якісному аналізі</vt:lpstr>
      <vt:lpstr>Інструменти якісного аналізу</vt:lpstr>
      <vt:lpstr>Роль дослідника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Якість аналізу даних емпіричних соціологічних досліджень</dc:title>
  <dc:subject/>
  <dc:creator/>
  <cp:keywords/>
  <dc:description>generated using python-pptx</dc:description>
  <cp:lastModifiedBy>Taisiia</cp:lastModifiedBy>
  <cp:revision>2</cp:revision>
  <dcterms:created xsi:type="dcterms:W3CDTF">2013-01-27T09:14:16Z</dcterms:created>
  <dcterms:modified xsi:type="dcterms:W3CDTF">2025-10-08T10:45:32Z</dcterms:modified>
  <cp:category/>
</cp:coreProperties>
</file>