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811" autoAdjust="0"/>
    <p:restoredTop sz="94660"/>
  </p:normalViewPr>
  <p:slideViewPr>
    <p:cSldViewPr snapToGrid="0">
      <p:cViewPr varScale="1">
        <p:scale>
          <a:sx n="69" d="100"/>
          <a:sy n="69" d="100"/>
        </p:scale>
        <p:origin x="-45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24.01.2023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6818568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ЗА ВИБОРОМ СТУДЕНТА: </a:t>
            </a: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ЕКОНОМІЧНИЙ РОЗВИТОК УКРАЇНИ: ЄВРОПЕЙСЬКИЙ ВЕКТОР ІНТЕГРАЦІЇ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370" y="3731177"/>
            <a:ext cx="8000254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МЕТЕЛЕНКО НАТАЛЯ ГЕОРГІЇВНА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д.е.н., професор, АКАДЕМІК АКАДЕМІЇ ЕКОНОМІЧНИХ НАУК УКРАЇНИ</a:t>
            </a: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ДИРЕКТОР 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ІнженернОГО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навчально-науковОГО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інститутУ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ім. Ю.М.Потебні 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F232E501-113A-47A8-8994-C6A6DC5370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9427" y="109046"/>
            <a:ext cx="3296956" cy="494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30446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39" y="296594"/>
            <a:ext cx="10343858" cy="78661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МЕТЕЛЕНКО НАТАЛЯ ГЕОРГІЇВНА </a:t>
            </a:r>
            <a:r>
              <a:rPr lang="uk-UA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x-none" sz="24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1280160"/>
            <a:ext cx="11240085" cy="5416061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економіка промислових підприємств (галузі машинобудування, металургія, енергетика); дослідження внутрішнього господарського механізму підприємств промисловості; розробка стратегії розвитку підприємств;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фінансова стратегія та фінансова безпека підприємств різних галузей та секторів економіки (процедури ліквідації та банкрутства, ідентифікація ризиків втрати фінансової безпеки);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р</a:t>
            </a:r>
            <a:r>
              <a:rPr lang="uk-UA" sz="2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озробка екологічної політики регіону; питання децентралізації; органи місцевого самоврядування;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аналітичний інструментарій досліджень фінансово – господарської діяльності (фінансовий контролінг); моніторинг фінансового стану підприємства; несудова експертиза фінансово-господарської діяльності підприємств;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управління державними та місцевими фінансами (дослідження на замовлення Міністерства фінансів України) – врегулювання міжбюджетних відносин, удосконалення фінансово-бюджетної політики, аудит розрахунків з бюджетом, розвиток податкової системи України, реформування державних фінансів;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концептуальні моделі фінансово – економічної безпеки підприємства;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6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5840" y="235526"/>
            <a:ext cx="3217024" cy="72459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ПРОДОВЖЕННЯ </a:t>
            </a:r>
            <a:b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СЛАЙДУ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817" y="1127760"/>
            <a:ext cx="10521143" cy="549471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екологічний вектор розвитку економіки Запорізького регіону (регіональні дослідження, адміністрування екологічного податку у промисловості, європейський контент сталого розвитку регіону);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промисловий менеджмент (логістична система підприємства, виробничий потенціал у промисловості, моделі динамічного управління підприємницькими ризиками);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формування місцевих бюджетів громад в умовах фінансової децентралізації, формування об'єднань територіальних громад (питання планування та фінансування діяльності).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2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2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Практичний досвід роботи: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33 роки роботи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 реальному секторі економіки Запорізької області (начальник відділу моніторингу господарської діяльності, помічник Комерційного директора, Головний бухгалтер, Фінансовий директор);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Плідна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співпраця з комерційними банками Запорізької області, контролюючими органами, аудиторськими компаніями, арбітражними керуючими, юридичними компаніями тощо.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66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3236"/>
            <a:ext cx="9163352" cy="620167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Науково – педагогічна діяльність: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2513" y="1012874"/>
            <a:ext cx="10839100" cy="5314604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Стаж роботи у закладах вищої освіти України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24 роки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(Запорізький інститут економіки та інформаційних технологій, Запорізька державна інженерна академія, Запорізький національний університет, Класичний приватний університет, НТУ «Дніпровська політехніка»);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Робота в Спеціалізованих вчених радах із захисту кандидатських та докторських дисертацій економічних напрямів </a:t>
            </a:r>
            <a:r>
              <a:rPr lang="uk-UA" sz="2400" i="1">
                <a:solidFill>
                  <a:schemeClr val="tx1"/>
                </a:solidFill>
                <a:latin typeface="Cambria" panose="02040503050406030204" pitchFamily="18" charset="0"/>
              </a:rPr>
              <a:t>(</a:t>
            </a:r>
            <a:r>
              <a:rPr lang="uk-UA" sz="2400" i="1" smtClean="0">
                <a:solidFill>
                  <a:schemeClr val="tx1"/>
                </a:solidFill>
                <a:latin typeface="Cambria" panose="02040503050406030204" pitchFamily="18" charset="0"/>
              </a:rPr>
              <a:t>13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років) – Класичний приватний університет та НТУ «Дніпровська політехніка»;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Підготовка магістерських робіт з впровадженням результатів досліджень у практичну діяльність промислових підприємств регіону;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Підготовка дисертаційних досліджень до захисту;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Підготовка студентських конкурсних робіт з екологічного напряму;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Викладання дисциплін: управління ризиками, управління проєктами, фінансовий менеджмент, фінансовий контролінг, управління фінансовою безпекою держави та підприємницьких структур та ін.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313050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1335</TotalTime>
  <Words>409</Words>
  <Application>Microsoft Office PowerPoint</Application>
  <PresentationFormat>Произвольный</PresentationFormat>
  <Paragraphs>32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Галерея</vt:lpstr>
      <vt:lpstr>ДИСЦИПЛІНА ЗА ВИБОРОМ СТУДЕНТА:  ЕКОНОМІЧНИЙ РОЗВИТОК УКРАЇНИ: ЄВРОПЕЙСЬКИЙ ВЕКТОР ІНТЕГРАЦІЇ</vt:lpstr>
      <vt:lpstr>МЕТЕЛЕНКО НАТАЛЯ ГЕОРГІЇВНА – наукові напрями досліджень, практичний досвід, досвід науково – педагогічної діяльності</vt:lpstr>
      <vt:lpstr>ПРОДОВЖЕННЯ  СЛАЙДУ 2</vt:lpstr>
      <vt:lpstr>Науково – педагогічна діяльність: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Асус</cp:lastModifiedBy>
  <cp:revision>104</cp:revision>
  <dcterms:created xsi:type="dcterms:W3CDTF">2019-11-02T14:16:53Z</dcterms:created>
  <dcterms:modified xsi:type="dcterms:W3CDTF">2023-01-24T12:04:44Z</dcterms:modified>
</cp:coreProperties>
</file>