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17"/>
  </p:notesMasterIdLst>
  <p:sldIdLst>
    <p:sldId id="342" r:id="rId2"/>
    <p:sldId id="283" r:id="rId3"/>
    <p:sldId id="257" r:id="rId4"/>
    <p:sldId id="261" r:id="rId5"/>
    <p:sldId id="345" r:id="rId6"/>
    <p:sldId id="346" r:id="rId7"/>
    <p:sldId id="347" r:id="rId8"/>
    <p:sldId id="348" r:id="rId9"/>
    <p:sldId id="293" r:id="rId10"/>
    <p:sldId id="289" r:id="rId11"/>
    <p:sldId id="285" r:id="rId12"/>
    <p:sldId id="287" r:id="rId13"/>
    <p:sldId id="343" r:id="rId14"/>
    <p:sldId id="344" r:id="rId15"/>
    <p:sldId id="294" r:id="rId16"/>
  </p:sldIdLst>
  <p:sldSz cx="11522075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B60A"/>
    <a:srgbClr val="FF0066"/>
    <a:srgbClr val="99FF99"/>
    <a:srgbClr val="21B719"/>
    <a:srgbClr val="CD33C2"/>
    <a:srgbClr val="FF99FF"/>
    <a:srgbClr val="FFFF66"/>
    <a:srgbClr val="CADB25"/>
    <a:srgbClr val="FF6699"/>
    <a:srgbClr val="DB95D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768" y="30"/>
      </p:cViewPr>
      <p:guideLst>
        <p:guide orient="horz" pos="2160"/>
        <p:guide pos="362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301A89-2BB7-4F07-BF81-5BA1AFE78FEA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64B6067-FF52-4275-AA6B-1512F051E9D9}">
      <dgm:prSet phldrT="[Текст]" custT="1"/>
      <dgm:spPr>
        <a:solidFill>
          <a:srgbClr val="CD33C2"/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400" b="1" dirty="0" smtClean="0">
              <a:solidFill>
                <a:schemeClr val="bg1"/>
              </a:solidFill>
              <a:latin typeface="Bookman Old Style" pitchFamily="18" charset="0"/>
              <a:cs typeface="Times New Roman" pitchFamily="18" charset="0"/>
            </a:rPr>
            <a:t>фотографії, малюнки, картинки</a:t>
          </a:r>
        </a:p>
        <a:p>
          <a:pPr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dirty="0"/>
        </a:p>
      </dgm:t>
    </dgm:pt>
    <dgm:pt modelId="{B946998D-7397-4644-BBF0-FBBFF21BA880}" type="parTrans" cxnId="{C0095358-E456-479A-B392-434D587DDC44}">
      <dgm:prSet/>
      <dgm:spPr/>
      <dgm:t>
        <a:bodyPr/>
        <a:lstStyle/>
        <a:p>
          <a:endParaRPr lang="ru-RU"/>
        </a:p>
      </dgm:t>
    </dgm:pt>
    <dgm:pt modelId="{F47CFC22-C2BE-4605-AD0A-D7010E70CAD0}" type="sibTrans" cxnId="{C0095358-E456-479A-B392-434D587DDC44}">
      <dgm:prSet/>
      <dgm:spPr/>
      <dgm:t>
        <a:bodyPr/>
        <a:lstStyle/>
        <a:p>
          <a:endParaRPr lang="ru-RU"/>
        </a:p>
      </dgm:t>
    </dgm:pt>
    <dgm:pt modelId="{1DC49909-89B3-4DFD-9DF6-0918EB8F6306}">
      <dgm:prSet phldrT="[Текст]" custT="1"/>
      <dgm:spPr>
        <a:solidFill>
          <a:srgbClr val="16B60A"/>
        </a:solidFill>
      </dgm:spPr>
      <dgm:t>
        <a:bodyPr/>
        <a:lstStyle/>
        <a:p>
          <a:r>
            <a:rPr lang="uk-UA" sz="2800" b="1" dirty="0" smtClean="0">
              <a:solidFill>
                <a:schemeClr val="bg1"/>
              </a:solidFill>
              <a:latin typeface="Bookman Old Style" pitchFamily="18" charset="0"/>
              <a:cs typeface="Times New Roman" pitchFamily="18" charset="0"/>
            </a:rPr>
            <a:t>контакт очей</a:t>
          </a:r>
          <a:endParaRPr lang="ru-RU" sz="2800" b="1" dirty="0">
            <a:solidFill>
              <a:schemeClr val="bg1"/>
            </a:solidFill>
            <a:latin typeface="Bookman Old Style" pitchFamily="18" charset="0"/>
          </a:endParaRPr>
        </a:p>
      </dgm:t>
    </dgm:pt>
    <dgm:pt modelId="{D4CB559E-E45C-4FBE-BB61-80634E81CFB2}" type="parTrans" cxnId="{E2CE8E31-2A2D-46B5-AED7-FDA2DBFB81EF}">
      <dgm:prSet/>
      <dgm:spPr/>
      <dgm:t>
        <a:bodyPr/>
        <a:lstStyle/>
        <a:p>
          <a:endParaRPr lang="ru-RU"/>
        </a:p>
      </dgm:t>
    </dgm:pt>
    <dgm:pt modelId="{2EE1CE3E-7180-487C-9378-05A026F4C7DE}" type="sibTrans" cxnId="{E2CE8E31-2A2D-46B5-AED7-FDA2DBFB81EF}">
      <dgm:prSet/>
      <dgm:spPr/>
      <dgm:t>
        <a:bodyPr/>
        <a:lstStyle/>
        <a:p>
          <a:endParaRPr lang="ru-RU"/>
        </a:p>
      </dgm:t>
    </dgm:pt>
    <dgm:pt modelId="{5F98A83D-60AF-46C0-9A5A-F4D097E06EDB}">
      <dgm:prSet phldrT="[Текст]" phldr="1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rgbClr val="FF99FF"/>
          </a:solidFill>
        </a:ln>
      </dgm:spPr>
      <dgm:t>
        <a:bodyPr/>
        <a:lstStyle/>
        <a:p>
          <a:endParaRPr lang="ru-RU" sz="800" dirty="0"/>
        </a:p>
      </dgm:t>
    </dgm:pt>
    <dgm:pt modelId="{233B0C8E-C8B5-4F9E-B9F9-A7F57C3D213C}" type="parTrans" cxnId="{8A3121C8-B194-48C2-B6DE-0890DDE23A91}">
      <dgm:prSet/>
      <dgm:spPr/>
      <dgm:t>
        <a:bodyPr/>
        <a:lstStyle/>
        <a:p>
          <a:endParaRPr lang="ru-RU"/>
        </a:p>
      </dgm:t>
    </dgm:pt>
    <dgm:pt modelId="{546E358D-5BEC-49D6-9C22-02409B9A9E53}" type="sibTrans" cxnId="{8A3121C8-B194-48C2-B6DE-0890DDE23A91}">
      <dgm:prSet/>
      <dgm:spPr/>
      <dgm:t>
        <a:bodyPr/>
        <a:lstStyle/>
        <a:p>
          <a:endParaRPr lang="ru-RU"/>
        </a:p>
      </dgm:t>
    </dgm:pt>
    <dgm:pt modelId="{6811AD0D-D2C2-429C-B98A-9FFEFDC741F3}">
      <dgm:prSet custT="1"/>
      <dgm:spPr>
        <a:solidFill>
          <a:srgbClr val="FFC000"/>
        </a:solidFill>
      </dgm:spPr>
      <dgm:t>
        <a:bodyPr/>
        <a:lstStyle/>
        <a:p>
          <a:r>
            <a:rPr lang="uk-UA" sz="2400" b="1" dirty="0" smtClean="0">
              <a:solidFill>
                <a:schemeClr val="bg1"/>
              </a:solidFill>
              <a:latin typeface="Bookman Old Style" pitchFamily="18" charset="0"/>
              <a:cs typeface="Times New Roman" pitchFamily="18" charset="0"/>
            </a:rPr>
            <a:t>реальні предмети, їх частини та мініатюрні копії</a:t>
          </a:r>
        </a:p>
      </dgm:t>
    </dgm:pt>
    <dgm:pt modelId="{CE03E0A9-51A4-4602-B263-97E3E02C9450}" type="parTrans" cxnId="{FE8E2CEE-0FF5-423F-9E89-618C00D779C6}">
      <dgm:prSet/>
      <dgm:spPr/>
      <dgm:t>
        <a:bodyPr/>
        <a:lstStyle/>
        <a:p>
          <a:endParaRPr lang="ru-RU"/>
        </a:p>
      </dgm:t>
    </dgm:pt>
    <dgm:pt modelId="{127A8E4D-44BB-4E68-9F4C-E890494433F9}" type="sibTrans" cxnId="{FE8E2CEE-0FF5-423F-9E89-618C00D779C6}">
      <dgm:prSet/>
      <dgm:spPr/>
      <dgm:t>
        <a:bodyPr/>
        <a:lstStyle/>
        <a:p>
          <a:endParaRPr lang="ru-RU"/>
        </a:p>
      </dgm:t>
    </dgm:pt>
    <dgm:pt modelId="{A7D793F2-9E75-4A33-91D3-5A649F8FC3FF}">
      <dgm:prSet custT="1"/>
      <dgm:spPr>
        <a:solidFill>
          <a:srgbClr val="00B0F0"/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800" b="1" dirty="0" smtClean="0">
              <a:solidFill>
                <a:schemeClr val="bg1"/>
              </a:solidFill>
              <a:latin typeface="Bookman Old Style" pitchFamily="18" charset="0"/>
              <a:cs typeface="Times New Roman" pitchFamily="18" charset="0"/>
            </a:rPr>
            <a:t>розуміння  зверненої мови </a:t>
          </a:r>
        </a:p>
        <a:p>
          <a:pPr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3300" dirty="0" smtClean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D1F31B80-C673-4B71-B6B4-7FE251AEC306}" type="parTrans" cxnId="{4E005DC5-118E-4445-AE40-D63632147A1B}">
      <dgm:prSet/>
      <dgm:spPr/>
      <dgm:t>
        <a:bodyPr/>
        <a:lstStyle/>
        <a:p>
          <a:endParaRPr lang="ru-RU"/>
        </a:p>
      </dgm:t>
    </dgm:pt>
    <dgm:pt modelId="{DEDA46E5-8363-439B-9FAD-22FD69E5E5C7}" type="sibTrans" cxnId="{4E005DC5-118E-4445-AE40-D63632147A1B}">
      <dgm:prSet/>
      <dgm:spPr/>
      <dgm:t>
        <a:bodyPr/>
        <a:lstStyle/>
        <a:p>
          <a:endParaRPr lang="ru-RU"/>
        </a:p>
      </dgm:t>
    </dgm:pt>
    <dgm:pt modelId="{E670B385-5C3E-49E0-89BF-9CB3669BBD1C}">
      <dgm:prSet custT="1"/>
      <dgm:spPr>
        <a:solidFill>
          <a:srgbClr val="FF0066"/>
        </a:solidFill>
      </dgm:spPr>
      <dgm:t>
        <a:bodyPr/>
        <a:lstStyle/>
        <a:p>
          <a:r>
            <a:rPr lang="uk-UA" sz="2800" b="1" dirty="0" smtClean="0">
              <a:solidFill>
                <a:schemeClr val="bg1"/>
              </a:solidFill>
              <a:latin typeface="Bookman Old Style" pitchFamily="18" charset="0"/>
              <a:cs typeface="Times New Roman" pitchFamily="18" charset="0"/>
            </a:rPr>
            <a:t>рухова активність</a:t>
          </a:r>
          <a:endParaRPr lang="ru-RU" sz="2800" b="1" dirty="0" smtClean="0">
            <a:solidFill>
              <a:schemeClr val="bg1"/>
            </a:solidFill>
            <a:latin typeface="Bookman Old Style" pitchFamily="18" charset="0"/>
            <a:cs typeface="Times New Roman" pitchFamily="18" charset="0"/>
          </a:endParaRPr>
        </a:p>
      </dgm:t>
    </dgm:pt>
    <dgm:pt modelId="{DEB86603-115F-483C-AA2B-A0FC84DB1A61}" type="parTrans" cxnId="{5E2B17BC-37B9-4623-BA21-F4E234E0430D}">
      <dgm:prSet/>
      <dgm:spPr/>
      <dgm:t>
        <a:bodyPr/>
        <a:lstStyle/>
        <a:p>
          <a:endParaRPr lang="ru-RU"/>
        </a:p>
      </dgm:t>
    </dgm:pt>
    <dgm:pt modelId="{3639BBEB-C8CD-4CA2-AF14-520B7F5AA9E5}" type="sibTrans" cxnId="{5E2B17BC-37B9-4623-BA21-F4E234E0430D}">
      <dgm:prSet/>
      <dgm:spPr/>
      <dgm:t>
        <a:bodyPr/>
        <a:lstStyle/>
        <a:p>
          <a:endParaRPr lang="ru-RU"/>
        </a:p>
      </dgm:t>
    </dgm:pt>
    <dgm:pt modelId="{448967B6-CB2C-4368-B763-D5A3649F9C1B}" type="pres">
      <dgm:prSet presAssocID="{40301A89-2BB7-4F07-BF81-5BA1AFE78FE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EBD76A6-C138-4B64-BA3F-7D115135ED12}" type="pres">
      <dgm:prSet presAssocID="{6811AD0D-D2C2-429C-B98A-9FFEFDC741F3}" presName="node" presStyleLbl="node1" presStyleIdx="0" presStyleCnt="6" custLinFactY="52052" custLinFactNeighborX="-9973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551E36-5072-407A-ABE8-FCEBD56D7959}" type="pres">
      <dgm:prSet presAssocID="{127A8E4D-44BB-4E68-9F4C-E890494433F9}" presName="sibTrans" presStyleCnt="0"/>
      <dgm:spPr/>
    </dgm:pt>
    <dgm:pt modelId="{65292243-57B0-4482-AC1C-7B9CF946CA46}" type="pres">
      <dgm:prSet presAssocID="{A64B6067-FF52-4275-AA6B-1512F051E9D9}" presName="node" presStyleLbl="node1" presStyleIdx="1" presStyleCnt="6" custLinFactX="25274" custLinFactY="48005" custLinFactNeighborX="100000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15462C-61DC-4935-955A-49D3DAD062BC}" type="pres">
      <dgm:prSet presAssocID="{F47CFC22-C2BE-4605-AD0A-D7010E70CAD0}" presName="sibTrans" presStyleCnt="0"/>
      <dgm:spPr/>
    </dgm:pt>
    <dgm:pt modelId="{CD60F8D1-3509-4396-A8CA-D4AA45B0673A}" type="pres">
      <dgm:prSet presAssocID="{A7D793F2-9E75-4A33-91D3-5A649F8FC3FF}" presName="node" presStyleLbl="node1" presStyleIdx="2" presStyleCnt="6" custLinFactX="-10992" custLinFactNeighborX="-100000" custLinFactNeighborY="23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9A3912-3750-4539-B01D-9E1F19E8BBA2}" type="pres">
      <dgm:prSet presAssocID="{DEDA46E5-8363-439B-9FAD-22FD69E5E5C7}" presName="sibTrans" presStyleCnt="0"/>
      <dgm:spPr/>
    </dgm:pt>
    <dgm:pt modelId="{1BFA6A9E-56C1-4AF1-A233-E2F27FB444E7}" type="pres">
      <dgm:prSet presAssocID="{1DC49909-89B3-4DFD-9DF6-0918EB8F6306}" presName="node" presStyleLbl="node1" presStyleIdx="3" presStyleCnt="6" custLinFactY="-34104" custLinFactNeighborX="2568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CF16AE-B213-48A0-8126-6C3845EB1D93}" type="pres">
      <dgm:prSet presAssocID="{2EE1CE3E-7180-487C-9378-05A026F4C7DE}" presName="sibTrans" presStyleCnt="0"/>
      <dgm:spPr/>
    </dgm:pt>
    <dgm:pt modelId="{BA85E90A-89D9-40AA-9551-4D446D7B8F7F}" type="pres">
      <dgm:prSet presAssocID="{5F98A83D-60AF-46C0-9A5A-F4D097E06EDB}" presName="node" presStyleLbl="node1" presStyleIdx="4" presStyleCnt="6" custScaleX="129939" custScaleY="139502" custLinFactNeighborX="620" custLinFactNeighborY="-47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877868-7BF4-494E-8E65-29EDBF574A1C}" type="pres">
      <dgm:prSet presAssocID="{546E358D-5BEC-49D6-9C22-02409B9A9E53}" presName="sibTrans" presStyleCnt="0"/>
      <dgm:spPr/>
    </dgm:pt>
    <dgm:pt modelId="{BFE959EE-6EB4-4319-BFF9-220CA641C998}" type="pres">
      <dgm:prSet presAssocID="{E670B385-5C3E-49E0-89BF-9CB3669BBD1C}" presName="node" presStyleLbl="node1" presStyleIdx="5" presStyleCnt="6" custLinFactY="-30057" custLinFactNeighborX="-2124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8C56DFC-0568-48B6-8C76-00A2DD11C0B9}" type="presOf" srcId="{6811AD0D-D2C2-429C-B98A-9FFEFDC741F3}" destId="{1EBD76A6-C138-4B64-BA3F-7D115135ED12}" srcOrd="0" destOrd="0" presId="urn:microsoft.com/office/officeart/2005/8/layout/default"/>
    <dgm:cxn modelId="{AB83B4F4-0A2E-46A4-A444-958949853E45}" type="presOf" srcId="{1DC49909-89B3-4DFD-9DF6-0918EB8F6306}" destId="{1BFA6A9E-56C1-4AF1-A233-E2F27FB444E7}" srcOrd="0" destOrd="0" presId="urn:microsoft.com/office/officeart/2005/8/layout/default"/>
    <dgm:cxn modelId="{4758F285-7408-4D1B-B9B2-9DAF91A35BF0}" type="presOf" srcId="{5F98A83D-60AF-46C0-9A5A-F4D097E06EDB}" destId="{BA85E90A-89D9-40AA-9551-4D446D7B8F7F}" srcOrd="0" destOrd="0" presId="urn:microsoft.com/office/officeart/2005/8/layout/default"/>
    <dgm:cxn modelId="{8A3121C8-B194-48C2-B6DE-0890DDE23A91}" srcId="{40301A89-2BB7-4F07-BF81-5BA1AFE78FEA}" destId="{5F98A83D-60AF-46C0-9A5A-F4D097E06EDB}" srcOrd="4" destOrd="0" parTransId="{233B0C8E-C8B5-4F9E-B9F9-A7F57C3D213C}" sibTransId="{546E358D-5BEC-49D6-9C22-02409B9A9E53}"/>
    <dgm:cxn modelId="{C5005304-68C1-484C-A834-101264C3E5A9}" type="presOf" srcId="{40301A89-2BB7-4F07-BF81-5BA1AFE78FEA}" destId="{448967B6-CB2C-4368-B763-D5A3649F9C1B}" srcOrd="0" destOrd="0" presId="urn:microsoft.com/office/officeart/2005/8/layout/default"/>
    <dgm:cxn modelId="{4E005DC5-118E-4445-AE40-D63632147A1B}" srcId="{40301A89-2BB7-4F07-BF81-5BA1AFE78FEA}" destId="{A7D793F2-9E75-4A33-91D3-5A649F8FC3FF}" srcOrd="2" destOrd="0" parTransId="{D1F31B80-C673-4B71-B6B4-7FE251AEC306}" sibTransId="{DEDA46E5-8363-439B-9FAD-22FD69E5E5C7}"/>
    <dgm:cxn modelId="{A5A8A0FC-461F-4A91-8E09-0AFC60D6E49C}" type="presOf" srcId="{A64B6067-FF52-4275-AA6B-1512F051E9D9}" destId="{65292243-57B0-4482-AC1C-7B9CF946CA46}" srcOrd="0" destOrd="0" presId="urn:microsoft.com/office/officeart/2005/8/layout/default"/>
    <dgm:cxn modelId="{2BA88BA0-EFB6-4E26-B09A-03D2C965F9D2}" type="presOf" srcId="{A7D793F2-9E75-4A33-91D3-5A649F8FC3FF}" destId="{CD60F8D1-3509-4396-A8CA-D4AA45B0673A}" srcOrd="0" destOrd="0" presId="urn:microsoft.com/office/officeart/2005/8/layout/default"/>
    <dgm:cxn modelId="{5E2B17BC-37B9-4623-BA21-F4E234E0430D}" srcId="{40301A89-2BB7-4F07-BF81-5BA1AFE78FEA}" destId="{E670B385-5C3E-49E0-89BF-9CB3669BBD1C}" srcOrd="5" destOrd="0" parTransId="{DEB86603-115F-483C-AA2B-A0FC84DB1A61}" sibTransId="{3639BBEB-C8CD-4CA2-AF14-520B7F5AA9E5}"/>
    <dgm:cxn modelId="{C0095358-E456-479A-B392-434D587DDC44}" srcId="{40301A89-2BB7-4F07-BF81-5BA1AFE78FEA}" destId="{A64B6067-FF52-4275-AA6B-1512F051E9D9}" srcOrd="1" destOrd="0" parTransId="{B946998D-7397-4644-BBF0-FBBFF21BA880}" sibTransId="{F47CFC22-C2BE-4605-AD0A-D7010E70CAD0}"/>
    <dgm:cxn modelId="{E2CE8E31-2A2D-46B5-AED7-FDA2DBFB81EF}" srcId="{40301A89-2BB7-4F07-BF81-5BA1AFE78FEA}" destId="{1DC49909-89B3-4DFD-9DF6-0918EB8F6306}" srcOrd="3" destOrd="0" parTransId="{D4CB559E-E45C-4FBE-BB61-80634E81CFB2}" sibTransId="{2EE1CE3E-7180-487C-9378-05A026F4C7DE}"/>
    <dgm:cxn modelId="{FE8E2CEE-0FF5-423F-9E89-618C00D779C6}" srcId="{40301A89-2BB7-4F07-BF81-5BA1AFE78FEA}" destId="{6811AD0D-D2C2-429C-B98A-9FFEFDC741F3}" srcOrd="0" destOrd="0" parTransId="{CE03E0A9-51A4-4602-B263-97E3E02C9450}" sibTransId="{127A8E4D-44BB-4E68-9F4C-E890494433F9}"/>
    <dgm:cxn modelId="{67BBC615-F212-4764-B8C1-1580882EA91C}" type="presOf" srcId="{E670B385-5C3E-49E0-89BF-9CB3669BBD1C}" destId="{BFE959EE-6EB4-4319-BFF9-220CA641C998}" srcOrd="0" destOrd="0" presId="urn:microsoft.com/office/officeart/2005/8/layout/default"/>
    <dgm:cxn modelId="{595E31AE-416A-4FB9-A2B0-46B64A3CCBBD}" type="presParOf" srcId="{448967B6-CB2C-4368-B763-D5A3649F9C1B}" destId="{1EBD76A6-C138-4B64-BA3F-7D115135ED12}" srcOrd="0" destOrd="0" presId="urn:microsoft.com/office/officeart/2005/8/layout/default"/>
    <dgm:cxn modelId="{66670E3F-BD5C-4790-919A-EE5C2E150F82}" type="presParOf" srcId="{448967B6-CB2C-4368-B763-D5A3649F9C1B}" destId="{F4551E36-5072-407A-ABE8-FCEBD56D7959}" srcOrd="1" destOrd="0" presId="urn:microsoft.com/office/officeart/2005/8/layout/default"/>
    <dgm:cxn modelId="{E53879B0-D468-4F87-B835-0B5EE6079F43}" type="presParOf" srcId="{448967B6-CB2C-4368-B763-D5A3649F9C1B}" destId="{65292243-57B0-4482-AC1C-7B9CF946CA46}" srcOrd="2" destOrd="0" presId="urn:microsoft.com/office/officeart/2005/8/layout/default"/>
    <dgm:cxn modelId="{A1AA1CC3-00F3-469C-8F20-EA301D2DF082}" type="presParOf" srcId="{448967B6-CB2C-4368-B763-D5A3649F9C1B}" destId="{6315462C-61DC-4935-955A-49D3DAD062BC}" srcOrd="3" destOrd="0" presId="urn:microsoft.com/office/officeart/2005/8/layout/default"/>
    <dgm:cxn modelId="{F1B2A18F-73F0-4FA7-A502-2EDAA5180E08}" type="presParOf" srcId="{448967B6-CB2C-4368-B763-D5A3649F9C1B}" destId="{CD60F8D1-3509-4396-A8CA-D4AA45B0673A}" srcOrd="4" destOrd="0" presId="urn:microsoft.com/office/officeart/2005/8/layout/default"/>
    <dgm:cxn modelId="{163381FD-6907-4438-AA42-A6D019C4500F}" type="presParOf" srcId="{448967B6-CB2C-4368-B763-D5A3649F9C1B}" destId="{0E9A3912-3750-4539-B01D-9E1F19E8BBA2}" srcOrd="5" destOrd="0" presId="urn:microsoft.com/office/officeart/2005/8/layout/default"/>
    <dgm:cxn modelId="{A7D0C75A-666E-4FEF-AE2B-7FC1D5FC7FD5}" type="presParOf" srcId="{448967B6-CB2C-4368-B763-D5A3649F9C1B}" destId="{1BFA6A9E-56C1-4AF1-A233-E2F27FB444E7}" srcOrd="6" destOrd="0" presId="urn:microsoft.com/office/officeart/2005/8/layout/default"/>
    <dgm:cxn modelId="{66FBB5B1-DF6C-4C36-ACF2-EF8A75A5EE03}" type="presParOf" srcId="{448967B6-CB2C-4368-B763-D5A3649F9C1B}" destId="{F0CF16AE-B213-48A0-8126-6C3845EB1D93}" srcOrd="7" destOrd="0" presId="urn:microsoft.com/office/officeart/2005/8/layout/default"/>
    <dgm:cxn modelId="{B37CF0C2-8D3F-4FE8-8BB1-92BF822F2A59}" type="presParOf" srcId="{448967B6-CB2C-4368-B763-D5A3649F9C1B}" destId="{BA85E90A-89D9-40AA-9551-4D446D7B8F7F}" srcOrd="8" destOrd="0" presId="urn:microsoft.com/office/officeart/2005/8/layout/default"/>
    <dgm:cxn modelId="{C610FD01-930C-427F-80AA-0D98D94C94F4}" type="presParOf" srcId="{448967B6-CB2C-4368-B763-D5A3649F9C1B}" destId="{EE877868-7BF4-494E-8E65-29EDBF574A1C}" srcOrd="9" destOrd="0" presId="urn:microsoft.com/office/officeart/2005/8/layout/default"/>
    <dgm:cxn modelId="{7E7E2CC6-9A85-4809-A2FB-31632557A35A}" type="presParOf" srcId="{448967B6-CB2C-4368-B763-D5A3649F9C1B}" destId="{BFE959EE-6EB4-4319-BFF9-220CA641C998}" srcOrd="10" destOrd="0" presId="urn:microsoft.com/office/officeart/2005/8/layout/default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D28D45-97F7-480C-B612-EBA7D54DB009}" type="datetimeFigureOut">
              <a:rPr lang="ru-RU" smtClean="0"/>
              <a:pPr/>
              <a:t>04.10.2024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547688" y="685800"/>
            <a:ext cx="57626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215643-9B36-4314-BF39-F298D90683B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64156" y="2130465"/>
            <a:ext cx="9793764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28327" y="3886200"/>
            <a:ext cx="8065453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353523" y="274678"/>
            <a:ext cx="2592467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76104" y="274678"/>
            <a:ext cx="7585366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0176" y="4406940"/>
            <a:ext cx="9793764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0176" y="2906713"/>
            <a:ext cx="9793764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76113" y="1600206"/>
            <a:ext cx="508891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857055" y="1600206"/>
            <a:ext cx="508891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6104" y="1535113"/>
            <a:ext cx="5090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76104" y="2174875"/>
            <a:ext cx="5090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853074" y="1535113"/>
            <a:ext cx="5092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853074" y="2174875"/>
            <a:ext cx="5092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119" y="273050"/>
            <a:ext cx="37906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04813" y="273090"/>
            <a:ext cx="644116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76119" y="1435103"/>
            <a:ext cx="37906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58410" y="4800600"/>
            <a:ext cx="691324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58410" y="612775"/>
            <a:ext cx="691324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258410" y="5367338"/>
            <a:ext cx="691324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106" y="274638"/>
            <a:ext cx="1036986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6106" y="1600206"/>
            <a:ext cx="1036986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76106" y="6356390"/>
            <a:ext cx="26884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936709" y="6356390"/>
            <a:ext cx="36486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57489" y="6356390"/>
            <a:ext cx="26884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63938" y="435431"/>
            <a:ext cx="9793618" cy="4859262"/>
          </a:xfrm>
        </p:spPr>
        <p:txBody>
          <a:bodyPr>
            <a:normAutofit fontScale="90000"/>
          </a:bodyPr>
          <a:lstStyle/>
          <a:p>
            <a:r>
              <a:rPr lang="uk-UA" sz="2000" b="1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Bookman Old Style" panose="02050604050505020204" pitchFamily="18" charset="0"/>
              </a:rPr>
              <a:t>ЗАПОРІЗЬКИЙ  НАЦІОНАЛЬНИЙ  УНІВЕРСИТЕТ</a:t>
            </a:r>
            <a:r>
              <a:rPr lang="uk-UA" sz="2400" b="1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Bookman Old Style" panose="02050604050505020204" pitchFamily="18" charset="0"/>
              </a:rPr>
              <a:t/>
            </a:r>
            <a:br>
              <a:rPr lang="uk-UA" sz="2400" b="1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Bookman Old Style" panose="02050604050505020204" pitchFamily="18" charset="0"/>
              </a:rPr>
            </a:br>
            <a:r>
              <a:rPr lang="uk-UA" sz="2000" b="1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КАФЕДРА СОЦІАЛЬНОЇ ПЕДАГОГІКИ ТА СПЕЦІАЛЬНОЇ ОСВІТИ</a:t>
            </a:r>
            <a:r>
              <a:rPr lang="uk-UA" sz="20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/>
            </a:r>
            <a:br>
              <a:rPr lang="uk-UA" sz="20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</a:br>
            <a:r>
              <a:rPr lang="uk-UA" sz="2400" b="1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Bookman Old Style" panose="02050604050505020204" pitchFamily="18" charset="0"/>
                <a:sym typeface="+mn-ea"/>
              </a:rPr>
              <a:t>2024</a:t>
            </a:r>
            <a:r>
              <a:rPr lang="uk-UA" sz="24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/>
            </a:r>
            <a:br>
              <a:rPr lang="uk-UA" sz="24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</a:br>
            <a:r>
              <a:rPr lang="uk-UA" sz="24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/>
            </a:r>
            <a:br>
              <a:rPr lang="uk-UA" sz="24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</a:br>
            <a:r>
              <a:rPr lang="uk-UA" sz="24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/>
            </a:r>
            <a:br>
              <a:rPr lang="uk-UA" sz="24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</a:br>
            <a:r>
              <a:rPr lang="uk-UA" sz="24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/>
            </a:r>
            <a:br>
              <a:rPr lang="uk-UA" sz="24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</a:br>
            <a:r>
              <a:rPr lang="uk-UA" sz="2400" b="1" dirty="0" smtClean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Bookman Old Style" panose="02050604050505020204" pitchFamily="18" charset="0"/>
              </a:rPr>
              <a:t>НАВЧАЛЬНА ДИСЦИПЛІНА:</a:t>
            </a:r>
            <a:r>
              <a:rPr lang="ru-RU" sz="2400" dirty="0" smtClean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Bookman Old Style" panose="02050604050505020204" pitchFamily="18" charset="0"/>
              </a:rPr>
              <a:t/>
            </a:r>
            <a:br>
              <a:rPr lang="ru-RU" sz="2400" dirty="0" smtClean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Bookman Old Style" panose="02050604050505020204" pitchFamily="18" charset="0"/>
              </a:rPr>
            </a:br>
            <a:r>
              <a:rPr lang="uk-UA" sz="4000" b="1" dirty="0" smtClean="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latin typeface="Bookman Old Style" panose="02050604050505020204" pitchFamily="18" charset="0"/>
              </a:rPr>
              <a:t>ЛОГОКОРЕКЦІЙНА РОБОТА В УМОВАХ ПІСЛЯВОЄННОЇ ВІДБУДОВИ КРАЇНИ</a:t>
            </a:r>
            <a:r>
              <a:rPr lang="ru-RU" sz="4000" dirty="0" smtClean="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latin typeface="Bookman Old Style" panose="02050604050505020204" pitchFamily="18" charset="0"/>
              </a:rPr>
              <a:t/>
            </a:r>
            <a:br>
              <a:rPr lang="ru-RU" sz="4000" dirty="0" smtClean="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latin typeface="Bookman Old Style" panose="02050604050505020204" pitchFamily="18" charset="0"/>
              </a:rPr>
            </a:br>
            <a:r>
              <a:rPr lang="uk-UA" sz="2400" b="1" dirty="0" smtClean="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latin typeface="Bookman Old Style" panose="02050604050505020204" pitchFamily="18" charset="0"/>
              </a:rPr>
              <a:t/>
            </a:r>
            <a:br>
              <a:rPr lang="uk-UA" sz="2400" b="1" dirty="0" smtClean="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latin typeface="Bookman Old Style" panose="02050604050505020204" pitchFamily="18" charset="0"/>
              </a:rPr>
            </a:br>
            <a:endParaRPr lang="uk-UA" sz="2400" b="1" dirty="0" smtClean="0">
              <a:gradFill>
                <a:gsLst>
                  <a:gs pos="0">
                    <a:srgbClr val="14CD68"/>
                  </a:gs>
                  <a:gs pos="100000">
                    <a:srgbClr val="035C7D"/>
                  </a:gs>
                </a:gsLst>
                <a:lin scaled="0"/>
              </a:gradFill>
              <a:latin typeface="Bookman Old Style" panose="020506040505050202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5572" y="5538122"/>
            <a:ext cx="10712209" cy="1020543"/>
          </a:xfrm>
        </p:spPr>
        <p:txBody>
          <a:bodyPr>
            <a:normAutofit fontScale="87500" lnSpcReduction="20000"/>
          </a:bodyPr>
          <a:lstStyle/>
          <a:p>
            <a:endParaRPr lang="uk-UA" sz="1800" b="1" dirty="0" smtClean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pPr algn="r"/>
            <a:r>
              <a:rPr lang="uk-UA" sz="1800" b="1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Bookman Old Style" panose="02050604050505020204" pitchFamily="18" charset="0"/>
              </a:rPr>
              <a:t>НАТАЛЯ КВАША</a:t>
            </a:r>
            <a:r>
              <a:rPr lang="uk-UA" sz="1200" b="1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Bookman Old Style" panose="02050604050505020204" pitchFamily="18" charset="0"/>
              </a:rPr>
              <a:t>, ВИКЛАДАЧ</a:t>
            </a:r>
            <a:endParaRPr lang="uk-UA" sz="1200" b="1" dirty="0" smtClean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pPr algn="r"/>
            <a:r>
              <a:rPr lang="uk-UA" sz="1800" b="1" dirty="0" smtClean="0">
                <a:solidFill>
                  <a:srgbClr val="FF0000"/>
                </a:solidFill>
                <a:latin typeface="Bookman Old Style" panose="02050604050505020204" pitchFamily="18" charset="0"/>
                <a:sym typeface="+mn-ea"/>
              </a:rPr>
              <a:t/>
            </a:r>
            <a:br>
              <a:rPr lang="uk-UA" sz="1800" b="1" dirty="0" smtClean="0">
                <a:solidFill>
                  <a:srgbClr val="FF0000"/>
                </a:solidFill>
                <a:latin typeface="Bookman Old Style" panose="02050604050505020204" pitchFamily="18" charset="0"/>
                <a:sym typeface="+mn-ea"/>
              </a:rPr>
            </a:br>
            <a:endParaRPr lang="uk-UA" sz="1800" b="1" dirty="0" smtClean="0">
              <a:gradFill>
                <a:gsLst>
                  <a:gs pos="0">
                    <a:srgbClr val="14CD68"/>
                  </a:gs>
                  <a:gs pos="100000">
                    <a:srgbClr val="035C7D"/>
                  </a:gs>
                </a:gsLst>
                <a:lin scaled="0"/>
              </a:gradFill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400" b="1" dirty="0" smtClean="0">
                <a:solidFill>
                  <a:srgbClr val="16B60A"/>
                </a:solidFill>
                <a:latin typeface="Bookman Old Style" pitchFamily="18" charset="0"/>
                <a:cs typeface="Times New Roman" pitchFamily="18" charset="0"/>
              </a:rPr>
              <a:t>УМОВИ, ПРИ ЯКИХ РОБОТА  ЕФЕКТИВНА – ВИКЛЮЧНО ІНДИВІДУАЛЬНИЙ ПІДХІД</a:t>
            </a:r>
            <a:endParaRPr lang="ru-RU" sz="2400" b="1" dirty="0">
              <a:solidFill>
                <a:srgbClr val="16B60A"/>
              </a:solidFill>
              <a:latin typeface="Bookman Old Style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75781" y="1600206"/>
          <a:ext cx="10370545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solidFill>
                  <a:srgbClr val="16B60A"/>
                </a:solidFill>
                <a:latin typeface="Bookman Old Style" pitchFamily="18" charset="0"/>
                <a:cs typeface="Times New Roman" pitchFamily="18" charset="0"/>
              </a:rPr>
              <a:t>ПРИНЦИПИ ТА ПРАВИЛА  </a:t>
            </a:r>
            <a:r>
              <a:rPr lang="uk-UA" sz="3200" b="1" dirty="0" smtClean="0">
                <a:solidFill>
                  <a:srgbClr val="16B60A"/>
                </a:solidFill>
                <a:latin typeface="Bookman Old Style" pitchFamily="18" charset="0"/>
                <a:cs typeface="Times New Roman" pitchFamily="18" charset="0"/>
              </a:rPr>
              <a:t>РОБОТИ </a:t>
            </a:r>
            <a:br>
              <a:rPr lang="uk-UA" sz="3200" b="1" dirty="0" smtClean="0">
                <a:solidFill>
                  <a:srgbClr val="16B60A"/>
                </a:solidFill>
                <a:latin typeface="Bookman Old Style" pitchFamily="18" charset="0"/>
                <a:cs typeface="Times New Roman" pitchFamily="18" charset="0"/>
              </a:rPr>
            </a:br>
            <a:r>
              <a:rPr lang="uk-UA" sz="3200" b="1" dirty="0" smtClean="0">
                <a:solidFill>
                  <a:srgbClr val="16B60A"/>
                </a:solidFill>
                <a:latin typeface="Bookman Old Style" pitchFamily="18" charset="0"/>
                <a:cs typeface="Times New Roman" pitchFamily="18" charset="0"/>
              </a:rPr>
              <a:t> З ВПРОВАДЖЕННЯ </a:t>
            </a:r>
            <a:r>
              <a:rPr lang="uk-UA" sz="3200" b="1" dirty="0" err="1" smtClean="0">
                <a:solidFill>
                  <a:srgbClr val="16B60A"/>
                </a:solidFill>
                <a:latin typeface="Bookman Old Style" pitchFamily="18" charset="0"/>
                <a:cs typeface="Times New Roman" pitchFamily="18" charset="0"/>
              </a:rPr>
              <a:t>АДК</a:t>
            </a:r>
            <a:endParaRPr lang="ru-RU" sz="3200" b="1" dirty="0">
              <a:solidFill>
                <a:srgbClr val="16B60A"/>
              </a:solidFill>
              <a:latin typeface="Bookman Old Style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uk-UA" b="1" dirty="0" smtClean="0">
                <a:solidFill>
                  <a:srgbClr val="C00000"/>
                </a:solidFill>
                <a:latin typeface="Bookman Old Style" pitchFamily="18" charset="0"/>
                <a:cs typeface="Times New Roman" pitchFamily="18" charset="0"/>
              </a:rPr>
              <a:t>ВІД РЕАЛЬНОГО ДО БІЛЬШ АБСТРАКТНОГО</a:t>
            </a:r>
            <a:r>
              <a:rPr lang="uk-UA" b="1" dirty="0" smtClean="0">
                <a:solidFill>
                  <a:srgbClr val="16B60A"/>
                </a:solidFill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uk-UA" b="1" dirty="0" smtClean="0">
                <a:solidFill>
                  <a:srgbClr val="C00000"/>
                </a:solidFill>
                <a:latin typeface="Bookman Old Style" pitchFamily="18" charset="0"/>
                <a:cs typeface="Times New Roman" pitchFamily="18" charset="0"/>
              </a:rPr>
              <a:t>-</a:t>
            </a:r>
            <a:r>
              <a:rPr lang="uk-UA" b="1" dirty="0" smtClean="0">
                <a:solidFill>
                  <a:srgbClr val="16B60A"/>
                </a:solidFill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uk-UA" b="1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графічна система символів спочатку проказати фотографію справжнього об'єкту, потім – малюнок з об'єктом, а далі – піктограму</a:t>
            </a:r>
            <a:endParaRPr lang="ru-RU" b="1" dirty="0" smtClean="0">
              <a:solidFill>
                <a:srgbClr val="002060"/>
              </a:solidFill>
              <a:latin typeface="Bookman Old Style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uk-UA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uk-UA" b="1" dirty="0" smtClean="0">
                <a:solidFill>
                  <a:srgbClr val="C00000"/>
                </a:solidFill>
                <a:latin typeface="Bookman Old Style" pitchFamily="18" charset="0"/>
                <a:cs typeface="Times New Roman" pitchFamily="18" charset="0"/>
              </a:rPr>
              <a:t>ПОСТІЙНОЇ ПІДТРИМКИ МОТИВАЦІЇ </a:t>
            </a:r>
          </a:p>
          <a:p>
            <a:pPr marL="0" indent="0" algn="just">
              <a:buNone/>
            </a:pPr>
            <a:r>
              <a:rPr lang="uk-UA" b="1" dirty="0" smtClean="0">
                <a:solidFill>
                  <a:srgbClr val="0070C0"/>
                </a:solidFill>
                <a:latin typeface="Bookman Old Style" pitchFamily="18" charset="0"/>
                <a:cs typeface="Times New Roman" pitchFamily="18" charset="0"/>
              </a:rPr>
              <a:t>фахівців…  1</a:t>
            </a:r>
          </a:p>
          <a:p>
            <a:pPr marL="0" indent="0" algn="just">
              <a:buNone/>
            </a:pPr>
            <a:r>
              <a:rPr lang="uk-UA" b="1" dirty="0" smtClean="0">
                <a:solidFill>
                  <a:srgbClr val="7030A0"/>
                </a:solidFill>
                <a:latin typeface="Bookman Old Style" pitchFamily="18" charset="0"/>
                <a:cs typeface="Times New Roman" pitchFamily="18" charset="0"/>
              </a:rPr>
              <a:t>батьків…	 2</a:t>
            </a:r>
          </a:p>
          <a:p>
            <a:pPr marL="0" indent="0" algn="just">
              <a:buNone/>
            </a:pPr>
            <a:r>
              <a:rPr lang="uk-UA" b="1" dirty="0" smtClean="0">
                <a:solidFill>
                  <a:srgbClr val="CD33C2"/>
                </a:solidFill>
                <a:latin typeface="Bookman Old Style" pitchFamily="18" charset="0"/>
                <a:cs typeface="Times New Roman" pitchFamily="18" charset="0"/>
              </a:rPr>
              <a:t>дитини…	 3 (?)</a:t>
            </a:r>
            <a:endParaRPr lang="ru-RU" b="1" dirty="0" smtClean="0">
              <a:solidFill>
                <a:srgbClr val="CD33C2"/>
              </a:solidFill>
              <a:latin typeface="Bookman Old Style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7" name="Picture 2" descr="C:\Users\asus\Desktop\unnamed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903913" y="1714490"/>
            <a:ext cx="5429287" cy="42148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16B60A"/>
                </a:solidFill>
                <a:latin typeface="Bookman Old Style" pitchFamily="18" charset="0"/>
              </a:rPr>
              <a:t>…….</a:t>
            </a:r>
            <a:endParaRPr lang="ru-RU" b="1" dirty="0">
              <a:solidFill>
                <a:srgbClr val="16B60A"/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uk-UA" b="1" dirty="0" smtClean="0">
                <a:solidFill>
                  <a:srgbClr val="16B60A"/>
                </a:solidFill>
                <a:latin typeface="Bookman Old Style" pitchFamily="18" charset="0"/>
                <a:cs typeface="Times New Roman" pitchFamily="18" charset="0"/>
              </a:rPr>
              <a:t>ФУНКЦІОНАЛЬНОГО ВИКОРИСТАННЯ У КОМУНІКАЦІЇ</a:t>
            </a:r>
          </a:p>
          <a:p>
            <a:pPr marL="0" indent="0">
              <a:buNone/>
            </a:pPr>
            <a:r>
              <a:rPr lang="uk-UA" b="1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важко вивести додаткову комунікацію за межі заняття</a:t>
            </a:r>
          </a:p>
          <a:p>
            <a:pPr marL="0" indent="0" algn="just">
              <a:buNone/>
            </a:pPr>
            <a:endParaRPr lang="ru-RU" dirty="0" smtClean="0">
              <a:solidFill>
                <a:srgbClr val="002060"/>
              </a:solidFill>
              <a:latin typeface="Bookman Old Style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uk-UA" b="1" dirty="0" smtClean="0">
                <a:solidFill>
                  <a:srgbClr val="16B60A"/>
                </a:solidFill>
                <a:latin typeface="Bookman Old Style" pitchFamily="18" charset="0"/>
                <a:cs typeface="Times New Roman" pitchFamily="18" charset="0"/>
              </a:rPr>
              <a:t>НАДМІРНОСТІ СИМВОЛІВ </a:t>
            </a:r>
            <a:r>
              <a:rPr lang="uk-UA" b="1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суміщення різних систем комунікації – жестів, картинок тощо</a:t>
            </a:r>
            <a:endParaRPr lang="ru-RU" b="1" dirty="0" smtClean="0">
              <a:solidFill>
                <a:srgbClr val="002060"/>
              </a:solidFill>
              <a:latin typeface="Bookman Old Style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2051" name="Picture 3" descr="C:\Users\asus\Desktop\b59134cfd2bb0bd2df8de3408face51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946604" y="1600206"/>
            <a:ext cx="4908929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16B60A"/>
                </a:solidFill>
                <a:latin typeface="Bookman Old Style" pitchFamily="18" charset="0"/>
              </a:rPr>
              <a:t>ПРАКТИЧНЕ ЗАНЯТТЯ 1</a:t>
            </a:r>
            <a:endParaRPr lang="ru-RU" b="1" dirty="0">
              <a:solidFill>
                <a:srgbClr val="16B60A"/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uk-UA" b="1" dirty="0" smtClean="0">
              <a:solidFill>
                <a:srgbClr val="0070C0"/>
              </a:solidFill>
              <a:latin typeface="Bookman Old Style" pitchFamily="18" charset="0"/>
            </a:endParaRPr>
          </a:p>
          <a:p>
            <a:pPr>
              <a:buNone/>
            </a:pPr>
            <a:endParaRPr lang="uk-UA" b="1" dirty="0" smtClean="0">
              <a:solidFill>
                <a:srgbClr val="0070C0"/>
              </a:solidFill>
              <a:latin typeface="Bookman Old Style" pitchFamily="18" charset="0"/>
            </a:endParaRPr>
          </a:p>
          <a:p>
            <a:pPr>
              <a:buNone/>
            </a:pPr>
            <a:r>
              <a:rPr lang="uk-UA" b="1" dirty="0" smtClean="0">
                <a:solidFill>
                  <a:srgbClr val="0070C0"/>
                </a:solidFill>
                <a:latin typeface="Bookman Old Style" pitchFamily="18" charset="0"/>
              </a:rPr>
              <a:t>ЗА ДОПОМОГОЮ КАРТОК </a:t>
            </a:r>
          </a:p>
          <a:p>
            <a:pPr>
              <a:buNone/>
            </a:pPr>
            <a:r>
              <a:rPr lang="uk-UA" b="1" dirty="0" smtClean="0">
                <a:solidFill>
                  <a:srgbClr val="0070C0"/>
                </a:solidFill>
                <a:latin typeface="Bookman Old Style" pitchFamily="18" charset="0"/>
              </a:rPr>
              <a:t>СКЛАСТИ ВІЗУАЛЬНИЙ РОЗКЛАД ДИТИНИ </a:t>
            </a:r>
          </a:p>
          <a:p>
            <a:pPr>
              <a:buNone/>
            </a:pPr>
            <a:r>
              <a:rPr lang="uk-UA" b="1" smtClean="0">
                <a:solidFill>
                  <a:srgbClr val="0070C0"/>
                </a:solidFill>
                <a:latin typeface="Bookman Old Style" pitchFamily="18" charset="0"/>
              </a:rPr>
              <a:t>НА ПОВНИЙ ОДИН </a:t>
            </a:r>
            <a:r>
              <a:rPr lang="uk-UA" b="1" dirty="0" smtClean="0">
                <a:solidFill>
                  <a:srgbClr val="0070C0"/>
                </a:solidFill>
                <a:latin typeface="Bookman Old Style" pitchFamily="18" charset="0"/>
              </a:rPr>
              <a:t>ДЕНЬ</a:t>
            </a:r>
            <a:endParaRPr lang="ru-RU" b="1" dirty="0">
              <a:solidFill>
                <a:srgbClr val="0070C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16B60A"/>
                </a:solidFill>
                <a:latin typeface="Bookman Old Style" pitchFamily="18" charset="0"/>
              </a:rPr>
              <a:t>ПРАКТИЧНЕ ЗАНЯТТЯ 2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uk-UA" sz="2000" b="1" dirty="0" smtClean="0">
                <a:solidFill>
                  <a:srgbClr val="0070C0"/>
                </a:solidFill>
                <a:latin typeface="Bookman Old Style" pitchFamily="18" charset="0"/>
              </a:rPr>
              <a:t>ПЕРЕГЛЯНУТИ  ХУДОЖНІЙ</a:t>
            </a:r>
          </a:p>
          <a:p>
            <a:pPr>
              <a:buNone/>
            </a:pPr>
            <a:r>
              <a:rPr lang="uk-UA" sz="2000" b="1" dirty="0" smtClean="0">
                <a:solidFill>
                  <a:srgbClr val="0070C0"/>
                </a:solidFill>
                <a:latin typeface="Bookman Old Style" pitchFamily="18" charset="0"/>
              </a:rPr>
              <a:t>ФІЛЬМ.  ПРОАНАЛІЗУВАТИ </a:t>
            </a:r>
          </a:p>
          <a:p>
            <a:pPr>
              <a:buNone/>
            </a:pPr>
            <a:r>
              <a:rPr lang="uk-UA" sz="2000" b="1" dirty="0" smtClean="0">
                <a:solidFill>
                  <a:srgbClr val="0070C0"/>
                </a:solidFill>
                <a:latin typeface="Bookman Old Style" pitchFamily="18" charset="0"/>
              </a:rPr>
              <a:t>ЗМІСТ ВІДПОВІДНО </a:t>
            </a:r>
          </a:p>
          <a:p>
            <a:pPr>
              <a:buNone/>
            </a:pPr>
            <a:r>
              <a:rPr lang="uk-UA" sz="2000" b="1" dirty="0" smtClean="0">
                <a:solidFill>
                  <a:srgbClr val="0070C0"/>
                </a:solidFill>
                <a:latin typeface="Bookman Old Style" pitchFamily="18" charset="0"/>
              </a:rPr>
              <a:t>ТЕМИ  ЛЕКЦІЇ:</a:t>
            </a:r>
          </a:p>
          <a:p>
            <a:pPr>
              <a:buNone/>
            </a:pPr>
            <a:endParaRPr lang="uk-UA" b="1" dirty="0" smtClean="0">
              <a:solidFill>
                <a:srgbClr val="0070C0"/>
              </a:solidFill>
              <a:latin typeface="Bookman Old Style" pitchFamily="18" charset="0"/>
            </a:endParaRPr>
          </a:p>
          <a:p>
            <a:pPr>
              <a:buNone/>
            </a:pPr>
            <a:r>
              <a:rPr lang="uk-UA" b="1" i="1" dirty="0" err="1" smtClean="0">
                <a:solidFill>
                  <a:srgbClr val="C00000"/>
                </a:solidFill>
                <a:latin typeface="Bookman Old Style" pitchFamily="18" charset="0"/>
              </a:rPr>
              <a:t>“Скафандр</a:t>
            </a:r>
            <a:r>
              <a:rPr lang="uk-UA" b="1" i="1" dirty="0" smtClean="0">
                <a:solidFill>
                  <a:srgbClr val="C00000"/>
                </a:solidFill>
                <a:latin typeface="Bookman Old Style" pitchFamily="18" charset="0"/>
              </a:rPr>
              <a:t> і </a:t>
            </a:r>
            <a:r>
              <a:rPr lang="uk-UA" b="1" i="1" dirty="0" err="1" smtClean="0">
                <a:solidFill>
                  <a:srgbClr val="C00000"/>
                </a:solidFill>
                <a:latin typeface="Bookman Old Style" pitchFamily="18" charset="0"/>
              </a:rPr>
              <a:t>метелик”</a:t>
            </a:r>
            <a:endParaRPr lang="uk-UA" b="1" i="1" dirty="0" smtClean="0">
              <a:solidFill>
                <a:srgbClr val="C00000"/>
              </a:solidFill>
              <a:latin typeface="Bookman Old Style" pitchFamily="18" charset="0"/>
            </a:endParaRPr>
          </a:p>
          <a:p>
            <a:pPr>
              <a:buNone/>
            </a:pPr>
            <a:r>
              <a:rPr lang="uk-UA" sz="2000" b="1" i="1" dirty="0" smtClean="0">
                <a:solidFill>
                  <a:srgbClr val="0070C0"/>
                </a:solidFill>
                <a:latin typeface="Bookman Old Style" pitchFamily="18" charset="0"/>
              </a:rPr>
              <a:t>Франція, США - 2007</a:t>
            </a:r>
            <a:endParaRPr lang="ru-RU" sz="2000" b="1" i="1" dirty="0">
              <a:solidFill>
                <a:srgbClr val="0070C0"/>
              </a:solidFill>
              <a:latin typeface="Bookman Old Style" pitchFamily="18" charset="0"/>
            </a:endParaRPr>
          </a:p>
        </p:txBody>
      </p:sp>
      <p:pic>
        <p:nvPicPr>
          <p:cNvPr id="1026" name="Picture 2" descr="C:\Users\asus\Desktop\Без названия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689599" y="1643050"/>
            <a:ext cx="2643206" cy="3851123"/>
          </a:xfrm>
          <a:prstGeom prst="rect">
            <a:avLst/>
          </a:prstGeom>
          <a:noFill/>
        </p:spPr>
      </p:pic>
      <p:pic>
        <p:nvPicPr>
          <p:cNvPr id="1027" name="Picture 3" descr="C:\Users\asus\Desktop\1601542788_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04243" y="4643446"/>
            <a:ext cx="2700283" cy="17383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sus\Desktop\16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 bwMode="auto">
          <a:xfrm>
            <a:off x="2405838" y="785801"/>
            <a:ext cx="6641352" cy="54503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uk-UA" sz="2800" b="1" dirty="0" smtClean="0">
                <a:solidFill>
                  <a:srgbClr val="C00000"/>
                </a:solidFill>
                <a:latin typeface="Bookman Old Style" pitchFamily="18" charset="0"/>
              </a:rPr>
              <a:t>ТЕМА №4</a:t>
            </a:r>
            <a:r>
              <a:rPr lang="uk-UA" sz="2800" b="1" dirty="0" smtClean="0">
                <a:solidFill>
                  <a:srgbClr val="16B60A"/>
                </a:solidFill>
                <a:latin typeface="Bookman Old Style" pitchFamily="18" charset="0"/>
              </a:rPr>
              <a:t/>
            </a:r>
            <a:br>
              <a:rPr lang="uk-UA" sz="2800" b="1" dirty="0" smtClean="0">
                <a:solidFill>
                  <a:srgbClr val="16B60A"/>
                </a:solidFill>
                <a:latin typeface="Bookman Old Style" pitchFamily="18" charset="0"/>
              </a:rPr>
            </a:br>
            <a:r>
              <a:rPr lang="uk-UA" sz="2800" b="1" dirty="0" smtClean="0">
                <a:solidFill>
                  <a:srgbClr val="16B60A"/>
                </a:solidFill>
                <a:latin typeface="Bookman Old Style" pitchFamily="18" charset="0"/>
              </a:rPr>
              <a:t>АЛЬТЕРНАТИВНА І ДОДАТКОВА КОМУНІКАЦІЯ – БУТИ ПОЧУТИМ</a:t>
            </a:r>
            <a:endParaRPr lang="ru-RU" sz="2800" b="1" dirty="0">
              <a:solidFill>
                <a:srgbClr val="16B60A"/>
              </a:solidFill>
              <a:latin typeface="Bookman Old Style" pitchFamily="18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sz="half" idx="1"/>
          </p:nvPr>
        </p:nvSpPr>
        <p:spPr>
          <a:xfrm>
            <a:off x="576103" y="1600206"/>
            <a:ext cx="5613561" cy="4525963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uk-UA" sz="2200" b="1" smtClean="0">
                <a:solidFill>
                  <a:srgbClr val="C00000"/>
                </a:solidFill>
                <a:latin typeface="Bookman Old Style" pitchFamily="18" charset="0"/>
              </a:rPr>
              <a:t>СЬОГОДНІ  РОЗГЛЯНЕМО:</a:t>
            </a:r>
            <a:endParaRPr lang="uk-UA" sz="2200" b="1" dirty="0" smtClean="0">
              <a:solidFill>
                <a:srgbClr val="C00000"/>
              </a:solidFill>
              <a:latin typeface="Bookman Old Style" pitchFamily="18" charset="0"/>
            </a:endParaRPr>
          </a:p>
          <a:p>
            <a:pPr>
              <a:buNone/>
            </a:pPr>
            <a:r>
              <a:rPr lang="uk-UA" sz="2200" b="1" dirty="0" smtClean="0">
                <a:solidFill>
                  <a:srgbClr val="002060"/>
                </a:solidFill>
                <a:latin typeface="Bookman Old Style" pitchFamily="18" charset="0"/>
              </a:rPr>
              <a:t>1. </a:t>
            </a:r>
            <a:r>
              <a:rPr lang="ru-RU" sz="2200" b="1" dirty="0" smtClean="0">
                <a:solidFill>
                  <a:srgbClr val="002060"/>
                </a:solidFill>
                <a:latin typeface="Bookman Old Style" pitchFamily="18" charset="0"/>
              </a:rPr>
              <a:t>Альтернативна та </a:t>
            </a:r>
            <a:r>
              <a:rPr lang="ru-RU" sz="2200" b="1" dirty="0" err="1" smtClean="0">
                <a:solidFill>
                  <a:srgbClr val="002060"/>
                </a:solidFill>
                <a:latin typeface="Bookman Old Style" pitchFamily="18" charset="0"/>
              </a:rPr>
              <a:t>додаткова</a:t>
            </a:r>
            <a:r>
              <a:rPr lang="ru-RU" sz="2200" b="1" dirty="0" smtClean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ru-RU" sz="2200" b="1" dirty="0" err="1" smtClean="0">
                <a:solidFill>
                  <a:srgbClr val="002060"/>
                </a:solidFill>
                <a:latin typeface="Bookman Old Style" pitchFamily="18" charset="0"/>
              </a:rPr>
              <a:t>комунікація</a:t>
            </a:r>
            <a:r>
              <a:rPr lang="ru-RU" sz="2200" b="1" dirty="0" smtClean="0">
                <a:solidFill>
                  <a:srgbClr val="002060"/>
                </a:solidFill>
                <a:latin typeface="Bookman Old Style" pitchFamily="18" charset="0"/>
              </a:rPr>
              <a:t> – </a:t>
            </a:r>
            <a:r>
              <a:rPr lang="uk-UA" sz="2200" b="1" dirty="0" smtClean="0">
                <a:solidFill>
                  <a:srgbClr val="002060"/>
                </a:solidFill>
                <a:latin typeface="Bookman Old Style" pitchFamily="18" charset="0"/>
              </a:rPr>
              <a:t>сфера застосування з дітьми та дорослими</a:t>
            </a:r>
            <a:r>
              <a:rPr lang="ru-RU" sz="2200" b="1" dirty="0" smtClean="0">
                <a:solidFill>
                  <a:srgbClr val="002060"/>
                </a:solidFill>
                <a:latin typeface="Bookman Old Style" pitchFamily="18" charset="0"/>
              </a:rPr>
              <a:t>. </a:t>
            </a:r>
          </a:p>
          <a:p>
            <a:pPr>
              <a:buNone/>
            </a:pPr>
            <a:r>
              <a:rPr lang="ru-RU" sz="2200" b="1" dirty="0" smtClean="0">
                <a:solidFill>
                  <a:srgbClr val="002060"/>
                </a:solidFill>
                <a:latin typeface="Bookman Old Style" pitchFamily="18" charset="0"/>
              </a:rPr>
              <a:t>2. </a:t>
            </a:r>
            <a:r>
              <a:rPr lang="ru-RU" sz="2200" b="1" dirty="0" err="1" smtClean="0">
                <a:solidFill>
                  <a:srgbClr val="002060"/>
                </a:solidFill>
                <a:latin typeface="Bookman Old Style" pitchFamily="18" charset="0"/>
              </a:rPr>
              <a:t>Поняття</a:t>
            </a:r>
            <a:r>
              <a:rPr lang="ru-RU" sz="2200" b="1" dirty="0" smtClean="0">
                <a:solidFill>
                  <a:srgbClr val="002060"/>
                </a:solidFill>
                <a:latin typeface="Bookman Old Style" pitchFamily="18" charset="0"/>
              </a:rPr>
              <a:t> про </a:t>
            </a:r>
            <a:r>
              <a:rPr lang="ru-RU" sz="2200" b="1" dirty="0" err="1" smtClean="0">
                <a:solidFill>
                  <a:srgbClr val="002060"/>
                </a:solidFill>
                <a:latin typeface="Bookman Old Style" pitchFamily="18" charset="0"/>
              </a:rPr>
              <a:t>альтернативну</a:t>
            </a:r>
            <a:r>
              <a:rPr lang="ru-RU" sz="2200" b="1" dirty="0" smtClean="0">
                <a:solidFill>
                  <a:srgbClr val="002060"/>
                </a:solidFill>
                <a:latin typeface="Bookman Old Style" pitchFamily="18" charset="0"/>
              </a:rPr>
              <a:t> та </a:t>
            </a:r>
            <a:r>
              <a:rPr lang="ru-RU" sz="2200" b="1" dirty="0" err="1" smtClean="0">
                <a:solidFill>
                  <a:srgbClr val="002060"/>
                </a:solidFill>
                <a:latin typeface="Bookman Old Style" pitchFamily="18" charset="0"/>
              </a:rPr>
              <a:t>додаткову</a:t>
            </a:r>
            <a:r>
              <a:rPr lang="ru-RU" sz="2200" b="1" dirty="0" smtClean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ru-RU" sz="2200" b="1" dirty="0" err="1" smtClean="0">
                <a:solidFill>
                  <a:srgbClr val="002060"/>
                </a:solidFill>
                <a:latin typeface="Bookman Old Style" pitchFamily="18" charset="0"/>
              </a:rPr>
              <a:t>комунікацію</a:t>
            </a:r>
            <a:r>
              <a:rPr lang="ru-RU" sz="2200" b="1" dirty="0" smtClean="0">
                <a:solidFill>
                  <a:srgbClr val="002060"/>
                </a:solidFill>
                <a:latin typeface="Bookman Old Style" pitchFamily="18" charset="0"/>
              </a:rPr>
              <a:t> (АДК) - «голосу» </a:t>
            </a:r>
            <a:r>
              <a:rPr lang="ru-RU" sz="2200" b="1" dirty="0" err="1" smtClean="0">
                <a:solidFill>
                  <a:srgbClr val="002060"/>
                </a:solidFill>
                <a:latin typeface="Bookman Old Style" pitchFamily="18" charset="0"/>
              </a:rPr>
              <a:t>людини</a:t>
            </a:r>
            <a:r>
              <a:rPr lang="ru-RU" sz="2200" b="1" dirty="0" smtClean="0">
                <a:solidFill>
                  <a:srgbClr val="002060"/>
                </a:solidFill>
                <a:latin typeface="Bookman Old Style" pitchFamily="18" charset="0"/>
              </a:rPr>
              <a:t>, в </a:t>
            </a:r>
            <a:r>
              <a:rPr lang="ru-RU" sz="2200" b="1" dirty="0" err="1" smtClean="0">
                <a:solidFill>
                  <a:srgbClr val="002060"/>
                </a:solidFill>
                <a:latin typeface="Bookman Old Style" pitchFamily="18" charset="0"/>
              </a:rPr>
              <a:t>якій</a:t>
            </a:r>
            <a:r>
              <a:rPr lang="ru-RU" sz="2200" b="1" dirty="0" smtClean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ru-RU" sz="2200" b="1" dirty="0" err="1" smtClean="0">
                <a:solidFill>
                  <a:srgbClr val="002060"/>
                </a:solidFill>
                <a:latin typeface="Bookman Old Style" pitchFamily="18" charset="0"/>
              </a:rPr>
              <a:t>відсутносте</a:t>
            </a:r>
            <a:r>
              <a:rPr lang="ru-RU" sz="2200" b="1" dirty="0" smtClean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ru-RU" sz="2200" b="1" dirty="0" err="1" smtClean="0">
                <a:solidFill>
                  <a:srgbClr val="002060"/>
                </a:solidFill>
                <a:latin typeface="Bookman Old Style" pitchFamily="18" charset="0"/>
              </a:rPr>
              <a:t>мовлення</a:t>
            </a:r>
            <a:r>
              <a:rPr lang="ru-RU" sz="2200" b="1" dirty="0" smtClean="0">
                <a:solidFill>
                  <a:srgbClr val="002060"/>
                </a:solidFill>
                <a:latin typeface="Bookman Old Style" pitchFamily="18" charset="0"/>
              </a:rPr>
              <a:t>. </a:t>
            </a:r>
          </a:p>
          <a:p>
            <a:pPr>
              <a:buNone/>
            </a:pPr>
            <a:r>
              <a:rPr lang="ru-RU" sz="2200" b="1" dirty="0" smtClean="0">
                <a:solidFill>
                  <a:srgbClr val="002060"/>
                </a:solidFill>
                <a:latin typeface="Bookman Old Style" pitchFamily="18" charset="0"/>
              </a:rPr>
              <a:t>3. </a:t>
            </a:r>
            <a:r>
              <a:rPr lang="ru-RU" sz="2200" b="1" dirty="0" err="1" smtClean="0">
                <a:solidFill>
                  <a:srgbClr val="002060"/>
                </a:solidFill>
                <a:latin typeface="Bookman Old Style" pitchFamily="18" charset="0"/>
              </a:rPr>
              <a:t>Науково-доказові</a:t>
            </a:r>
            <a:r>
              <a:rPr lang="ru-RU" sz="2200" b="1" dirty="0" smtClean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ru-RU" sz="2200" b="1" dirty="0" err="1" smtClean="0">
                <a:solidFill>
                  <a:srgbClr val="002060"/>
                </a:solidFill>
                <a:latin typeface="Bookman Old Style" pitchFamily="18" charset="0"/>
              </a:rPr>
              <a:t>методи</a:t>
            </a:r>
            <a:r>
              <a:rPr lang="ru-RU" sz="2200" b="1" dirty="0" smtClean="0">
                <a:solidFill>
                  <a:srgbClr val="002060"/>
                </a:solidFill>
                <a:latin typeface="Bookman Old Style" pitchFamily="18" charset="0"/>
              </a:rPr>
              <a:t> та методики. </a:t>
            </a:r>
          </a:p>
          <a:p>
            <a:pPr>
              <a:buNone/>
            </a:pPr>
            <a:r>
              <a:rPr lang="ru-RU" sz="2200" b="1" dirty="0" smtClean="0">
                <a:solidFill>
                  <a:srgbClr val="002060"/>
                </a:solidFill>
                <a:latin typeface="Bookman Old Style" pitchFamily="18" charset="0"/>
              </a:rPr>
              <a:t>4. </a:t>
            </a:r>
            <a:r>
              <a:rPr lang="ru-RU" sz="2200" b="1" dirty="0" err="1" smtClean="0">
                <a:solidFill>
                  <a:srgbClr val="002060"/>
                </a:solidFill>
                <a:latin typeface="Bookman Old Style" pitchFamily="18" charset="0"/>
              </a:rPr>
              <a:t>Вимоги</a:t>
            </a:r>
            <a:r>
              <a:rPr lang="ru-RU" sz="2200" b="1" dirty="0" smtClean="0">
                <a:solidFill>
                  <a:srgbClr val="002060"/>
                </a:solidFill>
                <a:latin typeface="Bookman Old Style" pitchFamily="18" charset="0"/>
              </a:rPr>
              <a:t> до </a:t>
            </a:r>
            <a:r>
              <a:rPr lang="ru-RU" sz="2200" b="1" dirty="0" err="1" smtClean="0">
                <a:solidFill>
                  <a:srgbClr val="002060"/>
                </a:solidFill>
                <a:latin typeface="Bookman Old Style" pitchFamily="18" charset="0"/>
              </a:rPr>
              <a:t>навчання</a:t>
            </a:r>
            <a:r>
              <a:rPr lang="ru-RU" sz="2200" b="1" dirty="0" smtClean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ru-RU" sz="2200" b="1" dirty="0" err="1" smtClean="0">
                <a:solidFill>
                  <a:srgbClr val="002060"/>
                </a:solidFill>
                <a:latin typeface="Bookman Old Style" pitchFamily="18" charset="0"/>
              </a:rPr>
              <a:t>фахівця</a:t>
            </a:r>
            <a:r>
              <a:rPr lang="ru-RU" sz="2200" b="1" dirty="0" smtClean="0">
                <a:solidFill>
                  <a:srgbClr val="002060"/>
                </a:solidFill>
                <a:latin typeface="Bookman Old Style" pitchFamily="18" charset="0"/>
              </a:rPr>
              <a:t>, </a:t>
            </a:r>
            <a:r>
              <a:rPr lang="ru-RU" sz="2200" b="1" dirty="0" err="1" smtClean="0">
                <a:solidFill>
                  <a:srgbClr val="002060"/>
                </a:solidFill>
                <a:latin typeface="Bookman Old Style" pitchFamily="18" charset="0"/>
              </a:rPr>
              <a:t>застосування</a:t>
            </a:r>
            <a:r>
              <a:rPr lang="ru-RU" sz="2200" b="1" dirty="0" smtClean="0">
                <a:solidFill>
                  <a:srgbClr val="002060"/>
                </a:solidFill>
                <a:latin typeface="Bookman Old Style" pitchFamily="18" charset="0"/>
              </a:rPr>
              <a:t> на </a:t>
            </a:r>
            <a:r>
              <a:rPr lang="ru-RU" sz="2200" b="1" dirty="0" err="1" smtClean="0">
                <a:solidFill>
                  <a:srgbClr val="002060"/>
                </a:solidFill>
                <a:latin typeface="Bookman Old Style" pitchFamily="18" charset="0"/>
              </a:rPr>
              <a:t>практиці</a:t>
            </a:r>
            <a:r>
              <a:rPr lang="ru-RU" sz="2200" b="1" dirty="0" smtClean="0">
                <a:solidFill>
                  <a:srgbClr val="002060"/>
                </a:solidFill>
                <a:latin typeface="Bookman Old Style" pitchFamily="18" charset="0"/>
              </a:rPr>
              <a:t>.</a:t>
            </a:r>
          </a:p>
          <a:p>
            <a:pPr>
              <a:buNone/>
            </a:pPr>
            <a:r>
              <a:rPr lang="ru-RU" sz="2200" b="1" dirty="0" smtClean="0">
                <a:solidFill>
                  <a:srgbClr val="002060"/>
                </a:solidFill>
                <a:latin typeface="Bookman Old Style" pitchFamily="18" charset="0"/>
              </a:rPr>
              <a:t> 5. </a:t>
            </a:r>
            <a:r>
              <a:rPr lang="ru-RU" sz="2200" b="1" dirty="0" err="1" smtClean="0">
                <a:solidFill>
                  <a:srgbClr val="002060"/>
                </a:solidFill>
                <a:latin typeface="Bookman Old Style" pitchFamily="18" charset="0"/>
              </a:rPr>
              <a:t>Види</a:t>
            </a:r>
            <a:r>
              <a:rPr lang="ru-RU" sz="2200" b="1" dirty="0" smtClean="0">
                <a:solidFill>
                  <a:srgbClr val="002060"/>
                </a:solidFill>
                <a:latin typeface="Bookman Old Style" pitchFamily="18" charset="0"/>
              </a:rPr>
              <a:t>, </a:t>
            </a:r>
            <a:r>
              <a:rPr lang="ru-RU" sz="2200" b="1" dirty="0" err="1" smtClean="0">
                <a:solidFill>
                  <a:srgbClr val="002060"/>
                </a:solidFill>
                <a:latin typeface="Bookman Old Style" pitchFamily="18" charset="0"/>
              </a:rPr>
              <a:t>засоби</a:t>
            </a:r>
            <a:r>
              <a:rPr lang="ru-RU" sz="2200" b="1" dirty="0" smtClean="0">
                <a:solidFill>
                  <a:srgbClr val="002060"/>
                </a:solidFill>
                <a:latin typeface="Bookman Old Style" pitchFamily="18" charset="0"/>
              </a:rPr>
              <a:t>, правила </a:t>
            </a:r>
            <a:r>
              <a:rPr lang="ru-RU" sz="2200" b="1" dirty="0" err="1" smtClean="0">
                <a:solidFill>
                  <a:srgbClr val="002060"/>
                </a:solidFill>
                <a:latin typeface="Bookman Old Style" pitchFamily="18" charset="0"/>
              </a:rPr>
              <a:t>застосування</a:t>
            </a:r>
            <a:r>
              <a:rPr lang="ru-RU" sz="2200" b="1" dirty="0" smtClean="0">
                <a:solidFill>
                  <a:srgbClr val="002060"/>
                </a:solidFill>
                <a:latin typeface="Bookman Old Style" pitchFamily="18" charset="0"/>
              </a:rPr>
              <a:t> АДК. </a:t>
            </a:r>
          </a:p>
          <a:p>
            <a:pPr>
              <a:buNone/>
            </a:pPr>
            <a:r>
              <a:rPr lang="ru-RU" sz="2200" b="1" dirty="0" smtClean="0">
                <a:solidFill>
                  <a:srgbClr val="002060"/>
                </a:solidFill>
                <a:latin typeface="Bookman Old Style" pitchFamily="18" charset="0"/>
              </a:rPr>
              <a:t>6. </a:t>
            </a:r>
            <a:r>
              <a:rPr lang="ru-RU" sz="2200" b="1" dirty="0" err="1" smtClean="0">
                <a:solidFill>
                  <a:srgbClr val="002060"/>
                </a:solidFill>
                <a:latin typeface="Bookman Old Style" pitchFamily="18" charset="0"/>
              </a:rPr>
              <a:t>Умови</a:t>
            </a:r>
            <a:r>
              <a:rPr lang="ru-RU" sz="2200" b="1" dirty="0" smtClean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ru-RU" sz="2200" b="1" dirty="0" err="1" smtClean="0">
                <a:solidFill>
                  <a:srgbClr val="002060"/>
                </a:solidFill>
                <a:latin typeface="Bookman Old Style" pitchFamily="18" charset="0"/>
              </a:rPr>
              <a:t>ефективної</a:t>
            </a:r>
            <a:r>
              <a:rPr lang="ru-RU" sz="2200" b="1" dirty="0" smtClean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ru-RU" sz="2200" b="1" dirty="0" err="1" smtClean="0">
                <a:solidFill>
                  <a:srgbClr val="002060"/>
                </a:solidFill>
                <a:latin typeface="Bookman Old Style" pitchFamily="18" charset="0"/>
              </a:rPr>
              <a:t>роботи</a:t>
            </a:r>
            <a:r>
              <a:rPr lang="ru-RU" sz="2200" b="1" dirty="0" smtClean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ru-RU" sz="2200" b="1" dirty="0" err="1" smtClean="0">
                <a:solidFill>
                  <a:srgbClr val="002060"/>
                </a:solidFill>
                <a:latin typeface="Bookman Old Style" pitchFamily="18" charset="0"/>
              </a:rPr>
              <a:t>із</a:t>
            </a:r>
            <a:r>
              <a:rPr lang="ru-RU" sz="2200" b="1" dirty="0" smtClean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ru-RU" sz="2200" b="1" dirty="0" err="1" smtClean="0">
                <a:solidFill>
                  <a:srgbClr val="002060"/>
                </a:solidFill>
                <a:latin typeface="Bookman Old Style" pitchFamily="18" charset="0"/>
              </a:rPr>
              <a:t>засвоєння</a:t>
            </a:r>
            <a:r>
              <a:rPr lang="ru-RU" sz="2200" b="1" dirty="0" smtClean="0">
                <a:solidFill>
                  <a:srgbClr val="002060"/>
                </a:solidFill>
                <a:latin typeface="Bookman Old Style" pitchFamily="18" charset="0"/>
              </a:rPr>
              <a:t> та </a:t>
            </a:r>
            <a:r>
              <a:rPr lang="ru-RU" sz="2200" b="1" dirty="0" err="1" smtClean="0">
                <a:solidFill>
                  <a:srgbClr val="002060"/>
                </a:solidFill>
                <a:latin typeface="Bookman Old Style" pitchFamily="18" charset="0"/>
              </a:rPr>
              <a:t>використання</a:t>
            </a:r>
            <a:r>
              <a:rPr lang="ru-RU" sz="2200" b="1" dirty="0" smtClean="0">
                <a:solidFill>
                  <a:srgbClr val="002060"/>
                </a:solidFill>
                <a:latin typeface="Bookman Old Style" pitchFamily="18" charset="0"/>
              </a:rPr>
              <a:t> АДК. </a:t>
            </a:r>
          </a:p>
          <a:p>
            <a:pPr>
              <a:buNone/>
            </a:pPr>
            <a:endParaRPr lang="ru-RU" sz="2000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pic>
        <p:nvPicPr>
          <p:cNvPr id="1027" name="Picture 3" descr="C:\Users\asus\Desktop\homepageImage_uk_U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606786" y="1743370"/>
            <a:ext cx="4339033" cy="36144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3600" b="1" dirty="0" smtClean="0">
                <a:solidFill>
                  <a:srgbClr val="1EA23D"/>
                </a:solidFill>
                <a:latin typeface="Bookman Old Style" pitchFamily="18" charset="0"/>
                <a:cs typeface="Times New Roman" pitchFamily="18" charset="0"/>
              </a:rPr>
              <a:t>КОМУНІКАЦІЯ</a:t>
            </a:r>
            <a:r>
              <a:rPr lang="uk-UA" sz="3600" dirty="0" smtClean="0">
                <a:solidFill>
                  <a:srgbClr val="1EA23D"/>
                </a:solidFill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uk-UA" dirty="0" smtClean="0">
                <a:solidFill>
                  <a:srgbClr val="1EA23D"/>
                </a:solidFill>
                <a:latin typeface="Bookman Old Style" pitchFamily="18" charset="0"/>
              </a:rPr>
              <a:t> </a:t>
            </a:r>
            <a:endParaRPr lang="ru-RU" dirty="0">
              <a:solidFill>
                <a:srgbClr val="1EA23D"/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uk-UA" b="1" u="sng" dirty="0" smtClean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  <a:cs typeface="Times New Roman" pitchFamily="18" charset="0"/>
              </a:rPr>
              <a:t>передбачає</a:t>
            </a:r>
            <a:r>
              <a:rPr lang="uk-UA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 спрямованість партнерів </a:t>
            </a:r>
            <a:r>
              <a:rPr lang="uk-UA" dirty="0" smtClean="0"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uk-UA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на</a:t>
            </a:r>
            <a:r>
              <a:rPr lang="uk-UA" dirty="0" smtClean="0"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uk-UA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взаємну активність</a:t>
            </a:r>
          </a:p>
          <a:p>
            <a:pPr marL="0" indent="0" algn="just">
              <a:buNone/>
            </a:pPr>
            <a:r>
              <a:rPr lang="uk-UA" b="1" u="sng" dirty="0" smtClean="0">
                <a:solidFill>
                  <a:srgbClr val="FFC000"/>
                </a:solidFill>
                <a:latin typeface="Bookman Old Style" pitchFamily="18" charset="0"/>
                <a:cs typeface="Times New Roman" pitchFamily="18" charset="0"/>
              </a:rPr>
              <a:t>впливає</a:t>
            </a:r>
            <a:r>
              <a:rPr lang="uk-UA" dirty="0" smtClean="0">
                <a:solidFill>
                  <a:srgbClr val="C00000"/>
                </a:solidFill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uk-UA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на мовленнєвий і психічний розвиток дитини, формує особистість загалом </a:t>
            </a:r>
          </a:p>
          <a:p>
            <a:pPr marL="0" indent="0" algn="just">
              <a:buNone/>
            </a:pPr>
            <a:r>
              <a:rPr lang="uk-UA" b="1" u="sng" dirty="0" smtClean="0">
                <a:solidFill>
                  <a:srgbClr val="00B0F0"/>
                </a:solidFill>
                <a:latin typeface="Bookman Old Style" pitchFamily="18" charset="0"/>
                <a:cs typeface="Times New Roman" pitchFamily="18" charset="0"/>
              </a:rPr>
              <a:t>спонукає</a:t>
            </a:r>
            <a:r>
              <a:rPr lang="uk-UA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 застосовувати жестикуляцію, символічні зображення (картинки, фотографій, малюнки) при утрудненому процесі комунікації </a:t>
            </a:r>
            <a:endParaRPr lang="ru-RU" dirty="0" smtClean="0">
              <a:solidFill>
                <a:srgbClr val="002060"/>
              </a:solidFill>
              <a:latin typeface="Bookman Old Style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2050" name="Picture 2" descr="C:\Users\asus\Desktop\Rubik's_cube.svg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228588" y="1600206"/>
            <a:ext cx="4344924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106" y="274638"/>
            <a:ext cx="10369868" cy="1439850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 </a:t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uk-UA" sz="3100" b="1" smtClean="0">
                <a:solidFill>
                  <a:srgbClr val="16B60A"/>
                </a:solidFill>
                <a:latin typeface="Bookman Old Style" pitchFamily="18" charset="0"/>
                <a:cs typeface="Times New Roman" pitchFamily="18" charset="0"/>
              </a:rPr>
              <a:t>ОСНОВНІ  НАПРЯМКИ  РОЗВИТКУ  </a:t>
            </a:r>
            <a:r>
              <a:rPr lang="uk-UA" sz="3100" b="1" dirty="0" smtClean="0">
                <a:solidFill>
                  <a:srgbClr val="16B60A"/>
                </a:solidFill>
                <a:latin typeface="Bookman Old Style" pitchFamily="18" charset="0"/>
                <a:cs typeface="Times New Roman" pitchFamily="18" charset="0"/>
              </a:rPr>
              <a:t>КОМУНІКАЦІЇ, ФОРМУВАННЯ  </a:t>
            </a:r>
            <a:r>
              <a:rPr lang="uk-UA" sz="3100" b="1" smtClean="0">
                <a:solidFill>
                  <a:srgbClr val="16B60A"/>
                </a:solidFill>
                <a:latin typeface="Bookman Old Style" pitchFamily="18" charset="0"/>
                <a:cs typeface="Times New Roman" pitchFamily="18" charset="0"/>
              </a:rPr>
              <a:t>КОМУНІКАТИВНИХ  НАВЧИЧОК </a:t>
            </a:r>
            <a:r>
              <a:rPr lang="uk-UA" sz="27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7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76113" y="1857367"/>
            <a:ext cx="5088916" cy="4268803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endParaRPr lang="uk-UA" sz="2900" b="1" dirty="0" smtClean="0">
              <a:solidFill>
                <a:srgbClr val="FF0000"/>
              </a:solidFill>
              <a:latin typeface="Bookman Old Style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uk-UA" sz="2900" b="1" dirty="0" smtClean="0">
                <a:solidFill>
                  <a:srgbClr val="FF0066"/>
                </a:solidFill>
                <a:latin typeface="Bookman Old Style" pitchFamily="18" charset="0"/>
                <a:cs typeface="Times New Roman" pitchFamily="18" charset="0"/>
              </a:rPr>
              <a:t>РОЗВИТОК:</a:t>
            </a:r>
            <a:r>
              <a:rPr lang="uk-UA" sz="2900" b="1" dirty="0" smtClean="0">
                <a:solidFill>
                  <a:srgbClr val="16B60A"/>
                </a:solidFill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uk-UA" sz="2900" b="1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збережених мовних механізмів (не втратити у разі порушень мовлення, коли дитина намагається говорити але значно не чітко)</a:t>
            </a:r>
          </a:p>
          <a:p>
            <a:pPr marL="0" indent="0" algn="just">
              <a:buNone/>
            </a:pPr>
            <a:endParaRPr lang="ru-RU" sz="2900" b="1" dirty="0" smtClean="0">
              <a:solidFill>
                <a:srgbClr val="002060"/>
              </a:solidFill>
              <a:latin typeface="Bookman Old Style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uk-UA" sz="2900" b="1" dirty="0" smtClean="0">
                <a:solidFill>
                  <a:srgbClr val="FF0066"/>
                </a:solidFill>
                <a:latin typeface="Bookman Old Style" pitchFamily="18" charset="0"/>
                <a:cs typeface="Times New Roman" pitchFamily="18" charset="0"/>
              </a:rPr>
              <a:t>СТИМУЛЯЦІЯ:</a:t>
            </a:r>
            <a:r>
              <a:rPr lang="uk-UA" sz="2900" b="1" dirty="0" smtClean="0">
                <a:solidFill>
                  <a:srgbClr val="16B60A"/>
                </a:solidFill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uk-UA" sz="2900" b="1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сприйняття та</a:t>
            </a:r>
          </a:p>
          <a:p>
            <a:pPr algn="just">
              <a:buNone/>
            </a:pPr>
            <a:r>
              <a:rPr lang="uk-UA" sz="2900" b="1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відчуттів</a:t>
            </a:r>
          </a:p>
          <a:p>
            <a:pPr algn="just">
              <a:buNone/>
            </a:pPr>
            <a:endParaRPr lang="ru-RU" sz="2900" b="1" dirty="0" smtClean="0">
              <a:solidFill>
                <a:srgbClr val="002060"/>
              </a:solidFill>
              <a:latin typeface="Bookman Old Style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uk-UA" sz="2900" b="1" dirty="0" smtClean="0">
                <a:solidFill>
                  <a:srgbClr val="FF0066"/>
                </a:solidFill>
                <a:latin typeface="Bookman Old Style" pitchFamily="18" charset="0"/>
                <a:cs typeface="Times New Roman" pitchFamily="18" charset="0"/>
              </a:rPr>
              <a:t>НАВЧАННЯ:</a:t>
            </a:r>
            <a:r>
              <a:rPr lang="uk-UA" sz="2900" b="1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 використанню альтернативних засобів комунікації, соціальному  спілкуванню з найближчому середовищі</a:t>
            </a:r>
            <a:endParaRPr lang="ru-RU" sz="2900" b="1" dirty="0" smtClean="0">
              <a:solidFill>
                <a:srgbClr val="002060"/>
              </a:solidFill>
              <a:latin typeface="Bookman Old Style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2600" dirty="0" smtClean="0">
              <a:solidFill>
                <a:srgbClr val="002060"/>
              </a:solidFill>
              <a:latin typeface="Bookman Old Style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asus\Desktop\rozvuvaychi-igru-ta-zanyatty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856306" y="2063801"/>
            <a:ext cx="5089525" cy="38559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solidFill>
                  <a:srgbClr val="16B60A"/>
                </a:solidFill>
                <a:latin typeface="Bookman Old Style" pitchFamily="18" charset="0"/>
              </a:rPr>
              <a:t>НАУКОВЦІ, ЯКІ РОЗРОБИЛИ СИСТЕМИ </a:t>
            </a:r>
            <a:r>
              <a:rPr lang="uk-UA" sz="3200" b="1" dirty="0" err="1" smtClean="0">
                <a:solidFill>
                  <a:srgbClr val="16B60A"/>
                </a:solidFill>
                <a:latin typeface="Bookman Old Style" pitchFamily="18" charset="0"/>
              </a:rPr>
              <a:t>АДК</a:t>
            </a:r>
            <a:endParaRPr lang="ru-RU" sz="3200" b="1" dirty="0">
              <a:solidFill>
                <a:srgbClr val="16B60A"/>
              </a:solidFill>
              <a:latin typeface="Bookman Old Style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uk-UA" sz="2000" i="1" dirty="0" smtClean="0">
                <a:solidFill>
                  <a:srgbClr val="C00000"/>
                </a:solidFill>
                <a:latin typeface="Bookman Old Style" pitchFamily="18" charset="0"/>
              </a:rPr>
              <a:t>ЕНДІ БОНДІ, ЛОРІ </a:t>
            </a:r>
            <a:r>
              <a:rPr lang="uk-UA" sz="2000" i="1" dirty="0" err="1" smtClean="0">
                <a:solidFill>
                  <a:srgbClr val="C00000"/>
                </a:solidFill>
                <a:latin typeface="Bookman Old Style" pitchFamily="18" charset="0"/>
              </a:rPr>
              <a:t>ФРОСТ</a:t>
            </a:r>
            <a:r>
              <a:rPr lang="uk-UA" sz="2000" i="1" dirty="0" smtClean="0">
                <a:solidFill>
                  <a:srgbClr val="C00000"/>
                </a:solidFill>
                <a:latin typeface="Bookman Old Style" pitchFamily="18" charset="0"/>
              </a:rPr>
              <a:t> </a:t>
            </a:r>
            <a:endParaRPr lang="ru-RU" sz="2000" i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000" i="1" dirty="0" smtClean="0">
                <a:solidFill>
                  <a:srgbClr val="C00000"/>
                </a:solidFill>
                <a:latin typeface="Bookman Old Style" pitchFamily="18" charset="0"/>
              </a:rPr>
              <a:t>СТІВЕН ФОН ТЕЧНЕР </a:t>
            </a:r>
            <a:endParaRPr lang="ru-RU" sz="2000" i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pic>
        <p:nvPicPr>
          <p:cNvPr id="1026" name="Picture 2" descr="C:\Users\asus\Desktop\Без названия (2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03253" y="2357430"/>
            <a:ext cx="2143125" cy="2143125"/>
          </a:xfrm>
          <a:prstGeom prst="rect">
            <a:avLst/>
          </a:prstGeom>
          <a:noFill/>
        </p:spPr>
      </p:pic>
      <p:pic>
        <p:nvPicPr>
          <p:cNvPr id="1027" name="Picture 3" descr="C:\Users\asus\Desktop\image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3385" y="4500570"/>
            <a:ext cx="2667000" cy="1714500"/>
          </a:xfrm>
          <a:prstGeom prst="rect">
            <a:avLst/>
          </a:prstGeom>
          <a:noFill/>
        </p:spPr>
      </p:pic>
      <p:pic>
        <p:nvPicPr>
          <p:cNvPr id="1028" name="Picture 4" descr="C:\Users\asus\Desktop\images (1)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6332541" y="2428868"/>
            <a:ext cx="2876550" cy="1590675"/>
          </a:xfrm>
          <a:prstGeom prst="rect">
            <a:avLst/>
          </a:prstGeom>
          <a:noFill/>
        </p:spPr>
      </p:pic>
      <p:pic>
        <p:nvPicPr>
          <p:cNvPr id="1029" name="Picture 5" descr="C:\Users\asus\Desktop\image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18491" y="4572008"/>
            <a:ext cx="2857500" cy="16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solidFill>
                  <a:srgbClr val="16B60A"/>
                </a:solidFill>
                <a:latin typeface="Bookman Old Style" pitchFamily="18" charset="0"/>
              </a:rPr>
              <a:t>ВИМОГА ДО ФАХІВЦЯ</a:t>
            </a:r>
            <a:endParaRPr lang="ru-RU" sz="3200" b="1" dirty="0">
              <a:solidFill>
                <a:srgbClr val="16B60A"/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400" b="1" dirty="0" smtClean="0">
                <a:solidFill>
                  <a:srgbClr val="C00000"/>
                </a:solidFill>
                <a:latin typeface="Bookman Old Style" pitchFamily="18" charset="0"/>
              </a:rPr>
              <a:t>PECS -</a:t>
            </a:r>
          </a:p>
          <a:p>
            <a:pPr>
              <a:buNone/>
            </a:pPr>
            <a:r>
              <a:rPr lang="uk-UA" sz="2000" b="1" i="1" dirty="0" smtClean="0">
                <a:solidFill>
                  <a:srgbClr val="002060"/>
                </a:solidFill>
                <a:latin typeface="Bookman Old Style" pitchFamily="18" charset="0"/>
              </a:rPr>
              <a:t>ПРОХОДЖЕННЯ</a:t>
            </a:r>
          </a:p>
          <a:p>
            <a:pPr>
              <a:buNone/>
            </a:pPr>
            <a:r>
              <a:rPr lang="uk-UA" sz="2000" b="1" i="1" dirty="0" smtClean="0">
                <a:solidFill>
                  <a:srgbClr val="002060"/>
                </a:solidFill>
                <a:latin typeface="Bookman Old Style" pitchFamily="18" charset="0"/>
              </a:rPr>
              <a:t>ОФІЦІЙНОГО </a:t>
            </a:r>
          </a:p>
          <a:p>
            <a:pPr>
              <a:buNone/>
            </a:pPr>
            <a:r>
              <a:rPr lang="uk-UA" sz="2000" b="1" i="1" dirty="0" smtClean="0">
                <a:solidFill>
                  <a:srgbClr val="002060"/>
                </a:solidFill>
                <a:latin typeface="Bookman Old Style" pitchFamily="18" charset="0"/>
              </a:rPr>
              <a:t>ЛІЦЕНЗОВАНОГО НАВЧАННЯ</a:t>
            </a:r>
          </a:p>
          <a:p>
            <a:pPr>
              <a:buNone/>
            </a:pPr>
            <a:r>
              <a:rPr lang="uk-UA" sz="2000" b="1" i="1" dirty="0" smtClean="0">
                <a:solidFill>
                  <a:srgbClr val="002060"/>
                </a:solidFill>
                <a:latin typeface="Bookman Old Style" pitchFamily="18" charset="0"/>
              </a:rPr>
              <a:t>ВІД </a:t>
            </a:r>
          </a:p>
          <a:p>
            <a:pPr>
              <a:buNone/>
            </a:pPr>
            <a:r>
              <a:rPr lang="uk-UA" sz="2000" b="1" i="1" dirty="0" smtClean="0">
                <a:solidFill>
                  <a:srgbClr val="002060"/>
                </a:solidFill>
                <a:latin typeface="Bookman Old Style" pitchFamily="18" charset="0"/>
              </a:rPr>
              <a:t>ІНСТИТУТУ </a:t>
            </a:r>
          </a:p>
          <a:p>
            <a:pPr>
              <a:buNone/>
            </a:pPr>
            <a:r>
              <a:rPr lang="uk-UA" sz="2000" b="1" i="1" dirty="0" smtClean="0">
                <a:solidFill>
                  <a:srgbClr val="002060"/>
                </a:solidFill>
                <a:latin typeface="Bookman Old Style" pitchFamily="18" charset="0"/>
              </a:rPr>
              <a:t>ЕНДІ БОНДІ У ОФІЦІЙНОГО </a:t>
            </a:r>
          </a:p>
          <a:p>
            <a:pPr>
              <a:buNone/>
            </a:pPr>
            <a:r>
              <a:rPr lang="uk-UA" sz="2000" b="1" i="1" dirty="0" smtClean="0">
                <a:solidFill>
                  <a:srgbClr val="002060"/>
                </a:solidFill>
                <a:latin typeface="Bookman Old Style" pitchFamily="18" charset="0"/>
              </a:rPr>
              <a:t>ПРЕДСТАВНИКА, </a:t>
            </a:r>
          </a:p>
          <a:p>
            <a:pPr>
              <a:buNone/>
            </a:pPr>
            <a:r>
              <a:rPr lang="uk-UA" sz="2000" b="1" i="1" dirty="0" smtClean="0">
                <a:solidFill>
                  <a:srgbClr val="002060"/>
                </a:solidFill>
                <a:latin typeface="Bookman Old Style" pitchFamily="18" charset="0"/>
              </a:rPr>
              <a:t>СЕРТИФІКАЦІЯ</a:t>
            </a:r>
            <a:endParaRPr lang="ru-RU" sz="2000" b="1" i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uk-UA" sz="2400" b="1" dirty="0" smtClean="0">
                <a:solidFill>
                  <a:srgbClr val="C00000"/>
                </a:solidFill>
                <a:latin typeface="Bookman Old Style" pitchFamily="18" charset="0"/>
              </a:rPr>
              <a:t>ІНШІ –</a:t>
            </a:r>
            <a:r>
              <a:rPr lang="uk-UA" sz="2400" dirty="0" smtClean="0"/>
              <a:t> </a:t>
            </a:r>
          </a:p>
          <a:p>
            <a:pPr>
              <a:buNone/>
            </a:pPr>
            <a:r>
              <a:rPr lang="uk-UA" sz="2000" b="1" i="1" dirty="0" smtClean="0">
                <a:solidFill>
                  <a:srgbClr val="002060"/>
                </a:solidFill>
                <a:latin typeface="Bookman Old Style" pitchFamily="18" charset="0"/>
              </a:rPr>
              <a:t>ЗНАННЯ ОСОБЛИВОСТЕЙ </a:t>
            </a:r>
          </a:p>
          <a:p>
            <a:pPr>
              <a:buNone/>
            </a:pPr>
            <a:r>
              <a:rPr lang="uk-UA" sz="2000" b="1" i="1" dirty="0" smtClean="0">
                <a:solidFill>
                  <a:srgbClr val="002060"/>
                </a:solidFill>
                <a:latin typeface="Bookman Old Style" pitchFamily="18" charset="0"/>
              </a:rPr>
              <a:t>ВІДПОВІДНО ДО НОЗОЛОГІЙ, </a:t>
            </a:r>
          </a:p>
          <a:p>
            <a:pPr>
              <a:buNone/>
            </a:pPr>
            <a:r>
              <a:rPr lang="uk-UA" sz="2000" b="1" i="1" dirty="0" smtClean="0">
                <a:solidFill>
                  <a:srgbClr val="002060"/>
                </a:solidFill>
                <a:latin typeface="Bookman Old Style" pitchFamily="18" charset="0"/>
              </a:rPr>
              <a:t>ПРОВЕДЕННЯ ЯКІСНОЇ </a:t>
            </a:r>
          </a:p>
          <a:p>
            <a:pPr>
              <a:buNone/>
            </a:pPr>
            <a:r>
              <a:rPr lang="uk-UA" sz="2000" b="1" i="1" dirty="0" smtClean="0">
                <a:solidFill>
                  <a:srgbClr val="002060"/>
                </a:solidFill>
                <a:latin typeface="Bookman Old Style" pitchFamily="18" charset="0"/>
              </a:rPr>
              <a:t>ДІАГНОСТИКИ, </a:t>
            </a:r>
          </a:p>
          <a:p>
            <a:pPr>
              <a:buNone/>
            </a:pPr>
            <a:r>
              <a:rPr lang="uk-UA" sz="2000" b="1" i="1" dirty="0" smtClean="0">
                <a:solidFill>
                  <a:srgbClr val="002060"/>
                </a:solidFill>
                <a:latin typeface="Bookman Old Style" pitchFamily="18" charset="0"/>
              </a:rPr>
              <a:t>ПРОФЕСІЙНА ОБРОБКА </a:t>
            </a:r>
          </a:p>
          <a:p>
            <a:pPr>
              <a:buNone/>
            </a:pPr>
            <a:r>
              <a:rPr lang="uk-UA" sz="2000" b="1" i="1" dirty="0" smtClean="0">
                <a:solidFill>
                  <a:srgbClr val="002060"/>
                </a:solidFill>
                <a:latin typeface="Bookman Old Style" pitchFamily="18" charset="0"/>
              </a:rPr>
              <a:t>РЕЗУЛЬТАТІВ, </a:t>
            </a:r>
          </a:p>
          <a:p>
            <a:pPr>
              <a:buNone/>
            </a:pPr>
            <a:r>
              <a:rPr lang="uk-UA" sz="2000" b="1" i="1" dirty="0" smtClean="0">
                <a:solidFill>
                  <a:srgbClr val="002060"/>
                </a:solidFill>
                <a:latin typeface="Bookman Old Style" pitchFamily="18" charset="0"/>
              </a:rPr>
              <a:t>ІНДИВІДУАЛЬНИЙ ДОБІР МЕТОДА </a:t>
            </a:r>
          </a:p>
          <a:p>
            <a:pPr>
              <a:buNone/>
            </a:pPr>
            <a:r>
              <a:rPr lang="uk-UA" sz="2000" b="1" i="1" u="sng" dirty="0" smtClean="0">
                <a:solidFill>
                  <a:srgbClr val="002060"/>
                </a:solidFill>
                <a:latin typeface="Bookman Old Style" pitchFamily="18" charset="0"/>
              </a:rPr>
              <a:t>(ДО ЦЬОГО ВИВЧИТИ ЦЕЙ МЕТОД)</a:t>
            </a:r>
            <a:endParaRPr lang="ru-RU" sz="2000" b="1" i="1" u="sng" dirty="0">
              <a:solidFill>
                <a:srgbClr val="00206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uk-UA" sz="4000" b="1" dirty="0" smtClean="0">
                <a:solidFill>
                  <a:srgbClr val="16B60A"/>
                </a:solidFill>
                <a:latin typeface="Bookman Old Style" pitchFamily="18" charset="0"/>
              </a:rPr>
              <a:t>ВИДИ, ЗАСОБИ </a:t>
            </a:r>
            <a:endParaRPr lang="ru-RU" sz="4000" b="1" dirty="0">
              <a:solidFill>
                <a:srgbClr val="16B60A"/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uk-UA" sz="2400" b="1" dirty="0" smtClean="0">
                <a:solidFill>
                  <a:srgbClr val="FF0000"/>
                </a:solidFill>
                <a:latin typeface="Bookman Old Style" pitchFamily="18" charset="0"/>
              </a:rPr>
              <a:t>*КАРТКИ</a:t>
            </a:r>
          </a:p>
          <a:p>
            <a:pPr>
              <a:buNone/>
            </a:pPr>
            <a:r>
              <a:rPr lang="uk-UA" sz="2400" b="1" dirty="0" smtClean="0">
                <a:solidFill>
                  <a:srgbClr val="00B0F0"/>
                </a:solidFill>
                <a:latin typeface="Bookman Old Style" pitchFamily="18" charset="0"/>
              </a:rPr>
              <a:t>*КОМУНІКАТОР</a:t>
            </a:r>
          </a:p>
          <a:p>
            <a:pPr marL="95250" indent="-95250">
              <a:buNone/>
            </a:pPr>
            <a:r>
              <a:rPr lang="uk-UA" sz="2400" b="1" dirty="0" smtClean="0">
                <a:solidFill>
                  <a:srgbClr val="CD33C2"/>
                </a:solidFill>
                <a:latin typeface="Bookman Old Style" pitchFamily="18" charset="0"/>
              </a:rPr>
              <a:t>*МОБІЛЬНИЙ ЗАСТОСУНОК ДЛЯ ГАДЖЕТА</a:t>
            </a:r>
          </a:p>
          <a:p>
            <a:pPr>
              <a:buNone/>
            </a:pPr>
            <a:r>
              <a:rPr lang="uk-UA" sz="2400" b="1" dirty="0" smtClean="0">
                <a:solidFill>
                  <a:srgbClr val="EB5B03"/>
                </a:solidFill>
                <a:latin typeface="Bookman Old Style" pitchFamily="18" charset="0"/>
              </a:rPr>
              <a:t>*АЙТРЕКЕР</a:t>
            </a:r>
          </a:p>
          <a:p>
            <a:endParaRPr lang="ru-RU" dirty="0">
              <a:latin typeface="Bookman Old Style" pitchFamily="18" charset="0"/>
            </a:endParaRPr>
          </a:p>
        </p:txBody>
      </p:sp>
      <p:pic>
        <p:nvPicPr>
          <p:cNvPr id="5" name="Picture 8" descr="C:\Users\asus\Desktop\image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788795" y="214290"/>
            <a:ext cx="2733280" cy="2857520"/>
          </a:xfrm>
          <a:prstGeom prst="rect">
            <a:avLst/>
          </a:prstGeom>
          <a:noFill/>
        </p:spPr>
      </p:pic>
      <p:pic>
        <p:nvPicPr>
          <p:cNvPr id="6" name="Picture 4" descr="C:\Users\asus\Desktop\istockphoto-1283672486-612x6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46599" y="3714752"/>
            <a:ext cx="2587076" cy="1500198"/>
          </a:xfrm>
          <a:prstGeom prst="rect">
            <a:avLst/>
          </a:prstGeom>
          <a:noFill/>
        </p:spPr>
      </p:pic>
      <p:pic>
        <p:nvPicPr>
          <p:cNvPr id="1026" name="Picture 2" descr="C:\Users\asus\Desktop\images (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18359" y="3500438"/>
            <a:ext cx="3995405" cy="2644244"/>
          </a:xfrm>
          <a:prstGeom prst="rect">
            <a:avLst/>
          </a:prstGeom>
          <a:noFill/>
        </p:spPr>
      </p:pic>
      <p:pic>
        <p:nvPicPr>
          <p:cNvPr id="8" name="Picture 5" descr="C:\Users\asus\Desktop\interaktivnaya-sobachka-ut8315-na-pulte-upravleniya-6-700x7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03847" y="285728"/>
            <a:ext cx="3286148" cy="2786082"/>
          </a:xfrm>
          <a:prstGeom prst="rect">
            <a:avLst/>
          </a:prstGeom>
          <a:noFill/>
        </p:spPr>
      </p:pic>
      <p:pic>
        <p:nvPicPr>
          <p:cNvPr id="1027" name="Picture 3" descr="C:\Users\asus\Desktop\2df3ebe33de8b8f153c7cdb80773f69d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6063" y="4000540"/>
            <a:ext cx="3857652" cy="22692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solidFill>
                  <a:srgbClr val="16B60A"/>
                </a:solidFill>
                <a:latin typeface="Bookman Old Style" pitchFamily="18" charset="0"/>
                <a:cs typeface="Times New Roman" pitchFamily="18" charset="0"/>
              </a:rPr>
              <a:t>ВИМОГИ ДО СИМВОЛІВ </a:t>
            </a:r>
            <a:r>
              <a:rPr lang="uk-UA" sz="3200" b="1" dirty="0" err="1" smtClean="0">
                <a:solidFill>
                  <a:srgbClr val="16B60A"/>
                </a:solidFill>
                <a:latin typeface="Bookman Old Style" pitchFamily="18" charset="0"/>
                <a:cs typeface="Times New Roman" pitchFamily="18" charset="0"/>
              </a:rPr>
              <a:t>АДК</a:t>
            </a:r>
            <a:endParaRPr lang="ru-RU" sz="3200" b="1" dirty="0">
              <a:solidFill>
                <a:srgbClr val="16B60A"/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76104" y="1600204"/>
            <a:ext cx="4970619" cy="5043506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r>
              <a:rPr lang="uk-UA" sz="8000" b="1" dirty="0" smtClean="0">
                <a:solidFill>
                  <a:srgbClr val="0070C0"/>
                </a:solidFill>
                <a:latin typeface="Bookman Old Style" pitchFamily="18" charset="0"/>
                <a:cs typeface="Times New Roman" pitchFamily="18" charset="0"/>
              </a:rPr>
              <a:t>ЖЕСТИ</a:t>
            </a:r>
            <a:r>
              <a:rPr lang="uk-UA" sz="8000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 </a:t>
            </a:r>
          </a:p>
          <a:p>
            <a:pPr marL="0" indent="0" algn="just">
              <a:buNone/>
            </a:pPr>
            <a:r>
              <a:rPr lang="uk-UA" sz="8000" b="1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прості, які можна легко виконати та здогадатися про  значення</a:t>
            </a:r>
          </a:p>
          <a:p>
            <a:pPr marL="0" indent="0" algn="just">
              <a:buNone/>
            </a:pPr>
            <a:endParaRPr lang="ru-RU" sz="8000" dirty="0" smtClean="0">
              <a:solidFill>
                <a:srgbClr val="002060"/>
              </a:solidFill>
              <a:latin typeface="Bookman Old Style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uk-UA" sz="8000" b="1" dirty="0" smtClean="0">
                <a:solidFill>
                  <a:srgbClr val="FFC000"/>
                </a:solidFill>
                <a:latin typeface="Bookman Old Style" pitchFamily="18" charset="0"/>
                <a:cs typeface="Times New Roman" pitchFamily="18" charset="0"/>
              </a:rPr>
              <a:t>КАРТИНКИ </a:t>
            </a:r>
          </a:p>
          <a:p>
            <a:pPr marL="0" indent="0" algn="just">
              <a:buNone/>
            </a:pPr>
            <a:r>
              <a:rPr lang="uk-UA" sz="8000" b="1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яскраві, привабливі, зручні для маніпуляцій</a:t>
            </a:r>
          </a:p>
          <a:p>
            <a:pPr marL="0" indent="0" algn="just">
              <a:buNone/>
            </a:pPr>
            <a:endParaRPr lang="ru-RU" sz="8000" dirty="0" smtClean="0">
              <a:solidFill>
                <a:srgbClr val="002060"/>
              </a:solidFill>
              <a:latin typeface="Bookman Old Style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uk-UA" sz="8000" b="1" dirty="0" smtClean="0">
                <a:solidFill>
                  <a:srgbClr val="7030A0"/>
                </a:solidFill>
                <a:latin typeface="Bookman Old Style" pitchFamily="18" charset="0"/>
                <a:cs typeface="Times New Roman" pitchFamily="18" charset="0"/>
              </a:rPr>
              <a:t>ОСОБА</a:t>
            </a:r>
            <a:endParaRPr lang="uk-UA" sz="8000" b="1" dirty="0" smtClean="0">
              <a:solidFill>
                <a:srgbClr val="002060"/>
              </a:solidFill>
              <a:latin typeface="Bookman Old Style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uk-UA" sz="8000" b="1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має бути знайома дитині</a:t>
            </a:r>
          </a:p>
          <a:p>
            <a:pPr marL="0" indent="0" algn="just">
              <a:buNone/>
            </a:pPr>
            <a:endParaRPr lang="ru-RU" sz="8000" dirty="0" smtClean="0">
              <a:solidFill>
                <a:srgbClr val="002060"/>
              </a:solidFill>
              <a:latin typeface="Bookman Old Style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uk-UA" sz="8000" b="1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ПРЕДМЕТИ ТА ІГРАШКИ</a:t>
            </a:r>
            <a:r>
              <a:rPr lang="uk-UA" sz="8000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  </a:t>
            </a:r>
          </a:p>
          <a:p>
            <a:pPr marL="0" indent="0" algn="just">
              <a:buNone/>
            </a:pPr>
            <a:r>
              <a:rPr lang="uk-UA" sz="8000" b="1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яскраві та цікаві</a:t>
            </a:r>
          </a:p>
          <a:p>
            <a:pPr marL="0" indent="0" algn="just">
              <a:buNone/>
            </a:pPr>
            <a:endParaRPr lang="ru-RU" sz="8000" dirty="0" smtClean="0">
              <a:solidFill>
                <a:srgbClr val="002060"/>
              </a:solidFill>
              <a:latin typeface="Bookman Old Style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uk-UA" sz="8000" b="1" dirty="0" smtClean="0">
                <a:solidFill>
                  <a:srgbClr val="CD33C2"/>
                </a:solidFill>
                <a:latin typeface="Bookman Old Style" pitchFamily="18" charset="0"/>
                <a:cs typeface="Times New Roman" pitchFamily="18" charset="0"/>
              </a:rPr>
              <a:t>СЛОВО</a:t>
            </a:r>
            <a:r>
              <a:rPr lang="uk-UA" sz="8000" b="1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 </a:t>
            </a:r>
          </a:p>
          <a:p>
            <a:pPr marL="0" indent="0" algn="just">
              <a:buNone/>
            </a:pPr>
            <a:r>
              <a:rPr lang="uk-UA" sz="8000" b="1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має бути написане спеціальним простим шрифтом</a:t>
            </a:r>
          </a:p>
          <a:p>
            <a:pPr marL="0" indent="0" algn="just">
              <a:buNone/>
            </a:pPr>
            <a:r>
              <a:rPr lang="uk-UA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asus\Desktop\DSC_0634-1024x1024-1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89599" y="1357298"/>
            <a:ext cx="5429288" cy="5214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b="1" dirty="0" smtClean="0">
                <a:solidFill>
                  <a:srgbClr val="16B60A"/>
                </a:solidFill>
                <a:latin typeface="Bookman Old Style" pitchFamily="18" charset="0"/>
              </a:rPr>
              <a:t>СФЕРА ЗАСТОСУВАННЯ</a:t>
            </a:r>
            <a:endParaRPr lang="ru-RU" sz="3600" b="1" dirty="0">
              <a:solidFill>
                <a:srgbClr val="16B60A"/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uk-UA" b="1" dirty="0" smtClean="0">
                <a:solidFill>
                  <a:srgbClr val="FF0066"/>
                </a:solidFill>
                <a:latin typeface="Bookman Old Style" pitchFamily="18" charset="0"/>
                <a:cs typeface="Times New Roman" pitchFamily="18" charset="0"/>
              </a:rPr>
              <a:t>ФОРМУВАННЯ</a:t>
            </a:r>
            <a:r>
              <a:rPr lang="uk-UA" dirty="0" smtClean="0">
                <a:solidFill>
                  <a:srgbClr val="FF0066"/>
                </a:solidFill>
                <a:latin typeface="Bookman Old Style" pitchFamily="18" charset="0"/>
                <a:cs typeface="Times New Roman" pitchFamily="18" charset="0"/>
              </a:rPr>
              <a:t>  </a:t>
            </a:r>
            <a:r>
              <a:rPr lang="uk-UA" b="1" dirty="0" smtClean="0">
                <a:solidFill>
                  <a:srgbClr val="FF0066"/>
                </a:solidFill>
                <a:latin typeface="Bookman Old Style" pitchFamily="18" charset="0"/>
                <a:cs typeface="Times New Roman" pitchFamily="18" charset="0"/>
              </a:rPr>
              <a:t>УМІНЬ: </a:t>
            </a:r>
            <a:endParaRPr lang="ru-RU" b="1" dirty="0" smtClean="0">
              <a:solidFill>
                <a:srgbClr val="FF0066"/>
              </a:solidFill>
              <a:latin typeface="Bookman Old Style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uk-UA" b="1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привертати увагу/висловлювати прохання/ставити питання</a:t>
            </a:r>
          </a:p>
          <a:p>
            <a:pPr marL="0" indent="0" algn="just">
              <a:buNone/>
            </a:pPr>
            <a:endParaRPr lang="ru-RU" b="1" dirty="0" smtClean="0">
              <a:solidFill>
                <a:srgbClr val="002060"/>
              </a:solidFill>
              <a:latin typeface="Bookman Old Style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uk-UA" b="1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називати, коментувати та описувати предмети, людей, події</a:t>
            </a:r>
          </a:p>
          <a:p>
            <a:pPr marL="0" indent="0" algn="just">
              <a:buNone/>
            </a:pPr>
            <a:endParaRPr lang="ru-RU" b="1" dirty="0" smtClean="0">
              <a:solidFill>
                <a:srgbClr val="002060"/>
              </a:solidFill>
              <a:latin typeface="Bookman Old Style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uk-UA" b="1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висловлювати емоції, почуття, повідомляти про них</a:t>
            </a:r>
          </a:p>
          <a:p>
            <a:pPr marL="0" indent="0" algn="just">
              <a:buNone/>
            </a:pPr>
            <a:endParaRPr lang="ru-RU" b="1" dirty="0" smtClean="0">
              <a:solidFill>
                <a:srgbClr val="002060"/>
              </a:solidFill>
              <a:latin typeface="Bookman Old Style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uk-UA" b="1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соціальної поведінки</a:t>
            </a:r>
          </a:p>
          <a:p>
            <a:pPr marL="0" indent="0" algn="just">
              <a:buNone/>
            </a:pPr>
            <a:endParaRPr lang="ru-RU" b="1" dirty="0" smtClean="0">
              <a:solidFill>
                <a:srgbClr val="002060"/>
              </a:solidFill>
              <a:latin typeface="Bookman Old Style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uk-UA" b="1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діалогових навичок</a:t>
            </a:r>
          </a:p>
          <a:p>
            <a:pPr marL="0" indent="0" algn="just">
              <a:buNone/>
            </a:pPr>
            <a:endParaRPr lang="ru-RU" b="1" dirty="0" smtClean="0">
              <a:solidFill>
                <a:srgbClr val="002060"/>
              </a:solidFill>
              <a:latin typeface="Bookman Old Style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uk-UA" b="1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соціальної реакції у відповідь</a:t>
            </a:r>
            <a:endParaRPr lang="ru-RU" dirty="0">
              <a:latin typeface="Bookman Old Style" pitchFamily="18" charset="0"/>
            </a:endParaRPr>
          </a:p>
        </p:txBody>
      </p:sp>
      <p:pic>
        <p:nvPicPr>
          <p:cNvPr id="4098" name="Picture 2" descr="C:\Users\asus\Desktop\igru-dla-ditej-z-usogo-svitu-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856306" y="1827371"/>
            <a:ext cx="5089525" cy="40716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5257</TotalTime>
  <Words>439</Words>
  <PresentationFormat>Произвольный</PresentationFormat>
  <Paragraphs>112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ЗАПОРІЗЬКИЙ  НАЦІОНАЛЬНИЙ  УНІВЕРСИТЕТ КАФЕДРА СОЦІАЛЬНОЇ ПЕДАГОГІКИ ТА СПЕЦІАЛЬНОЇ ОСВІТИ 2024    НАВЧАЛЬНА ДИСЦИПЛІНА: ЛОГОКОРЕКЦІЙНА РОБОТА В УМОВАХ ПІСЛЯВОЄННОЇ ВІДБУДОВИ КРАЇНИ  </vt:lpstr>
      <vt:lpstr>ТЕМА №4 АЛЬТЕРНАТИВНА І ДОДАТКОВА КОМУНІКАЦІЯ – БУТИ ПОЧУТИМ</vt:lpstr>
      <vt:lpstr>КОМУНІКАЦІЯ  </vt:lpstr>
      <vt:lpstr>   ОСНОВНІ  НАПРЯМКИ  РОЗВИТКУ  КОМУНІКАЦІЇ, ФОРМУВАННЯ  КОМУНІКАТИВНИХ  НАВЧИЧОК   </vt:lpstr>
      <vt:lpstr>НАУКОВЦІ, ЯКІ РОЗРОБИЛИ СИСТЕМИ АДК</vt:lpstr>
      <vt:lpstr>ВИМОГА ДО ФАХІВЦЯ</vt:lpstr>
      <vt:lpstr>ВИДИ, ЗАСОБИ </vt:lpstr>
      <vt:lpstr>ВИМОГИ ДО СИМВОЛІВ АДК</vt:lpstr>
      <vt:lpstr>СФЕРА ЗАСТОСУВАННЯ</vt:lpstr>
      <vt:lpstr>УМОВИ, ПРИ ЯКИХ РОБОТА  ЕФЕКТИВНА – ВИКЛЮЧНО ІНДИВІДУАЛЬНИЙ ПІДХІД</vt:lpstr>
      <vt:lpstr>ПРИНЦИПИ ТА ПРАВИЛА  РОБОТИ   З ВПРОВАДЖЕННЯ АДК</vt:lpstr>
      <vt:lpstr>…….</vt:lpstr>
      <vt:lpstr>ПРАКТИЧНЕ ЗАНЯТТЯ 1</vt:lpstr>
      <vt:lpstr>ПРАКТИЧНЕ ЗАНЯТТЯ 2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Для використання фахівцями відділення комплексної реабілітації дітей з інвалідністю Вознесенівського району Запорізького міського територіального центру </dc:title>
  <dc:creator>asus</dc:creator>
  <cp:lastModifiedBy>asus</cp:lastModifiedBy>
  <cp:revision>842</cp:revision>
  <dcterms:created xsi:type="dcterms:W3CDTF">2022-06-15T05:52:59Z</dcterms:created>
  <dcterms:modified xsi:type="dcterms:W3CDTF">2024-10-04T09:18:16Z</dcterms:modified>
</cp:coreProperties>
</file>