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7"/>
  </p:notesMasterIdLst>
  <p:sldIdLst>
    <p:sldId id="289" r:id="rId2"/>
    <p:sldId id="294" r:id="rId3"/>
    <p:sldId id="257" r:id="rId4"/>
    <p:sldId id="295" r:id="rId5"/>
    <p:sldId id="296" r:id="rId6"/>
    <p:sldId id="323" r:id="rId7"/>
    <p:sldId id="297" r:id="rId8"/>
    <p:sldId id="324" r:id="rId9"/>
    <p:sldId id="298" r:id="rId10"/>
    <p:sldId id="325" r:id="rId11"/>
    <p:sldId id="299" r:id="rId12"/>
    <p:sldId id="326" r:id="rId13"/>
    <p:sldId id="300" r:id="rId14"/>
    <p:sldId id="327" r:id="rId15"/>
    <p:sldId id="301" r:id="rId16"/>
    <p:sldId id="328" r:id="rId17"/>
    <p:sldId id="302" r:id="rId18"/>
    <p:sldId id="303" r:id="rId19"/>
    <p:sldId id="304" r:id="rId20"/>
    <p:sldId id="305" r:id="rId21"/>
    <p:sldId id="306" r:id="rId22"/>
    <p:sldId id="307" r:id="rId23"/>
    <p:sldId id="308" r:id="rId24"/>
    <p:sldId id="309" r:id="rId25"/>
    <p:sldId id="310" r:id="rId26"/>
    <p:sldId id="329" r:id="rId27"/>
    <p:sldId id="330" r:id="rId28"/>
    <p:sldId id="311" r:id="rId29"/>
    <p:sldId id="331" r:id="rId30"/>
    <p:sldId id="332" r:id="rId31"/>
    <p:sldId id="312" r:id="rId32"/>
    <p:sldId id="313" r:id="rId33"/>
    <p:sldId id="314" r:id="rId34"/>
    <p:sldId id="315" r:id="rId35"/>
    <p:sldId id="316" r:id="rId36"/>
    <p:sldId id="317" r:id="rId37"/>
    <p:sldId id="333" r:id="rId38"/>
    <p:sldId id="318" r:id="rId39"/>
    <p:sldId id="319" r:id="rId40"/>
    <p:sldId id="320" r:id="rId41"/>
    <p:sldId id="321" r:id="rId42"/>
    <p:sldId id="322" r:id="rId43"/>
    <p:sldId id="290" r:id="rId44"/>
    <p:sldId id="291" r:id="rId45"/>
    <p:sldId id="258" r:id="rId46"/>
    <p:sldId id="271" r:id="rId47"/>
    <p:sldId id="292" r:id="rId48"/>
    <p:sldId id="266" r:id="rId49"/>
    <p:sldId id="259" r:id="rId50"/>
    <p:sldId id="293" r:id="rId51"/>
    <p:sldId id="269" r:id="rId52"/>
    <p:sldId id="267" r:id="rId53"/>
    <p:sldId id="270" r:id="rId54"/>
    <p:sldId id="272" r:id="rId55"/>
    <p:sldId id="264" r:id="rId5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9303"/>
    <a:srgbClr val="D6A300"/>
    <a:srgbClr val="C49500"/>
    <a:srgbClr val="E2C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4" autoAdjust="0"/>
    <p:restoredTop sz="94660"/>
  </p:normalViewPr>
  <p:slideViewPr>
    <p:cSldViewPr>
      <p:cViewPr>
        <p:scale>
          <a:sx n="76" d="100"/>
          <a:sy n="76" d="100"/>
        </p:scale>
        <p:origin x="-1062" y="-7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4027B-426B-4118-A9E0-70FCFAA990AA}" type="doc">
      <dgm:prSet loTypeId="urn:microsoft.com/office/officeart/2005/8/layout/hierarchy2" loCatId="hierarchy" qsTypeId="urn:microsoft.com/office/officeart/2005/8/quickstyle/3d3" qsCatId="3D" csTypeId="urn:microsoft.com/office/officeart/2005/8/colors/accent5_2" csCatId="accent5" phldr="1"/>
      <dgm:spPr/>
      <dgm:t>
        <a:bodyPr/>
        <a:lstStyle/>
        <a:p>
          <a:endParaRPr lang="uk-UA"/>
        </a:p>
      </dgm:t>
    </dgm:pt>
    <dgm:pt modelId="{2B44391B-A087-4496-9713-2C276CFF9D9F}">
      <dgm:prSet phldrT="[Текст]"/>
      <dgm:spPr/>
      <dgm:t>
        <a:bodyPr/>
        <a:lstStyle/>
        <a:p>
          <a:r>
            <a:rPr lang="uk-UA" dirty="0" smtClean="0"/>
            <a:t>Види інфекцій</a:t>
          </a:r>
          <a:endParaRPr lang="uk-UA" dirty="0"/>
        </a:p>
      </dgm:t>
    </dgm:pt>
    <dgm:pt modelId="{42969988-9504-4BEA-8083-B40584E5141C}" type="parTrans" cxnId="{50F450DB-F883-4238-B5F1-41A59DF90B47}">
      <dgm:prSet/>
      <dgm:spPr/>
      <dgm:t>
        <a:bodyPr/>
        <a:lstStyle/>
        <a:p>
          <a:endParaRPr lang="uk-UA"/>
        </a:p>
      </dgm:t>
    </dgm:pt>
    <dgm:pt modelId="{47CD7560-A061-4C04-8D27-08F5D9E03872}" type="sibTrans" cxnId="{50F450DB-F883-4238-B5F1-41A59DF90B47}">
      <dgm:prSet/>
      <dgm:spPr/>
      <dgm:t>
        <a:bodyPr/>
        <a:lstStyle/>
        <a:p>
          <a:endParaRPr lang="uk-UA"/>
        </a:p>
      </dgm:t>
    </dgm:pt>
    <dgm:pt modelId="{C13A586A-5F71-44B5-AD2F-265B943C8457}">
      <dgm:prSet phldrT="[Текст]"/>
      <dgm:spPr/>
      <dgm:t>
        <a:bodyPr/>
        <a:lstStyle/>
        <a:p>
          <a:r>
            <a:rPr lang="uk-UA" dirty="0" smtClean="0"/>
            <a:t>Кишкові</a:t>
          </a:r>
          <a:endParaRPr lang="uk-UA" dirty="0"/>
        </a:p>
      </dgm:t>
    </dgm:pt>
    <dgm:pt modelId="{A201F45F-D107-4459-9B6C-2B71A4780CBA}" type="parTrans" cxnId="{7A54D779-0CA2-4F47-AA98-F062CC943643}">
      <dgm:prSet/>
      <dgm:spPr/>
      <dgm:t>
        <a:bodyPr/>
        <a:lstStyle/>
        <a:p>
          <a:endParaRPr lang="uk-UA"/>
        </a:p>
      </dgm:t>
    </dgm:pt>
    <dgm:pt modelId="{8DDA2A29-D136-4570-9EA3-D8DA289C4682}" type="sibTrans" cxnId="{7A54D779-0CA2-4F47-AA98-F062CC943643}">
      <dgm:prSet/>
      <dgm:spPr/>
      <dgm:t>
        <a:bodyPr/>
        <a:lstStyle/>
        <a:p>
          <a:endParaRPr lang="uk-UA"/>
        </a:p>
      </dgm:t>
    </dgm:pt>
    <dgm:pt modelId="{386A035D-E309-450F-80D9-D486AE9C659F}">
      <dgm:prSet phldrT="[Текст]"/>
      <dgm:spPr/>
      <dgm:t>
        <a:bodyPr/>
        <a:lstStyle/>
        <a:p>
          <a:r>
            <a:rPr lang="uk-UA" dirty="0" smtClean="0"/>
            <a:t>Дихальних шляхів</a:t>
          </a:r>
          <a:endParaRPr lang="uk-UA" dirty="0"/>
        </a:p>
      </dgm:t>
    </dgm:pt>
    <dgm:pt modelId="{3408A1F8-E119-4F73-9BDA-49BAF61A94ED}" type="parTrans" cxnId="{244FD907-C4AD-4FF5-9053-39033F1B775E}">
      <dgm:prSet/>
      <dgm:spPr/>
      <dgm:t>
        <a:bodyPr/>
        <a:lstStyle/>
        <a:p>
          <a:endParaRPr lang="uk-UA"/>
        </a:p>
      </dgm:t>
    </dgm:pt>
    <dgm:pt modelId="{9C4724E9-846A-44CA-A129-695E410D0DCA}" type="sibTrans" cxnId="{244FD907-C4AD-4FF5-9053-39033F1B775E}">
      <dgm:prSet/>
      <dgm:spPr/>
      <dgm:t>
        <a:bodyPr/>
        <a:lstStyle/>
        <a:p>
          <a:endParaRPr lang="uk-UA"/>
        </a:p>
      </dgm:t>
    </dgm:pt>
    <dgm:pt modelId="{C4914D50-6655-4016-82E5-31EB92626596}">
      <dgm:prSet phldrT="[Текст]"/>
      <dgm:spPr/>
      <dgm:t>
        <a:bodyPr/>
        <a:lstStyle/>
        <a:p>
          <a:r>
            <a:rPr lang="uk-UA" dirty="0" smtClean="0"/>
            <a:t>Кров</a:t>
          </a:r>
          <a:r>
            <a:rPr lang="uk-UA" dirty="0" smtClean="0">
              <a:latin typeface="Arial"/>
              <a:cs typeface="Arial"/>
            </a:rPr>
            <a:t>'</a:t>
          </a:r>
          <a:r>
            <a:rPr lang="uk-UA" dirty="0" smtClean="0"/>
            <a:t>яні</a:t>
          </a:r>
          <a:endParaRPr lang="uk-UA" dirty="0"/>
        </a:p>
      </dgm:t>
    </dgm:pt>
    <dgm:pt modelId="{403CDC1B-E3AE-4CE9-98C8-6C5EBA8F84AF}" type="parTrans" cxnId="{408A8EDD-F5E5-4D1E-8EB3-92AA196AFCA2}">
      <dgm:prSet/>
      <dgm:spPr/>
      <dgm:t>
        <a:bodyPr/>
        <a:lstStyle/>
        <a:p>
          <a:endParaRPr lang="uk-UA"/>
        </a:p>
      </dgm:t>
    </dgm:pt>
    <dgm:pt modelId="{C7E69810-2919-4E06-82F4-5A954B17C527}" type="sibTrans" cxnId="{408A8EDD-F5E5-4D1E-8EB3-92AA196AFCA2}">
      <dgm:prSet/>
      <dgm:spPr/>
      <dgm:t>
        <a:bodyPr/>
        <a:lstStyle/>
        <a:p>
          <a:endParaRPr lang="uk-UA"/>
        </a:p>
      </dgm:t>
    </dgm:pt>
    <dgm:pt modelId="{64CDCA6A-8479-41CA-B544-DFC51079DCB6}">
      <dgm:prSet/>
      <dgm:spPr/>
      <dgm:t>
        <a:bodyPr/>
        <a:lstStyle/>
        <a:p>
          <a:r>
            <a:rPr lang="uk-UA" dirty="0" smtClean="0"/>
            <a:t>Зовнішніх покривів</a:t>
          </a:r>
          <a:endParaRPr lang="uk-UA" dirty="0"/>
        </a:p>
      </dgm:t>
    </dgm:pt>
    <dgm:pt modelId="{34693DE5-5B87-4D49-A884-B4AC344B64D8}" type="parTrans" cxnId="{B31AFC9F-076C-4000-A719-716238D775C5}">
      <dgm:prSet/>
      <dgm:spPr/>
      <dgm:t>
        <a:bodyPr/>
        <a:lstStyle/>
        <a:p>
          <a:endParaRPr lang="uk-UA"/>
        </a:p>
      </dgm:t>
    </dgm:pt>
    <dgm:pt modelId="{3E2B0E01-4097-48DC-A68B-2E22907EDCB8}" type="sibTrans" cxnId="{B31AFC9F-076C-4000-A719-716238D775C5}">
      <dgm:prSet/>
      <dgm:spPr/>
      <dgm:t>
        <a:bodyPr/>
        <a:lstStyle/>
        <a:p>
          <a:endParaRPr lang="uk-UA"/>
        </a:p>
      </dgm:t>
    </dgm:pt>
    <dgm:pt modelId="{77E6C7FA-D42F-4163-A724-28CF6774CA05}" type="pres">
      <dgm:prSet presAssocID="{F774027B-426B-4118-A9E0-70FCFAA990AA}" presName="diagram" presStyleCnt="0">
        <dgm:presLayoutVars>
          <dgm:chPref val="1"/>
          <dgm:dir/>
          <dgm:animOne val="branch"/>
          <dgm:animLvl val="lvl"/>
          <dgm:resizeHandles val="exact"/>
        </dgm:presLayoutVars>
      </dgm:prSet>
      <dgm:spPr/>
      <dgm:t>
        <a:bodyPr/>
        <a:lstStyle/>
        <a:p>
          <a:endParaRPr lang="uk-UA"/>
        </a:p>
      </dgm:t>
    </dgm:pt>
    <dgm:pt modelId="{9F26962D-2A9A-48D5-B114-FD5EBF6B04E7}" type="pres">
      <dgm:prSet presAssocID="{2B44391B-A087-4496-9713-2C276CFF9D9F}" presName="root1" presStyleCnt="0"/>
      <dgm:spPr/>
    </dgm:pt>
    <dgm:pt modelId="{8B635297-7405-4583-B3A6-5E7ABC633336}" type="pres">
      <dgm:prSet presAssocID="{2B44391B-A087-4496-9713-2C276CFF9D9F}" presName="LevelOneTextNode" presStyleLbl="node0" presStyleIdx="0" presStyleCnt="1" custScaleX="86705" custScaleY="76370" custLinFactNeighborX="1137" custLinFactNeighborY="9966">
        <dgm:presLayoutVars>
          <dgm:chPref val="3"/>
        </dgm:presLayoutVars>
      </dgm:prSet>
      <dgm:spPr/>
      <dgm:t>
        <a:bodyPr/>
        <a:lstStyle/>
        <a:p>
          <a:endParaRPr lang="uk-UA"/>
        </a:p>
      </dgm:t>
    </dgm:pt>
    <dgm:pt modelId="{514B9796-5E81-4230-AC8C-1876E7D05EE6}" type="pres">
      <dgm:prSet presAssocID="{2B44391B-A087-4496-9713-2C276CFF9D9F}" presName="level2hierChild" presStyleCnt="0"/>
      <dgm:spPr/>
    </dgm:pt>
    <dgm:pt modelId="{E0BDC4CD-4FF7-49A5-9D76-6E0FC435922D}" type="pres">
      <dgm:prSet presAssocID="{A201F45F-D107-4459-9B6C-2B71A4780CBA}" presName="conn2-1" presStyleLbl="parChTrans1D2" presStyleIdx="0" presStyleCnt="4"/>
      <dgm:spPr/>
      <dgm:t>
        <a:bodyPr/>
        <a:lstStyle/>
        <a:p>
          <a:endParaRPr lang="uk-UA"/>
        </a:p>
      </dgm:t>
    </dgm:pt>
    <dgm:pt modelId="{27718617-83C3-40C3-9C83-53AE53963ECE}" type="pres">
      <dgm:prSet presAssocID="{A201F45F-D107-4459-9B6C-2B71A4780CBA}" presName="connTx" presStyleLbl="parChTrans1D2" presStyleIdx="0" presStyleCnt="4"/>
      <dgm:spPr/>
      <dgm:t>
        <a:bodyPr/>
        <a:lstStyle/>
        <a:p>
          <a:endParaRPr lang="uk-UA"/>
        </a:p>
      </dgm:t>
    </dgm:pt>
    <dgm:pt modelId="{ECE5B9F2-9BF9-4E70-90D3-84CF1A79F483}" type="pres">
      <dgm:prSet presAssocID="{C13A586A-5F71-44B5-AD2F-265B943C8457}" presName="root2" presStyleCnt="0"/>
      <dgm:spPr/>
    </dgm:pt>
    <dgm:pt modelId="{AADDBCAA-FE8A-4352-B1FE-D045DCA7E00B}" type="pres">
      <dgm:prSet presAssocID="{C13A586A-5F71-44B5-AD2F-265B943C8457}" presName="LevelTwoTextNode" presStyleLbl="node2" presStyleIdx="0" presStyleCnt="4" custScaleX="90184" custScaleY="65779">
        <dgm:presLayoutVars>
          <dgm:chPref val="3"/>
        </dgm:presLayoutVars>
      </dgm:prSet>
      <dgm:spPr/>
      <dgm:t>
        <a:bodyPr/>
        <a:lstStyle/>
        <a:p>
          <a:endParaRPr lang="uk-UA"/>
        </a:p>
      </dgm:t>
    </dgm:pt>
    <dgm:pt modelId="{C4466637-6172-4E9F-A170-5AD6098BFD41}" type="pres">
      <dgm:prSet presAssocID="{C13A586A-5F71-44B5-AD2F-265B943C8457}" presName="level3hierChild" presStyleCnt="0"/>
      <dgm:spPr/>
    </dgm:pt>
    <dgm:pt modelId="{2D9B0FD4-12C1-4F69-88C4-54AB68C66D89}" type="pres">
      <dgm:prSet presAssocID="{3408A1F8-E119-4F73-9BDA-49BAF61A94ED}" presName="conn2-1" presStyleLbl="parChTrans1D2" presStyleIdx="1" presStyleCnt="4"/>
      <dgm:spPr/>
      <dgm:t>
        <a:bodyPr/>
        <a:lstStyle/>
        <a:p>
          <a:endParaRPr lang="uk-UA"/>
        </a:p>
      </dgm:t>
    </dgm:pt>
    <dgm:pt modelId="{C030B8CF-70D6-4801-A7F5-04ED9C5A7D37}" type="pres">
      <dgm:prSet presAssocID="{3408A1F8-E119-4F73-9BDA-49BAF61A94ED}" presName="connTx" presStyleLbl="parChTrans1D2" presStyleIdx="1" presStyleCnt="4"/>
      <dgm:spPr/>
      <dgm:t>
        <a:bodyPr/>
        <a:lstStyle/>
        <a:p>
          <a:endParaRPr lang="uk-UA"/>
        </a:p>
      </dgm:t>
    </dgm:pt>
    <dgm:pt modelId="{87AB2A91-A7EE-404A-BD68-F8718EF7D3A0}" type="pres">
      <dgm:prSet presAssocID="{386A035D-E309-450F-80D9-D486AE9C659F}" presName="root2" presStyleCnt="0"/>
      <dgm:spPr/>
    </dgm:pt>
    <dgm:pt modelId="{B8913AA7-B034-4878-A9A7-95BCBFE621AC}" type="pres">
      <dgm:prSet presAssocID="{386A035D-E309-450F-80D9-D486AE9C659F}" presName="LevelTwoTextNode" presStyleLbl="node2" presStyleIdx="1" presStyleCnt="4" custScaleX="80859" custScaleY="77067">
        <dgm:presLayoutVars>
          <dgm:chPref val="3"/>
        </dgm:presLayoutVars>
      </dgm:prSet>
      <dgm:spPr/>
      <dgm:t>
        <a:bodyPr/>
        <a:lstStyle/>
        <a:p>
          <a:endParaRPr lang="uk-UA"/>
        </a:p>
      </dgm:t>
    </dgm:pt>
    <dgm:pt modelId="{8C0D6570-AF45-465D-BC69-5312C6FDF246}" type="pres">
      <dgm:prSet presAssocID="{386A035D-E309-450F-80D9-D486AE9C659F}" presName="level3hierChild" presStyleCnt="0"/>
      <dgm:spPr/>
    </dgm:pt>
    <dgm:pt modelId="{72F417E0-D289-4A0F-B298-4EA5BE9BD8A2}" type="pres">
      <dgm:prSet presAssocID="{403CDC1B-E3AE-4CE9-98C8-6C5EBA8F84AF}" presName="conn2-1" presStyleLbl="parChTrans1D2" presStyleIdx="2" presStyleCnt="4"/>
      <dgm:spPr/>
      <dgm:t>
        <a:bodyPr/>
        <a:lstStyle/>
        <a:p>
          <a:endParaRPr lang="uk-UA"/>
        </a:p>
      </dgm:t>
    </dgm:pt>
    <dgm:pt modelId="{C316B024-854D-4DFA-B3C4-8E3719FA8A68}" type="pres">
      <dgm:prSet presAssocID="{403CDC1B-E3AE-4CE9-98C8-6C5EBA8F84AF}" presName="connTx" presStyleLbl="parChTrans1D2" presStyleIdx="2" presStyleCnt="4"/>
      <dgm:spPr/>
      <dgm:t>
        <a:bodyPr/>
        <a:lstStyle/>
        <a:p>
          <a:endParaRPr lang="uk-UA"/>
        </a:p>
      </dgm:t>
    </dgm:pt>
    <dgm:pt modelId="{11FEA3C7-D65F-4779-90E9-F5A9CC946330}" type="pres">
      <dgm:prSet presAssocID="{C4914D50-6655-4016-82E5-31EB92626596}" presName="root2" presStyleCnt="0"/>
      <dgm:spPr/>
    </dgm:pt>
    <dgm:pt modelId="{8E0398F9-0110-4C5A-8050-EA360B6DDFDC}" type="pres">
      <dgm:prSet presAssocID="{C4914D50-6655-4016-82E5-31EB92626596}" presName="LevelTwoTextNode" presStyleLbl="node2" presStyleIdx="2" presStyleCnt="4" custScaleX="72175" custScaleY="74503">
        <dgm:presLayoutVars>
          <dgm:chPref val="3"/>
        </dgm:presLayoutVars>
      </dgm:prSet>
      <dgm:spPr/>
      <dgm:t>
        <a:bodyPr/>
        <a:lstStyle/>
        <a:p>
          <a:endParaRPr lang="uk-UA"/>
        </a:p>
      </dgm:t>
    </dgm:pt>
    <dgm:pt modelId="{F6C6A412-4AB0-4501-99E9-42A2CD02F78F}" type="pres">
      <dgm:prSet presAssocID="{C4914D50-6655-4016-82E5-31EB92626596}" presName="level3hierChild" presStyleCnt="0"/>
      <dgm:spPr/>
    </dgm:pt>
    <dgm:pt modelId="{52BEB6EF-84F1-4945-8006-5971F8FFF31F}" type="pres">
      <dgm:prSet presAssocID="{34693DE5-5B87-4D49-A884-B4AC344B64D8}" presName="conn2-1" presStyleLbl="parChTrans1D2" presStyleIdx="3" presStyleCnt="4"/>
      <dgm:spPr/>
      <dgm:t>
        <a:bodyPr/>
        <a:lstStyle/>
        <a:p>
          <a:endParaRPr lang="uk-UA"/>
        </a:p>
      </dgm:t>
    </dgm:pt>
    <dgm:pt modelId="{A3CB5E35-4BB7-4A17-BB2D-AEF20CD7477B}" type="pres">
      <dgm:prSet presAssocID="{34693DE5-5B87-4D49-A884-B4AC344B64D8}" presName="connTx" presStyleLbl="parChTrans1D2" presStyleIdx="3" presStyleCnt="4"/>
      <dgm:spPr/>
      <dgm:t>
        <a:bodyPr/>
        <a:lstStyle/>
        <a:p>
          <a:endParaRPr lang="uk-UA"/>
        </a:p>
      </dgm:t>
    </dgm:pt>
    <dgm:pt modelId="{E5890190-9A94-49E2-BBFB-C8824E7F3CA5}" type="pres">
      <dgm:prSet presAssocID="{64CDCA6A-8479-41CA-B544-DFC51079DCB6}" presName="root2" presStyleCnt="0"/>
      <dgm:spPr/>
    </dgm:pt>
    <dgm:pt modelId="{A25E3018-1115-4B7F-9683-1F3B5CA28114}" type="pres">
      <dgm:prSet presAssocID="{64CDCA6A-8479-41CA-B544-DFC51079DCB6}" presName="LevelTwoTextNode" presStyleLbl="node2" presStyleIdx="3" presStyleCnt="4" custScaleX="78052" custScaleY="67135">
        <dgm:presLayoutVars>
          <dgm:chPref val="3"/>
        </dgm:presLayoutVars>
      </dgm:prSet>
      <dgm:spPr/>
      <dgm:t>
        <a:bodyPr/>
        <a:lstStyle/>
        <a:p>
          <a:endParaRPr lang="uk-UA"/>
        </a:p>
      </dgm:t>
    </dgm:pt>
    <dgm:pt modelId="{92C824D7-B35D-4D9A-A87C-1E82E2289A97}" type="pres">
      <dgm:prSet presAssocID="{64CDCA6A-8479-41CA-B544-DFC51079DCB6}" presName="level3hierChild" presStyleCnt="0"/>
      <dgm:spPr/>
    </dgm:pt>
  </dgm:ptLst>
  <dgm:cxnLst>
    <dgm:cxn modelId="{7732ACB6-8086-454C-8BC9-4700C2FD176C}" type="presOf" srcId="{34693DE5-5B87-4D49-A884-B4AC344B64D8}" destId="{52BEB6EF-84F1-4945-8006-5971F8FFF31F}" srcOrd="0" destOrd="0" presId="urn:microsoft.com/office/officeart/2005/8/layout/hierarchy2"/>
    <dgm:cxn modelId="{051A7733-3489-46F1-9EEF-790F94D90530}" type="presOf" srcId="{A201F45F-D107-4459-9B6C-2B71A4780CBA}" destId="{E0BDC4CD-4FF7-49A5-9D76-6E0FC435922D}" srcOrd="0" destOrd="0" presId="urn:microsoft.com/office/officeart/2005/8/layout/hierarchy2"/>
    <dgm:cxn modelId="{169B64DA-57EF-41E7-BBEA-459F70660115}" type="presOf" srcId="{3408A1F8-E119-4F73-9BDA-49BAF61A94ED}" destId="{2D9B0FD4-12C1-4F69-88C4-54AB68C66D89}" srcOrd="0" destOrd="0" presId="urn:microsoft.com/office/officeart/2005/8/layout/hierarchy2"/>
    <dgm:cxn modelId="{408A8EDD-F5E5-4D1E-8EB3-92AA196AFCA2}" srcId="{2B44391B-A087-4496-9713-2C276CFF9D9F}" destId="{C4914D50-6655-4016-82E5-31EB92626596}" srcOrd="2" destOrd="0" parTransId="{403CDC1B-E3AE-4CE9-98C8-6C5EBA8F84AF}" sibTransId="{C7E69810-2919-4E06-82F4-5A954B17C527}"/>
    <dgm:cxn modelId="{BD603DC1-C682-453A-814F-9149F87247E6}" type="presOf" srcId="{386A035D-E309-450F-80D9-D486AE9C659F}" destId="{B8913AA7-B034-4878-A9A7-95BCBFE621AC}" srcOrd="0" destOrd="0" presId="urn:microsoft.com/office/officeart/2005/8/layout/hierarchy2"/>
    <dgm:cxn modelId="{CB1AB4FD-F7B2-4EFC-97E7-EE64834E39A4}" type="presOf" srcId="{C4914D50-6655-4016-82E5-31EB92626596}" destId="{8E0398F9-0110-4C5A-8050-EA360B6DDFDC}" srcOrd="0" destOrd="0" presId="urn:microsoft.com/office/officeart/2005/8/layout/hierarchy2"/>
    <dgm:cxn modelId="{F7897ADB-83DC-441F-B607-B37565C571C2}" type="presOf" srcId="{C13A586A-5F71-44B5-AD2F-265B943C8457}" destId="{AADDBCAA-FE8A-4352-B1FE-D045DCA7E00B}" srcOrd="0" destOrd="0" presId="urn:microsoft.com/office/officeart/2005/8/layout/hierarchy2"/>
    <dgm:cxn modelId="{7A54D779-0CA2-4F47-AA98-F062CC943643}" srcId="{2B44391B-A087-4496-9713-2C276CFF9D9F}" destId="{C13A586A-5F71-44B5-AD2F-265B943C8457}" srcOrd="0" destOrd="0" parTransId="{A201F45F-D107-4459-9B6C-2B71A4780CBA}" sibTransId="{8DDA2A29-D136-4570-9EA3-D8DA289C4682}"/>
    <dgm:cxn modelId="{76BE6CAC-254A-429C-B88C-CFB61BE53A08}" type="presOf" srcId="{3408A1F8-E119-4F73-9BDA-49BAF61A94ED}" destId="{C030B8CF-70D6-4801-A7F5-04ED9C5A7D37}" srcOrd="1" destOrd="0" presId="urn:microsoft.com/office/officeart/2005/8/layout/hierarchy2"/>
    <dgm:cxn modelId="{DCBABA41-61B8-4111-B668-6EB33EF911EE}" type="presOf" srcId="{34693DE5-5B87-4D49-A884-B4AC344B64D8}" destId="{A3CB5E35-4BB7-4A17-BB2D-AEF20CD7477B}" srcOrd="1" destOrd="0" presId="urn:microsoft.com/office/officeart/2005/8/layout/hierarchy2"/>
    <dgm:cxn modelId="{4D415BB3-44DB-46E8-B338-0F9B37C96192}" type="presOf" srcId="{64CDCA6A-8479-41CA-B544-DFC51079DCB6}" destId="{A25E3018-1115-4B7F-9683-1F3B5CA28114}" srcOrd="0" destOrd="0" presId="urn:microsoft.com/office/officeart/2005/8/layout/hierarchy2"/>
    <dgm:cxn modelId="{2E3514DB-7B73-42DB-8F9E-F74E05089BA9}" type="presOf" srcId="{A201F45F-D107-4459-9B6C-2B71A4780CBA}" destId="{27718617-83C3-40C3-9C83-53AE53963ECE}" srcOrd="1" destOrd="0" presId="urn:microsoft.com/office/officeart/2005/8/layout/hierarchy2"/>
    <dgm:cxn modelId="{97C96D8B-7B6B-4CD4-B94F-563EEA16D905}" type="presOf" srcId="{403CDC1B-E3AE-4CE9-98C8-6C5EBA8F84AF}" destId="{72F417E0-D289-4A0F-B298-4EA5BE9BD8A2}" srcOrd="0" destOrd="0" presId="urn:microsoft.com/office/officeart/2005/8/layout/hierarchy2"/>
    <dgm:cxn modelId="{B31AFC9F-076C-4000-A719-716238D775C5}" srcId="{2B44391B-A087-4496-9713-2C276CFF9D9F}" destId="{64CDCA6A-8479-41CA-B544-DFC51079DCB6}" srcOrd="3" destOrd="0" parTransId="{34693DE5-5B87-4D49-A884-B4AC344B64D8}" sibTransId="{3E2B0E01-4097-48DC-A68B-2E22907EDCB8}"/>
    <dgm:cxn modelId="{50F450DB-F883-4238-B5F1-41A59DF90B47}" srcId="{F774027B-426B-4118-A9E0-70FCFAA990AA}" destId="{2B44391B-A087-4496-9713-2C276CFF9D9F}" srcOrd="0" destOrd="0" parTransId="{42969988-9504-4BEA-8083-B40584E5141C}" sibTransId="{47CD7560-A061-4C04-8D27-08F5D9E03872}"/>
    <dgm:cxn modelId="{EAD8F07D-ADB9-4815-BE19-E50D583955EB}" type="presOf" srcId="{2B44391B-A087-4496-9713-2C276CFF9D9F}" destId="{8B635297-7405-4583-B3A6-5E7ABC633336}" srcOrd="0" destOrd="0" presId="urn:microsoft.com/office/officeart/2005/8/layout/hierarchy2"/>
    <dgm:cxn modelId="{244FD907-C4AD-4FF5-9053-39033F1B775E}" srcId="{2B44391B-A087-4496-9713-2C276CFF9D9F}" destId="{386A035D-E309-450F-80D9-D486AE9C659F}" srcOrd="1" destOrd="0" parTransId="{3408A1F8-E119-4F73-9BDA-49BAF61A94ED}" sibTransId="{9C4724E9-846A-44CA-A129-695E410D0DCA}"/>
    <dgm:cxn modelId="{6C7C1FEA-0216-46CB-A3DB-3E534363CEE9}" type="presOf" srcId="{403CDC1B-E3AE-4CE9-98C8-6C5EBA8F84AF}" destId="{C316B024-854D-4DFA-B3C4-8E3719FA8A68}" srcOrd="1" destOrd="0" presId="urn:microsoft.com/office/officeart/2005/8/layout/hierarchy2"/>
    <dgm:cxn modelId="{826D90FF-5609-469C-A2DB-7AD8AF5670C2}" type="presOf" srcId="{F774027B-426B-4118-A9E0-70FCFAA990AA}" destId="{77E6C7FA-D42F-4163-A724-28CF6774CA05}" srcOrd="0" destOrd="0" presId="urn:microsoft.com/office/officeart/2005/8/layout/hierarchy2"/>
    <dgm:cxn modelId="{EC519A34-DF39-41C8-B0D0-C7365CB64705}" type="presParOf" srcId="{77E6C7FA-D42F-4163-A724-28CF6774CA05}" destId="{9F26962D-2A9A-48D5-B114-FD5EBF6B04E7}" srcOrd="0" destOrd="0" presId="urn:microsoft.com/office/officeart/2005/8/layout/hierarchy2"/>
    <dgm:cxn modelId="{D58DA3F0-031B-43F8-B195-001C74D138BD}" type="presParOf" srcId="{9F26962D-2A9A-48D5-B114-FD5EBF6B04E7}" destId="{8B635297-7405-4583-B3A6-5E7ABC633336}" srcOrd="0" destOrd="0" presId="urn:microsoft.com/office/officeart/2005/8/layout/hierarchy2"/>
    <dgm:cxn modelId="{F1B13008-36D9-4D5D-BF9F-7FB377FA7464}" type="presParOf" srcId="{9F26962D-2A9A-48D5-B114-FD5EBF6B04E7}" destId="{514B9796-5E81-4230-AC8C-1876E7D05EE6}" srcOrd="1" destOrd="0" presId="urn:microsoft.com/office/officeart/2005/8/layout/hierarchy2"/>
    <dgm:cxn modelId="{93F3CBE8-FD1A-4ED0-8311-CE8610FFED8B}" type="presParOf" srcId="{514B9796-5E81-4230-AC8C-1876E7D05EE6}" destId="{E0BDC4CD-4FF7-49A5-9D76-6E0FC435922D}" srcOrd="0" destOrd="0" presId="urn:microsoft.com/office/officeart/2005/8/layout/hierarchy2"/>
    <dgm:cxn modelId="{E943AE99-A95F-4DE5-A613-3FEFE7070218}" type="presParOf" srcId="{E0BDC4CD-4FF7-49A5-9D76-6E0FC435922D}" destId="{27718617-83C3-40C3-9C83-53AE53963ECE}" srcOrd="0" destOrd="0" presId="urn:microsoft.com/office/officeart/2005/8/layout/hierarchy2"/>
    <dgm:cxn modelId="{8EA43B51-7312-4F8D-8DCB-FB619B2BCC9C}" type="presParOf" srcId="{514B9796-5E81-4230-AC8C-1876E7D05EE6}" destId="{ECE5B9F2-9BF9-4E70-90D3-84CF1A79F483}" srcOrd="1" destOrd="0" presId="urn:microsoft.com/office/officeart/2005/8/layout/hierarchy2"/>
    <dgm:cxn modelId="{0B3BEDFA-C40F-4594-90B5-07F9B2927F1F}" type="presParOf" srcId="{ECE5B9F2-9BF9-4E70-90D3-84CF1A79F483}" destId="{AADDBCAA-FE8A-4352-B1FE-D045DCA7E00B}" srcOrd="0" destOrd="0" presId="urn:microsoft.com/office/officeart/2005/8/layout/hierarchy2"/>
    <dgm:cxn modelId="{0BF12CDE-7292-4D93-8DAA-572526271960}" type="presParOf" srcId="{ECE5B9F2-9BF9-4E70-90D3-84CF1A79F483}" destId="{C4466637-6172-4E9F-A170-5AD6098BFD41}" srcOrd="1" destOrd="0" presId="urn:microsoft.com/office/officeart/2005/8/layout/hierarchy2"/>
    <dgm:cxn modelId="{6D2395D4-D232-4EA0-A23D-34D6F794ACE5}" type="presParOf" srcId="{514B9796-5E81-4230-AC8C-1876E7D05EE6}" destId="{2D9B0FD4-12C1-4F69-88C4-54AB68C66D89}" srcOrd="2" destOrd="0" presId="urn:microsoft.com/office/officeart/2005/8/layout/hierarchy2"/>
    <dgm:cxn modelId="{E58E345B-E3D9-4259-A351-0AC6732A3485}" type="presParOf" srcId="{2D9B0FD4-12C1-4F69-88C4-54AB68C66D89}" destId="{C030B8CF-70D6-4801-A7F5-04ED9C5A7D37}" srcOrd="0" destOrd="0" presId="urn:microsoft.com/office/officeart/2005/8/layout/hierarchy2"/>
    <dgm:cxn modelId="{AF7ED969-7433-46B9-B813-0244E6CDBE59}" type="presParOf" srcId="{514B9796-5E81-4230-AC8C-1876E7D05EE6}" destId="{87AB2A91-A7EE-404A-BD68-F8718EF7D3A0}" srcOrd="3" destOrd="0" presId="urn:microsoft.com/office/officeart/2005/8/layout/hierarchy2"/>
    <dgm:cxn modelId="{71D736C2-BDEE-424F-B782-FDDE6F29457A}" type="presParOf" srcId="{87AB2A91-A7EE-404A-BD68-F8718EF7D3A0}" destId="{B8913AA7-B034-4878-A9A7-95BCBFE621AC}" srcOrd="0" destOrd="0" presId="urn:microsoft.com/office/officeart/2005/8/layout/hierarchy2"/>
    <dgm:cxn modelId="{59CB0B62-7AE2-486E-81D9-764143212BE9}" type="presParOf" srcId="{87AB2A91-A7EE-404A-BD68-F8718EF7D3A0}" destId="{8C0D6570-AF45-465D-BC69-5312C6FDF246}" srcOrd="1" destOrd="0" presId="urn:microsoft.com/office/officeart/2005/8/layout/hierarchy2"/>
    <dgm:cxn modelId="{3AA44581-844B-4E9B-B202-1CDA6B6590B1}" type="presParOf" srcId="{514B9796-5E81-4230-AC8C-1876E7D05EE6}" destId="{72F417E0-D289-4A0F-B298-4EA5BE9BD8A2}" srcOrd="4" destOrd="0" presId="urn:microsoft.com/office/officeart/2005/8/layout/hierarchy2"/>
    <dgm:cxn modelId="{DE4A44A8-DAA1-4E53-B2D5-A2EA3269CF21}" type="presParOf" srcId="{72F417E0-D289-4A0F-B298-4EA5BE9BD8A2}" destId="{C316B024-854D-4DFA-B3C4-8E3719FA8A68}" srcOrd="0" destOrd="0" presId="urn:microsoft.com/office/officeart/2005/8/layout/hierarchy2"/>
    <dgm:cxn modelId="{925A9F1F-8BC4-45E4-AC6E-153656A0C191}" type="presParOf" srcId="{514B9796-5E81-4230-AC8C-1876E7D05EE6}" destId="{11FEA3C7-D65F-4779-90E9-F5A9CC946330}" srcOrd="5" destOrd="0" presId="urn:microsoft.com/office/officeart/2005/8/layout/hierarchy2"/>
    <dgm:cxn modelId="{718AF095-BEF1-4973-939F-D9940C8199AB}" type="presParOf" srcId="{11FEA3C7-D65F-4779-90E9-F5A9CC946330}" destId="{8E0398F9-0110-4C5A-8050-EA360B6DDFDC}" srcOrd="0" destOrd="0" presId="urn:microsoft.com/office/officeart/2005/8/layout/hierarchy2"/>
    <dgm:cxn modelId="{D4ADF1FC-0E0D-4085-AF12-FEFBA80DBA2B}" type="presParOf" srcId="{11FEA3C7-D65F-4779-90E9-F5A9CC946330}" destId="{F6C6A412-4AB0-4501-99E9-42A2CD02F78F}" srcOrd="1" destOrd="0" presId="urn:microsoft.com/office/officeart/2005/8/layout/hierarchy2"/>
    <dgm:cxn modelId="{E60C647C-96DE-4BCC-AC96-855100D92F53}" type="presParOf" srcId="{514B9796-5E81-4230-AC8C-1876E7D05EE6}" destId="{52BEB6EF-84F1-4945-8006-5971F8FFF31F}" srcOrd="6" destOrd="0" presId="urn:microsoft.com/office/officeart/2005/8/layout/hierarchy2"/>
    <dgm:cxn modelId="{865236DE-29CD-4D72-8731-04C161CA7B4C}" type="presParOf" srcId="{52BEB6EF-84F1-4945-8006-5971F8FFF31F}" destId="{A3CB5E35-4BB7-4A17-BB2D-AEF20CD7477B}" srcOrd="0" destOrd="0" presId="urn:microsoft.com/office/officeart/2005/8/layout/hierarchy2"/>
    <dgm:cxn modelId="{BC779700-A12D-48DE-AD62-5B60C500964E}" type="presParOf" srcId="{514B9796-5E81-4230-AC8C-1876E7D05EE6}" destId="{E5890190-9A94-49E2-BBFB-C8824E7F3CA5}" srcOrd="7" destOrd="0" presId="urn:microsoft.com/office/officeart/2005/8/layout/hierarchy2"/>
    <dgm:cxn modelId="{655CF1CD-A192-4C32-8A2C-B6ABE1509D99}" type="presParOf" srcId="{E5890190-9A94-49E2-BBFB-C8824E7F3CA5}" destId="{A25E3018-1115-4B7F-9683-1F3B5CA28114}" srcOrd="0" destOrd="0" presId="urn:microsoft.com/office/officeart/2005/8/layout/hierarchy2"/>
    <dgm:cxn modelId="{BED17139-62B8-4CD2-820B-DFA29055E19E}" type="presParOf" srcId="{E5890190-9A94-49E2-BBFB-C8824E7F3CA5}" destId="{92C824D7-B35D-4D9A-A87C-1E82E2289A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0C8D6-6743-4403-83D5-E8871047F23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uk-UA"/>
        </a:p>
      </dgm:t>
    </dgm:pt>
    <dgm:pt modelId="{A1CB875F-5D5E-492E-94C7-5EAC144D8044}">
      <dgm:prSet phldrT="[Текст]"/>
      <dgm:spPr/>
      <dgm:t>
        <a:bodyPr/>
        <a:lstStyle/>
        <a:p>
          <a:r>
            <a:rPr lang="uk-UA" dirty="0" smtClean="0"/>
            <a:t>Група інфекцій</a:t>
          </a:r>
          <a:endParaRPr lang="uk-UA" dirty="0"/>
        </a:p>
      </dgm:t>
    </dgm:pt>
    <dgm:pt modelId="{65CBEF51-87BD-4B1F-A055-50B5A3535C94}" type="parTrans" cxnId="{6C21E762-7E92-43A2-8EE3-CDC18E18F894}">
      <dgm:prSet/>
      <dgm:spPr/>
      <dgm:t>
        <a:bodyPr/>
        <a:lstStyle/>
        <a:p>
          <a:endParaRPr lang="uk-UA"/>
        </a:p>
      </dgm:t>
    </dgm:pt>
    <dgm:pt modelId="{69DAFCDC-F6DC-473C-AB46-44D1137D4E90}" type="sibTrans" cxnId="{6C21E762-7E92-43A2-8EE3-CDC18E18F894}">
      <dgm:prSet/>
      <dgm:spPr/>
      <dgm:t>
        <a:bodyPr/>
        <a:lstStyle/>
        <a:p>
          <a:endParaRPr lang="uk-UA"/>
        </a:p>
      </dgm:t>
    </dgm:pt>
    <dgm:pt modelId="{CA0B4A24-3916-4048-93B7-967DF592F050}">
      <dgm:prSet phldrT="[Текст]"/>
      <dgm:spPr/>
      <dgm:t>
        <a:bodyPr/>
        <a:lstStyle/>
        <a:p>
          <a:pPr algn="ctr"/>
          <a:r>
            <a:rPr lang="uk-UA" dirty="0" smtClean="0"/>
            <a:t>Зовнішніх покривів</a:t>
          </a:r>
          <a:endParaRPr lang="uk-UA" dirty="0"/>
        </a:p>
      </dgm:t>
    </dgm:pt>
    <dgm:pt modelId="{AF6FAAB8-FAD3-4302-8B24-5B5950FABFD1}" type="parTrans" cxnId="{F56CFD5B-F9C8-4F3C-9C4C-560345C8F7B2}">
      <dgm:prSet/>
      <dgm:spPr/>
      <dgm:t>
        <a:bodyPr/>
        <a:lstStyle/>
        <a:p>
          <a:endParaRPr lang="uk-UA"/>
        </a:p>
      </dgm:t>
    </dgm:pt>
    <dgm:pt modelId="{AE502D8C-FE97-4F80-AB0F-EBB46839A0AD}" type="sibTrans" cxnId="{F56CFD5B-F9C8-4F3C-9C4C-560345C8F7B2}">
      <dgm:prSet/>
      <dgm:spPr/>
      <dgm:t>
        <a:bodyPr/>
        <a:lstStyle/>
        <a:p>
          <a:endParaRPr lang="uk-UA"/>
        </a:p>
      </dgm:t>
    </dgm:pt>
    <dgm:pt modelId="{E1DAA8FF-7995-4794-A28F-ECED6DDDBCDC}">
      <dgm:prSet phldrT="[Текст]"/>
      <dgm:spPr/>
      <dgm:t>
        <a:bodyPr/>
        <a:lstStyle/>
        <a:p>
          <a:r>
            <a:rPr lang="uk-UA" dirty="0" smtClean="0"/>
            <a:t>Первинна локалізація збудника</a:t>
          </a:r>
          <a:endParaRPr lang="uk-UA" dirty="0"/>
        </a:p>
      </dgm:t>
    </dgm:pt>
    <dgm:pt modelId="{99D63382-0208-4645-8587-41E3668AC410}" type="parTrans" cxnId="{F6B825B1-1D1A-4B88-81F0-CB2F3E2CA2C2}">
      <dgm:prSet/>
      <dgm:spPr/>
      <dgm:t>
        <a:bodyPr/>
        <a:lstStyle/>
        <a:p>
          <a:endParaRPr lang="uk-UA"/>
        </a:p>
      </dgm:t>
    </dgm:pt>
    <dgm:pt modelId="{D8858A61-4818-424F-9B65-246CB499710F}" type="sibTrans" cxnId="{F6B825B1-1D1A-4B88-81F0-CB2F3E2CA2C2}">
      <dgm:prSet/>
      <dgm:spPr/>
      <dgm:t>
        <a:bodyPr/>
        <a:lstStyle/>
        <a:p>
          <a:endParaRPr lang="uk-UA"/>
        </a:p>
      </dgm:t>
    </dgm:pt>
    <dgm:pt modelId="{58FD7810-71A7-42A7-A608-CC6ED731FFC2}">
      <dgm:prSet phldrT="[Текст]"/>
      <dgm:spPr/>
      <dgm:t>
        <a:bodyPr/>
        <a:lstStyle/>
        <a:p>
          <a:pPr algn="l"/>
          <a:r>
            <a:rPr lang="uk-UA" dirty="0" smtClean="0"/>
            <a:t>Травний канал</a:t>
          </a:r>
        </a:p>
      </dgm:t>
    </dgm:pt>
    <dgm:pt modelId="{C485D231-7138-4109-9A57-2674759EE8C5}" type="parTrans" cxnId="{3CDF4D07-FA1C-4730-805C-038521B53280}">
      <dgm:prSet/>
      <dgm:spPr/>
      <dgm:t>
        <a:bodyPr/>
        <a:lstStyle/>
        <a:p>
          <a:endParaRPr lang="uk-UA"/>
        </a:p>
      </dgm:t>
    </dgm:pt>
    <dgm:pt modelId="{9455682F-E270-4EB4-B655-ABFFF56149E1}" type="sibTrans" cxnId="{3CDF4D07-FA1C-4730-805C-038521B53280}">
      <dgm:prSet/>
      <dgm:spPr/>
      <dgm:t>
        <a:bodyPr/>
        <a:lstStyle/>
        <a:p>
          <a:endParaRPr lang="uk-UA"/>
        </a:p>
      </dgm:t>
    </dgm:pt>
    <dgm:pt modelId="{41B5F4C1-3D14-40AB-B27A-D703A7626BE8}">
      <dgm:prSet phldrT="[Текст]"/>
      <dgm:spPr/>
      <dgm:t>
        <a:bodyPr/>
        <a:lstStyle/>
        <a:p>
          <a:r>
            <a:rPr lang="uk-UA" dirty="0" smtClean="0"/>
            <a:t>Механізм передачі</a:t>
          </a:r>
          <a:endParaRPr lang="uk-UA" dirty="0"/>
        </a:p>
      </dgm:t>
    </dgm:pt>
    <dgm:pt modelId="{C2A5F077-860E-431D-A186-483D09FE61E0}" type="parTrans" cxnId="{29A2D76C-75E4-480F-B0DE-F0507A6DFEDD}">
      <dgm:prSet/>
      <dgm:spPr/>
      <dgm:t>
        <a:bodyPr/>
        <a:lstStyle/>
        <a:p>
          <a:endParaRPr lang="uk-UA"/>
        </a:p>
      </dgm:t>
    </dgm:pt>
    <dgm:pt modelId="{D6CA2CFC-D433-4FFF-9885-EE89D065D845}" type="sibTrans" cxnId="{29A2D76C-75E4-480F-B0DE-F0507A6DFEDD}">
      <dgm:prSet/>
      <dgm:spPr/>
      <dgm:t>
        <a:bodyPr/>
        <a:lstStyle/>
        <a:p>
          <a:endParaRPr lang="uk-UA"/>
        </a:p>
      </dgm:t>
    </dgm:pt>
    <dgm:pt modelId="{E88BFDEB-59B4-4E6B-8455-15E53418F14F}">
      <dgm:prSet phldrT="[Текст]"/>
      <dgm:spPr/>
      <dgm:t>
        <a:bodyPr/>
        <a:lstStyle/>
        <a:p>
          <a:pPr algn="ctr"/>
          <a:r>
            <a:rPr lang="uk-UA" dirty="0" smtClean="0"/>
            <a:t>Фекально-оральний</a:t>
          </a:r>
        </a:p>
      </dgm:t>
    </dgm:pt>
    <dgm:pt modelId="{B259FB8D-F815-48D8-88E5-3C1DBFD820B1}" type="parTrans" cxnId="{0541E57B-38C0-4BD4-99FB-C06165E4150A}">
      <dgm:prSet/>
      <dgm:spPr/>
      <dgm:t>
        <a:bodyPr/>
        <a:lstStyle/>
        <a:p>
          <a:endParaRPr lang="uk-UA"/>
        </a:p>
      </dgm:t>
    </dgm:pt>
    <dgm:pt modelId="{A8ECD6D3-5686-48A1-88F0-048CE1C9D536}" type="sibTrans" cxnId="{0541E57B-38C0-4BD4-99FB-C06165E4150A}">
      <dgm:prSet/>
      <dgm:spPr/>
      <dgm:t>
        <a:bodyPr/>
        <a:lstStyle/>
        <a:p>
          <a:endParaRPr lang="uk-UA"/>
        </a:p>
      </dgm:t>
    </dgm:pt>
    <dgm:pt modelId="{394E3D9F-BA5E-4EB3-86DA-1AA142D67684}">
      <dgm:prSet/>
      <dgm:spPr/>
      <dgm:t>
        <a:bodyPr/>
        <a:lstStyle/>
        <a:p>
          <a:r>
            <a:rPr lang="uk-UA" smtClean="0"/>
            <a:t>Кишкові</a:t>
          </a:r>
          <a:endParaRPr lang="uk-UA" dirty="0" smtClean="0"/>
        </a:p>
      </dgm:t>
    </dgm:pt>
    <dgm:pt modelId="{FDDB5D07-CB3D-46E3-8067-622E240515D9}" type="parTrans" cxnId="{EE993352-97F2-411A-B66D-D9FA35E1EE69}">
      <dgm:prSet/>
      <dgm:spPr/>
      <dgm:t>
        <a:bodyPr/>
        <a:lstStyle/>
        <a:p>
          <a:endParaRPr lang="uk-UA"/>
        </a:p>
      </dgm:t>
    </dgm:pt>
    <dgm:pt modelId="{485E01AE-92D8-43E6-849E-87DB532A801F}" type="sibTrans" cxnId="{EE993352-97F2-411A-B66D-D9FA35E1EE69}">
      <dgm:prSet/>
      <dgm:spPr/>
      <dgm:t>
        <a:bodyPr/>
        <a:lstStyle/>
        <a:p>
          <a:endParaRPr lang="uk-UA"/>
        </a:p>
      </dgm:t>
    </dgm:pt>
    <dgm:pt modelId="{52C93BBB-36B4-4C31-8F0A-938E4C295A65}">
      <dgm:prSet/>
      <dgm:spPr/>
      <dgm:t>
        <a:bodyPr/>
        <a:lstStyle/>
        <a:p>
          <a:r>
            <a:rPr lang="uk-UA" smtClean="0"/>
            <a:t>Дихальних шляхів</a:t>
          </a:r>
          <a:endParaRPr lang="uk-UA" dirty="0" smtClean="0"/>
        </a:p>
      </dgm:t>
    </dgm:pt>
    <dgm:pt modelId="{CF0362DB-0807-47D1-ACE6-D933BF9E3355}" type="parTrans" cxnId="{B287ADB5-58F1-4C96-900C-93DA0A324E05}">
      <dgm:prSet/>
      <dgm:spPr/>
      <dgm:t>
        <a:bodyPr/>
        <a:lstStyle/>
        <a:p>
          <a:endParaRPr lang="uk-UA"/>
        </a:p>
      </dgm:t>
    </dgm:pt>
    <dgm:pt modelId="{B4604CEA-7938-4855-986C-9763C0AC4E99}" type="sibTrans" cxnId="{B287ADB5-58F1-4C96-900C-93DA0A324E05}">
      <dgm:prSet/>
      <dgm:spPr/>
      <dgm:t>
        <a:bodyPr/>
        <a:lstStyle/>
        <a:p>
          <a:endParaRPr lang="uk-UA"/>
        </a:p>
      </dgm:t>
    </dgm:pt>
    <dgm:pt modelId="{6F0C603F-EA70-40EA-B166-FD369FABAA2C}">
      <dgm:prSet/>
      <dgm:spPr/>
      <dgm:t>
        <a:bodyPr/>
        <a:lstStyle/>
        <a:p>
          <a:r>
            <a:rPr lang="uk-UA" smtClean="0"/>
            <a:t>Кров’яні</a:t>
          </a:r>
          <a:endParaRPr lang="uk-UA" dirty="0" smtClean="0"/>
        </a:p>
      </dgm:t>
    </dgm:pt>
    <dgm:pt modelId="{BB02AFD3-F0C1-4284-8DDD-CA33D5495E8A}" type="parTrans" cxnId="{5632E138-7772-40A7-ADCE-173A6B4171A6}">
      <dgm:prSet/>
      <dgm:spPr/>
      <dgm:t>
        <a:bodyPr/>
        <a:lstStyle/>
        <a:p>
          <a:endParaRPr lang="uk-UA"/>
        </a:p>
      </dgm:t>
    </dgm:pt>
    <dgm:pt modelId="{9A2E2F2D-5939-45F3-9860-C068EB324251}" type="sibTrans" cxnId="{5632E138-7772-40A7-ADCE-173A6B4171A6}">
      <dgm:prSet/>
      <dgm:spPr/>
      <dgm:t>
        <a:bodyPr/>
        <a:lstStyle/>
        <a:p>
          <a:endParaRPr lang="uk-UA"/>
        </a:p>
      </dgm:t>
    </dgm:pt>
    <dgm:pt modelId="{5C5D6DDE-DE60-4444-905D-05577D3E8FAC}">
      <dgm:prSet/>
      <dgm:spPr/>
      <dgm:t>
        <a:bodyPr/>
        <a:lstStyle/>
        <a:p>
          <a:r>
            <a:rPr lang="uk-UA" smtClean="0"/>
            <a:t>Дихальні шляхи</a:t>
          </a:r>
          <a:endParaRPr lang="uk-UA" dirty="0" smtClean="0"/>
        </a:p>
      </dgm:t>
    </dgm:pt>
    <dgm:pt modelId="{0E0D3742-A8F0-498C-9F6A-7B54600DE7C3}" type="parTrans" cxnId="{E791F83D-12EF-48C0-B00D-07755CF051D1}">
      <dgm:prSet/>
      <dgm:spPr/>
      <dgm:t>
        <a:bodyPr/>
        <a:lstStyle/>
        <a:p>
          <a:endParaRPr lang="uk-UA"/>
        </a:p>
      </dgm:t>
    </dgm:pt>
    <dgm:pt modelId="{6C01B91A-333D-41E3-98B7-83832B32DBB3}" type="sibTrans" cxnId="{E791F83D-12EF-48C0-B00D-07755CF051D1}">
      <dgm:prSet/>
      <dgm:spPr/>
      <dgm:t>
        <a:bodyPr/>
        <a:lstStyle/>
        <a:p>
          <a:endParaRPr lang="uk-UA"/>
        </a:p>
      </dgm:t>
    </dgm:pt>
    <dgm:pt modelId="{E963AAC0-A3BD-42E0-B08C-866CE05A3993}">
      <dgm:prSet/>
      <dgm:spPr/>
      <dgm:t>
        <a:bodyPr/>
        <a:lstStyle/>
        <a:p>
          <a:r>
            <a:rPr lang="uk-UA" smtClean="0"/>
            <a:t>Кров</a:t>
          </a:r>
          <a:endParaRPr lang="uk-UA" dirty="0" smtClean="0"/>
        </a:p>
      </dgm:t>
    </dgm:pt>
    <dgm:pt modelId="{F593B4D3-A762-4515-92D0-A442A0951E48}" type="parTrans" cxnId="{450E6823-16FA-4B38-BCBC-39EB42C2DA6A}">
      <dgm:prSet/>
      <dgm:spPr/>
      <dgm:t>
        <a:bodyPr/>
        <a:lstStyle/>
        <a:p>
          <a:endParaRPr lang="uk-UA"/>
        </a:p>
      </dgm:t>
    </dgm:pt>
    <dgm:pt modelId="{89C79B00-C306-45CA-A3FB-5906A64F6A7F}" type="sibTrans" cxnId="{450E6823-16FA-4B38-BCBC-39EB42C2DA6A}">
      <dgm:prSet/>
      <dgm:spPr/>
      <dgm:t>
        <a:bodyPr/>
        <a:lstStyle/>
        <a:p>
          <a:endParaRPr lang="uk-UA"/>
        </a:p>
      </dgm:t>
    </dgm:pt>
    <dgm:pt modelId="{D22F0648-B1CF-4018-8253-FD128962C12D}">
      <dgm:prSet/>
      <dgm:spPr/>
      <dgm:t>
        <a:bodyPr/>
        <a:lstStyle/>
        <a:p>
          <a:r>
            <a:rPr lang="uk-UA" smtClean="0"/>
            <a:t>Зовнішні покриви</a:t>
          </a:r>
          <a:endParaRPr lang="uk-UA" dirty="0"/>
        </a:p>
      </dgm:t>
    </dgm:pt>
    <dgm:pt modelId="{3B5CAE24-8A58-4512-A15A-CA88703B67C5}" type="parTrans" cxnId="{0D79DD7E-ED3E-4C0E-B211-2473D9E82EB9}">
      <dgm:prSet/>
      <dgm:spPr/>
      <dgm:t>
        <a:bodyPr/>
        <a:lstStyle/>
        <a:p>
          <a:endParaRPr lang="uk-UA"/>
        </a:p>
      </dgm:t>
    </dgm:pt>
    <dgm:pt modelId="{2E1B87E6-C02E-4CD4-860D-96FBF2603C1F}" type="sibTrans" cxnId="{0D79DD7E-ED3E-4C0E-B211-2473D9E82EB9}">
      <dgm:prSet/>
      <dgm:spPr/>
      <dgm:t>
        <a:bodyPr/>
        <a:lstStyle/>
        <a:p>
          <a:endParaRPr lang="uk-UA"/>
        </a:p>
      </dgm:t>
    </dgm:pt>
    <dgm:pt modelId="{407E354B-60F3-4549-A92E-A1A7E3918905}">
      <dgm:prSet/>
      <dgm:spPr/>
      <dgm:t>
        <a:bodyPr/>
        <a:lstStyle/>
        <a:p>
          <a:r>
            <a:rPr lang="uk-UA" smtClean="0"/>
            <a:t>Крапельний (пиловий)</a:t>
          </a:r>
          <a:endParaRPr lang="uk-UA" dirty="0" smtClean="0"/>
        </a:p>
      </dgm:t>
    </dgm:pt>
    <dgm:pt modelId="{B7BC0AA5-F4B4-4245-B13C-107D3F467256}" type="parTrans" cxnId="{DA73E93C-442F-4C16-A577-DC555C5DC24C}">
      <dgm:prSet/>
      <dgm:spPr/>
      <dgm:t>
        <a:bodyPr/>
        <a:lstStyle/>
        <a:p>
          <a:endParaRPr lang="uk-UA"/>
        </a:p>
      </dgm:t>
    </dgm:pt>
    <dgm:pt modelId="{CC8EE9D5-A11C-43D6-97A8-0816D1A8BF18}" type="sibTrans" cxnId="{DA73E93C-442F-4C16-A577-DC555C5DC24C}">
      <dgm:prSet/>
      <dgm:spPr/>
      <dgm:t>
        <a:bodyPr/>
        <a:lstStyle/>
        <a:p>
          <a:endParaRPr lang="uk-UA"/>
        </a:p>
      </dgm:t>
    </dgm:pt>
    <dgm:pt modelId="{F2B8D131-854C-4588-BD3F-E925049731EB}">
      <dgm:prSet/>
      <dgm:spPr/>
      <dgm:t>
        <a:bodyPr/>
        <a:lstStyle/>
        <a:p>
          <a:r>
            <a:rPr lang="uk-UA" smtClean="0"/>
            <a:t>Трансмісивний</a:t>
          </a:r>
          <a:endParaRPr lang="uk-UA" dirty="0" smtClean="0"/>
        </a:p>
      </dgm:t>
    </dgm:pt>
    <dgm:pt modelId="{D3DDAEFF-C7AA-4C5C-99CF-90CCA6F8B7BE}" type="parTrans" cxnId="{320398D9-491E-45BA-BD7B-6B001E8AE8F8}">
      <dgm:prSet/>
      <dgm:spPr/>
      <dgm:t>
        <a:bodyPr/>
        <a:lstStyle/>
        <a:p>
          <a:endParaRPr lang="uk-UA"/>
        </a:p>
      </dgm:t>
    </dgm:pt>
    <dgm:pt modelId="{D184274F-3B91-47FF-B467-B5F5A2EA3EEA}" type="sibTrans" cxnId="{320398D9-491E-45BA-BD7B-6B001E8AE8F8}">
      <dgm:prSet/>
      <dgm:spPr/>
      <dgm:t>
        <a:bodyPr/>
        <a:lstStyle/>
        <a:p>
          <a:endParaRPr lang="uk-UA"/>
        </a:p>
      </dgm:t>
    </dgm:pt>
    <dgm:pt modelId="{C97EE665-A264-452C-92D4-73DDD3838BBB}">
      <dgm:prSet/>
      <dgm:spPr/>
      <dgm:t>
        <a:bodyPr/>
        <a:lstStyle/>
        <a:p>
          <a:r>
            <a:rPr lang="uk-UA" smtClean="0"/>
            <a:t>Контактний</a:t>
          </a:r>
          <a:endParaRPr lang="uk-UA" dirty="0"/>
        </a:p>
      </dgm:t>
    </dgm:pt>
    <dgm:pt modelId="{B1F39EB3-60BE-4931-B530-459857DEF700}" type="parTrans" cxnId="{44445CB5-52D3-47B4-96AE-1303EC994621}">
      <dgm:prSet/>
      <dgm:spPr/>
      <dgm:t>
        <a:bodyPr/>
        <a:lstStyle/>
        <a:p>
          <a:endParaRPr lang="uk-UA"/>
        </a:p>
      </dgm:t>
    </dgm:pt>
    <dgm:pt modelId="{2DA0D04D-FA64-4339-80DC-0CDA311E9322}" type="sibTrans" cxnId="{44445CB5-52D3-47B4-96AE-1303EC994621}">
      <dgm:prSet/>
      <dgm:spPr/>
      <dgm:t>
        <a:bodyPr/>
        <a:lstStyle/>
        <a:p>
          <a:endParaRPr lang="uk-UA"/>
        </a:p>
      </dgm:t>
    </dgm:pt>
    <dgm:pt modelId="{57DE67FA-50A8-4028-972D-A06D543B2744}" type="pres">
      <dgm:prSet presAssocID="{5E30C8D6-6743-4403-83D5-E8871047F23E}" presName="theList" presStyleCnt="0">
        <dgm:presLayoutVars>
          <dgm:dir/>
          <dgm:animLvl val="lvl"/>
          <dgm:resizeHandles val="exact"/>
        </dgm:presLayoutVars>
      </dgm:prSet>
      <dgm:spPr/>
      <dgm:t>
        <a:bodyPr/>
        <a:lstStyle/>
        <a:p>
          <a:endParaRPr lang="ru-RU"/>
        </a:p>
      </dgm:t>
    </dgm:pt>
    <dgm:pt modelId="{0B3978C7-058E-44B9-9755-012F7DFC1E76}" type="pres">
      <dgm:prSet presAssocID="{A1CB875F-5D5E-492E-94C7-5EAC144D8044}" presName="compNode" presStyleCnt="0"/>
      <dgm:spPr/>
    </dgm:pt>
    <dgm:pt modelId="{9CE0B5AD-C37C-4C8D-8DB2-672A3429629C}" type="pres">
      <dgm:prSet presAssocID="{A1CB875F-5D5E-492E-94C7-5EAC144D8044}" presName="aNode" presStyleLbl="bgShp" presStyleIdx="0" presStyleCnt="3"/>
      <dgm:spPr/>
      <dgm:t>
        <a:bodyPr/>
        <a:lstStyle/>
        <a:p>
          <a:endParaRPr lang="ru-RU"/>
        </a:p>
      </dgm:t>
    </dgm:pt>
    <dgm:pt modelId="{635CF049-93C9-4BBA-990F-1EC69C03846D}" type="pres">
      <dgm:prSet presAssocID="{A1CB875F-5D5E-492E-94C7-5EAC144D8044}" presName="textNode" presStyleLbl="bgShp" presStyleIdx="0" presStyleCnt="3"/>
      <dgm:spPr/>
      <dgm:t>
        <a:bodyPr/>
        <a:lstStyle/>
        <a:p>
          <a:endParaRPr lang="ru-RU"/>
        </a:p>
      </dgm:t>
    </dgm:pt>
    <dgm:pt modelId="{E6E1DCED-35EA-438A-8AF9-955D0E8D95C8}" type="pres">
      <dgm:prSet presAssocID="{A1CB875F-5D5E-492E-94C7-5EAC144D8044}" presName="compChildNode" presStyleCnt="0"/>
      <dgm:spPr/>
    </dgm:pt>
    <dgm:pt modelId="{FC2FAE3D-62F9-4BEA-ACEF-9957B755CD1C}" type="pres">
      <dgm:prSet presAssocID="{A1CB875F-5D5E-492E-94C7-5EAC144D8044}" presName="theInnerList" presStyleCnt="0"/>
      <dgm:spPr/>
    </dgm:pt>
    <dgm:pt modelId="{CFED27B9-85D0-46AF-ADF2-93E78ABC324D}" type="pres">
      <dgm:prSet presAssocID="{394E3D9F-BA5E-4EB3-86DA-1AA142D67684}" presName="childNode" presStyleLbl="node1" presStyleIdx="0" presStyleCnt="12">
        <dgm:presLayoutVars>
          <dgm:bulletEnabled val="1"/>
        </dgm:presLayoutVars>
      </dgm:prSet>
      <dgm:spPr/>
      <dgm:t>
        <a:bodyPr/>
        <a:lstStyle/>
        <a:p>
          <a:endParaRPr lang="uk-UA"/>
        </a:p>
      </dgm:t>
    </dgm:pt>
    <dgm:pt modelId="{40E15B30-1FA1-4F8C-ADE9-19ECF3F0835E}" type="pres">
      <dgm:prSet presAssocID="{394E3D9F-BA5E-4EB3-86DA-1AA142D67684}" presName="aSpace2" presStyleCnt="0"/>
      <dgm:spPr/>
    </dgm:pt>
    <dgm:pt modelId="{970D56B2-DA7F-4148-BBC2-BC7E0F12B64D}" type="pres">
      <dgm:prSet presAssocID="{52C93BBB-36B4-4C31-8F0A-938E4C295A65}" presName="childNode" presStyleLbl="node1" presStyleIdx="1" presStyleCnt="12">
        <dgm:presLayoutVars>
          <dgm:bulletEnabled val="1"/>
        </dgm:presLayoutVars>
      </dgm:prSet>
      <dgm:spPr/>
      <dgm:t>
        <a:bodyPr/>
        <a:lstStyle/>
        <a:p>
          <a:endParaRPr lang="uk-UA"/>
        </a:p>
      </dgm:t>
    </dgm:pt>
    <dgm:pt modelId="{1508E8EE-02B1-40E5-B770-894787564BA7}" type="pres">
      <dgm:prSet presAssocID="{52C93BBB-36B4-4C31-8F0A-938E4C295A65}" presName="aSpace2" presStyleCnt="0"/>
      <dgm:spPr/>
    </dgm:pt>
    <dgm:pt modelId="{60D1F17A-9251-4EE7-A3FD-DB5E00859915}" type="pres">
      <dgm:prSet presAssocID="{6F0C603F-EA70-40EA-B166-FD369FABAA2C}" presName="childNode" presStyleLbl="node1" presStyleIdx="2" presStyleCnt="12">
        <dgm:presLayoutVars>
          <dgm:bulletEnabled val="1"/>
        </dgm:presLayoutVars>
      </dgm:prSet>
      <dgm:spPr/>
      <dgm:t>
        <a:bodyPr/>
        <a:lstStyle/>
        <a:p>
          <a:endParaRPr lang="uk-UA"/>
        </a:p>
      </dgm:t>
    </dgm:pt>
    <dgm:pt modelId="{B51D10C6-15C5-476A-A8C5-B63A44807CB2}" type="pres">
      <dgm:prSet presAssocID="{6F0C603F-EA70-40EA-B166-FD369FABAA2C}" presName="aSpace2" presStyleCnt="0"/>
      <dgm:spPr/>
    </dgm:pt>
    <dgm:pt modelId="{6D31E09E-A215-4AC4-B5B7-E7867DE63F51}" type="pres">
      <dgm:prSet presAssocID="{CA0B4A24-3916-4048-93B7-967DF592F050}" presName="childNode" presStyleLbl="node1" presStyleIdx="3" presStyleCnt="12">
        <dgm:presLayoutVars>
          <dgm:bulletEnabled val="1"/>
        </dgm:presLayoutVars>
      </dgm:prSet>
      <dgm:spPr/>
      <dgm:t>
        <a:bodyPr/>
        <a:lstStyle/>
        <a:p>
          <a:endParaRPr lang="uk-UA"/>
        </a:p>
      </dgm:t>
    </dgm:pt>
    <dgm:pt modelId="{CB0D67C7-5840-4B8C-B04B-D9CBD802BC66}" type="pres">
      <dgm:prSet presAssocID="{A1CB875F-5D5E-492E-94C7-5EAC144D8044}" presName="aSpace" presStyleCnt="0"/>
      <dgm:spPr/>
    </dgm:pt>
    <dgm:pt modelId="{F9BB19CF-99D3-4FD5-B620-64644ACC01F3}" type="pres">
      <dgm:prSet presAssocID="{E1DAA8FF-7995-4794-A28F-ECED6DDDBCDC}" presName="compNode" presStyleCnt="0"/>
      <dgm:spPr/>
    </dgm:pt>
    <dgm:pt modelId="{817D79A2-4EF4-4A0F-8360-8C4DAB754780}" type="pres">
      <dgm:prSet presAssocID="{E1DAA8FF-7995-4794-A28F-ECED6DDDBCDC}" presName="aNode" presStyleLbl="bgShp" presStyleIdx="1" presStyleCnt="3"/>
      <dgm:spPr/>
      <dgm:t>
        <a:bodyPr/>
        <a:lstStyle/>
        <a:p>
          <a:endParaRPr lang="uk-UA"/>
        </a:p>
      </dgm:t>
    </dgm:pt>
    <dgm:pt modelId="{29ECFA9D-D734-4D7F-8815-3B34DEFA965A}" type="pres">
      <dgm:prSet presAssocID="{E1DAA8FF-7995-4794-A28F-ECED6DDDBCDC}" presName="textNode" presStyleLbl="bgShp" presStyleIdx="1" presStyleCnt="3"/>
      <dgm:spPr/>
      <dgm:t>
        <a:bodyPr/>
        <a:lstStyle/>
        <a:p>
          <a:endParaRPr lang="uk-UA"/>
        </a:p>
      </dgm:t>
    </dgm:pt>
    <dgm:pt modelId="{68E717E0-7B43-4343-B56F-50649C2CA770}" type="pres">
      <dgm:prSet presAssocID="{E1DAA8FF-7995-4794-A28F-ECED6DDDBCDC}" presName="compChildNode" presStyleCnt="0"/>
      <dgm:spPr/>
    </dgm:pt>
    <dgm:pt modelId="{81525599-AA48-4822-93FE-6711C463EA03}" type="pres">
      <dgm:prSet presAssocID="{E1DAA8FF-7995-4794-A28F-ECED6DDDBCDC}" presName="theInnerList" presStyleCnt="0"/>
      <dgm:spPr/>
    </dgm:pt>
    <dgm:pt modelId="{65ADE589-CFEF-43A2-AD14-CA1E0A231F4D}" type="pres">
      <dgm:prSet presAssocID="{58FD7810-71A7-42A7-A608-CC6ED731FFC2}" presName="childNode" presStyleLbl="node1" presStyleIdx="4" presStyleCnt="12">
        <dgm:presLayoutVars>
          <dgm:bulletEnabled val="1"/>
        </dgm:presLayoutVars>
      </dgm:prSet>
      <dgm:spPr/>
      <dgm:t>
        <a:bodyPr/>
        <a:lstStyle/>
        <a:p>
          <a:endParaRPr lang="uk-UA"/>
        </a:p>
      </dgm:t>
    </dgm:pt>
    <dgm:pt modelId="{4998BC55-DCC6-4427-BD7C-BF66654DC40D}" type="pres">
      <dgm:prSet presAssocID="{58FD7810-71A7-42A7-A608-CC6ED731FFC2}" presName="aSpace2" presStyleCnt="0"/>
      <dgm:spPr/>
    </dgm:pt>
    <dgm:pt modelId="{0E9466D6-5365-416F-A291-6CC96148AA84}" type="pres">
      <dgm:prSet presAssocID="{5C5D6DDE-DE60-4444-905D-05577D3E8FAC}" presName="childNode" presStyleLbl="node1" presStyleIdx="5" presStyleCnt="12">
        <dgm:presLayoutVars>
          <dgm:bulletEnabled val="1"/>
        </dgm:presLayoutVars>
      </dgm:prSet>
      <dgm:spPr/>
      <dgm:t>
        <a:bodyPr/>
        <a:lstStyle/>
        <a:p>
          <a:endParaRPr lang="uk-UA"/>
        </a:p>
      </dgm:t>
    </dgm:pt>
    <dgm:pt modelId="{8911002D-848D-4661-AA92-F81A4EB4303B}" type="pres">
      <dgm:prSet presAssocID="{5C5D6DDE-DE60-4444-905D-05577D3E8FAC}" presName="aSpace2" presStyleCnt="0"/>
      <dgm:spPr/>
    </dgm:pt>
    <dgm:pt modelId="{BE100EFD-07EE-498B-BDD8-A6DD26AB5014}" type="pres">
      <dgm:prSet presAssocID="{E963AAC0-A3BD-42E0-B08C-866CE05A3993}" presName="childNode" presStyleLbl="node1" presStyleIdx="6" presStyleCnt="12">
        <dgm:presLayoutVars>
          <dgm:bulletEnabled val="1"/>
        </dgm:presLayoutVars>
      </dgm:prSet>
      <dgm:spPr/>
      <dgm:t>
        <a:bodyPr/>
        <a:lstStyle/>
        <a:p>
          <a:endParaRPr lang="uk-UA"/>
        </a:p>
      </dgm:t>
    </dgm:pt>
    <dgm:pt modelId="{232D8F30-3C3A-4DD9-9ED8-C91FCBA67279}" type="pres">
      <dgm:prSet presAssocID="{E963AAC0-A3BD-42E0-B08C-866CE05A3993}" presName="aSpace2" presStyleCnt="0"/>
      <dgm:spPr/>
    </dgm:pt>
    <dgm:pt modelId="{C00BED1C-8AFF-42F2-B854-CD57053A72F2}" type="pres">
      <dgm:prSet presAssocID="{D22F0648-B1CF-4018-8253-FD128962C12D}" presName="childNode" presStyleLbl="node1" presStyleIdx="7" presStyleCnt="12">
        <dgm:presLayoutVars>
          <dgm:bulletEnabled val="1"/>
        </dgm:presLayoutVars>
      </dgm:prSet>
      <dgm:spPr/>
      <dgm:t>
        <a:bodyPr/>
        <a:lstStyle/>
        <a:p>
          <a:endParaRPr lang="uk-UA"/>
        </a:p>
      </dgm:t>
    </dgm:pt>
    <dgm:pt modelId="{799EAC72-BD32-479E-962C-E0364DD78827}" type="pres">
      <dgm:prSet presAssocID="{E1DAA8FF-7995-4794-A28F-ECED6DDDBCDC}" presName="aSpace" presStyleCnt="0"/>
      <dgm:spPr/>
    </dgm:pt>
    <dgm:pt modelId="{F3BB88DC-1B06-4EDD-8366-BBD822B8EBF6}" type="pres">
      <dgm:prSet presAssocID="{41B5F4C1-3D14-40AB-B27A-D703A7626BE8}" presName="compNode" presStyleCnt="0"/>
      <dgm:spPr/>
    </dgm:pt>
    <dgm:pt modelId="{3A06B8A5-345B-49E9-95E1-3A1A61E3ABE9}" type="pres">
      <dgm:prSet presAssocID="{41B5F4C1-3D14-40AB-B27A-D703A7626BE8}" presName="aNode" presStyleLbl="bgShp" presStyleIdx="2" presStyleCnt="3"/>
      <dgm:spPr/>
      <dgm:t>
        <a:bodyPr/>
        <a:lstStyle/>
        <a:p>
          <a:endParaRPr lang="uk-UA"/>
        </a:p>
      </dgm:t>
    </dgm:pt>
    <dgm:pt modelId="{ABA1FF61-A925-4ECB-B4D5-3BC280221A94}" type="pres">
      <dgm:prSet presAssocID="{41B5F4C1-3D14-40AB-B27A-D703A7626BE8}" presName="textNode" presStyleLbl="bgShp" presStyleIdx="2" presStyleCnt="3"/>
      <dgm:spPr/>
      <dgm:t>
        <a:bodyPr/>
        <a:lstStyle/>
        <a:p>
          <a:endParaRPr lang="uk-UA"/>
        </a:p>
      </dgm:t>
    </dgm:pt>
    <dgm:pt modelId="{8818B04C-B7FF-4E42-A81C-DA07D050231C}" type="pres">
      <dgm:prSet presAssocID="{41B5F4C1-3D14-40AB-B27A-D703A7626BE8}" presName="compChildNode" presStyleCnt="0"/>
      <dgm:spPr/>
    </dgm:pt>
    <dgm:pt modelId="{AA1925CB-4C58-4C92-9C5E-9B0C36A0A231}" type="pres">
      <dgm:prSet presAssocID="{41B5F4C1-3D14-40AB-B27A-D703A7626BE8}" presName="theInnerList" presStyleCnt="0"/>
      <dgm:spPr/>
    </dgm:pt>
    <dgm:pt modelId="{7ACE9CD3-28DF-4A9B-B037-716CDA95A998}" type="pres">
      <dgm:prSet presAssocID="{E88BFDEB-59B4-4E6B-8455-15E53418F14F}" presName="childNode" presStyleLbl="node1" presStyleIdx="8" presStyleCnt="12">
        <dgm:presLayoutVars>
          <dgm:bulletEnabled val="1"/>
        </dgm:presLayoutVars>
      </dgm:prSet>
      <dgm:spPr/>
      <dgm:t>
        <a:bodyPr/>
        <a:lstStyle/>
        <a:p>
          <a:endParaRPr lang="uk-UA"/>
        </a:p>
      </dgm:t>
    </dgm:pt>
    <dgm:pt modelId="{A9F976C3-E656-4A91-8AB2-24F50FD93E2C}" type="pres">
      <dgm:prSet presAssocID="{E88BFDEB-59B4-4E6B-8455-15E53418F14F}" presName="aSpace2" presStyleCnt="0"/>
      <dgm:spPr/>
    </dgm:pt>
    <dgm:pt modelId="{A37E4DC8-5E28-4B16-BC3F-28B4C4340E78}" type="pres">
      <dgm:prSet presAssocID="{407E354B-60F3-4549-A92E-A1A7E3918905}" presName="childNode" presStyleLbl="node1" presStyleIdx="9" presStyleCnt="12">
        <dgm:presLayoutVars>
          <dgm:bulletEnabled val="1"/>
        </dgm:presLayoutVars>
      </dgm:prSet>
      <dgm:spPr/>
      <dgm:t>
        <a:bodyPr/>
        <a:lstStyle/>
        <a:p>
          <a:endParaRPr lang="uk-UA"/>
        </a:p>
      </dgm:t>
    </dgm:pt>
    <dgm:pt modelId="{FFF3E6E9-5A5E-4A35-95BA-5A0F5E40FBF0}" type="pres">
      <dgm:prSet presAssocID="{407E354B-60F3-4549-A92E-A1A7E3918905}" presName="aSpace2" presStyleCnt="0"/>
      <dgm:spPr/>
    </dgm:pt>
    <dgm:pt modelId="{936362A7-4A75-4D1C-BFB8-66B0DAB70213}" type="pres">
      <dgm:prSet presAssocID="{F2B8D131-854C-4588-BD3F-E925049731EB}" presName="childNode" presStyleLbl="node1" presStyleIdx="10" presStyleCnt="12">
        <dgm:presLayoutVars>
          <dgm:bulletEnabled val="1"/>
        </dgm:presLayoutVars>
      </dgm:prSet>
      <dgm:spPr/>
      <dgm:t>
        <a:bodyPr/>
        <a:lstStyle/>
        <a:p>
          <a:endParaRPr lang="uk-UA"/>
        </a:p>
      </dgm:t>
    </dgm:pt>
    <dgm:pt modelId="{098534F4-42A1-4BE4-A51C-96BE14554382}" type="pres">
      <dgm:prSet presAssocID="{F2B8D131-854C-4588-BD3F-E925049731EB}" presName="aSpace2" presStyleCnt="0"/>
      <dgm:spPr/>
    </dgm:pt>
    <dgm:pt modelId="{88D980B6-7890-4747-A73A-62407CADD44B}" type="pres">
      <dgm:prSet presAssocID="{C97EE665-A264-452C-92D4-73DDD3838BBB}" presName="childNode" presStyleLbl="node1" presStyleIdx="11" presStyleCnt="12">
        <dgm:presLayoutVars>
          <dgm:bulletEnabled val="1"/>
        </dgm:presLayoutVars>
      </dgm:prSet>
      <dgm:spPr/>
      <dgm:t>
        <a:bodyPr/>
        <a:lstStyle/>
        <a:p>
          <a:endParaRPr lang="uk-UA"/>
        </a:p>
      </dgm:t>
    </dgm:pt>
  </dgm:ptLst>
  <dgm:cxnLst>
    <dgm:cxn modelId="{EE993352-97F2-411A-B66D-D9FA35E1EE69}" srcId="{A1CB875F-5D5E-492E-94C7-5EAC144D8044}" destId="{394E3D9F-BA5E-4EB3-86DA-1AA142D67684}" srcOrd="0" destOrd="0" parTransId="{FDDB5D07-CB3D-46E3-8067-622E240515D9}" sibTransId="{485E01AE-92D8-43E6-849E-87DB532A801F}"/>
    <dgm:cxn modelId="{6C21E762-7E92-43A2-8EE3-CDC18E18F894}" srcId="{5E30C8D6-6743-4403-83D5-E8871047F23E}" destId="{A1CB875F-5D5E-492E-94C7-5EAC144D8044}" srcOrd="0" destOrd="0" parTransId="{65CBEF51-87BD-4B1F-A055-50B5A3535C94}" sibTransId="{69DAFCDC-F6DC-473C-AB46-44D1137D4E90}"/>
    <dgm:cxn modelId="{8C53F13C-4ED7-4B03-87E3-5515B85516C3}" type="presOf" srcId="{41B5F4C1-3D14-40AB-B27A-D703A7626BE8}" destId="{ABA1FF61-A925-4ECB-B4D5-3BC280221A94}" srcOrd="1" destOrd="0" presId="urn:microsoft.com/office/officeart/2005/8/layout/lProcess2"/>
    <dgm:cxn modelId="{0D79DD7E-ED3E-4C0E-B211-2473D9E82EB9}" srcId="{E1DAA8FF-7995-4794-A28F-ECED6DDDBCDC}" destId="{D22F0648-B1CF-4018-8253-FD128962C12D}" srcOrd="3" destOrd="0" parTransId="{3B5CAE24-8A58-4512-A15A-CA88703B67C5}" sibTransId="{2E1B87E6-C02E-4CD4-860D-96FBF2603C1F}"/>
    <dgm:cxn modelId="{85501F90-F7A4-454E-B64D-CE1E300B602A}" type="presOf" srcId="{6F0C603F-EA70-40EA-B166-FD369FABAA2C}" destId="{60D1F17A-9251-4EE7-A3FD-DB5E00859915}" srcOrd="0" destOrd="0" presId="urn:microsoft.com/office/officeart/2005/8/layout/lProcess2"/>
    <dgm:cxn modelId="{FB947FE1-5F05-4CCA-AAA0-7FE65EEFE2A5}" type="presOf" srcId="{D22F0648-B1CF-4018-8253-FD128962C12D}" destId="{C00BED1C-8AFF-42F2-B854-CD57053A72F2}" srcOrd="0" destOrd="0" presId="urn:microsoft.com/office/officeart/2005/8/layout/lProcess2"/>
    <dgm:cxn modelId="{1DC74171-0567-448B-B227-BA53378F5713}" type="presOf" srcId="{41B5F4C1-3D14-40AB-B27A-D703A7626BE8}" destId="{3A06B8A5-345B-49E9-95E1-3A1A61E3ABE9}" srcOrd="0" destOrd="0" presId="urn:microsoft.com/office/officeart/2005/8/layout/lProcess2"/>
    <dgm:cxn modelId="{EEAE1B13-32BD-497A-91FF-721B67B9C9CF}" type="presOf" srcId="{A1CB875F-5D5E-492E-94C7-5EAC144D8044}" destId="{9CE0B5AD-C37C-4C8D-8DB2-672A3429629C}" srcOrd="0" destOrd="0" presId="urn:microsoft.com/office/officeart/2005/8/layout/lProcess2"/>
    <dgm:cxn modelId="{E341ED21-8E40-4E64-A17D-F94974C93863}" type="presOf" srcId="{407E354B-60F3-4549-A92E-A1A7E3918905}" destId="{A37E4DC8-5E28-4B16-BC3F-28B4C4340E78}" srcOrd="0" destOrd="0" presId="urn:microsoft.com/office/officeart/2005/8/layout/lProcess2"/>
    <dgm:cxn modelId="{450E6823-16FA-4B38-BCBC-39EB42C2DA6A}" srcId="{E1DAA8FF-7995-4794-A28F-ECED6DDDBCDC}" destId="{E963AAC0-A3BD-42E0-B08C-866CE05A3993}" srcOrd="2" destOrd="0" parTransId="{F593B4D3-A762-4515-92D0-A442A0951E48}" sibTransId="{89C79B00-C306-45CA-A3FB-5906A64F6A7F}"/>
    <dgm:cxn modelId="{3CDF4D07-FA1C-4730-805C-038521B53280}" srcId="{E1DAA8FF-7995-4794-A28F-ECED6DDDBCDC}" destId="{58FD7810-71A7-42A7-A608-CC6ED731FFC2}" srcOrd="0" destOrd="0" parTransId="{C485D231-7138-4109-9A57-2674759EE8C5}" sibTransId="{9455682F-E270-4EB4-B655-ABFFF56149E1}"/>
    <dgm:cxn modelId="{E791F83D-12EF-48C0-B00D-07755CF051D1}" srcId="{E1DAA8FF-7995-4794-A28F-ECED6DDDBCDC}" destId="{5C5D6DDE-DE60-4444-905D-05577D3E8FAC}" srcOrd="1" destOrd="0" parTransId="{0E0D3742-A8F0-498C-9F6A-7B54600DE7C3}" sibTransId="{6C01B91A-333D-41E3-98B7-83832B32DBB3}"/>
    <dgm:cxn modelId="{F56CFD5B-F9C8-4F3C-9C4C-560345C8F7B2}" srcId="{A1CB875F-5D5E-492E-94C7-5EAC144D8044}" destId="{CA0B4A24-3916-4048-93B7-967DF592F050}" srcOrd="3" destOrd="0" parTransId="{AF6FAAB8-FAD3-4302-8B24-5B5950FABFD1}" sibTransId="{AE502D8C-FE97-4F80-AB0F-EBB46839A0AD}"/>
    <dgm:cxn modelId="{B287ADB5-58F1-4C96-900C-93DA0A324E05}" srcId="{A1CB875F-5D5E-492E-94C7-5EAC144D8044}" destId="{52C93BBB-36B4-4C31-8F0A-938E4C295A65}" srcOrd="1" destOrd="0" parTransId="{CF0362DB-0807-47D1-ACE6-D933BF9E3355}" sibTransId="{B4604CEA-7938-4855-986C-9763C0AC4E99}"/>
    <dgm:cxn modelId="{3B6A79EC-0302-471C-8D10-5046CC489DA4}" type="presOf" srcId="{E963AAC0-A3BD-42E0-B08C-866CE05A3993}" destId="{BE100EFD-07EE-498B-BDD8-A6DD26AB5014}" srcOrd="0" destOrd="0" presId="urn:microsoft.com/office/officeart/2005/8/layout/lProcess2"/>
    <dgm:cxn modelId="{00A56C60-9BF7-44B7-8B60-560308C6874A}" type="presOf" srcId="{E1DAA8FF-7995-4794-A28F-ECED6DDDBCDC}" destId="{29ECFA9D-D734-4D7F-8815-3B34DEFA965A}" srcOrd="1" destOrd="0" presId="urn:microsoft.com/office/officeart/2005/8/layout/lProcess2"/>
    <dgm:cxn modelId="{5632E138-7772-40A7-ADCE-173A6B4171A6}" srcId="{A1CB875F-5D5E-492E-94C7-5EAC144D8044}" destId="{6F0C603F-EA70-40EA-B166-FD369FABAA2C}" srcOrd="2" destOrd="0" parTransId="{BB02AFD3-F0C1-4284-8DDD-CA33D5495E8A}" sibTransId="{9A2E2F2D-5939-45F3-9860-C068EB324251}"/>
    <dgm:cxn modelId="{DA73E93C-442F-4C16-A577-DC555C5DC24C}" srcId="{41B5F4C1-3D14-40AB-B27A-D703A7626BE8}" destId="{407E354B-60F3-4549-A92E-A1A7E3918905}" srcOrd="1" destOrd="0" parTransId="{B7BC0AA5-F4B4-4245-B13C-107D3F467256}" sibTransId="{CC8EE9D5-A11C-43D6-97A8-0816D1A8BF18}"/>
    <dgm:cxn modelId="{746ED702-515B-4053-B206-C8B1CB792DB8}" type="presOf" srcId="{52C93BBB-36B4-4C31-8F0A-938E4C295A65}" destId="{970D56B2-DA7F-4148-BBC2-BC7E0F12B64D}" srcOrd="0" destOrd="0" presId="urn:microsoft.com/office/officeart/2005/8/layout/lProcess2"/>
    <dgm:cxn modelId="{0B19D01E-C6D6-4466-B2CE-82A0495035F0}" type="presOf" srcId="{394E3D9F-BA5E-4EB3-86DA-1AA142D67684}" destId="{CFED27B9-85D0-46AF-ADF2-93E78ABC324D}" srcOrd="0" destOrd="0" presId="urn:microsoft.com/office/officeart/2005/8/layout/lProcess2"/>
    <dgm:cxn modelId="{EEBC89AE-31B4-4A45-9C98-8DEA4C57C930}" type="presOf" srcId="{A1CB875F-5D5E-492E-94C7-5EAC144D8044}" destId="{635CF049-93C9-4BBA-990F-1EC69C03846D}" srcOrd="1" destOrd="0" presId="urn:microsoft.com/office/officeart/2005/8/layout/lProcess2"/>
    <dgm:cxn modelId="{8B6BFC3E-6FC5-4EEC-9E42-A190AD613343}" type="presOf" srcId="{CA0B4A24-3916-4048-93B7-967DF592F050}" destId="{6D31E09E-A215-4AC4-B5B7-E7867DE63F51}" srcOrd="0" destOrd="0" presId="urn:microsoft.com/office/officeart/2005/8/layout/lProcess2"/>
    <dgm:cxn modelId="{FFF98AAF-63E9-403A-B516-1CE08194D05F}" type="presOf" srcId="{E88BFDEB-59B4-4E6B-8455-15E53418F14F}" destId="{7ACE9CD3-28DF-4A9B-B037-716CDA95A998}" srcOrd="0" destOrd="0" presId="urn:microsoft.com/office/officeart/2005/8/layout/lProcess2"/>
    <dgm:cxn modelId="{0541E57B-38C0-4BD4-99FB-C06165E4150A}" srcId="{41B5F4C1-3D14-40AB-B27A-D703A7626BE8}" destId="{E88BFDEB-59B4-4E6B-8455-15E53418F14F}" srcOrd="0" destOrd="0" parTransId="{B259FB8D-F815-48D8-88E5-3C1DBFD820B1}" sibTransId="{A8ECD6D3-5686-48A1-88F0-048CE1C9D536}"/>
    <dgm:cxn modelId="{320398D9-491E-45BA-BD7B-6B001E8AE8F8}" srcId="{41B5F4C1-3D14-40AB-B27A-D703A7626BE8}" destId="{F2B8D131-854C-4588-BD3F-E925049731EB}" srcOrd="2" destOrd="0" parTransId="{D3DDAEFF-C7AA-4C5C-99CF-90CCA6F8B7BE}" sibTransId="{D184274F-3B91-47FF-B467-B5F5A2EA3EEA}"/>
    <dgm:cxn modelId="{EA35EF62-CA6D-44D2-A1E7-3D49A8AFB691}" type="presOf" srcId="{5E30C8D6-6743-4403-83D5-E8871047F23E}" destId="{57DE67FA-50A8-4028-972D-A06D543B2744}" srcOrd="0" destOrd="0" presId="urn:microsoft.com/office/officeart/2005/8/layout/lProcess2"/>
    <dgm:cxn modelId="{C286643D-3E82-4548-B9C3-FDC17875DDBC}" type="presOf" srcId="{E1DAA8FF-7995-4794-A28F-ECED6DDDBCDC}" destId="{817D79A2-4EF4-4A0F-8360-8C4DAB754780}" srcOrd="0" destOrd="0" presId="urn:microsoft.com/office/officeart/2005/8/layout/lProcess2"/>
    <dgm:cxn modelId="{F459D0A2-92F8-476C-A524-9D225C5F7F23}" type="presOf" srcId="{C97EE665-A264-452C-92D4-73DDD3838BBB}" destId="{88D980B6-7890-4747-A73A-62407CADD44B}" srcOrd="0" destOrd="0" presId="urn:microsoft.com/office/officeart/2005/8/layout/lProcess2"/>
    <dgm:cxn modelId="{F6B825B1-1D1A-4B88-81F0-CB2F3E2CA2C2}" srcId="{5E30C8D6-6743-4403-83D5-E8871047F23E}" destId="{E1DAA8FF-7995-4794-A28F-ECED6DDDBCDC}" srcOrd="1" destOrd="0" parTransId="{99D63382-0208-4645-8587-41E3668AC410}" sibTransId="{D8858A61-4818-424F-9B65-246CB499710F}"/>
    <dgm:cxn modelId="{44445CB5-52D3-47B4-96AE-1303EC994621}" srcId="{41B5F4C1-3D14-40AB-B27A-D703A7626BE8}" destId="{C97EE665-A264-452C-92D4-73DDD3838BBB}" srcOrd="3" destOrd="0" parTransId="{B1F39EB3-60BE-4931-B530-459857DEF700}" sibTransId="{2DA0D04D-FA64-4339-80DC-0CDA311E9322}"/>
    <dgm:cxn modelId="{6D457828-4E1B-40F4-8AEC-52DD2053DDFD}" type="presOf" srcId="{F2B8D131-854C-4588-BD3F-E925049731EB}" destId="{936362A7-4A75-4D1C-BFB8-66B0DAB70213}" srcOrd="0" destOrd="0" presId="urn:microsoft.com/office/officeart/2005/8/layout/lProcess2"/>
    <dgm:cxn modelId="{D828E1F1-DD64-4175-B53F-78D562525A99}" type="presOf" srcId="{5C5D6DDE-DE60-4444-905D-05577D3E8FAC}" destId="{0E9466D6-5365-416F-A291-6CC96148AA84}" srcOrd="0" destOrd="0" presId="urn:microsoft.com/office/officeart/2005/8/layout/lProcess2"/>
    <dgm:cxn modelId="{32747B50-5FF2-4E5A-954D-D2305D821C11}" type="presOf" srcId="{58FD7810-71A7-42A7-A608-CC6ED731FFC2}" destId="{65ADE589-CFEF-43A2-AD14-CA1E0A231F4D}" srcOrd="0" destOrd="0" presId="urn:microsoft.com/office/officeart/2005/8/layout/lProcess2"/>
    <dgm:cxn modelId="{29A2D76C-75E4-480F-B0DE-F0507A6DFEDD}" srcId="{5E30C8D6-6743-4403-83D5-E8871047F23E}" destId="{41B5F4C1-3D14-40AB-B27A-D703A7626BE8}" srcOrd="2" destOrd="0" parTransId="{C2A5F077-860E-431D-A186-483D09FE61E0}" sibTransId="{D6CA2CFC-D433-4FFF-9885-EE89D065D845}"/>
    <dgm:cxn modelId="{5FDCC1A9-032B-4F13-A31D-65368EC9AA5A}" type="presParOf" srcId="{57DE67FA-50A8-4028-972D-A06D543B2744}" destId="{0B3978C7-058E-44B9-9755-012F7DFC1E76}" srcOrd="0" destOrd="0" presId="urn:microsoft.com/office/officeart/2005/8/layout/lProcess2"/>
    <dgm:cxn modelId="{BEE278AA-701F-4DEF-B25A-FACC7045A5A8}" type="presParOf" srcId="{0B3978C7-058E-44B9-9755-012F7DFC1E76}" destId="{9CE0B5AD-C37C-4C8D-8DB2-672A3429629C}" srcOrd="0" destOrd="0" presId="urn:microsoft.com/office/officeart/2005/8/layout/lProcess2"/>
    <dgm:cxn modelId="{23D7E8FC-6527-4649-93B5-39C3725E4CE4}" type="presParOf" srcId="{0B3978C7-058E-44B9-9755-012F7DFC1E76}" destId="{635CF049-93C9-4BBA-990F-1EC69C03846D}" srcOrd="1" destOrd="0" presId="urn:microsoft.com/office/officeart/2005/8/layout/lProcess2"/>
    <dgm:cxn modelId="{45D9FD7C-A102-4599-B17A-05CCE074050D}" type="presParOf" srcId="{0B3978C7-058E-44B9-9755-012F7DFC1E76}" destId="{E6E1DCED-35EA-438A-8AF9-955D0E8D95C8}" srcOrd="2" destOrd="0" presId="urn:microsoft.com/office/officeart/2005/8/layout/lProcess2"/>
    <dgm:cxn modelId="{4D128239-B94F-4513-B825-564D23EFF7DC}" type="presParOf" srcId="{E6E1DCED-35EA-438A-8AF9-955D0E8D95C8}" destId="{FC2FAE3D-62F9-4BEA-ACEF-9957B755CD1C}" srcOrd="0" destOrd="0" presId="urn:microsoft.com/office/officeart/2005/8/layout/lProcess2"/>
    <dgm:cxn modelId="{E9271CBA-74CE-46EB-B0FA-B0DCD50E1F0E}" type="presParOf" srcId="{FC2FAE3D-62F9-4BEA-ACEF-9957B755CD1C}" destId="{CFED27B9-85D0-46AF-ADF2-93E78ABC324D}" srcOrd="0" destOrd="0" presId="urn:microsoft.com/office/officeart/2005/8/layout/lProcess2"/>
    <dgm:cxn modelId="{BD2592D6-22C4-4E6D-942C-CFC15CB16271}" type="presParOf" srcId="{FC2FAE3D-62F9-4BEA-ACEF-9957B755CD1C}" destId="{40E15B30-1FA1-4F8C-ADE9-19ECF3F0835E}" srcOrd="1" destOrd="0" presId="urn:microsoft.com/office/officeart/2005/8/layout/lProcess2"/>
    <dgm:cxn modelId="{0079D6CC-969B-4326-8117-A54174D9BB57}" type="presParOf" srcId="{FC2FAE3D-62F9-4BEA-ACEF-9957B755CD1C}" destId="{970D56B2-DA7F-4148-BBC2-BC7E0F12B64D}" srcOrd="2" destOrd="0" presId="urn:microsoft.com/office/officeart/2005/8/layout/lProcess2"/>
    <dgm:cxn modelId="{E41F9787-7C74-4CE5-B0D2-7AD17A42ABA2}" type="presParOf" srcId="{FC2FAE3D-62F9-4BEA-ACEF-9957B755CD1C}" destId="{1508E8EE-02B1-40E5-B770-894787564BA7}" srcOrd="3" destOrd="0" presId="urn:microsoft.com/office/officeart/2005/8/layout/lProcess2"/>
    <dgm:cxn modelId="{4F7DC752-AB54-4438-94D4-B500E02681DA}" type="presParOf" srcId="{FC2FAE3D-62F9-4BEA-ACEF-9957B755CD1C}" destId="{60D1F17A-9251-4EE7-A3FD-DB5E00859915}" srcOrd="4" destOrd="0" presId="urn:microsoft.com/office/officeart/2005/8/layout/lProcess2"/>
    <dgm:cxn modelId="{794A5F2E-03CC-4D59-80B9-2F41992C0F54}" type="presParOf" srcId="{FC2FAE3D-62F9-4BEA-ACEF-9957B755CD1C}" destId="{B51D10C6-15C5-476A-A8C5-B63A44807CB2}" srcOrd="5" destOrd="0" presId="urn:microsoft.com/office/officeart/2005/8/layout/lProcess2"/>
    <dgm:cxn modelId="{305F27B6-C9CC-4614-AFAA-F9BC23266D62}" type="presParOf" srcId="{FC2FAE3D-62F9-4BEA-ACEF-9957B755CD1C}" destId="{6D31E09E-A215-4AC4-B5B7-E7867DE63F51}" srcOrd="6" destOrd="0" presId="urn:microsoft.com/office/officeart/2005/8/layout/lProcess2"/>
    <dgm:cxn modelId="{72FC6F09-053A-4AEE-A950-D0BBF33A5806}" type="presParOf" srcId="{57DE67FA-50A8-4028-972D-A06D543B2744}" destId="{CB0D67C7-5840-4B8C-B04B-D9CBD802BC66}" srcOrd="1" destOrd="0" presId="urn:microsoft.com/office/officeart/2005/8/layout/lProcess2"/>
    <dgm:cxn modelId="{B3E56A1B-F021-4E85-8210-0BCD49099B91}" type="presParOf" srcId="{57DE67FA-50A8-4028-972D-A06D543B2744}" destId="{F9BB19CF-99D3-4FD5-B620-64644ACC01F3}" srcOrd="2" destOrd="0" presId="urn:microsoft.com/office/officeart/2005/8/layout/lProcess2"/>
    <dgm:cxn modelId="{AA9B0782-2518-4482-AD97-F932863EEBC7}" type="presParOf" srcId="{F9BB19CF-99D3-4FD5-B620-64644ACC01F3}" destId="{817D79A2-4EF4-4A0F-8360-8C4DAB754780}" srcOrd="0" destOrd="0" presId="urn:microsoft.com/office/officeart/2005/8/layout/lProcess2"/>
    <dgm:cxn modelId="{1E8F9DD7-C360-43F8-85C6-8663A8E4C437}" type="presParOf" srcId="{F9BB19CF-99D3-4FD5-B620-64644ACC01F3}" destId="{29ECFA9D-D734-4D7F-8815-3B34DEFA965A}" srcOrd="1" destOrd="0" presId="urn:microsoft.com/office/officeart/2005/8/layout/lProcess2"/>
    <dgm:cxn modelId="{BF4BA19B-EED4-4F3A-B3E7-41E03B71D694}" type="presParOf" srcId="{F9BB19CF-99D3-4FD5-B620-64644ACC01F3}" destId="{68E717E0-7B43-4343-B56F-50649C2CA770}" srcOrd="2" destOrd="0" presId="urn:microsoft.com/office/officeart/2005/8/layout/lProcess2"/>
    <dgm:cxn modelId="{BE4A884B-1878-4E9C-B8DD-28025E958BA4}" type="presParOf" srcId="{68E717E0-7B43-4343-B56F-50649C2CA770}" destId="{81525599-AA48-4822-93FE-6711C463EA03}" srcOrd="0" destOrd="0" presId="urn:microsoft.com/office/officeart/2005/8/layout/lProcess2"/>
    <dgm:cxn modelId="{038CC017-49FF-4217-8A37-86BC3A7D3AC5}" type="presParOf" srcId="{81525599-AA48-4822-93FE-6711C463EA03}" destId="{65ADE589-CFEF-43A2-AD14-CA1E0A231F4D}" srcOrd="0" destOrd="0" presId="urn:microsoft.com/office/officeart/2005/8/layout/lProcess2"/>
    <dgm:cxn modelId="{C2FA8D97-E3B1-4728-BBBE-CCB9BDC0CD07}" type="presParOf" srcId="{81525599-AA48-4822-93FE-6711C463EA03}" destId="{4998BC55-DCC6-4427-BD7C-BF66654DC40D}" srcOrd="1" destOrd="0" presId="urn:microsoft.com/office/officeart/2005/8/layout/lProcess2"/>
    <dgm:cxn modelId="{3F2F6778-4EFC-4621-9E3E-E9ADE973DEFA}" type="presParOf" srcId="{81525599-AA48-4822-93FE-6711C463EA03}" destId="{0E9466D6-5365-416F-A291-6CC96148AA84}" srcOrd="2" destOrd="0" presId="urn:microsoft.com/office/officeart/2005/8/layout/lProcess2"/>
    <dgm:cxn modelId="{FD7FFFAB-55D2-4716-9D13-BF4D1B781075}" type="presParOf" srcId="{81525599-AA48-4822-93FE-6711C463EA03}" destId="{8911002D-848D-4661-AA92-F81A4EB4303B}" srcOrd="3" destOrd="0" presId="urn:microsoft.com/office/officeart/2005/8/layout/lProcess2"/>
    <dgm:cxn modelId="{7F94F07C-FD04-4816-9D2B-194B1A0C3FDB}" type="presParOf" srcId="{81525599-AA48-4822-93FE-6711C463EA03}" destId="{BE100EFD-07EE-498B-BDD8-A6DD26AB5014}" srcOrd="4" destOrd="0" presId="urn:microsoft.com/office/officeart/2005/8/layout/lProcess2"/>
    <dgm:cxn modelId="{5F49A3A6-7A15-4A30-891E-07BD040E7645}" type="presParOf" srcId="{81525599-AA48-4822-93FE-6711C463EA03}" destId="{232D8F30-3C3A-4DD9-9ED8-C91FCBA67279}" srcOrd="5" destOrd="0" presId="urn:microsoft.com/office/officeart/2005/8/layout/lProcess2"/>
    <dgm:cxn modelId="{B2569629-EC45-4CEC-BA88-4ABE38039F5B}" type="presParOf" srcId="{81525599-AA48-4822-93FE-6711C463EA03}" destId="{C00BED1C-8AFF-42F2-B854-CD57053A72F2}" srcOrd="6" destOrd="0" presId="urn:microsoft.com/office/officeart/2005/8/layout/lProcess2"/>
    <dgm:cxn modelId="{6B1025D6-024B-4086-B278-7B758A2DF3C3}" type="presParOf" srcId="{57DE67FA-50A8-4028-972D-A06D543B2744}" destId="{799EAC72-BD32-479E-962C-E0364DD78827}" srcOrd="3" destOrd="0" presId="urn:microsoft.com/office/officeart/2005/8/layout/lProcess2"/>
    <dgm:cxn modelId="{45374C06-C701-45E6-80B9-842771426950}" type="presParOf" srcId="{57DE67FA-50A8-4028-972D-A06D543B2744}" destId="{F3BB88DC-1B06-4EDD-8366-BBD822B8EBF6}" srcOrd="4" destOrd="0" presId="urn:microsoft.com/office/officeart/2005/8/layout/lProcess2"/>
    <dgm:cxn modelId="{6B0FBA25-E226-44BA-84FA-AD44AE256656}" type="presParOf" srcId="{F3BB88DC-1B06-4EDD-8366-BBD822B8EBF6}" destId="{3A06B8A5-345B-49E9-95E1-3A1A61E3ABE9}" srcOrd="0" destOrd="0" presId="urn:microsoft.com/office/officeart/2005/8/layout/lProcess2"/>
    <dgm:cxn modelId="{862FB641-D2C2-484F-A50A-A72B5FBFC038}" type="presParOf" srcId="{F3BB88DC-1B06-4EDD-8366-BBD822B8EBF6}" destId="{ABA1FF61-A925-4ECB-B4D5-3BC280221A94}" srcOrd="1" destOrd="0" presId="urn:microsoft.com/office/officeart/2005/8/layout/lProcess2"/>
    <dgm:cxn modelId="{0A996F1E-4F9E-409E-B69A-DBAF32F2F308}" type="presParOf" srcId="{F3BB88DC-1B06-4EDD-8366-BBD822B8EBF6}" destId="{8818B04C-B7FF-4E42-A81C-DA07D050231C}" srcOrd="2" destOrd="0" presId="urn:microsoft.com/office/officeart/2005/8/layout/lProcess2"/>
    <dgm:cxn modelId="{DB21F6B1-680B-47D9-BA65-4D04C6845103}" type="presParOf" srcId="{8818B04C-B7FF-4E42-A81C-DA07D050231C}" destId="{AA1925CB-4C58-4C92-9C5E-9B0C36A0A231}" srcOrd="0" destOrd="0" presId="urn:microsoft.com/office/officeart/2005/8/layout/lProcess2"/>
    <dgm:cxn modelId="{0D6B37C2-246E-47CD-A314-B8A2B61712A9}" type="presParOf" srcId="{AA1925CB-4C58-4C92-9C5E-9B0C36A0A231}" destId="{7ACE9CD3-28DF-4A9B-B037-716CDA95A998}" srcOrd="0" destOrd="0" presId="urn:microsoft.com/office/officeart/2005/8/layout/lProcess2"/>
    <dgm:cxn modelId="{DFDEA007-AD14-4489-8536-C2E6F2286936}" type="presParOf" srcId="{AA1925CB-4C58-4C92-9C5E-9B0C36A0A231}" destId="{A9F976C3-E656-4A91-8AB2-24F50FD93E2C}" srcOrd="1" destOrd="0" presId="urn:microsoft.com/office/officeart/2005/8/layout/lProcess2"/>
    <dgm:cxn modelId="{9E7852E1-312A-4231-9413-BAE4D01666D1}" type="presParOf" srcId="{AA1925CB-4C58-4C92-9C5E-9B0C36A0A231}" destId="{A37E4DC8-5E28-4B16-BC3F-28B4C4340E78}" srcOrd="2" destOrd="0" presId="urn:microsoft.com/office/officeart/2005/8/layout/lProcess2"/>
    <dgm:cxn modelId="{8AFEEA97-2CD9-45A0-8C6F-FF2FF66A784B}" type="presParOf" srcId="{AA1925CB-4C58-4C92-9C5E-9B0C36A0A231}" destId="{FFF3E6E9-5A5E-4A35-95BA-5A0F5E40FBF0}" srcOrd="3" destOrd="0" presId="urn:microsoft.com/office/officeart/2005/8/layout/lProcess2"/>
    <dgm:cxn modelId="{CAAC2209-E56E-4A3C-9204-F2DFA25CE1D7}" type="presParOf" srcId="{AA1925CB-4C58-4C92-9C5E-9B0C36A0A231}" destId="{936362A7-4A75-4D1C-BFB8-66B0DAB70213}" srcOrd="4" destOrd="0" presId="urn:microsoft.com/office/officeart/2005/8/layout/lProcess2"/>
    <dgm:cxn modelId="{74CA7C9D-4C28-4294-9BAB-BED918A0CC6F}" type="presParOf" srcId="{AA1925CB-4C58-4C92-9C5E-9B0C36A0A231}" destId="{098534F4-42A1-4BE4-A51C-96BE14554382}" srcOrd="5" destOrd="0" presId="urn:microsoft.com/office/officeart/2005/8/layout/lProcess2"/>
    <dgm:cxn modelId="{4556F55D-ED62-47BA-BA10-7E7FDBDC901F}" type="presParOf" srcId="{AA1925CB-4C58-4C92-9C5E-9B0C36A0A231}" destId="{88D980B6-7890-4747-A73A-62407CADD44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74027B-426B-4118-A9E0-70FCFAA990AA}" type="doc">
      <dgm:prSet loTypeId="urn:microsoft.com/office/officeart/2005/8/layout/radial5" loCatId="cycle" qsTypeId="urn:microsoft.com/office/officeart/2005/8/quickstyle/3d3" qsCatId="3D" csTypeId="urn:microsoft.com/office/officeart/2005/8/colors/accent5_2" csCatId="accent5" phldr="1"/>
      <dgm:spPr/>
      <dgm:t>
        <a:bodyPr/>
        <a:lstStyle/>
        <a:p>
          <a:endParaRPr lang="uk-UA"/>
        </a:p>
      </dgm:t>
    </dgm:pt>
    <dgm:pt modelId="{2B44391B-A087-4496-9713-2C276CFF9D9F}">
      <dgm:prSet phldrT="[Текст]" custT="1"/>
      <dgm:spPr/>
      <dgm:t>
        <a:bodyPr/>
        <a:lstStyle/>
        <a:p>
          <a:r>
            <a:rPr lang="uk-UA" sz="2000" dirty="0" smtClean="0">
              <a:solidFill>
                <a:schemeClr val="tx1"/>
              </a:solidFill>
              <a:latin typeface="Times New Roman" pitchFamily="18" charset="0"/>
              <a:cs typeface="Times New Roman" pitchFamily="18" charset="0"/>
            </a:rPr>
            <a:t>Основні збудники інфекцій</a:t>
          </a:r>
          <a:endParaRPr lang="uk-UA" sz="2000" dirty="0">
            <a:solidFill>
              <a:schemeClr val="tx1"/>
            </a:solidFill>
            <a:latin typeface="Times New Roman" pitchFamily="18" charset="0"/>
            <a:cs typeface="Times New Roman" pitchFamily="18" charset="0"/>
          </a:endParaRPr>
        </a:p>
      </dgm:t>
    </dgm:pt>
    <dgm:pt modelId="{42969988-9504-4BEA-8083-B40584E5141C}" type="parTrans" cxnId="{50F450DB-F883-4238-B5F1-41A59DF90B47}">
      <dgm:prSet/>
      <dgm:spPr/>
      <dgm:t>
        <a:bodyPr/>
        <a:lstStyle/>
        <a:p>
          <a:endParaRPr lang="uk-UA"/>
        </a:p>
      </dgm:t>
    </dgm:pt>
    <dgm:pt modelId="{47CD7560-A061-4C04-8D27-08F5D9E03872}" type="sibTrans" cxnId="{50F450DB-F883-4238-B5F1-41A59DF90B47}">
      <dgm:prSet/>
      <dgm:spPr/>
      <dgm:t>
        <a:bodyPr/>
        <a:lstStyle/>
        <a:p>
          <a:endParaRPr lang="uk-UA"/>
        </a:p>
      </dgm:t>
    </dgm:pt>
    <dgm:pt modelId="{C13A586A-5F71-44B5-AD2F-265B943C8457}">
      <dgm:prSet phldrT="[Текст]" custT="1"/>
      <dgm:spPr/>
      <dgm:t>
        <a:bodyPr/>
        <a:lstStyle/>
        <a:p>
          <a:r>
            <a:rPr lang="uk-UA" sz="1400" dirty="0" smtClean="0">
              <a:solidFill>
                <a:schemeClr val="tx1"/>
              </a:solidFill>
              <a:latin typeface="Times New Roman" pitchFamily="18" charset="0"/>
              <a:cs typeface="Times New Roman" pitchFamily="18" charset="0"/>
            </a:rPr>
            <a:t>Бактеріальні (чума, холера, дизентерія , сальмонельоз, стрептококова, стафілококова інфекції); </a:t>
          </a:r>
          <a:endParaRPr lang="uk-UA" sz="1400" dirty="0">
            <a:solidFill>
              <a:schemeClr val="tx1"/>
            </a:solidFill>
            <a:latin typeface="Times New Roman" pitchFamily="18" charset="0"/>
            <a:cs typeface="Times New Roman" pitchFamily="18" charset="0"/>
          </a:endParaRPr>
        </a:p>
      </dgm:t>
    </dgm:pt>
    <dgm:pt modelId="{A201F45F-D107-4459-9B6C-2B71A4780CBA}" type="parTrans" cxnId="{7A54D779-0CA2-4F47-AA98-F062CC943643}">
      <dgm:prSet/>
      <dgm:spPr/>
      <dgm:t>
        <a:bodyPr/>
        <a:lstStyle/>
        <a:p>
          <a:endParaRPr lang="uk-UA"/>
        </a:p>
      </dgm:t>
    </dgm:pt>
    <dgm:pt modelId="{8DDA2A29-D136-4570-9EA3-D8DA289C4682}" type="sibTrans" cxnId="{7A54D779-0CA2-4F47-AA98-F062CC943643}">
      <dgm:prSet/>
      <dgm:spPr/>
      <dgm:t>
        <a:bodyPr/>
        <a:lstStyle/>
        <a:p>
          <a:endParaRPr lang="uk-UA"/>
        </a:p>
      </dgm:t>
    </dgm:pt>
    <dgm:pt modelId="{386A035D-E309-450F-80D9-D486AE9C659F}">
      <dgm:prSet phldrT="[Текст]" custT="1"/>
      <dgm:spPr/>
      <dgm:t>
        <a:bodyPr/>
        <a:lstStyle/>
        <a:p>
          <a:r>
            <a:rPr lang="uk-UA" sz="1800" dirty="0" err="1" smtClean="0">
              <a:solidFill>
                <a:schemeClr val="tx1"/>
              </a:solidFill>
              <a:latin typeface="Times New Roman" pitchFamily="18" charset="0"/>
              <a:cs typeface="Times New Roman" pitchFamily="18" charset="0"/>
            </a:rPr>
            <a:t>Протозоонозні</a:t>
          </a:r>
          <a:r>
            <a:rPr lang="uk-UA" sz="1800" dirty="0" smtClean="0">
              <a:solidFill>
                <a:schemeClr val="tx1"/>
              </a:solidFill>
              <a:latin typeface="Times New Roman" pitchFamily="18" charset="0"/>
              <a:cs typeface="Times New Roman" pitchFamily="18" charset="0"/>
            </a:rPr>
            <a:t> (малярія, амебіаз); </a:t>
          </a:r>
          <a:endParaRPr lang="uk-UA" sz="1800" dirty="0">
            <a:solidFill>
              <a:schemeClr val="tx1"/>
            </a:solidFill>
            <a:latin typeface="Times New Roman" pitchFamily="18" charset="0"/>
            <a:cs typeface="Times New Roman" pitchFamily="18" charset="0"/>
          </a:endParaRPr>
        </a:p>
      </dgm:t>
    </dgm:pt>
    <dgm:pt modelId="{3408A1F8-E119-4F73-9BDA-49BAF61A94ED}" type="parTrans" cxnId="{244FD907-C4AD-4FF5-9053-39033F1B775E}">
      <dgm:prSet/>
      <dgm:spPr/>
      <dgm:t>
        <a:bodyPr/>
        <a:lstStyle/>
        <a:p>
          <a:endParaRPr lang="uk-UA"/>
        </a:p>
      </dgm:t>
    </dgm:pt>
    <dgm:pt modelId="{9C4724E9-846A-44CA-A129-695E410D0DCA}" type="sibTrans" cxnId="{244FD907-C4AD-4FF5-9053-39033F1B775E}">
      <dgm:prSet/>
      <dgm:spPr/>
      <dgm:t>
        <a:bodyPr/>
        <a:lstStyle/>
        <a:p>
          <a:endParaRPr lang="uk-UA"/>
        </a:p>
      </dgm:t>
    </dgm:pt>
    <dgm:pt modelId="{C4914D50-6655-4016-82E5-31EB92626596}">
      <dgm:prSet phldrT="[Текст]" custT="1"/>
      <dgm:spPr/>
      <dgm:t>
        <a:bodyPr/>
        <a:lstStyle/>
        <a:p>
          <a:r>
            <a:rPr lang="uk-UA" sz="1600" dirty="0" smtClean="0">
              <a:solidFill>
                <a:schemeClr val="tx1"/>
              </a:solidFill>
              <a:latin typeface="Times New Roman" pitchFamily="18" charset="0"/>
              <a:cs typeface="Times New Roman" pitchFamily="18" charset="0"/>
            </a:rPr>
            <a:t>Гельмінтози (ентеробіоз, аскаридоз, трихінельоз, </a:t>
          </a:r>
          <a:r>
            <a:rPr lang="uk-UA" sz="1600" dirty="0" err="1" smtClean="0">
              <a:solidFill>
                <a:schemeClr val="tx1"/>
              </a:solidFill>
              <a:latin typeface="Times New Roman" pitchFamily="18" charset="0"/>
              <a:cs typeface="Times New Roman" pitchFamily="18" charset="0"/>
            </a:rPr>
            <a:t>токсокароз</a:t>
          </a:r>
          <a:r>
            <a:rPr lang="uk-UA" sz="1600" dirty="0" smtClean="0">
              <a:solidFill>
                <a:schemeClr val="tx1"/>
              </a:solidFill>
              <a:latin typeface="Times New Roman" pitchFamily="18" charset="0"/>
              <a:cs typeface="Times New Roman" pitchFamily="18" charset="0"/>
            </a:rPr>
            <a:t>); </a:t>
          </a:r>
          <a:endParaRPr lang="uk-UA" sz="1600" dirty="0">
            <a:solidFill>
              <a:schemeClr val="tx1"/>
            </a:solidFill>
            <a:latin typeface="Times New Roman" pitchFamily="18" charset="0"/>
            <a:cs typeface="Times New Roman" pitchFamily="18" charset="0"/>
          </a:endParaRPr>
        </a:p>
      </dgm:t>
    </dgm:pt>
    <dgm:pt modelId="{403CDC1B-E3AE-4CE9-98C8-6C5EBA8F84AF}" type="parTrans" cxnId="{408A8EDD-F5E5-4D1E-8EB3-92AA196AFCA2}">
      <dgm:prSet/>
      <dgm:spPr/>
      <dgm:t>
        <a:bodyPr/>
        <a:lstStyle/>
        <a:p>
          <a:endParaRPr lang="uk-UA"/>
        </a:p>
      </dgm:t>
    </dgm:pt>
    <dgm:pt modelId="{C7E69810-2919-4E06-82F4-5A954B17C527}" type="sibTrans" cxnId="{408A8EDD-F5E5-4D1E-8EB3-92AA196AFCA2}">
      <dgm:prSet/>
      <dgm:spPr/>
      <dgm:t>
        <a:bodyPr/>
        <a:lstStyle/>
        <a:p>
          <a:endParaRPr lang="uk-UA"/>
        </a:p>
      </dgm:t>
    </dgm:pt>
    <dgm:pt modelId="{64CDCA6A-8479-41CA-B544-DFC51079DCB6}">
      <dgm:prSet custT="1"/>
      <dgm:spPr/>
      <dgm:t>
        <a:bodyPr/>
        <a:lstStyle/>
        <a:p>
          <a:r>
            <a:rPr lang="uk-UA" sz="1800" dirty="0" smtClean="0">
              <a:solidFill>
                <a:schemeClr val="tx1"/>
              </a:solidFill>
              <a:latin typeface="Times New Roman" pitchFamily="18" charset="0"/>
              <a:cs typeface="Times New Roman" pitchFamily="18" charset="0"/>
            </a:rPr>
            <a:t>Кліщові інфекції (короста, </a:t>
          </a:r>
          <a:r>
            <a:rPr lang="uk-UA" sz="1800" dirty="0" err="1" smtClean="0">
              <a:solidFill>
                <a:schemeClr val="tx1"/>
              </a:solidFill>
              <a:latin typeface="Times New Roman" pitchFamily="18" charset="0"/>
              <a:cs typeface="Times New Roman" pitchFamily="18" charset="0"/>
            </a:rPr>
            <a:t>педикульоз</a:t>
          </a:r>
          <a:r>
            <a:rPr lang="uk-UA" sz="1800" dirty="0" smtClean="0">
              <a:solidFill>
                <a:schemeClr val="tx1"/>
              </a:solidFill>
              <a:latin typeface="Times New Roman" pitchFamily="18" charset="0"/>
              <a:cs typeface="Times New Roman" pitchFamily="18" charset="0"/>
            </a:rPr>
            <a:t>)</a:t>
          </a:r>
          <a:endParaRPr lang="uk-UA" sz="1800" dirty="0">
            <a:solidFill>
              <a:schemeClr val="tx1"/>
            </a:solidFill>
            <a:latin typeface="Times New Roman" pitchFamily="18" charset="0"/>
            <a:cs typeface="Times New Roman" pitchFamily="18" charset="0"/>
          </a:endParaRPr>
        </a:p>
      </dgm:t>
    </dgm:pt>
    <dgm:pt modelId="{34693DE5-5B87-4D49-A884-B4AC344B64D8}" type="parTrans" cxnId="{B31AFC9F-076C-4000-A719-716238D775C5}">
      <dgm:prSet/>
      <dgm:spPr/>
      <dgm:t>
        <a:bodyPr/>
        <a:lstStyle/>
        <a:p>
          <a:endParaRPr lang="uk-UA"/>
        </a:p>
      </dgm:t>
    </dgm:pt>
    <dgm:pt modelId="{3E2B0E01-4097-48DC-A68B-2E22907EDCB8}" type="sibTrans" cxnId="{B31AFC9F-076C-4000-A719-716238D775C5}">
      <dgm:prSet/>
      <dgm:spPr/>
      <dgm:t>
        <a:bodyPr/>
        <a:lstStyle/>
        <a:p>
          <a:endParaRPr lang="uk-UA"/>
        </a:p>
      </dgm:t>
    </dgm:pt>
    <dgm:pt modelId="{5DCB8072-6B38-4485-9CCE-9C16D7AC0D4D}">
      <dgm:prSet custT="1"/>
      <dgm:spPr/>
      <dgm:t>
        <a:bodyPr/>
        <a:lstStyle/>
        <a:p>
          <a:r>
            <a:rPr lang="uk-UA" sz="1800" dirty="0" smtClean="0">
              <a:solidFill>
                <a:schemeClr val="tx1"/>
              </a:solidFill>
              <a:latin typeface="Times New Roman" pitchFamily="18" charset="0"/>
              <a:cs typeface="Times New Roman" pitchFamily="18" charset="0"/>
            </a:rPr>
            <a:t>Вірусні (грип, кір, вірусні гепатити, ВІЛ-інфекція); </a:t>
          </a:r>
          <a:endParaRPr lang="uk-UA" sz="1800" dirty="0">
            <a:solidFill>
              <a:schemeClr val="tx1"/>
            </a:solidFill>
            <a:latin typeface="Times New Roman" pitchFamily="18" charset="0"/>
            <a:cs typeface="Times New Roman" pitchFamily="18" charset="0"/>
          </a:endParaRPr>
        </a:p>
      </dgm:t>
    </dgm:pt>
    <dgm:pt modelId="{9E5E1617-6BD6-4D9D-8CB8-1F20D80DAC07}" type="parTrans" cxnId="{D796DD2E-3D0D-445A-839C-4D274CB18819}">
      <dgm:prSet/>
      <dgm:spPr/>
      <dgm:t>
        <a:bodyPr/>
        <a:lstStyle/>
        <a:p>
          <a:endParaRPr lang="uk-UA"/>
        </a:p>
      </dgm:t>
    </dgm:pt>
    <dgm:pt modelId="{B5C88A7A-93E8-400B-A17A-B02BCD106958}" type="sibTrans" cxnId="{D796DD2E-3D0D-445A-839C-4D274CB18819}">
      <dgm:prSet/>
      <dgm:spPr/>
      <dgm:t>
        <a:bodyPr/>
        <a:lstStyle/>
        <a:p>
          <a:endParaRPr lang="uk-UA"/>
        </a:p>
      </dgm:t>
    </dgm:pt>
    <dgm:pt modelId="{EE61AF45-28EC-4753-8370-B0770C4F1D57}">
      <dgm:prSet custT="1"/>
      <dgm:spPr/>
      <dgm:t>
        <a:bodyPr/>
        <a:lstStyle/>
        <a:p>
          <a:r>
            <a:rPr lang="uk-UA" sz="1800" dirty="0" err="1" smtClean="0">
              <a:solidFill>
                <a:schemeClr val="tx1"/>
              </a:solidFill>
              <a:latin typeface="Times New Roman" pitchFamily="18" charset="0"/>
              <a:cs typeface="Times New Roman" pitchFamily="18" charset="0"/>
            </a:rPr>
            <a:t>Пріонні</a:t>
          </a:r>
          <a:r>
            <a:rPr lang="uk-UA" sz="1800" dirty="0" smtClean="0">
              <a:solidFill>
                <a:schemeClr val="tx1"/>
              </a:solidFill>
              <a:latin typeface="Times New Roman" pitchFamily="18" charset="0"/>
              <a:cs typeface="Times New Roman" pitchFamily="18" charset="0"/>
            </a:rPr>
            <a:t> (хвороба </a:t>
          </a:r>
          <a:r>
            <a:rPr lang="uk-UA" sz="1800" dirty="0" err="1" smtClean="0">
              <a:solidFill>
                <a:schemeClr val="tx1"/>
              </a:solidFill>
              <a:latin typeface="Times New Roman" pitchFamily="18" charset="0"/>
              <a:cs typeface="Times New Roman" pitchFamily="18" charset="0"/>
            </a:rPr>
            <a:t>Крейтцфельда-Якоба</a:t>
          </a:r>
          <a:r>
            <a:rPr lang="uk-UA" sz="1800" dirty="0" smtClean="0">
              <a:solidFill>
                <a:schemeClr val="tx1"/>
              </a:solidFill>
              <a:latin typeface="Times New Roman" pitchFamily="18" charset="0"/>
              <a:cs typeface="Times New Roman" pitchFamily="18" charset="0"/>
            </a:rPr>
            <a:t>); </a:t>
          </a:r>
          <a:endParaRPr lang="uk-UA" sz="1800" dirty="0">
            <a:solidFill>
              <a:schemeClr val="tx1"/>
            </a:solidFill>
            <a:latin typeface="Times New Roman" pitchFamily="18" charset="0"/>
            <a:cs typeface="Times New Roman" pitchFamily="18" charset="0"/>
          </a:endParaRPr>
        </a:p>
      </dgm:t>
    </dgm:pt>
    <dgm:pt modelId="{873C72A6-394C-4261-A59E-166F1D6152FB}" type="parTrans" cxnId="{D48491C6-2F8C-4B76-96F5-EB7D95933FD2}">
      <dgm:prSet/>
      <dgm:spPr/>
      <dgm:t>
        <a:bodyPr/>
        <a:lstStyle/>
        <a:p>
          <a:endParaRPr lang="uk-UA"/>
        </a:p>
      </dgm:t>
    </dgm:pt>
    <dgm:pt modelId="{FB0771E2-20F8-4BA9-8D07-BA17CE70DDD3}" type="sibTrans" cxnId="{D48491C6-2F8C-4B76-96F5-EB7D95933FD2}">
      <dgm:prSet/>
      <dgm:spPr/>
      <dgm:t>
        <a:bodyPr/>
        <a:lstStyle/>
        <a:p>
          <a:endParaRPr lang="uk-UA"/>
        </a:p>
      </dgm:t>
    </dgm:pt>
    <dgm:pt modelId="{0D3425D3-65A5-4153-968B-EB353458BC37}" type="pres">
      <dgm:prSet presAssocID="{F774027B-426B-4118-A9E0-70FCFAA990AA}" presName="Name0" presStyleCnt="0">
        <dgm:presLayoutVars>
          <dgm:chMax val="1"/>
          <dgm:dir/>
          <dgm:animLvl val="ctr"/>
          <dgm:resizeHandles val="exact"/>
        </dgm:presLayoutVars>
      </dgm:prSet>
      <dgm:spPr/>
      <dgm:t>
        <a:bodyPr/>
        <a:lstStyle/>
        <a:p>
          <a:endParaRPr lang="uk-UA"/>
        </a:p>
      </dgm:t>
    </dgm:pt>
    <dgm:pt modelId="{A94760BD-059F-4A18-8321-8CAC5B7A7FD3}" type="pres">
      <dgm:prSet presAssocID="{2B44391B-A087-4496-9713-2C276CFF9D9F}" presName="centerShape" presStyleLbl="node0" presStyleIdx="0" presStyleCnt="1"/>
      <dgm:spPr/>
      <dgm:t>
        <a:bodyPr/>
        <a:lstStyle/>
        <a:p>
          <a:endParaRPr lang="uk-UA"/>
        </a:p>
      </dgm:t>
    </dgm:pt>
    <dgm:pt modelId="{243124AB-7BD4-4118-9D10-76346BAF5FD7}" type="pres">
      <dgm:prSet presAssocID="{A201F45F-D107-4459-9B6C-2B71A4780CBA}" presName="parTrans" presStyleLbl="sibTrans2D1" presStyleIdx="0" presStyleCnt="6"/>
      <dgm:spPr/>
      <dgm:t>
        <a:bodyPr/>
        <a:lstStyle/>
        <a:p>
          <a:endParaRPr lang="uk-UA"/>
        </a:p>
      </dgm:t>
    </dgm:pt>
    <dgm:pt modelId="{37F2B66C-5C42-4467-A693-6510D28A53EC}" type="pres">
      <dgm:prSet presAssocID="{A201F45F-D107-4459-9B6C-2B71A4780CBA}" presName="connectorText" presStyleLbl="sibTrans2D1" presStyleIdx="0" presStyleCnt="6"/>
      <dgm:spPr/>
      <dgm:t>
        <a:bodyPr/>
        <a:lstStyle/>
        <a:p>
          <a:endParaRPr lang="uk-UA"/>
        </a:p>
      </dgm:t>
    </dgm:pt>
    <dgm:pt modelId="{26211584-ECC2-48C7-8948-797E8C43E9BD}" type="pres">
      <dgm:prSet presAssocID="{C13A586A-5F71-44B5-AD2F-265B943C8457}" presName="node" presStyleLbl="node1" presStyleIdx="0" presStyleCnt="6" custScaleX="138014" custRadScaleRad="92498" custRadScaleInc="-5053">
        <dgm:presLayoutVars>
          <dgm:bulletEnabled val="1"/>
        </dgm:presLayoutVars>
      </dgm:prSet>
      <dgm:spPr/>
      <dgm:t>
        <a:bodyPr/>
        <a:lstStyle/>
        <a:p>
          <a:endParaRPr lang="uk-UA"/>
        </a:p>
      </dgm:t>
    </dgm:pt>
    <dgm:pt modelId="{DD16C01C-3CD4-45DE-A37C-54EDBA04CF6B}" type="pres">
      <dgm:prSet presAssocID="{3408A1F8-E119-4F73-9BDA-49BAF61A94ED}" presName="parTrans" presStyleLbl="sibTrans2D1" presStyleIdx="1" presStyleCnt="6"/>
      <dgm:spPr/>
      <dgm:t>
        <a:bodyPr/>
        <a:lstStyle/>
        <a:p>
          <a:endParaRPr lang="uk-UA"/>
        </a:p>
      </dgm:t>
    </dgm:pt>
    <dgm:pt modelId="{89239C83-CABD-432A-A0DE-9A7B12122E8A}" type="pres">
      <dgm:prSet presAssocID="{3408A1F8-E119-4F73-9BDA-49BAF61A94ED}" presName="connectorText" presStyleLbl="sibTrans2D1" presStyleIdx="1" presStyleCnt="6"/>
      <dgm:spPr/>
      <dgm:t>
        <a:bodyPr/>
        <a:lstStyle/>
        <a:p>
          <a:endParaRPr lang="uk-UA"/>
        </a:p>
      </dgm:t>
    </dgm:pt>
    <dgm:pt modelId="{E7833BEE-2F9E-4194-8143-4B8167CDCEAE}" type="pres">
      <dgm:prSet presAssocID="{386A035D-E309-450F-80D9-D486AE9C659F}" presName="node" presStyleLbl="node1" presStyleIdx="1" presStyleCnt="6" custScaleX="126042">
        <dgm:presLayoutVars>
          <dgm:bulletEnabled val="1"/>
        </dgm:presLayoutVars>
      </dgm:prSet>
      <dgm:spPr/>
      <dgm:t>
        <a:bodyPr/>
        <a:lstStyle/>
        <a:p>
          <a:endParaRPr lang="uk-UA"/>
        </a:p>
      </dgm:t>
    </dgm:pt>
    <dgm:pt modelId="{95409AE8-500D-462D-82D7-B7130ACBD061}" type="pres">
      <dgm:prSet presAssocID="{403CDC1B-E3AE-4CE9-98C8-6C5EBA8F84AF}" presName="parTrans" presStyleLbl="sibTrans2D1" presStyleIdx="2" presStyleCnt="6"/>
      <dgm:spPr/>
      <dgm:t>
        <a:bodyPr/>
        <a:lstStyle/>
        <a:p>
          <a:endParaRPr lang="uk-UA"/>
        </a:p>
      </dgm:t>
    </dgm:pt>
    <dgm:pt modelId="{21D38322-4B09-490E-9BF7-A6633CECDFCB}" type="pres">
      <dgm:prSet presAssocID="{403CDC1B-E3AE-4CE9-98C8-6C5EBA8F84AF}" presName="connectorText" presStyleLbl="sibTrans2D1" presStyleIdx="2" presStyleCnt="6"/>
      <dgm:spPr/>
      <dgm:t>
        <a:bodyPr/>
        <a:lstStyle/>
        <a:p>
          <a:endParaRPr lang="uk-UA"/>
        </a:p>
      </dgm:t>
    </dgm:pt>
    <dgm:pt modelId="{EEEA10F9-1B15-461B-BB08-473E4022AD1B}" type="pres">
      <dgm:prSet presAssocID="{C4914D50-6655-4016-82E5-31EB92626596}" presName="node" presStyleLbl="node1" presStyleIdx="2" presStyleCnt="6" custScaleX="143241" custRadScaleRad="100564" custRadScaleInc="-3536">
        <dgm:presLayoutVars>
          <dgm:bulletEnabled val="1"/>
        </dgm:presLayoutVars>
      </dgm:prSet>
      <dgm:spPr/>
      <dgm:t>
        <a:bodyPr/>
        <a:lstStyle/>
        <a:p>
          <a:endParaRPr lang="uk-UA"/>
        </a:p>
      </dgm:t>
    </dgm:pt>
    <dgm:pt modelId="{6C5C4AE9-AD2C-4300-A86B-9475ACE8BCFB}" type="pres">
      <dgm:prSet presAssocID="{34693DE5-5B87-4D49-A884-B4AC344B64D8}" presName="parTrans" presStyleLbl="sibTrans2D1" presStyleIdx="3" presStyleCnt="6"/>
      <dgm:spPr/>
      <dgm:t>
        <a:bodyPr/>
        <a:lstStyle/>
        <a:p>
          <a:endParaRPr lang="uk-UA"/>
        </a:p>
      </dgm:t>
    </dgm:pt>
    <dgm:pt modelId="{947410C3-CC73-4B0A-941B-4B23619223F8}" type="pres">
      <dgm:prSet presAssocID="{34693DE5-5B87-4D49-A884-B4AC344B64D8}" presName="connectorText" presStyleLbl="sibTrans2D1" presStyleIdx="3" presStyleCnt="6"/>
      <dgm:spPr/>
      <dgm:t>
        <a:bodyPr/>
        <a:lstStyle/>
        <a:p>
          <a:endParaRPr lang="uk-UA"/>
        </a:p>
      </dgm:t>
    </dgm:pt>
    <dgm:pt modelId="{4E397F0D-6141-4B47-8810-9F7875E2B545}" type="pres">
      <dgm:prSet presAssocID="{64CDCA6A-8479-41CA-B544-DFC51079DCB6}" presName="node" presStyleLbl="node1" presStyleIdx="3" presStyleCnt="6" custScaleX="153087">
        <dgm:presLayoutVars>
          <dgm:bulletEnabled val="1"/>
        </dgm:presLayoutVars>
      </dgm:prSet>
      <dgm:spPr/>
      <dgm:t>
        <a:bodyPr/>
        <a:lstStyle/>
        <a:p>
          <a:endParaRPr lang="uk-UA"/>
        </a:p>
      </dgm:t>
    </dgm:pt>
    <dgm:pt modelId="{5E27ACB4-6358-4095-860D-6A3F1EFC8D12}" type="pres">
      <dgm:prSet presAssocID="{873C72A6-394C-4261-A59E-166F1D6152FB}" presName="parTrans" presStyleLbl="sibTrans2D1" presStyleIdx="4" presStyleCnt="6"/>
      <dgm:spPr/>
      <dgm:t>
        <a:bodyPr/>
        <a:lstStyle/>
        <a:p>
          <a:endParaRPr lang="ru-RU"/>
        </a:p>
      </dgm:t>
    </dgm:pt>
    <dgm:pt modelId="{7817E05C-659B-4A63-A6DD-DE4B13E7AB1E}" type="pres">
      <dgm:prSet presAssocID="{873C72A6-394C-4261-A59E-166F1D6152FB}" presName="connectorText" presStyleLbl="sibTrans2D1" presStyleIdx="4" presStyleCnt="6"/>
      <dgm:spPr/>
      <dgm:t>
        <a:bodyPr/>
        <a:lstStyle/>
        <a:p>
          <a:endParaRPr lang="ru-RU"/>
        </a:p>
      </dgm:t>
    </dgm:pt>
    <dgm:pt modelId="{B2D966D5-5745-40E0-80A5-EE4AB502AF78}" type="pres">
      <dgm:prSet presAssocID="{EE61AF45-28EC-4753-8370-B0770C4F1D57}" presName="node" presStyleLbl="node1" presStyleIdx="4" presStyleCnt="6" custScaleX="122113" custRadScaleRad="114343" custRadScaleInc="32028">
        <dgm:presLayoutVars>
          <dgm:bulletEnabled val="1"/>
        </dgm:presLayoutVars>
      </dgm:prSet>
      <dgm:spPr/>
      <dgm:t>
        <a:bodyPr/>
        <a:lstStyle/>
        <a:p>
          <a:endParaRPr lang="ru-RU"/>
        </a:p>
      </dgm:t>
    </dgm:pt>
    <dgm:pt modelId="{EBBBEDDE-0614-4D7B-95EA-4B818460657F}" type="pres">
      <dgm:prSet presAssocID="{9E5E1617-6BD6-4D9D-8CB8-1F20D80DAC07}" presName="parTrans" presStyleLbl="sibTrans2D1" presStyleIdx="5" presStyleCnt="6"/>
      <dgm:spPr/>
      <dgm:t>
        <a:bodyPr/>
        <a:lstStyle/>
        <a:p>
          <a:endParaRPr lang="ru-RU"/>
        </a:p>
      </dgm:t>
    </dgm:pt>
    <dgm:pt modelId="{33DA2716-7270-4B35-9F8D-6839979049A7}" type="pres">
      <dgm:prSet presAssocID="{9E5E1617-6BD6-4D9D-8CB8-1F20D80DAC07}" presName="connectorText" presStyleLbl="sibTrans2D1" presStyleIdx="5" presStyleCnt="6"/>
      <dgm:spPr/>
      <dgm:t>
        <a:bodyPr/>
        <a:lstStyle/>
        <a:p>
          <a:endParaRPr lang="ru-RU"/>
        </a:p>
      </dgm:t>
    </dgm:pt>
    <dgm:pt modelId="{325936A4-AED6-443C-A747-012F46F3AA56}" type="pres">
      <dgm:prSet presAssocID="{5DCB8072-6B38-4485-9CCE-9C16D7AC0D4D}" presName="node" presStyleLbl="node1" presStyleIdx="5" presStyleCnt="6" custScaleX="149596" custRadScaleRad="113472" custRadScaleInc="-10400">
        <dgm:presLayoutVars>
          <dgm:bulletEnabled val="1"/>
        </dgm:presLayoutVars>
      </dgm:prSet>
      <dgm:spPr/>
      <dgm:t>
        <a:bodyPr/>
        <a:lstStyle/>
        <a:p>
          <a:endParaRPr lang="ru-RU"/>
        </a:p>
      </dgm:t>
    </dgm:pt>
  </dgm:ptLst>
  <dgm:cxnLst>
    <dgm:cxn modelId="{789C6A57-2F5C-4D06-BAF9-78FC14E99A56}" type="presOf" srcId="{A201F45F-D107-4459-9B6C-2B71A4780CBA}" destId="{243124AB-7BD4-4118-9D10-76346BAF5FD7}" srcOrd="0" destOrd="0" presId="urn:microsoft.com/office/officeart/2005/8/layout/radial5"/>
    <dgm:cxn modelId="{900C1745-FA23-4BBE-A6B6-E1094DAFD0ED}" type="presOf" srcId="{C13A586A-5F71-44B5-AD2F-265B943C8457}" destId="{26211584-ECC2-48C7-8948-797E8C43E9BD}" srcOrd="0" destOrd="0" presId="urn:microsoft.com/office/officeart/2005/8/layout/radial5"/>
    <dgm:cxn modelId="{54625391-2571-4B84-9B0D-19AF7E27C188}" type="presOf" srcId="{34693DE5-5B87-4D49-A884-B4AC344B64D8}" destId="{6C5C4AE9-AD2C-4300-A86B-9475ACE8BCFB}" srcOrd="0" destOrd="0" presId="urn:microsoft.com/office/officeart/2005/8/layout/radial5"/>
    <dgm:cxn modelId="{308872DE-34E2-4CAF-876C-A3D662CC9C97}" type="presOf" srcId="{5DCB8072-6B38-4485-9CCE-9C16D7AC0D4D}" destId="{325936A4-AED6-443C-A747-012F46F3AA56}" srcOrd="0" destOrd="0" presId="urn:microsoft.com/office/officeart/2005/8/layout/radial5"/>
    <dgm:cxn modelId="{7A54D779-0CA2-4F47-AA98-F062CC943643}" srcId="{2B44391B-A087-4496-9713-2C276CFF9D9F}" destId="{C13A586A-5F71-44B5-AD2F-265B943C8457}" srcOrd="0" destOrd="0" parTransId="{A201F45F-D107-4459-9B6C-2B71A4780CBA}" sibTransId="{8DDA2A29-D136-4570-9EA3-D8DA289C4682}"/>
    <dgm:cxn modelId="{B31AFC9F-076C-4000-A719-716238D775C5}" srcId="{2B44391B-A087-4496-9713-2C276CFF9D9F}" destId="{64CDCA6A-8479-41CA-B544-DFC51079DCB6}" srcOrd="3" destOrd="0" parTransId="{34693DE5-5B87-4D49-A884-B4AC344B64D8}" sibTransId="{3E2B0E01-4097-48DC-A68B-2E22907EDCB8}"/>
    <dgm:cxn modelId="{50F450DB-F883-4238-B5F1-41A59DF90B47}" srcId="{F774027B-426B-4118-A9E0-70FCFAA990AA}" destId="{2B44391B-A087-4496-9713-2C276CFF9D9F}" srcOrd="0" destOrd="0" parTransId="{42969988-9504-4BEA-8083-B40584E5141C}" sibTransId="{47CD7560-A061-4C04-8D27-08F5D9E03872}"/>
    <dgm:cxn modelId="{72491DF4-731D-4EF2-95A0-513F861CE956}" type="presOf" srcId="{2B44391B-A087-4496-9713-2C276CFF9D9F}" destId="{A94760BD-059F-4A18-8321-8CAC5B7A7FD3}" srcOrd="0" destOrd="0" presId="urn:microsoft.com/office/officeart/2005/8/layout/radial5"/>
    <dgm:cxn modelId="{408A8EDD-F5E5-4D1E-8EB3-92AA196AFCA2}" srcId="{2B44391B-A087-4496-9713-2C276CFF9D9F}" destId="{C4914D50-6655-4016-82E5-31EB92626596}" srcOrd="2" destOrd="0" parTransId="{403CDC1B-E3AE-4CE9-98C8-6C5EBA8F84AF}" sibTransId="{C7E69810-2919-4E06-82F4-5A954B17C527}"/>
    <dgm:cxn modelId="{244FD907-C4AD-4FF5-9053-39033F1B775E}" srcId="{2B44391B-A087-4496-9713-2C276CFF9D9F}" destId="{386A035D-E309-450F-80D9-D486AE9C659F}" srcOrd="1" destOrd="0" parTransId="{3408A1F8-E119-4F73-9BDA-49BAF61A94ED}" sibTransId="{9C4724E9-846A-44CA-A129-695E410D0DCA}"/>
    <dgm:cxn modelId="{F6334B7E-08AC-4843-B9A3-0EDCD52BA55B}" type="presOf" srcId="{34693DE5-5B87-4D49-A884-B4AC344B64D8}" destId="{947410C3-CC73-4B0A-941B-4B23619223F8}" srcOrd="1" destOrd="0" presId="urn:microsoft.com/office/officeart/2005/8/layout/radial5"/>
    <dgm:cxn modelId="{D3DFBCC0-3679-4A2E-893B-2F7A896D3CAE}" type="presOf" srcId="{3408A1F8-E119-4F73-9BDA-49BAF61A94ED}" destId="{DD16C01C-3CD4-45DE-A37C-54EDBA04CF6B}" srcOrd="0" destOrd="0" presId="urn:microsoft.com/office/officeart/2005/8/layout/radial5"/>
    <dgm:cxn modelId="{D48491C6-2F8C-4B76-96F5-EB7D95933FD2}" srcId="{2B44391B-A087-4496-9713-2C276CFF9D9F}" destId="{EE61AF45-28EC-4753-8370-B0770C4F1D57}" srcOrd="4" destOrd="0" parTransId="{873C72A6-394C-4261-A59E-166F1D6152FB}" sibTransId="{FB0771E2-20F8-4BA9-8D07-BA17CE70DDD3}"/>
    <dgm:cxn modelId="{21CA95BC-56F6-49BC-A67B-D4C10356ECED}" type="presOf" srcId="{9E5E1617-6BD6-4D9D-8CB8-1F20D80DAC07}" destId="{33DA2716-7270-4B35-9F8D-6839979049A7}" srcOrd="1" destOrd="0" presId="urn:microsoft.com/office/officeart/2005/8/layout/radial5"/>
    <dgm:cxn modelId="{00A199D3-6426-4EA1-89AD-14FE26631181}" type="presOf" srcId="{3408A1F8-E119-4F73-9BDA-49BAF61A94ED}" destId="{89239C83-CABD-432A-A0DE-9A7B12122E8A}" srcOrd="1" destOrd="0" presId="urn:microsoft.com/office/officeart/2005/8/layout/radial5"/>
    <dgm:cxn modelId="{DF3DA3D5-ECAA-437F-8665-2CD5051EE68D}" type="presOf" srcId="{C4914D50-6655-4016-82E5-31EB92626596}" destId="{EEEA10F9-1B15-461B-BB08-473E4022AD1B}" srcOrd="0" destOrd="0" presId="urn:microsoft.com/office/officeart/2005/8/layout/radial5"/>
    <dgm:cxn modelId="{D796DD2E-3D0D-445A-839C-4D274CB18819}" srcId="{2B44391B-A087-4496-9713-2C276CFF9D9F}" destId="{5DCB8072-6B38-4485-9CCE-9C16D7AC0D4D}" srcOrd="5" destOrd="0" parTransId="{9E5E1617-6BD6-4D9D-8CB8-1F20D80DAC07}" sibTransId="{B5C88A7A-93E8-400B-A17A-B02BCD106958}"/>
    <dgm:cxn modelId="{383737E0-3388-44BE-BF81-42FD5FB78966}" type="presOf" srcId="{9E5E1617-6BD6-4D9D-8CB8-1F20D80DAC07}" destId="{EBBBEDDE-0614-4D7B-95EA-4B818460657F}" srcOrd="0" destOrd="0" presId="urn:microsoft.com/office/officeart/2005/8/layout/radial5"/>
    <dgm:cxn modelId="{A47171F2-560D-48D2-A3BF-E01347EE2F00}" type="presOf" srcId="{403CDC1B-E3AE-4CE9-98C8-6C5EBA8F84AF}" destId="{21D38322-4B09-490E-9BF7-A6633CECDFCB}" srcOrd="1" destOrd="0" presId="urn:microsoft.com/office/officeart/2005/8/layout/radial5"/>
    <dgm:cxn modelId="{7A767625-6883-4006-B903-219A6E72A7CE}" type="presOf" srcId="{F774027B-426B-4118-A9E0-70FCFAA990AA}" destId="{0D3425D3-65A5-4153-968B-EB353458BC37}" srcOrd="0" destOrd="0" presId="urn:microsoft.com/office/officeart/2005/8/layout/radial5"/>
    <dgm:cxn modelId="{DA2BD539-AF71-4A79-9D91-216F5C107A98}" type="presOf" srcId="{386A035D-E309-450F-80D9-D486AE9C659F}" destId="{E7833BEE-2F9E-4194-8143-4B8167CDCEAE}" srcOrd="0" destOrd="0" presId="urn:microsoft.com/office/officeart/2005/8/layout/radial5"/>
    <dgm:cxn modelId="{7E877208-6891-4874-982A-0FBA777837B7}" type="presOf" srcId="{873C72A6-394C-4261-A59E-166F1D6152FB}" destId="{7817E05C-659B-4A63-A6DD-DE4B13E7AB1E}" srcOrd="1" destOrd="0" presId="urn:microsoft.com/office/officeart/2005/8/layout/radial5"/>
    <dgm:cxn modelId="{C05CCCB9-F01B-484F-85BC-428A0F381909}" type="presOf" srcId="{64CDCA6A-8479-41CA-B544-DFC51079DCB6}" destId="{4E397F0D-6141-4B47-8810-9F7875E2B545}" srcOrd="0" destOrd="0" presId="urn:microsoft.com/office/officeart/2005/8/layout/radial5"/>
    <dgm:cxn modelId="{F20B7425-9C6B-4D50-9A53-1166B105A328}" type="presOf" srcId="{A201F45F-D107-4459-9B6C-2B71A4780CBA}" destId="{37F2B66C-5C42-4467-A693-6510D28A53EC}" srcOrd="1" destOrd="0" presId="urn:microsoft.com/office/officeart/2005/8/layout/radial5"/>
    <dgm:cxn modelId="{CE589197-363F-4125-9713-D562E8402A1B}" type="presOf" srcId="{873C72A6-394C-4261-A59E-166F1D6152FB}" destId="{5E27ACB4-6358-4095-860D-6A3F1EFC8D12}" srcOrd="0" destOrd="0" presId="urn:microsoft.com/office/officeart/2005/8/layout/radial5"/>
    <dgm:cxn modelId="{039CDD4C-BD58-42D4-8914-CB02E96E1D88}" type="presOf" srcId="{EE61AF45-28EC-4753-8370-B0770C4F1D57}" destId="{B2D966D5-5745-40E0-80A5-EE4AB502AF78}" srcOrd="0" destOrd="0" presId="urn:microsoft.com/office/officeart/2005/8/layout/radial5"/>
    <dgm:cxn modelId="{F2225B7A-FE5F-43CD-B161-0B5D0F84F19E}" type="presOf" srcId="{403CDC1B-E3AE-4CE9-98C8-6C5EBA8F84AF}" destId="{95409AE8-500D-462D-82D7-B7130ACBD061}" srcOrd="0" destOrd="0" presId="urn:microsoft.com/office/officeart/2005/8/layout/radial5"/>
    <dgm:cxn modelId="{A8891CE5-6604-4B30-ADFF-6425906A6B20}" type="presParOf" srcId="{0D3425D3-65A5-4153-968B-EB353458BC37}" destId="{A94760BD-059F-4A18-8321-8CAC5B7A7FD3}" srcOrd="0" destOrd="0" presId="urn:microsoft.com/office/officeart/2005/8/layout/radial5"/>
    <dgm:cxn modelId="{33A3B5CE-BA64-42AA-AC58-BFC7D2931558}" type="presParOf" srcId="{0D3425D3-65A5-4153-968B-EB353458BC37}" destId="{243124AB-7BD4-4118-9D10-76346BAF5FD7}" srcOrd="1" destOrd="0" presId="urn:microsoft.com/office/officeart/2005/8/layout/radial5"/>
    <dgm:cxn modelId="{7FEB4E2E-006A-4CA3-AC22-537E3C01CB44}" type="presParOf" srcId="{243124AB-7BD4-4118-9D10-76346BAF5FD7}" destId="{37F2B66C-5C42-4467-A693-6510D28A53EC}" srcOrd="0" destOrd="0" presId="urn:microsoft.com/office/officeart/2005/8/layout/radial5"/>
    <dgm:cxn modelId="{C0503EBE-B44F-4426-9580-0D62AD0D8004}" type="presParOf" srcId="{0D3425D3-65A5-4153-968B-EB353458BC37}" destId="{26211584-ECC2-48C7-8948-797E8C43E9BD}" srcOrd="2" destOrd="0" presId="urn:microsoft.com/office/officeart/2005/8/layout/radial5"/>
    <dgm:cxn modelId="{79F398C3-F8B5-404E-A2AA-2D5AEC337404}" type="presParOf" srcId="{0D3425D3-65A5-4153-968B-EB353458BC37}" destId="{DD16C01C-3CD4-45DE-A37C-54EDBA04CF6B}" srcOrd="3" destOrd="0" presId="urn:microsoft.com/office/officeart/2005/8/layout/radial5"/>
    <dgm:cxn modelId="{C9F0DB43-504A-4FF6-AEB5-278D29BA20CD}" type="presParOf" srcId="{DD16C01C-3CD4-45DE-A37C-54EDBA04CF6B}" destId="{89239C83-CABD-432A-A0DE-9A7B12122E8A}" srcOrd="0" destOrd="0" presId="urn:microsoft.com/office/officeart/2005/8/layout/radial5"/>
    <dgm:cxn modelId="{692286E7-390A-4EE2-8802-6D1312FE8527}" type="presParOf" srcId="{0D3425D3-65A5-4153-968B-EB353458BC37}" destId="{E7833BEE-2F9E-4194-8143-4B8167CDCEAE}" srcOrd="4" destOrd="0" presId="urn:microsoft.com/office/officeart/2005/8/layout/radial5"/>
    <dgm:cxn modelId="{41F08557-6B51-4267-94AA-B60C1DDDB96D}" type="presParOf" srcId="{0D3425D3-65A5-4153-968B-EB353458BC37}" destId="{95409AE8-500D-462D-82D7-B7130ACBD061}" srcOrd="5" destOrd="0" presId="urn:microsoft.com/office/officeart/2005/8/layout/radial5"/>
    <dgm:cxn modelId="{F7E87B7C-A263-4CC2-B265-9632A84F5429}" type="presParOf" srcId="{95409AE8-500D-462D-82D7-B7130ACBD061}" destId="{21D38322-4B09-490E-9BF7-A6633CECDFCB}" srcOrd="0" destOrd="0" presId="urn:microsoft.com/office/officeart/2005/8/layout/radial5"/>
    <dgm:cxn modelId="{1154223B-99F9-48F8-8B22-59945DA09C9F}" type="presParOf" srcId="{0D3425D3-65A5-4153-968B-EB353458BC37}" destId="{EEEA10F9-1B15-461B-BB08-473E4022AD1B}" srcOrd="6" destOrd="0" presId="urn:microsoft.com/office/officeart/2005/8/layout/radial5"/>
    <dgm:cxn modelId="{7457942B-C4F7-4284-B47E-348AB5717556}" type="presParOf" srcId="{0D3425D3-65A5-4153-968B-EB353458BC37}" destId="{6C5C4AE9-AD2C-4300-A86B-9475ACE8BCFB}" srcOrd="7" destOrd="0" presId="urn:microsoft.com/office/officeart/2005/8/layout/radial5"/>
    <dgm:cxn modelId="{FA7BF5D3-6183-4C1E-841E-8B6CE82C57ED}" type="presParOf" srcId="{6C5C4AE9-AD2C-4300-A86B-9475ACE8BCFB}" destId="{947410C3-CC73-4B0A-941B-4B23619223F8}" srcOrd="0" destOrd="0" presId="urn:microsoft.com/office/officeart/2005/8/layout/radial5"/>
    <dgm:cxn modelId="{77865153-B009-4CC3-B8D2-1CC8B068A00F}" type="presParOf" srcId="{0D3425D3-65A5-4153-968B-EB353458BC37}" destId="{4E397F0D-6141-4B47-8810-9F7875E2B545}" srcOrd="8" destOrd="0" presId="urn:microsoft.com/office/officeart/2005/8/layout/radial5"/>
    <dgm:cxn modelId="{65D02D9B-A8C2-4CA0-A8E5-719AFE722253}" type="presParOf" srcId="{0D3425D3-65A5-4153-968B-EB353458BC37}" destId="{5E27ACB4-6358-4095-860D-6A3F1EFC8D12}" srcOrd="9" destOrd="0" presId="urn:microsoft.com/office/officeart/2005/8/layout/radial5"/>
    <dgm:cxn modelId="{B86FA6D5-70D1-466B-BD95-A996D34AAD96}" type="presParOf" srcId="{5E27ACB4-6358-4095-860D-6A3F1EFC8D12}" destId="{7817E05C-659B-4A63-A6DD-DE4B13E7AB1E}" srcOrd="0" destOrd="0" presId="urn:microsoft.com/office/officeart/2005/8/layout/radial5"/>
    <dgm:cxn modelId="{9B22AFE3-F1E4-4FEB-ADC5-EB5E9A5BFFB0}" type="presParOf" srcId="{0D3425D3-65A5-4153-968B-EB353458BC37}" destId="{B2D966D5-5745-40E0-80A5-EE4AB502AF78}" srcOrd="10" destOrd="0" presId="urn:microsoft.com/office/officeart/2005/8/layout/radial5"/>
    <dgm:cxn modelId="{8D5C55CB-D82C-43DE-86B5-3A086A94FA21}" type="presParOf" srcId="{0D3425D3-65A5-4153-968B-EB353458BC37}" destId="{EBBBEDDE-0614-4D7B-95EA-4B818460657F}" srcOrd="11" destOrd="0" presId="urn:microsoft.com/office/officeart/2005/8/layout/radial5"/>
    <dgm:cxn modelId="{E1F8BF67-80A3-4CF7-A3E0-42F225A0A1D0}" type="presParOf" srcId="{EBBBEDDE-0614-4D7B-95EA-4B818460657F}" destId="{33DA2716-7270-4B35-9F8D-6839979049A7}" srcOrd="0" destOrd="0" presId="urn:microsoft.com/office/officeart/2005/8/layout/radial5"/>
    <dgm:cxn modelId="{3EB83EF3-BF09-49E8-8A0D-F58834E46BE9}" type="presParOf" srcId="{0D3425D3-65A5-4153-968B-EB353458BC37}" destId="{325936A4-AED6-443C-A747-012F46F3AA5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35297-7405-4583-B3A6-5E7ABC633336}">
      <dsp:nvSpPr>
        <dsp:cNvPr id="0" name=""/>
        <dsp:cNvSpPr/>
      </dsp:nvSpPr>
      <dsp:spPr>
        <a:xfrm>
          <a:off x="149468" y="2758944"/>
          <a:ext cx="3500449" cy="1541602"/>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uk-UA" sz="4300" kern="1200" dirty="0" smtClean="0"/>
            <a:t>Види інфекцій</a:t>
          </a:r>
          <a:endParaRPr lang="uk-UA" sz="4300" kern="1200" dirty="0"/>
        </a:p>
      </dsp:txBody>
      <dsp:txXfrm>
        <a:off x="194620" y="2804096"/>
        <a:ext cx="3410145" cy="1451298"/>
      </dsp:txXfrm>
    </dsp:sp>
    <dsp:sp modelId="{E0BDC4CD-4FF7-49A5-9D76-6E0FC435922D}">
      <dsp:nvSpPr>
        <dsp:cNvPr id="0" name=""/>
        <dsp:cNvSpPr/>
      </dsp:nvSpPr>
      <dsp:spPr>
        <a:xfrm rot="17923541">
          <a:off x="2802152" y="2071083"/>
          <a:ext cx="3264504" cy="54580"/>
        </a:xfrm>
        <a:custGeom>
          <a:avLst/>
          <a:gdLst/>
          <a:ahLst/>
          <a:cxnLst/>
          <a:rect l="0" t="0" r="0" b="0"/>
          <a:pathLst>
            <a:path>
              <a:moveTo>
                <a:pt x="0" y="27290"/>
              </a:moveTo>
              <a:lnTo>
                <a:pt x="3264504" y="27290"/>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uk-UA" sz="1100" kern="1200"/>
        </a:p>
      </dsp:txBody>
      <dsp:txXfrm>
        <a:off x="4352792" y="2016761"/>
        <a:ext cx="163225" cy="163225"/>
      </dsp:txXfrm>
    </dsp:sp>
    <dsp:sp modelId="{AADDBCAA-FE8A-4352-B1FE-D045DCA7E00B}">
      <dsp:nvSpPr>
        <dsp:cNvPr id="0" name=""/>
        <dsp:cNvSpPr/>
      </dsp:nvSpPr>
      <dsp:spPr>
        <a:xfrm>
          <a:off x="5218892" y="3095"/>
          <a:ext cx="3640903" cy="1327813"/>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uk-UA" sz="4300" kern="1200" dirty="0" smtClean="0"/>
            <a:t>Кишкові</a:t>
          </a:r>
          <a:endParaRPr lang="uk-UA" sz="4300" kern="1200" dirty="0"/>
        </a:p>
      </dsp:txBody>
      <dsp:txXfrm>
        <a:off x="5257782" y="41985"/>
        <a:ext cx="3563123" cy="1250033"/>
      </dsp:txXfrm>
    </dsp:sp>
    <dsp:sp modelId="{2D9B0FD4-12C1-4F69-88C4-54AB68C66D89}">
      <dsp:nvSpPr>
        <dsp:cNvPr id="0" name=""/>
        <dsp:cNvSpPr/>
      </dsp:nvSpPr>
      <dsp:spPr>
        <a:xfrm rot="19471346">
          <a:off x="3471066" y="2943349"/>
          <a:ext cx="1926675" cy="54580"/>
        </a:xfrm>
        <a:custGeom>
          <a:avLst/>
          <a:gdLst/>
          <a:ahLst/>
          <a:cxnLst/>
          <a:rect l="0" t="0" r="0" b="0"/>
          <a:pathLst>
            <a:path>
              <a:moveTo>
                <a:pt x="0" y="27290"/>
              </a:moveTo>
              <a:lnTo>
                <a:pt x="1926675" y="27290"/>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4386238" y="2922472"/>
        <a:ext cx="96333" cy="96333"/>
      </dsp:txXfrm>
    </dsp:sp>
    <dsp:sp modelId="{B8913AA7-B034-4878-A9A7-95BCBFE621AC}">
      <dsp:nvSpPr>
        <dsp:cNvPr id="0" name=""/>
        <dsp:cNvSpPr/>
      </dsp:nvSpPr>
      <dsp:spPr>
        <a:xfrm>
          <a:off x="5218892" y="1633697"/>
          <a:ext cx="3264435" cy="1555672"/>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uk-UA" sz="4300" kern="1200" dirty="0" smtClean="0"/>
            <a:t>Дихальних шляхів</a:t>
          </a:r>
          <a:endParaRPr lang="uk-UA" sz="4300" kern="1200" dirty="0"/>
        </a:p>
      </dsp:txBody>
      <dsp:txXfrm>
        <a:off x="5264456" y="1679261"/>
        <a:ext cx="3173307" cy="1464544"/>
      </dsp:txXfrm>
    </dsp:sp>
    <dsp:sp modelId="{72F417E0-D289-4A0F-B298-4EA5BE9BD8A2}">
      <dsp:nvSpPr>
        <dsp:cNvPr id="0" name=""/>
        <dsp:cNvSpPr/>
      </dsp:nvSpPr>
      <dsp:spPr>
        <a:xfrm rot="1468818">
          <a:off x="3572429" y="3859641"/>
          <a:ext cx="1723951" cy="54580"/>
        </a:xfrm>
        <a:custGeom>
          <a:avLst/>
          <a:gdLst/>
          <a:ahLst/>
          <a:cxnLst/>
          <a:rect l="0" t="0" r="0" b="0"/>
          <a:pathLst>
            <a:path>
              <a:moveTo>
                <a:pt x="0" y="27290"/>
              </a:moveTo>
              <a:lnTo>
                <a:pt x="1723951" y="27290"/>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4391306" y="3843832"/>
        <a:ext cx="86197" cy="86197"/>
      </dsp:txXfrm>
    </dsp:sp>
    <dsp:sp modelId="{8E0398F9-0110-4C5A-8050-EA360B6DDFDC}">
      <dsp:nvSpPr>
        <dsp:cNvPr id="0" name=""/>
        <dsp:cNvSpPr/>
      </dsp:nvSpPr>
      <dsp:spPr>
        <a:xfrm>
          <a:off x="5218892" y="3492159"/>
          <a:ext cx="2913845" cy="1503915"/>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uk-UA" sz="4300" kern="1200" dirty="0" smtClean="0"/>
            <a:t>Кров</a:t>
          </a:r>
          <a:r>
            <a:rPr lang="uk-UA" sz="4300" kern="1200" dirty="0" smtClean="0">
              <a:latin typeface="Arial"/>
              <a:cs typeface="Arial"/>
            </a:rPr>
            <a:t>'</a:t>
          </a:r>
          <a:r>
            <a:rPr lang="uk-UA" sz="4300" kern="1200" dirty="0" smtClean="0"/>
            <a:t>яні</a:t>
          </a:r>
          <a:endParaRPr lang="uk-UA" sz="4300" kern="1200" dirty="0"/>
        </a:p>
      </dsp:txBody>
      <dsp:txXfrm>
        <a:off x="5262940" y="3536207"/>
        <a:ext cx="2825749" cy="1415819"/>
      </dsp:txXfrm>
    </dsp:sp>
    <dsp:sp modelId="{52BEB6EF-84F1-4945-8006-5971F8FFF31F}">
      <dsp:nvSpPr>
        <dsp:cNvPr id="0" name=""/>
        <dsp:cNvSpPr/>
      </dsp:nvSpPr>
      <dsp:spPr>
        <a:xfrm rot="3439778">
          <a:off x="2981126" y="4725811"/>
          <a:ext cx="2906557" cy="54580"/>
        </a:xfrm>
        <a:custGeom>
          <a:avLst/>
          <a:gdLst/>
          <a:ahLst/>
          <a:cxnLst/>
          <a:rect l="0" t="0" r="0" b="0"/>
          <a:pathLst>
            <a:path>
              <a:moveTo>
                <a:pt x="0" y="27290"/>
              </a:moveTo>
              <a:lnTo>
                <a:pt x="2906557" y="27290"/>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uk-UA" sz="1000" kern="1200"/>
        </a:p>
      </dsp:txBody>
      <dsp:txXfrm>
        <a:off x="4361741" y="4680437"/>
        <a:ext cx="145327" cy="145327"/>
      </dsp:txXfrm>
    </dsp:sp>
    <dsp:sp modelId="{A25E3018-1115-4B7F-9683-1F3B5CA28114}">
      <dsp:nvSpPr>
        <dsp:cNvPr id="0" name=""/>
        <dsp:cNvSpPr/>
      </dsp:nvSpPr>
      <dsp:spPr>
        <a:xfrm>
          <a:off x="5218892" y="5298864"/>
          <a:ext cx="3151110" cy="1355185"/>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uk-UA" sz="4300" kern="1200" dirty="0" smtClean="0"/>
            <a:t>Зовнішніх покривів</a:t>
          </a:r>
          <a:endParaRPr lang="uk-UA" sz="4300" kern="1200" dirty="0"/>
        </a:p>
      </dsp:txBody>
      <dsp:txXfrm>
        <a:off x="5258584" y="5338556"/>
        <a:ext cx="3071726" cy="1275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0B5AD-C37C-4C8D-8DB2-672A3429629C}">
      <dsp:nvSpPr>
        <dsp:cNvPr id="0" name=""/>
        <dsp:cNvSpPr/>
      </dsp:nvSpPr>
      <dsp:spPr>
        <a:xfrm>
          <a:off x="1116" y="0"/>
          <a:ext cx="2902148" cy="685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uk-UA" sz="4100" kern="1200" dirty="0" smtClean="0"/>
            <a:t>Група інфекцій</a:t>
          </a:r>
          <a:endParaRPr lang="uk-UA" sz="4100" kern="1200" dirty="0"/>
        </a:p>
      </dsp:txBody>
      <dsp:txXfrm>
        <a:off x="1116" y="0"/>
        <a:ext cx="2902148" cy="2057400"/>
      </dsp:txXfrm>
    </dsp:sp>
    <dsp:sp modelId="{CFED27B9-85D0-46AF-ADF2-93E78ABC324D}">
      <dsp:nvSpPr>
        <dsp:cNvPr id="0" name=""/>
        <dsp:cNvSpPr/>
      </dsp:nvSpPr>
      <dsp:spPr>
        <a:xfrm>
          <a:off x="291331" y="2057567"/>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Кишкові</a:t>
          </a:r>
          <a:endParaRPr lang="uk-UA" sz="2600" kern="1200" dirty="0" smtClean="0"/>
        </a:p>
      </dsp:txBody>
      <dsp:txXfrm>
        <a:off x="320593" y="2086829"/>
        <a:ext cx="2263194" cy="940540"/>
      </dsp:txXfrm>
    </dsp:sp>
    <dsp:sp modelId="{970D56B2-DA7F-4148-BBC2-BC7E0F12B64D}">
      <dsp:nvSpPr>
        <dsp:cNvPr id="0" name=""/>
        <dsp:cNvSpPr/>
      </dsp:nvSpPr>
      <dsp:spPr>
        <a:xfrm>
          <a:off x="291331" y="3210334"/>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Дихальних шляхів</a:t>
          </a:r>
          <a:endParaRPr lang="uk-UA" sz="2600" kern="1200" dirty="0" smtClean="0"/>
        </a:p>
      </dsp:txBody>
      <dsp:txXfrm>
        <a:off x="320593" y="3239596"/>
        <a:ext cx="2263194" cy="940540"/>
      </dsp:txXfrm>
    </dsp:sp>
    <dsp:sp modelId="{60D1F17A-9251-4EE7-A3FD-DB5E00859915}">
      <dsp:nvSpPr>
        <dsp:cNvPr id="0" name=""/>
        <dsp:cNvSpPr/>
      </dsp:nvSpPr>
      <dsp:spPr>
        <a:xfrm>
          <a:off x="291331" y="4363101"/>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Кров’яні</a:t>
          </a:r>
          <a:endParaRPr lang="uk-UA" sz="2600" kern="1200" dirty="0" smtClean="0"/>
        </a:p>
      </dsp:txBody>
      <dsp:txXfrm>
        <a:off x="320593" y="4392363"/>
        <a:ext cx="2263194" cy="940540"/>
      </dsp:txXfrm>
    </dsp:sp>
    <dsp:sp modelId="{6D31E09E-A215-4AC4-B5B7-E7867DE63F51}">
      <dsp:nvSpPr>
        <dsp:cNvPr id="0" name=""/>
        <dsp:cNvSpPr/>
      </dsp:nvSpPr>
      <dsp:spPr>
        <a:xfrm>
          <a:off x="291331" y="5515867"/>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dirty="0" smtClean="0"/>
            <a:t>Зовнішніх покривів</a:t>
          </a:r>
          <a:endParaRPr lang="uk-UA" sz="2600" kern="1200" dirty="0"/>
        </a:p>
      </dsp:txBody>
      <dsp:txXfrm>
        <a:off x="320593" y="5545129"/>
        <a:ext cx="2263194" cy="940540"/>
      </dsp:txXfrm>
    </dsp:sp>
    <dsp:sp modelId="{817D79A2-4EF4-4A0F-8360-8C4DAB754780}">
      <dsp:nvSpPr>
        <dsp:cNvPr id="0" name=""/>
        <dsp:cNvSpPr/>
      </dsp:nvSpPr>
      <dsp:spPr>
        <a:xfrm>
          <a:off x="3120925" y="0"/>
          <a:ext cx="2902148" cy="685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uk-UA" sz="4100" kern="1200" dirty="0" smtClean="0"/>
            <a:t>Первинна локалізація збудника</a:t>
          </a:r>
          <a:endParaRPr lang="uk-UA" sz="4100" kern="1200" dirty="0"/>
        </a:p>
      </dsp:txBody>
      <dsp:txXfrm>
        <a:off x="3120925" y="0"/>
        <a:ext cx="2902148" cy="2057400"/>
      </dsp:txXfrm>
    </dsp:sp>
    <dsp:sp modelId="{65ADE589-CFEF-43A2-AD14-CA1E0A231F4D}">
      <dsp:nvSpPr>
        <dsp:cNvPr id="0" name=""/>
        <dsp:cNvSpPr/>
      </dsp:nvSpPr>
      <dsp:spPr>
        <a:xfrm>
          <a:off x="3411140" y="2057567"/>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l" defTabSz="1155700">
            <a:lnSpc>
              <a:spcPct val="90000"/>
            </a:lnSpc>
            <a:spcBef>
              <a:spcPct val="0"/>
            </a:spcBef>
            <a:spcAft>
              <a:spcPct val="35000"/>
            </a:spcAft>
          </a:pPr>
          <a:r>
            <a:rPr lang="uk-UA" sz="2600" kern="1200" dirty="0" smtClean="0"/>
            <a:t>Травний канал</a:t>
          </a:r>
        </a:p>
      </dsp:txBody>
      <dsp:txXfrm>
        <a:off x="3440402" y="2086829"/>
        <a:ext cx="2263194" cy="940540"/>
      </dsp:txXfrm>
    </dsp:sp>
    <dsp:sp modelId="{0E9466D6-5365-416F-A291-6CC96148AA84}">
      <dsp:nvSpPr>
        <dsp:cNvPr id="0" name=""/>
        <dsp:cNvSpPr/>
      </dsp:nvSpPr>
      <dsp:spPr>
        <a:xfrm>
          <a:off x="3411140" y="3210334"/>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Дихальні шляхи</a:t>
          </a:r>
          <a:endParaRPr lang="uk-UA" sz="2600" kern="1200" dirty="0" smtClean="0"/>
        </a:p>
      </dsp:txBody>
      <dsp:txXfrm>
        <a:off x="3440402" y="3239596"/>
        <a:ext cx="2263194" cy="940540"/>
      </dsp:txXfrm>
    </dsp:sp>
    <dsp:sp modelId="{BE100EFD-07EE-498B-BDD8-A6DD26AB5014}">
      <dsp:nvSpPr>
        <dsp:cNvPr id="0" name=""/>
        <dsp:cNvSpPr/>
      </dsp:nvSpPr>
      <dsp:spPr>
        <a:xfrm>
          <a:off x="3411140" y="4363101"/>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Кров</a:t>
          </a:r>
          <a:endParaRPr lang="uk-UA" sz="2600" kern="1200" dirty="0" smtClean="0"/>
        </a:p>
      </dsp:txBody>
      <dsp:txXfrm>
        <a:off x="3440402" y="4392363"/>
        <a:ext cx="2263194" cy="940540"/>
      </dsp:txXfrm>
    </dsp:sp>
    <dsp:sp modelId="{C00BED1C-8AFF-42F2-B854-CD57053A72F2}">
      <dsp:nvSpPr>
        <dsp:cNvPr id="0" name=""/>
        <dsp:cNvSpPr/>
      </dsp:nvSpPr>
      <dsp:spPr>
        <a:xfrm>
          <a:off x="3411140" y="5515867"/>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Зовнішні покриви</a:t>
          </a:r>
          <a:endParaRPr lang="uk-UA" sz="2600" kern="1200" dirty="0"/>
        </a:p>
      </dsp:txBody>
      <dsp:txXfrm>
        <a:off x="3440402" y="5545129"/>
        <a:ext cx="2263194" cy="940540"/>
      </dsp:txXfrm>
    </dsp:sp>
    <dsp:sp modelId="{3A06B8A5-345B-49E9-95E1-3A1A61E3ABE9}">
      <dsp:nvSpPr>
        <dsp:cNvPr id="0" name=""/>
        <dsp:cNvSpPr/>
      </dsp:nvSpPr>
      <dsp:spPr>
        <a:xfrm>
          <a:off x="6240735" y="0"/>
          <a:ext cx="2902148" cy="685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uk-UA" sz="4100" kern="1200" dirty="0" smtClean="0"/>
            <a:t>Механізм передачі</a:t>
          </a:r>
          <a:endParaRPr lang="uk-UA" sz="4100" kern="1200" dirty="0"/>
        </a:p>
      </dsp:txBody>
      <dsp:txXfrm>
        <a:off x="6240735" y="0"/>
        <a:ext cx="2902148" cy="2057400"/>
      </dsp:txXfrm>
    </dsp:sp>
    <dsp:sp modelId="{7ACE9CD3-28DF-4A9B-B037-716CDA95A998}">
      <dsp:nvSpPr>
        <dsp:cNvPr id="0" name=""/>
        <dsp:cNvSpPr/>
      </dsp:nvSpPr>
      <dsp:spPr>
        <a:xfrm>
          <a:off x="6530950" y="2057567"/>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dirty="0" smtClean="0"/>
            <a:t>Фекально-оральний</a:t>
          </a:r>
        </a:p>
      </dsp:txBody>
      <dsp:txXfrm>
        <a:off x="6560212" y="2086829"/>
        <a:ext cx="2263194" cy="940540"/>
      </dsp:txXfrm>
    </dsp:sp>
    <dsp:sp modelId="{A37E4DC8-5E28-4B16-BC3F-28B4C4340E78}">
      <dsp:nvSpPr>
        <dsp:cNvPr id="0" name=""/>
        <dsp:cNvSpPr/>
      </dsp:nvSpPr>
      <dsp:spPr>
        <a:xfrm>
          <a:off x="6530950" y="3210334"/>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Крапельний (пиловий)</a:t>
          </a:r>
          <a:endParaRPr lang="uk-UA" sz="2600" kern="1200" dirty="0" smtClean="0"/>
        </a:p>
      </dsp:txBody>
      <dsp:txXfrm>
        <a:off x="6560212" y="3239596"/>
        <a:ext cx="2263194" cy="940540"/>
      </dsp:txXfrm>
    </dsp:sp>
    <dsp:sp modelId="{936362A7-4A75-4D1C-BFB8-66B0DAB70213}">
      <dsp:nvSpPr>
        <dsp:cNvPr id="0" name=""/>
        <dsp:cNvSpPr/>
      </dsp:nvSpPr>
      <dsp:spPr>
        <a:xfrm>
          <a:off x="6530950" y="4363101"/>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Трансмісивний</a:t>
          </a:r>
          <a:endParaRPr lang="uk-UA" sz="2600" kern="1200" dirty="0" smtClean="0"/>
        </a:p>
      </dsp:txBody>
      <dsp:txXfrm>
        <a:off x="6560212" y="4392363"/>
        <a:ext cx="2263194" cy="940540"/>
      </dsp:txXfrm>
    </dsp:sp>
    <dsp:sp modelId="{88D980B6-7890-4747-A73A-62407CADD44B}">
      <dsp:nvSpPr>
        <dsp:cNvPr id="0" name=""/>
        <dsp:cNvSpPr/>
      </dsp:nvSpPr>
      <dsp:spPr>
        <a:xfrm>
          <a:off x="6530950" y="5515867"/>
          <a:ext cx="2321718" cy="999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uk-UA" sz="2600" kern="1200" smtClean="0"/>
            <a:t>Контактний</a:t>
          </a:r>
          <a:endParaRPr lang="uk-UA" sz="2600" kern="1200" dirty="0"/>
        </a:p>
      </dsp:txBody>
      <dsp:txXfrm>
        <a:off x="6560212" y="5545129"/>
        <a:ext cx="2263194" cy="940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760BD-059F-4A18-8321-8CAC5B7A7FD3}">
      <dsp:nvSpPr>
        <dsp:cNvPr id="0" name=""/>
        <dsp:cNvSpPr/>
      </dsp:nvSpPr>
      <dsp:spPr>
        <a:xfrm>
          <a:off x="3702772" y="2521851"/>
          <a:ext cx="1613442" cy="1613442"/>
        </a:xfrm>
        <a:prstGeom prst="ellipse">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kern="1200" dirty="0" smtClean="0">
              <a:solidFill>
                <a:schemeClr val="tx1"/>
              </a:solidFill>
              <a:latin typeface="Times New Roman" pitchFamily="18" charset="0"/>
              <a:cs typeface="Times New Roman" pitchFamily="18" charset="0"/>
            </a:rPr>
            <a:t>Основні збудники інфекцій</a:t>
          </a:r>
          <a:endParaRPr lang="uk-UA" sz="2000" kern="1200" dirty="0">
            <a:solidFill>
              <a:schemeClr val="tx1"/>
            </a:solidFill>
            <a:latin typeface="Times New Roman" pitchFamily="18" charset="0"/>
            <a:cs typeface="Times New Roman" pitchFamily="18" charset="0"/>
          </a:endParaRPr>
        </a:p>
      </dsp:txBody>
      <dsp:txXfrm>
        <a:off x="3939055" y="2758134"/>
        <a:ext cx="1140876" cy="1140876"/>
      </dsp:txXfrm>
    </dsp:sp>
    <dsp:sp modelId="{243124AB-7BD4-4118-9D10-76346BAF5FD7}">
      <dsp:nvSpPr>
        <dsp:cNvPr id="0" name=""/>
        <dsp:cNvSpPr/>
      </dsp:nvSpPr>
      <dsp:spPr>
        <a:xfrm rot="16109046">
          <a:off x="4326118" y="1941762"/>
          <a:ext cx="309103"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uk-UA" sz="2500" kern="1200"/>
        </a:p>
      </dsp:txBody>
      <dsp:txXfrm rot="10800000">
        <a:off x="4373710" y="2107156"/>
        <a:ext cx="216372" cy="357133"/>
      </dsp:txXfrm>
    </dsp:sp>
    <dsp:sp modelId="{26211584-ECC2-48C7-8948-797E8C43E9BD}">
      <dsp:nvSpPr>
        <dsp:cNvPr id="0" name=""/>
        <dsp:cNvSpPr/>
      </dsp:nvSpPr>
      <dsp:spPr>
        <a:xfrm>
          <a:off x="3241488" y="188628"/>
          <a:ext cx="2416150" cy="175065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solidFill>
                <a:schemeClr val="tx1"/>
              </a:solidFill>
              <a:latin typeface="Times New Roman" pitchFamily="18" charset="0"/>
              <a:cs typeface="Times New Roman" pitchFamily="18" charset="0"/>
            </a:rPr>
            <a:t>Бактеріальні (чума, холера, дизентерія , сальмонельоз, стрептококова, стафілококова інфекції); </a:t>
          </a:r>
          <a:endParaRPr lang="uk-UA" sz="1400" kern="1200" dirty="0">
            <a:solidFill>
              <a:schemeClr val="tx1"/>
            </a:solidFill>
            <a:latin typeface="Times New Roman" pitchFamily="18" charset="0"/>
            <a:cs typeface="Times New Roman" pitchFamily="18" charset="0"/>
          </a:endParaRPr>
        </a:p>
      </dsp:txBody>
      <dsp:txXfrm>
        <a:off x="3595325" y="445006"/>
        <a:ext cx="1708476" cy="1237900"/>
      </dsp:txXfrm>
    </dsp:sp>
    <dsp:sp modelId="{DD16C01C-3CD4-45DE-A37C-54EDBA04CF6B}">
      <dsp:nvSpPr>
        <dsp:cNvPr id="0" name=""/>
        <dsp:cNvSpPr/>
      </dsp:nvSpPr>
      <dsp:spPr>
        <a:xfrm rot="19800000">
          <a:off x="5303060" y="2479108"/>
          <a:ext cx="324538"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uk-UA" sz="2500" kern="1200"/>
        </a:p>
      </dsp:txBody>
      <dsp:txXfrm>
        <a:off x="5309582" y="2622493"/>
        <a:ext cx="227177" cy="357133"/>
      </dsp:txXfrm>
    </dsp:sp>
    <dsp:sp modelId="{E7833BEE-2F9E-4194-8143-4B8167CDCEAE}">
      <dsp:nvSpPr>
        <dsp:cNvPr id="0" name=""/>
        <dsp:cNvSpPr/>
      </dsp:nvSpPr>
      <dsp:spPr>
        <a:xfrm>
          <a:off x="5527233" y="1228672"/>
          <a:ext cx="2206562" cy="175065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err="1" smtClean="0">
              <a:solidFill>
                <a:schemeClr val="tx1"/>
              </a:solidFill>
              <a:latin typeface="Times New Roman" pitchFamily="18" charset="0"/>
              <a:cs typeface="Times New Roman" pitchFamily="18" charset="0"/>
            </a:rPr>
            <a:t>Протозоонозні</a:t>
          </a:r>
          <a:r>
            <a:rPr lang="uk-UA" sz="1800" kern="1200" dirty="0" smtClean="0">
              <a:solidFill>
                <a:schemeClr val="tx1"/>
              </a:solidFill>
              <a:latin typeface="Times New Roman" pitchFamily="18" charset="0"/>
              <a:cs typeface="Times New Roman" pitchFamily="18" charset="0"/>
            </a:rPr>
            <a:t> (малярія, амебіаз); </a:t>
          </a:r>
          <a:endParaRPr lang="uk-UA" sz="1800" kern="1200" dirty="0">
            <a:solidFill>
              <a:schemeClr val="tx1"/>
            </a:solidFill>
            <a:latin typeface="Times New Roman" pitchFamily="18" charset="0"/>
            <a:cs typeface="Times New Roman" pitchFamily="18" charset="0"/>
          </a:endParaRPr>
        </a:p>
      </dsp:txBody>
      <dsp:txXfrm>
        <a:off x="5850377" y="1485050"/>
        <a:ext cx="1560274" cy="1237900"/>
      </dsp:txXfrm>
    </dsp:sp>
    <dsp:sp modelId="{95409AE8-500D-462D-82D7-B7130ACBD061}">
      <dsp:nvSpPr>
        <dsp:cNvPr id="0" name=""/>
        <dsp:cNvSpPr/>
      </dsp:nvSpPr>
      <dsp:spPr>
        <a:xfrm rot="1736352">
          <a:off x="5300480" y="3546427"/>
          <a:ext cx="282542"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uk-UA" sz="2500" kern="1200"/>
        </a:p>
      </dsp:txBody>
      <dsp:txXfrm>
        <a:off x="5305772" y="3644964"/>
        <a:ext cx="197779" cy="357133"/>
      </dsp:txXfrm>
    </dsp:sp>
    <dsp:sp modelId="{EEEA10F9-1B15-461B-BB08-473E4022AD1B}">
      <dsp:nvSpPr>
        <dsp:cNvPr id="0" name=""/>
        <dsp:cNvSpPr/>
      </dsp:nvSpPr>
      <dsp:spPr>
        <a:xfrm>
          <a:off x="5411081" y="3645022"/>
          <a:ext cx="2507657" cy="175065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solidFill>
                <a:schemeClr val="tx1"/>
              </a:solidFill>
              <a:latin typeface="Times New Roman" pitchFamily="18" charset="0"/>
              <a:cs typeface="Times New Roman" pitchFamily="18" charset="0"/>
            </a:rPr>
            <a:t>Гельмінтози (ентеробіоз, аскаридоз, трихінельоз, </a:t>
          </a:r>
          <a:r>
            <a:rPr lang="uk-UA" sz="1600" kern="1200" dirty="0" err="1" smtClean="0">
              <a:solidFill>
                <a:schemeClr val="tx1"/>
              </a:solidFill>
              <a:latin typeface="Times New Roman" pitchFamily="18" charset="0"/>
              <a:cs typeface="Times New Roman" pitchFamily="18" charset="0"/>
            </a:rPr>
            <a:t>токсокароз</a:t>
          </a:r>
          <a:r>
            <a:rPr lang="uk-UA" sz="1600" kern="1200" dirty="0" smtClean="0">
              <a:solidFill>
                <a:schemeClr val="tx1"/>
              </a:solidFill>
              <a:latin typeface="Times New Roman" pitchFamily="18" charset="0"/>
              <a:cs typeface="Times New Roman" pitchFamily="18" charset="0"/>
            </a:rPr>
            <a:t>); </a:t>
          </a:r>
          <a:endParaRPr lang="uk-UA" sz="1600" kern="1200" dirty="0">
            <a:solidFill>
              <a:schemeClr val="tx1"/>
            </a:solidFill>
            <a:latin typeface="Times New Roman" pitchFamily="18" charset="0"/>
            <a:cs typeface="Times New Roman" pitchFamily="18" charset="0"/>
          </a:endParaRPr>
        </a:p>
      </dsp:txBody>
      <dsp:txXfrm>
        <a:off x="5778319" y="3901400"/>
        <a:ext cx="1773181" cy="1237900"/>
      </dsp:txXfrm>
    </dsp:sp>
    <dsp:sp modelId="{6C5C4AE9-AD2C-4300-A86B-9475ACE8BCFB}">
      <dsp:nvSpPr>
        <dsp:cNvPr id="0" name=""/>
        <dsp:cNvSpPr/>
      </dsp:nvSpPr>
      <dsp:spPr>
        <a:xfrm rot="5400000">
          <a:off x="4306214" y="4209722"/>
          <a:ext cx="406559"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uk-UA" sz="2500" kern="1200"/>
        </a:p>
      </dsp:txBody>
      <dsp:txXfrm>
        <a:off x="4367198" y="4267783"/>
        <a:ext cx="284591" cy="357133"/>
      </dsp:txXfrm>
    </dsp:sp>
    <dsp:sp modelId="{4E397F0D-6141-4B47-8810-9F7875E2B545}">
      <dsp:nvSpPr>
        <dsp:cNvPr id="0" name=""/>
        <dsp:cNvSpPr/>
      </dsp:nvSpPr>
      <dsp:spPr>
        <a:xfrm>
          <a:off x="3169480" y="4902387"/>
          <a:ext cx="2680027" cy="175065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latin typeface="Times New Roman" pitchFamily="18" charset="0"/>
              <a:cs typeface="Times New Roman" pitchFamily="18" charset="0"/>
            </a:rPr>
            <a:t>Кліщові інфекції (короста, </a:t>
          </a:r>
          <a:r>
            <a:rPr lang="uk-UA" sz="1800" kern="1200" dirty="0" err="1" smtClean="0">
              <a:solidFill>
                <a:schemeClr val="tx1"/>
              </a:solidFill>
              <a:latin typeface="Times New Roman" pitchFamily="18" charset="0"/>
              <a:cs typeface="Times New Roman" pitchFamily="18" charset="0"/>
            </a:rPr>
            <a:t>педикульоз</a:t>
          </a:r>
          <a:r>
            <a:rPr lang="uk-UA" sz="1800" kern="1200" dirty="0" smtClean="0">
              <a:solidFill>
                <a:schemeClr val="tx1"/>
              </a:solidFill>
              <a:latin typeface="Times New Roman" pitchFamily="18" charset="0"/>
              <a:cs typeface="Times New Roman" pitchFamily="18" charset="0"/>
            </a:rPr>
            <a:t>)</a:t>
          </a:r>
          <a:endParaRPr lang="uk-UA" sz="1800" kern="1200" dirty="0">
            <a:solidFill>
              <a:schemeClr val="tx1"/>
            </a:solidFill>
            <a:latin typeface="Times New Roman" pitchFamily="18" charset="0"/>
            <a:cs typeface="Times New Roman" pitchFamily="18" charset="0"/>
          </a:endParaRPr>
        </a:p>
      </dsp:txBody>
      <dsp:txXfrm>
        <a:off x="3561961" y="5158765"/>
        <a:ext cx="1895065" cy="1237900"/>
      </dsp:txXfrm>
    </dsp:sp>
    <dsp:sp modelId="{5E27ACB4-6358-4095-860D-6A3F1EFC8D12}">
      <dsp:nvSpPr>
        <dsp:cNvPr id="0" name=""/>
        <dsp:cNvSpPr/>
      </dsp:nvSpPr>
      <dsp:spPr>
        <a:xfrm rot="9576504">
          <a:off x="3065870" y="3473491"/>
          <a:ext cx="506321"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uk-UA" sz="2500" kern="1200"/>
        </a:p>
      </dsp:txBody>
      <dsp:txXfrm rot="10800000">
        <a:off x="3213007" y="3566073"/>
        <a:ext cx="354425" cy="357133"/>
      </dsp:txXfrm>
    </dsp:sp>
    <dsp:sp modelId="{B2D966D5-5745-40E0-80A5-EE4AB502AF78}">
      <dsp:nvSpPr>
        <dsp:cNvPr id="0" name=""/>
        <dsp:cNvSpPr/>
      </dsp:nvSpPr>
      <dsp:spPr>
        <a:xfrm>
          <a:off x="815674" y="3429008"/>
          <a:ext cx="2137779" cy="175065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err="1" smtClean="0">
              <a:solidFill>
                <a:schemeClr val="tx1"/>
              </a:solidFill>
              <a:latin typeface="Times New Roman" pitchFamily="18" charset="0"/>
              <a:cs typeface="Times New Roman" pitchFamily="18" charset="0"/>
            </a:rPr>
            <a:t>Пріонні</a:t>
          </a:r>
          <a:r>
            <a:rPr lang="uk-UA" sz="1800" kern="1200" dirty="0" smtClean="0">
              <a:solidFill>
                <a:schemeClr val="tx1"/>
              </a:solidFill>
              <a:latin typeface="Times New Roman" pitchFamily="18" charset="0"/>
              <a:cs typeface="Times New Roman" pitchFamily="18" charset="0"/>
            </a:rPr>
            <a:t> (хвороба </a:t>
          </a:r>
          <a:r>
            <a:rPr lang="uk-UA" sz="1800" kern="1200" dirty="0" err="1" smtClean="0">
              <a:solidFill>
                <a:schemeClr val="tx1"/>
              </a:solidFill>
              <a:latin typeface="Times New Roman" pitchFamily="18" charset="0"/>
              <a:cs typeface="Times New Roman" pitchFamily="18" charset="0"/>
            </a:rPr>
            <a:t>Крейтцфельда-Якоба</a:t>
          </a:r>
          <a:r>
            <a:rPr lang="uk-UA" sz="1800" kern="1200" dirty="0" smtClean="0">
              <a:solidFill>
                <a:schemeClr val="tx1"/>
              </a:solidFill>
              <a:latin typeface="Times New Roman" pitchFamily="18" charset="0"/>
              <a:cs typeface="Times New Roman" pitchFamily="18" charset="0"/>
            </a:rPr>
            <a:t>); </a:t>
          </a:r>
          <a:endParaRPr lang="uk-UA" sz="1800" kern="1200" dirty="0">
            <a:solidFill>
              <a:schemeClr val="tx1"/>
            </a:solidFill>
            <a:latin typeface="Times New Roman" pitchFamily="18" charset="0"/>
            <a:cs typeface="Times New Roman" pitchFamily="18" charset="0"/>
          </a:endParaRPr>
        </a:p>
      </dsp:txBody>
      <dsp:txXfrm>
        <a:off x="1128744" y="3685386"/>
        <a:ext cx="1511639" cy="1237900"/>
      </dsp:txXfrm>
    </dsp:sp>
    <dsp:sp modelId="{EBBBEDDE-0614-4D7B-95EA-4B818460657F}">
      <dsp:nvSpPr>
        <dsp:cNvPr id="0" name=""/>
        <dsp:cNvSpPr/>
      </dsp:nvSpPr>
      <dsp:spPr>
        <a:xfrm rot="12412800">
          <a:off x="3230055" y="2490233"/>
          <a:ext cx="425368"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uk-UA" sz="2500" kern="1200"/>
        </a:p>
      </dsp:txBody>
      <dsp:txXfrm rot="10800000">
        <a:off x="3350771" y="2638126"/>
        <a:ext cx="297758" cy="357133"/>
      </dsp:txXfrm>
    </dsp:sp>
    <dsp:sp modelId="{325936A4-AED6-443C-A747-012F46F3AA56}">
      <dsp:nvSpPr>
        <dsp:cNvPr id="0" name=""/>
        <dsp:cNvSpPr/>
      </dsp:nvSpPr>
      <dsp:spPr>
        <a:xfrm>
          <a:off x="721212" y="1196751"/>
          <a:ext cx="2618912" cy="175065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latin typeface="Times New Roman" pitchFamily="18" charset="0"/>
              <a:cs typeface="Times New Roman" pitchFamily="18" charset="0"/>
            </a:rPr>
            <a:t>Вірусні (грип, кір, вірусні гепатити, ВІЛ-інфекція); </a:t>
          </a:r>
          <a:endParaRPr lang="uk-UA" sz="1800" kern="1200" dirty="0">
            <a:solidFill>
              <a:schemeClr val="tx1"/>
            </a:solidFill>
            <a:latin typeface="Times New Roman" pitchFamily="18" charset="0"/>
            <a:cs typeface="Times New Roman" pitchFamily="18" charset="0"/>
          </a:endParaRPr>
        </a:p>
      </dsp:txBody>
      <dsp:txXfrm>
        <a:off x="1104743" y="1453129"/>
        <a:ext cx="1851850" cy="12379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3DC77-B328-4F4B-B894-CD6F3C1C9AB5}" type="datetimeFigureOut">
              <a:rPr lang="uk-UA" smtClean="0"/>
              <a:t>10.09.2018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6AF51-B9D5-4890-9E51-A5AC0AD796AB}" type="slidenum">
              <a:rPr lang="uk-UA" smtClean="0"/>
              <a:t>‹#›</a:t>
            </a:fld>
            <a:endParaRPr lang="uk-UA"/>
          </a:p>
        </p:txBody>
      </p:sp>
    </p:spTree>
    <p:extLst>
      <p:ext uri="{BB962C8B-B14F-4D97-AF65-F5344CB8AC3E}">
        <p14:creationId xmlns:p14="http://schemas.microsoft.com/office/powerpoint/2010/main" val="307769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13809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326613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248758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411495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114739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66893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33337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395849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186330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300903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DDFF4B-9E3A-4C2D-BB05-7BFF06527651}" type="datetimeFigureOut">
              <a:rPr lang="uk-UA" smtClean="0"/>
              <a:pPr/>
              <a:t>10.09.2018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3B41C69-217F-4F14-B71D-09311837D543}" type="slidenum">
              <a:rPr lang="uk-UA" smtClean="0"/>
              <a:pPr/>
              <a:t>‹#›</a:t>
            </a:fld>
            <a:endParaRPr lang="uk-UA"/>
          </a:p>
        </p:txBody>
      </p:sp>
    </p:spTree>
    <p:extLst>
      <p:ext uri="{BB962C8B-B14F-4D97-AF65-F5344CB8AC3E}">
        <p14:creationId xmlns:p14="http://schemas.microsoft.com/office/powerpoint/2010/main" val="170824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DFF4B-9E3A-4C2D-BB05-7BFF06527651}" type="datetimeFigureOut">
              <a:rPr lang="uk-UA" smtClean="0"/>
              <a:pPr/>
              <a:t>10.09.2018</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41C69-217F-4F14-B71D-09311837D543}" type="slidenum">
              <a:rPr lang="uk-UA" smtClean="0"/>
              <a:pPr/>
              <a:t>‹#›</a:t>
            </a:fld>
            <a:endParaRPr lang="uk-UA"/>
          </a:p>
        </p:txBody>
      </p:sp>
    </p:spTree>
    <p:extLst>
      <p:ext uri="{BB962C8B-B14F-4D97-AF65-F5344CB8AC3E}">
        <p14:creationId xmlns:p14="http://schemas.microsoft.com/office/powerpoint/2010/main" val="42235315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16216" y="4797152"/>
            <a:ext cx="2336304" cy="1464568"/>
          </a:xfrm>
        </p:spPr>
        <p:txBody>
          <a:bodyPr>
            <a:normAutofit/>
          </a:bodyPr>
          <a:lstStyle/>
          <a:p>
            <a:pPr algn="r"/>
            <a:endParaRPr lang="uk-UA" sz="1800" dirty="0">
              <a:solidFill>
                <a:srgbClr val="002060"/>
              </a:solidFill>
              <a:latin typeface="Times New Roman" pitchFamily="18" charset="0"/>
              <a:cs typeface="Times New Roman" pitchFamily="18" charset="0"/>
            </a:endParaRPr>
          </a:p>
        </p:txBody>
      </p:sp>
      <p:sp>
        <p:nvSpPr>
          <p:cNvPr id="4" name="Прямоугольник 3"/>
          <p:cNvSpPr/>
          <p:nvPr/>
        </p:nvSpPr>
        <p:spPr>
          <a:xfrm>
            <a:off x="2051720" y="976660"/>
            <a:ext cx="6192688" cy="2308324"/>
          </a:xfrm>
          <a:prstGeom prst="rect">
            <a:avLst/>
          </a:prstGeom>
          <a:noFill/>
        </p:spPr>
        <p:txBody>
          <a:bodyPr wrap="square" lIns="91440" tIns="45720" rIns="91440" bIns="45720">
            <a:spAutoFit/>
          </a:bodyPr>
          <a:lstStyle/>
          <a:p>
            <a:pPr algn="ctr"/>
            <a:r>
              <a:rPr lang="uk-UA"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Уявлення про інфекцію</a:t>
            </a:r>
            <a:endParaRPr lang="uk-UA"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Рисунок 4" descr="микробы.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84984"/>
            <a:ext cx="4536504" cy="3240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543" y="247472"/>
            <a:ext cx="4216434" cy="5632311"/>
          </a:xfrm>
          <a:prstGeom prst="rect">
            <a:avLst/>
          </a:prstGeom>
        </p:spPr>
        <p:txBody>
          <a:bodyPr wrap="square">
            <a:spAutoFit/>
          </a:bodyPr>
          <a:lstStyle/>
          <a:p>
            <a:pPr algn="just"/>
            <a:r>
              <a:rPr lang="ru-RU" sz="2400" i="1" dirty="0" err="1"/>
              <a:t>Повільні</a:t>
            </a:r>
            <a:r>
              <a:rPr lang="ru-RU" sz="2400" i="1" dirty="0"/>
              <a:t> </a:t>
            </a:r>
            <a:r>
              <a:rPr lang="ru-RU" sz="2400" i="1" dirty="0" err="1"/>
              <a:t>інфекції</a:t>
            </a:r>
            <a:r>
              <a:rPr lang="ru-RU" sz="2400" i="1" dirty="0"/>
              <a:t>. </a:t>
            </a:r>
            <a:r>
              <a:rPr lang="ru-RU" sz="2400" dirty="0" err="1"/>
              <a:t>Збудник</a:t>
            </a:r>
            <a:r>
              <a:rPr lang="ru-RU" sz="2400" dirty="0"/>
              <a:t> </a:t>
            </a:r>
            <a:r>
              <a:rPr lang="ru-RU" sz="2400" dirty="0" err="1"/>
              <a:t>потрапляє</a:t>
            </a:r>
            <a:r>
              <a:rPr lang="ru-RU" sz="2400" dirty="0"/>
              <a:t> до </a:t>
            </a:r>
            <a:r>
              <a:rPr lang="ru-RU" sz="2400" dirty="0" err="1"/>
              <a:t>організму</a:t>
            </a:r>
            <a:r>
              <a:rPr lang="ru-RU" sz="2400" dirty="0"/>
              <a:t> </a:t>
            </a:r>
            <a:r>
              <a:rPr lang="ru-RU" sz="2400" dirty="0" err="1"/>
              <a:t>хазяїна</a:t>
            </a:r>
            <a:r>
              <a:rPr lang="ru-RU" sz="2400" dirty="0"/>
              <a:t>, у </a:t>
            </a:r>
            <a:r>
              <a:rPr lang="ru-RU" sz="2400" dirty="0" err="1"/>
              <a:t>якому</a:t>
            </a:r>
            <a:r>
              <a:rPr lang="ru-RU" sz="2400" dirty="0"/>
              <a:t> </a:t>
            </a:r>
            <a:r>
              <a:rPr lang="ru-RU" sz="2400" dirty="0" err="1"/>
              <a:t>тривалий</a:t>
            </a:r>
            <a:r>
              <a:rPr lang="ru-RU" sz="2400" dirty="0"/>
              <a:t> час </a:t>
            </a:r>
            <a:r>
              <a:rPr lang="ru-RU" sz="2400" dirty="0" err="1"/>
              <a:t>може</a:t>
            </a:r>
            <a:r>
              <a:rPr lang="ru-RU" sz="2400" dirty="0"/>
              <a:t> </a:t>
            </a:r>
            <a:r>
              <a:rPr lang="ru-RU" sz="2400" dirty="0" err="1"/>
              <a:t>зберігатися</a:t>
            </a:r>
            <a:r>
              <a:rPr lang="ru-RU" sz="2400" dirty="0"/>
              <a:t> у </a:t>
            </a:r>
            <a:r>
              <a:rPr lang="ru-RU" sz="2400" dirty="0" err="1" smtClean="0"/>
              <a:t>внутрішньоклітинно­му</a:t>
            </a:r>
            <a:r>
              <a:rPr lang="ru-RU" sz="2400" dirty="0" smtClean="0"/>
              <a:t> латентному </a:t>
            </a:r>
            <a:r>
              <a:rPr lang="ru-RU" sz="2400" dirty="0" err="1"/>
              <a:t>стані</a:t>
            </a:r>
            <a:r>
              <a:rPr lang="ru-RU" sz="2400" dirty="0"/>
              <a:t>. </a:t>
            </a:r>
            <a:endParaRPr lang="ru-RU" sz="2400" dirty="0" smtClean="0"/>
          </a:p>
          <a:p>
            <a:pPr algn="just"/>
            <a:r>
              <a:rPr lang="ru-RU" sz="2400" dirty="0" smtClean="0"/>
              <a:t>Через </a:t>
            </a:r>
            <a:r>
              <a:rPr lang="ru-RU" sz="2400" dirty="0" err="1"/>
              <a:t>біологічні</a:t>
            </a:r>
            <a:r>
              <a:rPr lang="ru-RU" sz="2400" dirty="0"/>
              <a:t> </a:t>
            </a:r>
            <a:r>
              <a:rPr lang="ru-RU" sz="2400" dirty="0" err="1"/>
              <a:t>особливості</a:t>
            </a:r>
            <a:r>
              <a:rPr lang="ru-RU" sz="2400" dirty="0"/>
              <a:t> </a:t>
            </a:r>
            <a:r>
              <a:rPr lang="ru-RU" sz="2400" dirty="0" err="1"/>
              <a:t>повільних</a:t>
            </a:r>
            <a:r>
              <a:rPr lang="ru-RU" sz="2400" dirty="0"/>
              <a:t> </a:t>
            </a:r>
            <a:r>
              <a:rPr lang="ru-RU" sz="2400" dirty="0" err="1"/>
              <a:t>інфекцій</a:t>
            </a:r>
            <a:r>
              <a:rPr lang="ru-RU" sz="2400" dirty="0"/>
              <a:t> </a:t>
            </a:r>
            <a:r>
              <a:rPr lang="ru-RU" sz="2400" dirty="0" err="1"/>
              <a:t>організм</a:t>
            </a:r>
            <a:r>
              <a:rPr lang="ru-RU" sz="2400" dirty="0"/>
              <a:t> не </a:t>
            </a:r>
            <a:r>
              <a:rPr lang="ru-RU" sz="2400" dirty="0" err="1"/>
              <a:t>може</a:t>
            </a:r>
            <a:r>
              <a:rPr lang="ru-RU" sz="2400" dirty="0"/>
              <a:t> </a:t>
            </a:r>
            <a:r>
              <a:rPr lang="ru-RU" sz="2400" dirty="0" err="1"/>
              <a:t>їх</a:t>
            </a:r>
            <a:r>
              <a:rPr lang="ru-RU" sz="2400" dirty="0"/>
              <a:t> </a:t>
            </a:r>
            <a:r>
              <a:rPr lang="ru-RU" sz="2400" dirty="0" err="1"/>
              <a:t>позбутися</a:t>
            </a:r>
            <a:r>
              <a:rPr lang="ru-RU" sz="2400" dirty="0"/>
              <a:t>, а за </a:t>
            </a:r>
            <a:r>
              <a:rPr lang="ru-RU" sz="2400" dirty="0" err="1"/>
              <a:t>сприятливих</a:t>
            </a:r>
            <a:r>
              <a:rPr lang="ru-RU" sz="2400" dirty="0"/>
              <a:t> умов" </a:t>
            </a:r>
            <a:r>
              <a:rPr lang="ru-RU" sz="2400" dirty="0" err="1"/>
              <a:t>збудник</a:t>
            </a:r>
            <a:r>
              <a:rPr lang="ru-RU" sz="2400" dirty="0"/>
              <a:t> </a:t>
            </a:r>
            <a:r>
              <a:rPr lang="ru-RU" sz="2400" dirty="0" err="1"/>
              <a:t>починає</a:t>
            </a:r>
            <a:r>
              <a:rPr lang="ru-RU" sz="2400" dirty="0"/>
              <a:t> </a:t>
            </a:r>
            <a:r>
              <a:rPr lang="ru-RU" sz="2400" dirty="0" err="1"/>
              <a:t>розмножуватися</a:t>
            </a:r>
            <a:r>
              <a:rPr lang="ru-RU" sz="2400" dirty="0"/>
              <a:t> й </a:t>
            </a:r>
            <a:r>
              <a:rPr lang="ru-RU" sz="2400" dirty="0" err="1"/>
              <a:t>викликає</a:t>
            </a:r>
            <a:r>
              <a:rPr lang="ru-RU" sz="2400" dirty="0"/>
              <a:t> хворобу, яка </a:t>
            </a:r>
            <a:r>
              <a:rPr lang="ru-RU" sz="2400" dirty="0" err="1"/>
              <a:t>за­кінчується</a:t>
            </a:r>
            <a:r>
              <a:rPr lang="ru-RU" sz="2400" dirty="0"/>
              <a:t> </a:t>
            </a:r>
            <a:r>
              <a:rPr lang="ru-RU" sz="2400" dirty="0" err="1"/>
              <a:t>переважно</a:t>
            </a:r>
            <a:r>
              <a:rPr lang="ru-RU" sz="2400" dirty="0"/>
              <a:t> </a:t>
            </a:r>
            <a:r>
              <a:rPr lang="ru-RU" sz="2400" dirty="0" err="1"/>
              <a:t>смертю</a:t>
            </a:r>
            <a:r>
              <a:rPr lang="ru-RU" sz="2400" dirty="0"/>
              <a:t>. </a:t>
            </a:r>
            <a:r>
              <a:rPr lang="ru-RU" sz="2400" dirty="0" err="1"/>
              <a:t>Типовим</a:t>
            </a:r>
            <a:r>
              <a:rPr lang="ru-RU" sz="2400" dirty="0"/>
              <a:t> прикладом </a:t>
            </a:r>
            <a:r>
              <a:rPr lang="ru-RU" sz="2400" dirty="0" err="1"/>
              <a:t>такої</a:t>
            </a:r>
            <a:r>
              <a:rPr lang="ru-RU" sz="2400" dirty="0"/>
              <a:t> </a:t>
            </a:r>
            <a:r>
              <a:rPr lang="ru-RU" sz="2400" dirty="0" err="1"/>
              <a:t>хвороби</a:t>
            </a:r>
            <a:r>
              <a:rPr lang="ru-RU" sz="2400" dirty="0"/>
              <a:t> </a:t>
            </a:r>
            <a:r>
              <a:rPr lang="ru-RU" sz="2400" dirty="0" err="1"/>
              <a:t>можна</a:t>
            </a:r>
            <a:r>
              <a:rPr lang="ru-RU" sz="2400" dirty="0"/>
              <a:t> </a:t>
            </a:r>
            <a:r>
              <a:rPr lang="ru-RU" sz="2400" dirty="0" err="1"/>
              <a:t>вважати</a:t>
            </a:r>
            <a:r>
              <a:rPr lang="ru-RU" sz="2400" dirty="0"/>
              <a:t> СНІД.</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60648"/>
            <a:ext cx="3744416" cy="4893647"/>
          </a:xfrm>
          <a:prstGeom prst="rect">
            <a:avLst/>
          </a:prstGeom>
        </p:spPr>
      </p:pic>
    </p:spTree>
    <p:extLst>
      <p:ext uri="{BB962C8B-B14F-4D97-AF65-F5344CB8AC3E}">
        <p14:creationId xmlns:p14="http://schemas.microsoft.com/office/powerpoint/2010/main" val="224015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767" y="2492896"/>
            <a:ext cx="7848872" cy="4154984"/>
          </a:xfrm>
          <a:prstGeom prst="rect">
            <a:avLst/>
          </a:prstGeom>
        </p:spPr>
        <p:txBody>
          <a:bodyPr wrap="square">
            <a:spAutoFit/>
          </a:bodyPr>
          <a:lstStyle/>
          <a:p>
            <a:pPr algn="just"/>
            <a:r>
              <a:rPr lang="ru-RU" sz="2400" i="1" dirty="0" err="1"/>
              <a:t>Бактеріо</a:t>
            </a:r>
            <a:r>
              <a:rPr lang="ru-RU" sz="2400" i="1" dirty="0"/>
              <a:t>- та </a:t>
            </a:r>
            <a:r>
              <a:rPr lang="ru-RU" sz="2400" i="1" dirty="0" err="1"/>
              <a:t>вірусоносійство</a:t>
            </a:r>
            <a:r>
              <a:rPr lang="ru-RU" sz="2400" i="1" dirty="0"/>
              <a:t>. </a:t>
            </a:r>
            <a:r>
              <a:rPr lang="ru-RU" sz="2400" dirty="0" err="1"/>
              <a:t>Ця</a:t>
            </a:r>
            <a:r>
              <a:rPr lang="ru-RU" sz="2400" dirty="0"/>
              <a:t> форма </a:t>
            </a:r>
            <a:r>
              <a:rPr lang="ru-RU" sz="2400" dirty="0" err="1"/>
              <a:t>інфекції</a:t>
            </a:r>
            <a:r>
              <a:rPr lang="ru-RU" sz="2400" dirty="0"/>
              <a:t> </a:t>
            </a:r>
            <a:r>
              <a:rPr lang="ru-RU" sz="2400" dirty="0" err="1"/>
              <a:t>передба­чає</a:t>
            </a:r>
            <a:r>
              <a:rPr lang="ru-RU" sz="2400" dirty="0"/>
              <a:t>, </a:t>
            </a:r>
            <a:r>
              <a:rPr lang="ru-RU" sz="2400" dirty="0" err="1"/>
              <a:t>що</a:t>
            </a:r>
            <a:r>
              <a:rPr lang="ru-RU" sz="2400" dirty="0"/>
              <a:t> практично здоровий </a:t>
            </a:r>
            <a:r>
              <a:rPr lang="ru-RU" sz="2400" dirty="0" err="1"/>
              <a:t>організм</a:t>
            </a:r>
            <a:r>
              <a:rPr lang="ru-RU" sz="2400" dirty="0"/>
              <a:t> </a:t>
            </a:r>
            <a:r>
              <a:rPr lang="ru-RU" sz="2400" dirty="0" err="1"/>
              <a:t>тривалий</a:t>
            </a:r>
            <a:r>
              <a:rPr lang="ru-RU" sz="2400" dirty="0"/>
              <a:t> час (</a:t>
            </a:r>
            <a:r>
              <a:rPr lang="ru-RU" sz="2400" dirty="0" err="1"/>
              <a:t>інколи</a:t>
            </a:r>
            <a:r>
              <a:rPr lang="ru-RU" sz="2400" dirty="0"/>
              <a:t> все </a:t>
            </a:r>
            <a:r>
              <a:rPr lang="ru-RU" sz="2400" dirty="0" err="1"/>
              <a:t>життя</a:t>
            </a:r>
            <a:r>
              <a:rPr lang="ru-RU" sz="2400" dirty="0"/>
              <a:t>) </a:t>
            </a:r>
            <a:r>
              <a:rPr lang="ru-RU" sz="2400" dirty="0" err="1"/>
              <a:t>має</a:t>
            </a:r>
            <a:r>
              <a:rPr lang="ru-RU" sz="2400" dirty="0"/>
              <a:t> у </a:t>
            </a:r>
            <a:r>
              <a:rPr lang="ru-RU" sz="2400" dirty="0" err="1"/>
              <a:t>своєму</a:t>
            </a:r>
            <a:r>
              <a:rPr lang="ru-RU" sz="2400" dirty="0"/>
              <a:t> </a:t>
            </a:r>
            <a:r>
              <a:rPr lang="ru-RU" sz="2400" dirty="0" err="1"/>
              <a:t>тілі</a:t>
            </a:r>
            <a:r>
              <a:rPr lang="ru-RU" sz="2400" dirty="0"/>
              <a:t> </a:t>
            </a:r>
            <a:r>
              <a:rPr lang="ru-RU" sz="2400" dirty="0" err="1"/>
              <a:t>збудників</a:t>
            </a:r>
            <a:r>
              <a:rPr lang="ru-RU" sz="2400" dirty="0"/>
              <a:t> </a:t>
            </a:r>
            <a:r>
              <a:rPr lang="ru-RU" sz="2400" dirty="0" err="1"/>
              <a:t>певної</a:t>
            </a:r>
            <a:r>
              <a:rPr lang="ru-RU" sz="2400" dirty="0"/>
              <a:t> </a:t>
            </a:r>
            <a:r>
              <a:rPr lang="ru-RU" sz="2400" dirty="0" err="1"/>
              <a:t>хвороби</a:t>
            </a:r>
            <a:r>
              <a:rPr lang="ru-RU" sz="2400" dirty="0"/>
              <a:t>, </a:t>
            </a:r>
            <a:r>
              <a:rPr lang="ru-RU" sz="2400" dirty="0" err="1"/>
              <a:t>яких</a:t>
            </a:r>
            <a:r>
              <a:rPr lang="ru-RU" sz="2400" dirty="0"/>
              <a:t> </a:t>
            </a:r>
            <a:r>
              <a:rPr lang="ru-RU" sz="2400" dirty="0" err="1"/>
              <a:t>виділяє</a:t>
            </a:r>
            <a:r>
              <a:rPr lang="ru-RU" sz="2400" dirty="0"/>
              <a:t> в </a:t>
            </a:r>
            <a:r>
              <a:rPr lang="ru-RU" sz="2400" dirty="0" err="1"/>
              <a:t>довкілля</a:t>
            </a:r>
            <a:r>
              <a:rPr lang="ru-RU" sz="2400" dirty="0"/>
              <a:t>, </a:t>
            </a:r>
            <a:r>
              <a:rPr lang="ru-RU" sz="2400" dirty="0" err="1"/>
              <a:t>заражуючи</a:t>
            </a:r>
            <a:r>
              <a:rPr lang="ru-RU" sz="2400" dirty="0"/>
              <a:t> </a:t>
            </a:r>
            <a:r>
              <a:rPr lang="ru-RU" sz="2400" dirty="0" err="1"/>
              <a:t>останнє</a:t>
            </a:r>
            <a:r>
              <a:rPr lang="ru-RU" sz="2400" dirty="0"/>
              <a:t>. </a:t>
            </a:r>
            <a:r>
              <a:rPr lang="ru-RU" sz="2400" dirty="0" err="1"/>
              <a:t>Бактеріоносій</a:t>
            </a:r>
            <a:r>
              <a:rPr lang="ru-RU" sz="2400" dirty="0"/>
              <a:t> при </a:t>
            </a:r>
            <a:r>
              <a:rPr lang="ru-RU" sz="2400" dirty="0" err="1"/>
              <a:t>цьому</a:t>
            </a:r>
            <a:r>
              <a:rPr lang="ru-RU" sz="2400" dirty="0"/>
              <a:t> часто є </a:t>
            </a:r>
            <a:r>
              <a:rPr lang="ru-RU" sz="2400" dirty="0" err="1"/>
              <a:t>основним</a:t>
            </a:r>
            <a:r>
              <a:rPr lang="ru-RU" sz="2400" dirty="0"/>
              <a:t> резервуаром </a:t>
            </a:r>
            <a:r>
              <a:rPr lang="ru-RU" sz="2400" dirty="0" err="1"/>
              <a:t>інфекції</a:t>
            </a:r>
            <a:r>
              <a:rPr lang="ru-RU" sz="2400" dirty="0"/>
              <a:t>, </a:t>
            </a:r>
            <a:r>
              <a:rPr lang="ru-RU" sz="2400" dirty="0" err="1"/>
              <a:t>відіграючи</a:t>
            </a:r>
            <a:r>
              <a:rPr lang="ru-RU" sz="2400" dirty="0"/>
              <a:t> </a:t>
            </a:r>
            <a:r>
              <a:rPr lang="ru-RU" sz="2400" dirty="0" err="1"/>
              <a:t>вирішальну</a:t>
            </a:r>
            <a:r>
              <a:rPr lang="ru-RU" sz="2400" dirty="0"/>
              <a:t> роль в </a:t>
            </a:r>
            <a:r>
              <a:rPr lang="ru-RU" sz="2400" dirty="0" err="1"/>
              <a:t>епідеміології</a:t>
            </a:r>
            <a:r>
              <a:rPr lang="ru-RU" sz="2400" dirty="0"/>
              <a:t> </a:t>
            </a:r>
            <a:r>
              <a:rPr lang="ru-RU" sz="2400" dirty="0" err="1"/>
              <a:t>відповідних</a:t>
            </a:r>
            <a:r>
              <a:rPr lang="ru-RU" sz="2400" dirty="0"/>
              <a:t> хвороб, </a:t>
            </a:r>
            <a:r>
              <a:rPr lang="ru-RU" sz="2400" dirty="0" err="1"/>
              <a:t>оскільки</a:t>
            </a:r>
            <a:r>
              <a:rPr lang="ru-RU" sz="2400" dirty="0"/>
              <a:t> є </a:t>
            </a:r>
            <a:r>
              <a:rPr lang="ru-RU" sz="2400" dirty="0" err="1"/>
              <a:t>джерелом</a:t>
            </a:r>
            <a:r>
              <a:rPr lang="ru-RU" sz="2400" dirty="0"/>
              <a:t> </a:t>
            </a:r>
            <a:r>
              <a:rPr lang="ru-RU" sz="2400" dirty="0" err="1"/>
              <a:t>заражен­ня</a:t>
            </a:r>
            <a:r>
              <a:rPr lang="ru-RU" sz="2400" dirty="0"/>
              <a:t> </a:t>
            </a:r>
            <a:r>
              <a:rPr lang="ru-RU" sz="2400" dirty="0" err="1"/>
              <a:t>нових</a:t>
            </a:r>
            <a:r>
              <a:rPr lang="ru-RU" sz="2400" dirty="0"/>
              <a:t> </a:t>
            </a:r>
            <a:r>
              <a:rPr lang="ru-RU" sz="2400" dirty="0" err="1"/>
              <a:t>особин</a:t>
            </a:r>
            <a:r>
              <a:rPr lang="ru-RU" sz="2400" dirty="0"/>
              <a:t>.</a:t>
            </a:r>
          </a:p>
          <a:p>
            <a:pPr algn="just"/>
            <a:r>
              <a:rPr lang="ru-RU" sz="2400" dirty="0"/>
              <a:t>Особливо часто </a:t>
            </a:r>
            <a:r>
              <a:rPr lang="ru-RU" sz="2400" dirty="0" err="1"/>
              <a:t>бактеріоносійство</a:t>
            </a:r>
            <a:r>
              <a:rPr lang="ru-RU" sz="2400" dirty="0"/>
              <a:t> </a:t>
            </a:r>
            <a:r>
              <a:rPr lang="ru-RU" sz="2400" dirty="0" err="1"/>
              <a:t>спостерігається</a:t>
            </a:r>
            <a:r>
              <a:rPr lang="ru-RU" sz="2400" dirty="0"/>
              <a:t> в </a:t>
            </a:r>
            <a:r>
              <a:rPr lang="ru-RU" sz="2400" dirty="0" err="1"/>
              <a:t>здорових</a:t>
            </a:r>
            <a:r>
              <a:rPr lang="ru-RU" sz="2400" dirty="0"/>
              <a:t> </a:t>
            </a:r>
            <a:r>
              <a:rPr lang="ru-RU" sz="2400" dirty="0" err="1"/>
              <a:t>тварин</a:t>
            </a:r>
            <a:r>
              <a:rPr lang="ru-RU" sz="2400" dirty="0"/>
              <a:t> при </a:t>
            </a:r>
            <a:r>
              <a:rPr lang="ru-RU" sz="2400" dirty="0" err="1"/>
              <a:t>бешисі</a:t>
            </a:r>
            <a:r>
              <a:rPr lang="ru-RU" sz="2400" dirty="0"/>
              <a:t> свиней, </a:t>
            </a:r>
            <a:r>
              <a:rPr lang="ru-RU" sz="2400" dirty="0" err="1"/>
              <a:t>пастерельозі</a:t>
            </a:r>
            <a:r>
              <a:rPr lang="ru-RU" sz="2400" dirty="0"/>
              <a:t>, </a:t>
            </a:r>
            <a:r>
              <a:rPr lang="ru-RU" sz="2400" dirty="0" err="1"/>
              <a:t>сальмонельозі</a:t>
            </a:r>
            <a:r>
              <a:rPr lang="ru-RU" sz="2400" dirty="0"/>
              <a:t>, </a:t>
            </a:r>
            <a:r>
              <a:rPr lang="ru-RU" sz="2400" dirty="0" err="1"/>
              <a:t>колібактеріозі</a:t>
            </a:r>
            <a:r>
              <a:rPr lang="ru-RU" sz="2400" dirty="0"/>
              <a:t> </a:t>
            </a:r>
            <a:r>
              <a:rPr lang="ru-RU" sz="2400" dirty="0" err="1"/>
              <a:t>тощо</a:t>
            </a:r>
            <a:r>
              <a:rPr lang="ru-RU" sz="2400" dirty="0" smtClean="0"/>
              <a: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4716016" cy="2285676"/>
          </a:xfrm>
          <a:prstGeom prst="rect">
            <a:avLst/>
          </a:prstGeom>
        </p:spPr>
      </p:pic>
    </p:spTree>
    <p:extLst>
      <p:ext uri="{BB962C8B-B14F-4D97-AF65-F5344CB8AC3E}">
        <p14:creationId xmlns:p14="http://schemas.microsoft.com/office/powerpoint/2010/main" val="303652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196899"/>
            <a:ext cx="3888432" cy="3539430"/>
          </a:xfrm>
          <a:prstGeom prst="rect">
            <a:avLst/>
          </a:prstGeom>
        </p:spPr>
        <p:txBody>
          <a:bodyPr wrap="square">
            <a:spAutoFit/>
          </a:bodyPr>
          <a:lstStyle/>
          <a:p>
            <a:pPr algn="just"/>
            <a:r>
              <a:rPr lang="ru-RU" sz="2800" i="1" dirty="0" err="1"/>
              <a:t>Реінфекція</a:t>
            </a:r>
            <a:r>
              <a:rPr lang="ru-RU" sz="2800" i="1" dirty="0"/>
              <a:t>. </a:t>
            </a:r>
            <a:r>
              <a:rPr lang="ru-RU" sz="2800" dirty="0" err="1"/>
              <a:t>Повторне</a:t>
            </a:r>
            <a:r>
              <a:rPr lang="ru-RU" sz="2800" dirty="0"/>
              <a:t> </a:t>
            </a:r>
            <a:r>
              <a:rPr lang="ru-RU" sz="2800" dirty="0" err="1"/>
              <a:t>зараження</a:t>
            </a:r>
            <a:r>
              <a:rPr lang="ru-RU" sz="2800" dirty="0"/>
              <a:t> та </a:t>
            </a:r>
            <a:r>
              <a:rPr lang="ru-RU" sz="2800" dirty="0" err="1"/>
              <a:t>розвиток</a:t>
            </a:r>
            <a:r>
              <a:rPr lang="ru-RU" sz="2800" dirty="0"/>
              <a:t> </a:t>
            </a:r>
            <a:r>
              <a:rPr lang="ru-RU" sz="2800" dirty="0" err="1"/>
              <a:t>хвороби</a:t>
            </a:r>
            <a:r>
              <a:rPr lang="ru-RU" sz="2800" dirty="0"/>
              <a:t>, </a:t>
            </a:r>
            <a:r>
              <a:rPr lang="ru-RU" sz="2800" dirty="0" err="1"/>
              <a:t>викли­каної</a:t>
            </a:r>
            <a:r>
              <a:rPr lang="ru-RU" sz="2800" dirty="0"/>
              <a:t> </a:t>
            </a:r>
            <a:r>
              <a:rPr lang="ru-RU" sz="2800" dirty="0" err="1"/>
              <a:t>тим</a:t>
            </a:r>
            <a:r>
              <a:rPr lang="ru-RU" sz="2800" dirty="0"/>
              <a:t> самим </a:t>
            </a:r>
            <a:r>
              <a:rPr lang="ru-RU" sz="2800" dirty="0" err="1"/>
              <a:t>збудником</a:t>
            </a:r>
            <a:r>
              <a:rPr lang="ru-RU" sz="2800" dirty="0"/>
              <a:t>, </a:t>
            </a:r>
            <a:r>
              <a:rPr lang="ru-RU" sz="2800" dirty="0" err="1"/>
              <a:t>що</a:t>
            </a:r>
            <a:r>
              <a:rPr lang="ru-RU" sz="2800" dirty="0"/>
              <a:t> </a:t>
            </a:r>
            <a:r>
              <a:rPr lang="ru-RU" sz="2800" dirty="0" err="1"/>
              <a:t>набуває</a:t>
            </a:r>
            <a:r>
              <a:rPr lang="ru-RU" sz="2800" dirty="0"/>
              <a:t> </a:t>
            </a:r>
            <a:r>
              <a:rPr lang="ru-RU" sz="2800" dirty="0" err="1"/>
              <a:t>клінічно</a:t>
            </a:r>
            <a:r>
              <a:rPr lang="ru-RU" sz="2800" dirty="0"/>
              <a:t> </a:t>
            </a:r>
            <a:r>
              <a:rPr lang="ru-RU" sz="2800" dirty="0" err="1"/>
              <a:t>вираженої</a:t>
            </a:r>
            <a:r>
              <a:rPr lang="ru-RU" sz="2800" dirty="0"/>
              <a:t> </a:t>
            </a:r>
            <a:r>
              <a:rPr lang="ru-RU" sz="2800" dirty="0" err="1"/>
              <a:t>фо­рми</a:t>
            </a:r>
            <a:r>
              <a:rPr lang="ru-RU" sz="2800" dirty="0"/>
              <a:t> </a:t>
            </a:r>
            <a:r>
              <a:rPr lang="ru-RU" sz="2800" dirty="0" err="1"/>
              <a:t>інфекційного</a:t>
            </a:r>
            <a:r>
              <a:rPr lang="ru-RU" sz="2800" dirty="0"/>
              <a:t> </a:t>
            </a:r>
            <a:r>
              <a:rPr lang="ru-RU" sz="2800" dirty="0" err="1"/>
              <a:t>захворювання</a:t>
            </a:r>
            <a:r>
              <a:rPr lang="ru-RU" sz="2800"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253556"/>
            <a:ext cx="3278857" cy="4482773"/>
          </a:xfrm>
          <a:prstGeom prst="rect">
            <a:avLst/>
          </a:prstGeom>
        </p:spPr>
      </p:pic>
    </p:spTree>
    <p:extLst>
      <p:ext uri="{BB962C8B-B14F-4D97-AF65-F5344CB8AC3E}">
        <p14:creationId xmlns:p14="http://schemas.microsoft.com/office/powerpoint/2010/main" val="286552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12845"/>
            <a:ext cx="7704856" cy="2677656"/>
          </a:xfrm>
          <a:prstGeom prst="rect">
            <a:avLst/>
          </a:prstGeom>
        </p:spPr>
        <p:txBody>
          <a:bodyPr wrap="square">
            <a:spAutoFit/>
          </a:bodyPr>
          <a:lstStyle/>
          <a:p>
            <a:pPr algn="just"/>
            <a:r>
              <a:rPr lang="ru-RU" sz="2400" i="1" dirty="0" err="1"/>
              <a:t>Суперінфекція</a:t>
            </a:r>
            <a:r>
              <a:rPr lang="ru-RU" sz="2400" i="1" dirty="0"/>
              <a:t>. </a:t>
            </a:r>
            <a:r>
              <a:rPr lang="ru-RU" sz="2400" dirty="0" err="1"/>
              <a:t>Інфікування</a:t>
            </a:r>
            <a:r>
              <a:rPr lang="ru-RU" sz="2400" dirty="0"/>
              <a:t> хворого </a:t>
            </a:r>
            <a:r>
              <a:rPr lang="ru-RU" sz="2400" dirty="0" err="1"/>
              <a:t>організму</a:t>
            </a:r>
            <a:r>
              <a:rPr lang="ru-RU" sz="2400" dirty="0"/>
              <a:t> </a:t>
            </a:r>
            <a:r>
              <a:rPr lang="ru-RU" sz="2400" dirty="0" err="1"/>
              <a:t>тим</a:t>
            </a:r>
            <a:r>
              <a:rPr lang="ru-RU" sz="2400" dirty="0"/>
              <a:t> самим </a:t>
            </a:r>
            <a:r>
              <a:rPr lang="ru-RU" sz="2400" dirty="0" err="1"/>
              <a:t>збудником</a:t>
            </a:r>
            <a:r>
              <a:rPr lang="ru-RU" sz="2400" dirty="0"/>
              <a:t> </a:t>
            </a:r>
            <a:r>
              <a:rPr lang="ru-RU" sz="2400" dirty="0" err="1"/>
              <a:t>відбувається</a:t>
            </a:r>
            <a:r>
              <a:rPr lang="ru-RU" sz="2400" dirty="0"/>
              <a:t> </a:t>
            </a:r>
            <a:r>
              <a:rPr lang="ru-RU" sz="2400" dirty="0" err="1"/>
              <a:t>ще</a:t>
            </a:r>
            <a:r>
              <a:rPr lang="ru-RU" sz="2400" dirty="0"/>
              <a:t> до </a:t>
            </a:r>
            <a:r>
              <a:rPr lang="ru-RU" sz="2400" dirty="0" err="1"/>
              <a:t>його</a:t>
            </a:r>
            <a:r>
              <a:rPr lang="ru-RU" sz="2400" dirty="0"/>
              <a:t> </a:t>
            </a:r>
            <a:r>
              <a:rPr lang="ru-RU" sz="2400" dirty="0" err="1"/>
              <a:t>видужання</a:t>
            </a:r>
            <a:r>
              <a:rPr lang="ru-RU" sz="2400" dirty="0"/>
              <a:t> </a:t>
            </a:r>
            <a:r>
              <a:rPr lang="ru-RU" sz="2400" dirty="0" err="1"/>
              <a:t>від</a:t>
            </a:r>
            <a:r>
              <a:rPr lang="ru-RU" sz="2400" dirty="0"/>
              <a:t> </a:t>
            </a:r>
            <a:r>
              <a:rPr lang="ru-RU" sz="2400" dirty="0" err="1"/>
              <a:t>попереднього</a:t>
            </a:r>
            <a:r>
              <a:rPr lang="ru-RU" sz="2400" dirty="0"/>
              <a:t> </a:t>
            </a:r>
            <a:r>
              <a:rPr lang="ru-RU" sz="2400" dirty="0" err="1"/>
              <a:t>зараження</a:t>
            </a:r>
            <a:r>
              <a:rPr lang="ru-RU" sz="2400" dirty="0"/>
              <a:t>.</a:t>
            </a:r>
          </a:p>
          <a:p>
            <a:pPr algn="just"/>
            <a:r>
              <a:rPr lang="ru-RU" sz="2400" i="1" dirty="0" err="1"/>
              <a:t>Мікст-інфекція</a:t>
            </a:r>
            <a:r>
              <a:rPr lang="ru-RU" sz="2400" i="1" dirty="0"/>
              <a:t> (</a:t>
            </a:r>
            <a:r>
              <a:rPr lang="ru-RU" sz="2400" i="1" dirty="0" err="1"/>
              <a:t>змішана</a:t>
            </a:r>
            <a:r>
              <a:rPr lang="ru-RU" sz="2400" i="1" dirty="0"/>
              <a:t> </a:t>
            </a:r>
            <a:r>
              <a:rPr lang="ru-RU" sz="2400" i="1" dirty="0" err="1"/>
              <a:t>інфекція</a:t>
            </a:r>
            <a:r>
              <a:rPr lang="ru-RU" sz="2400" i="1" dirty="0"/>
              <a:t>). </a:t>
            </a:r>
            <a:r>
              <a:rPr lang="ru-RU" sz="2400" dirty="0" err="1"/>
              <a:t>Під</a:t>
            </a:r>
            <a:r>
              <a:rPr lang="ru-RU" sz="2400" dirty="0"/>
              <a:t> </a:t>
            </a:r>
            <a:r>
              <a:rPr lang="ru-RU" sz="2400" dirty="0" err="1"/>
              <a:t>цим</a:t>
            </a:r>
            <a:r>
              <a:rPr lang="ru-RU" sz="2400" dirty="0"/>
              <a:t> </a:t>
            </a:r>
            <a:r>
              <a:rPr lang="ru-RU" sz="2400" dirty="0" err="1"/>
              <a:t>терміном</a:t>
            </a:r>
            <a:r>
              <a:rPr lang="ru-RU" sz="2400" dirty="0"/>
              <a:t> </a:t>
            </a:r>
            <a:r>
              <a:rPr lang="ru-RU" sz="2400" dirty="0" err="1"/>
              <a:t>ро­зуміють</a:t>
            </a:r>
            <a:r>
              <a:rPr lang="ru-RU" sz="2400" dirty="0"/>
              <a:t> </a:t>
            </a:r>
            <a:r>
              <a:rPr lang="ru-RU" sz="2400" dirty="0" err="1"/>
              <a:t>одночасний</a:t>
            </a:r>
            <a:r>
              <a:rPr lang="ru-RU" sz="2400" dirty="0"/>
              <a:t> </a:t>
            </a:r>
            <a:r>
              <a:rPr lang="ru-RU" sz="2400" dirty="0" err="1"/>
              <a:t>розвиток</a:t>
            </a:r>
            <a:r>
              <a:rPr lang="ru-RU" sz="2400" dirty="0"/>
              <a:t> </a:t>
            </a:r>
            <a:r>
              <a:rPr lang="ru-RU" sz="2400" dirty="0" err="1"/>
              <a:t>принаймні</a:t>
            </a:r>
            <a:r>
              <a:rPr lang="ru-RU" sz="2400" dirty="0"/>
              <a:t> </a:t>
            </a:r>
            <a:r>
              <a:rPr lang="ru-RU" sz="2400" dirty="0" err="1"/>
              <a:t>двох</a:t>
            </a:r>
            <a:r>
              <a:rPr lang="ru-RU" sz="2400" dirty="0"/>
              <a:t> </a:t>
            </a:r>
            <a:r>
              <a:rPr lang="ru-RU" sz="2400" dirty="0" err="1"/>
              <a:t>інфекційних</a:t>
            </a:r>
            <a:r>
              <a:rPr lang="ru-RU" sz="2400" dirty="0"/>
              <a:t> </a:t>
            </a:r>
            <a:r>
              <a:rPr lang="ru-RU" sz="2400" dirty="0" err="1"/>
              <a:t>про­цесів</a:t>
            </a:r>
            <a:r>
              <a:rPr lang="ru-RU" sz="2400" dirty="0"/>
              <a:t>, </a:t>
            </a:r>
            <a:r>
              <a:rPr lang="ru-RU" sz="2400" dirty="0" err="1"/>
              <a:t>викликаних</a:t>
            </a:r>
            <a:r>
              <a:rPr lang="ru-RU" sz="2400" dirty="0"/>
              <a:t> </a:t>
            </a:r>
            <a:r>
              <a:rPr lang="ru-RU" sz="2400" dirty="0" err="1"/>
              <a:t>різними</a:t>
            </a:r>
            <a:r>
              <a:rPr lang="ru-RU" sz="2400" dirty="0"/>
              <a:t> </a:t>
            </a:r>
            <a:r>
              <a:rPr lang="ru-RU" sz="2400" dirty="0" err="1"/>
              <a:t>збудниками</a:t>
            </a:r>
            <a:r>
              <a:rPr lang="ru-RU" sz="2400" dirty="0"/>
              <a:t> (на </a:t>
            </a:r>
            <a:r>
              <a:rPr lang="ru-RU" sz="2400" dirty="0" err="1"/>
              <a:t>відміну</a:t>
            </a:r>
            <a:r>
              <a:rPr lang="ru-RU" sz="2400" dirty="0"/>
              <a:t> </a:t>
            </a:r>
            <a:r>
              <a:rPr lang="ru-RU" sz="2400" dirty="0" err="1"/>
              <a:t>від</a:t>
            </a:r>
            <a:r>
              <a:rPr lang="ru-RU" sz="2400" dirty="0"/>
              <a:t> </a:t>
            </a:r>
            <a:r>
              <a:rPr lang="ru-RU" sz="2400" i="1" dirty="0" err="1"/>
              <a:t>моноінфекцїі</a:t>
            </a:r>
            <a:r>
              <a:rPr lang="ru-RU" sz="2400" i="1" dirty="0" smtClean="0"/>
              <a: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348" y="3429000"/>
            <a:ext cx="4958916" cy="3305944"/>
          </a:xfrm>
          <a:prstGeom prst="rect">
            <a:avLst/>
          </a:prstGeom>
        </p:spPr>
      </p:pic>
    </p:spTree>
    <p:extLst>
      <p:ext uri="{BB962C8B-B14F-4D97-AF65-F5344CB8AC3E}">
        <p14:creationId xmlns:p14="http://schemas.microsoft.com/office/powerpoint/2010/main" val="2124519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4572000" cy="5632311"/>
          </a:xfrm>
          <a:prstGeom prst="rect">
            <a:avLst/>
          </a:prstGeom>
        </p:spPr>
        <p:txBody>
          <a:bodyPr>
            <a:spAutoFit/>
          </a:bodyPr>
          <a:lstStyle/>
          <a:p>
            <a:pPr algn="just"/>
            <a:r>
              <a:rPr lang="ru-RU" sz="2400" i="1" dirty="0" err="1"/>
              <a:t>Вторинна</a:t>
            </a:r>
            <a:r>
              <a:rPr lang="ru-RU" sz="2400" i="1" dirty="0"/>
              <a:t> </a:t>
            </a:r>
            <a:r>
              <a:rPr lang="ru-RU" sz="2400" i="1" dirty="0" err="1"/>
              <a:t>інфекція</a:t>
            </a:r>
            <a:r>
              <a:rPr lang="ru-RU" sz="2400" i="1" dirty="0"/>
              <a:t>. </a:t>
            </a:r>
            <a:r>
              <a:rPr lang="ru-RU" sz="2400" dirty="0"/>
              <a:t>У </a:t>
            </a:r>
            <a:r>
              <a:rPr lang="ru-RU" sz="2400" dirty="0" err="1"/>
              <a:t>випадку</a:t>
            </a:r>
            <a:r>
              <a:rPr lang="ru-RU" sz="2400" dirty="0"/>
              <a:t> </a:t>
            </a:r>
            <a:r>
              <a:rPr lang="ru-RU" sz="2400" dirty="0" err="1"/>
              <a:t>ослаблення</a:t>
            </a:r>
            <a:r>
              <a:rPr lang="ru-RU" sz="2400" dirty="0"/>
              <a:t> </a:t>
            </a:r>
            <a:r>
              <a:rPr lang="ru-RU" sz="2400" dirty="0" err="1"/>
              <a:t>імунітету</a:t>
            </a:r>
            <a:r>
              <a:rPr lang="ru-RU" sz="2400" dirty="0"/>
              <a:t> </a:t>
            </a:r>
            <a:r>
              <a:rPr lang="ru-RU" sz="2400" dirty="0" err="1"/>
              <a:t>орга­нізму</a:t>
            </a:r>
            <a:r>
              <a:rPr lang="ru-RU" sz="2400" dirty="0"/>
              <a:t> </a:t>
            </a:r>
            <a:r>
              <a:rPr lang="ru-RU" sz="2400" dirty="0" err="1"/>
              <a:t>первинним</a:t>
            </a:r>
            <a:r>
              <a:rPr lang="ru-RU" sz="2400" dirty="0"/>
              <a:t> </a:t>
            </a:r>
            <a:r>
              <a:rPr lang="ru-RU" sz="2400" dirty="0" err="1"/>
              <a:t>інфекційним</a:t>
            </a:r>
            <a:r>
              <a:rPr lang="ru-RU" sz="2400" dirty="0"/>
              <a:t> </a:t>
            </a:r>
            <a:r>
              <a:rPr lang="ru-RU" sz="2400" dirty="0" err="1"/>
              <a:t>захворюванням</a:t>
            </a:r>
            <a:r>
              <a:rPr lang="ru-RU" sz="2400" dirty="0"/>
              <a:t> </a:t>
            </a:r>
            <a:r>
              <a:rPr lang="ru-RU" sz="2400" dirty="0" err="1"/>
              <a:t>може</a:t>
            </a:r>
            <a:r>
              <a:rPr lang="ru-RU" sz="2400" dirty="0"/>
              <a:t> </a:t>
            </a:r>
            <a:r>
              <a:rPr lang="ru-RU" sz="2400" dirty="0" err="1"/>
              <a:t>розвинутися</a:t>
            </a:r>
            <a:r>
              <a:rPr lang="ru-RU" sz="2400" dirty="0"/>
              <a:t> хвороба, </a:t>
            </a:r>
            <a:r>
              <a:rPr lang="ru-RU" sz="2400" dirty="0" err="1"/>
              <a:t>викликана</a:t>
            </a:r>
            <a:r>
              <a:rPr lang="ru-RU" sz="2400" dirty="0"/>
              <a:t> </a:t>
            </a:r>
            <a:r>
              <a:rPr lang="ru-RU" sz="2400" dirty="0" err="1"/>
              <a:t>певним</a:t>
            </a:r>
            <a:r>
              <a:rPr lang="ru-RU" sz="2400" dirty="0"/>
              <a:t> </a:t>
            </a:r>
            <a:r>
              <a:rPr lang="ru-RU" sz="2400" dirty="0" err="1"/>
              <a:t>вторинним</a:t>
            </a:r>
            <a:r>
              <a:rPr lang="ru-RU" sz="2400" dirty="0"/>
              <a:t> </a:t>
            </a:r>
            <a:r>
              <a:rPr lang="ru-RU" sz="2400" dirty="0" err="1"/>
              <a:t>збудником</a:t>
            </a:r>
            <a:r>
              <a:rPr lang="ru-RU" sz="2400" dirty="0"/>
              <a:t> (</a:t>
            </a:r>
            <a:r>
              <a:rPr lang="ru-RU" sz="2400" dirty="0" err="1"/>
              <a:t>бактерії</a:t>
            </a:r>
            <a:r>
              <a:rPr lang="ru-RU" sz="2400" dirty="0"/>
              <a:t>, труси </a:t>
            </a:r>
            <a:r>
              <a:rPr lang="ru-RU" sz="2400" dirty="0" err="1"/>
              <a:t>або</a:t>
            </a:r>
            <a:r>
              <a:rPr lang="ru-RU" sz="2400" dirty="0"/>
              <a:t> </a:t>
            </a:r>
            <a:r>
              <a:rPr lang="ru-RU" sz="2400" dirty="0" err="1"/>
              <a:t>гриби</a:t>
            </a:r>
            <a:r>
              <a:rPr lang="ru-RU" sz="2400" dirty="0"/>
              <a:t>).</a:t>
            </a:r>
          </a:p>
          <a:p>
            <a:pPr algn="just"/>
            <a:r>
              <a:rPr lang="ru-RU" sz="2400" i="1" dirty="0" err="1"/>
              <a:t>Аутоінфекція</a:t>
            </a:r>
            <a:r>
              <a:rPr lang="ru-RU" sz="2400" i="1" dirty="0"/>
              <a:t> (</a:t>
            </a:r>
            <a:r>
              <a:rPr lang="ru-RU" sz="2400" i="1" dirty="0" err="1"/>
              <a:t>ендогенна</a:t>
            </a:r>
            <a:r>
              <a:rPr lang="ru-RU" sz="2400" i="1" dirty="0"/>
              <a:t> </a:t>
            </a:r>
            <a:r>
              <a:rPr lang="ru-RU" sz="2400" i="1" dirty="0" err="1"/>
              <a:t>інфекція</a:t>
            </a:r>
            <a:r>
              <a:rPr lang="ru-RU" sz="2400" i="1" dirty="0"/>
              <a:t>). </a:t>
            </a:r>
            <a:r>
              <a:rPr lang="ru-RU" sz="2400" dirty="0" err="1"/>
              <a:t>Подібний</a:t>
            </a:r>
            <a:r>
              <a:rPr lang="ru-RU" sz="2400" dirty="0"/>
              <a:t> </a:t>
            </a:r>
            <a:r>
              <a:rPr lang="ru-RU" sz="2400" dirty="0" err="1"/>
              <a:t>інфекційний</a:t>
            </a:r>
            <a:r>
              <a:rPr lang="ru-RU" sz="2400" dirty="0"/>
              <a:t> </a:t>
            </a:r>
            <a:r>
              <a:rPr lang="ru-RU" sz="2400" dirty="0" err="1"/>
              <a:t>процес</a:t>
            </a:r>
            <a:r>
              <a:rPr lang="ru-RU" sz="2400" dirty="0"/>
              <a:t> </a:t>
            </a:r>
            <a:r>
              <a:rPr lang="ru-RU" sz="2400" dirty="0" err="1"/>
              <a:t>розвивається</a:t>
            </a:r>
            <a:r>
              <a:rPr lang="ru-RU" sz="2400" dirty="0"/>
              <a:t> у </a:t>
            </a:r>
            <a:r>
              <a:rPr lang="ru-RU" sz="2400" dirty="0" err="1"/>
              <a:t>випадку</a:t>
            </a:r>
            <a:r>
              <a:rPr lang="ru-RU" sz="2400" dirty="0"/>
              <a:t> </a:t>
            </a:r>
            <a:r>
              <a:rPr lang="ru-RU" sz="2400" dirty="0" err="1"/>
              <a:t>самозараження</a:t>
            </a:r>
            <a:r>
              <a:rPr lang="ru-RU" sz="2400" dirty="0"/>
              <a:t> </a:t>
            </a:r>
            <a:r>
              <a:rPr lang="ru-RU" sz="2400" dirty="0" err="1"/>
              <a:t>організму</a:t>
            </a:r>
            <a:r>
              <a:rPr lang="ru-RU" sz="2400" dirty="0"/>
              <a:t>, </a:t>
            </a:r>
            <a:r>
              <a:rPr lang="ru-RU" sz="2400" dirty="0" err="1"/>
              <a:t>викли­каного</a:t>
            </a:r>
            <a:r>
              <a:rPr lang="ru-RU" sz="2400" dirty="0"/>
              <a:t> </a:t>
            </a:r>
            <a:r>
              <a:rPr lang="ru-RU" sz="2400" dirty="0" err="1"/>
              <a:t>особистою</a:t>
            </a:r>
            <a:r>
              <a:rPr lang="ru-RU" sz="2400" dirty="0"/>
              <a:t>, </a:t>
            </a:r>
            <a:r>
              <a:rPr lang="ru-RU" sz="2400" dirty="0" err="1"/>
              <a:t>переважно</a:t>
            </a:r>
            <a:r>
              <a:rPr lang="ru-RU" sz="2400" dirty="0"/>
              <a:t> </a:t>
            </a:r>
            <a:r>
              <a:rPr lang="ru-RU" sz="2400" dirty="0" err="1"/>
              <a:t>умовно</a:t>
            </a:r>
            <a:r>
              <a:rPr lang="ru-RU" sz="2400" dirty="0"/>
              <a:t>-патогенною, </a:t>
            </a:r>
            <a:r>
              <a:rPr lang="ru-RU" sz="2400" dirty="0" err="1"/>
              <a:t>мікрофлорою</a:t>
            </a:r>
            <a:r>
              <a:rPr lang="ru-RU" sz="2400" dirty="0"/>
              <a:t> </a:t>
            </a:r>
            <a:r>
              <a:rPr lang="ru-RU" sz="2400" dirty="0" err="1"/>
              <a:t>шкіри</a:t>
            </a:r>
            <a:r>
              <a:rPr lang="ru-RU" sz="2400" dirty="0"/>
              <a:t>, </a:t>
            </a:r>
            <a:r>
              <a:rPr lang="ru-RU" sz="2400" dirty="0" err="1"/>
              <a:t>слизових</a:t>
            </a:r>
            <a:r>
              <a:rPr lang="ru-RU" sz="2400" dirty="0"/>
              <a:t> </a:t>
            </a:r>
            <a:r>
              <a:rPr lang="ru-RU" sz="2400" dirty="0" err="1"/>
              <a:t>оболонок</a:t>
            </a:r>
            <a:r>
              <a:rPr lang="ru-RU" sz="2400" dirty="0"/>
              <a:t> </a:t>
            </a:r>
            <a:r>
              <a:rPr lang="ru-RU" sz="2400" dirty="0" err="1"/>
              <a:t>тощо</a:t>
            </a:r>
            <a:r>
              <a:rPr lang="ru-RU" sz="2400"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526" y="2852936"/>
            <a:ext cx="3557017" cy="3332953"/>
          </a:xfrm>
          <a:prstGeom prst="rect">
            <a:avLst/>
          </a:prstGeom>
        </p:spPr>
      </p:pic>
    </p:spTree>
    <p:extLst>
      <p:ext uri="{BB962C8B-B14F-4D97-AF65-F5344CB8AC3E}">
        <p14:creationId xmlns:p14="http://schemas.microsoft.com/office/powerpoint/2010/main" val="384279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08720"/>
            <a:ext cx="7560840" cy="5262979"/>
          </a:xfrm>
          <a:prstGeom prst="rect">
            <a:avLst/>
          </a:prstGeom>
        </p:spPr>
        <p:txBody>
          <a:bodyPr wrap="square">
            <a:spAutoFit/>
          </a:bodyPr>
          <a:lstStyle/>
          <a:p>
            <a:pPr algn="just"/>
            <a:r>
              <a:rPr lang="ru-RU" sz="2800" dirty="0" err="1"/>
              <a:t>Збудники</a:t>
            </a:r>
            <a:r>
              <a:rPr lang="ru-RU" sz="2800" dirty="0"/>
              <a:t> </a:t>
            </a:r>
            <a:r>
              <a:rPr lang="ru-RU" sz="2800" dirty="0" err="1"/>
              <a:t>інфекційних</a:t>
            </a:r>
            <a:r>
              <a:rPr lang="ru-RU" sz="2800" dirty="0"/>
              <a:t> хвороб </a:t>
            </a:r>
            <a:r>
              <a:rPr lang="ru-RU" sz="2800" dirty="0" err="1"/>
              <a:t>можуть</a:t>
            </a:r>
            <a:r>
              <a:rPr lang="ru-RU" sz="2800" dirty="0"/>
              <a:t> </a:t>
            </a:r>
            <a:r>
              <a:rPr lang="ru-RU" sz="2800" dirty="0" err="1"/>
              <a:t>потрапляти</a:t>
            </a:r>
            <a:r>
              <a:rPr lang="ru-RU" sz="2800" dirty="0"/>
              <a:t> до </a:t>
            </a:r>
            <a:r>
              <a:rPr lang="ru-RU" sz="2800" dirty="0" err="1"/>
              <a:t>органі­зму</a:t>
            </a:r>
            <a:r>
              <a:rPr lang="ru-RU" sz="2800" dirty="0"/>
              <a:t> </a:t>
            </a:r>
            <a:r>
              <a:rPr lang="ru-RU" sz="2800" dirty="0" err="1"/>
              <a:t>сприйнятливих</a:t>
            </a:r>
            <a:r>
              <a:rPr lang="ru-RU" sz="2800" dirty="0"/>
              <a:t> </a:t>
            </a:r>
            <a:r>
              <a:rPr lang="ru-RU" sz="2800" dirty="0" err="1"/>
              <a:t>тварин</a:t>
            </a:r>
            <a:r>
              <a:rPr lang="ru-RU" sz="2800" dirty="0"/>
              <a:t> </a:t>
            </a:r>
            <a:r>
              <a:rPr lang="ru-RU" sz="2800" dirty="0" err="1"/>
              <a:t>різними</a:t>
            </a:r>
            <a:r>
              <a:rPr lang="ru-RU" sz="2800" dirty="0"/>
              <a:t> шляхами: </a:t>
            </a:r>
            <a:endParaRPr lang="ru-RU" sz="2800" dirty="0" smtClean="0"/>
          </a:p>
          <a:p>
            <a:pPr marL="457200" indent="-457200" algn="just">
              <a:buFont typeface="Arial" panose="020B0604020202020204" pitchFamily="34" charset="0"/>
              <a:buChar char="•"/>
            </a:pPr>
            <a:r>
              <a:rPr lang="ru-RU" sz="2800" dirty="0" smtClean="0"/>
              <a:t>через </a:t>
            </a:r>
            <a:r>
              <a:rPr lang="ru-RU" sz="2800" dirty="0" err="1"/>
              <a:t>шкіру</a:t>
            </a:r>
            <a:r>
              <a:rPr lang="ru-RU" sz="2800" dirty="0"/>
              <a:t> й </a:t>
            </a:r>
            <a:r>
              <a:rPr lang="ru-RU" sz="2800" dirty="0" err="1"/>
              <a:t>сли­зові</a:t>
            </a:r>
            <a:r>
              <a:rPr lang="ru-RU" sz="2800" dirty="0"/>
              <a:t> </a:t>
            </a:r>
            <a:r>
              <a:rPr lang="ru-RU" sz="2800" dirty="0" err="1"/>
              <a:t>оболонки</a:t>
            </a:r>
            <a:r>
              <a:rPr lang="ru-RU" sz="2800" dirty="0"/>
              <a:t> травного каналу, </a:t>
            </a:r>
            <a:endParaRPr lang="ru-RU" sz="2800" dirty="0" smtClean="0"/>
          </a:p>
          <a:p>
            <a:pPr marL="457200" indent="-457200" algn="just">
              <a:buFont typeface="Arial" panose="020B0604020202020204" pitchFamily="34" charset="0"/>
              <a:buChar char="•"/>
            </a:pPr>
            <a:r>
              <a:rPr lang="ru-RU" sz="2800" dirty="0" err="1" smtClean="0"/>
              <a:t>дихальні</a:t>
            </a:r>
            <a:r>
              <a:rPr lang="ru-RU" sz="2800" dirty="0" smtClean="0"/>
              <a:t> </a:t>
            </a:r>
            <a:r>
              <a:rPr lang="ru-RU" sz="2800" dirty="0"/>
              <a:t>та </a:t>
            </a:r>
            <a:r>
              <a:rPr lang="ru-RU" sz="2800" dirty="0" err="1"/>
              <a:t>сечостатеві</a:t>
            </a:r>
            <a:r>
              <a:rPr lang="ru-RU" sz="2800" dirty="0"/>
              <a:t> шляхи, </a:t>
            </a:r>
            <a:endParaRPr lang="ru-RU" sz="2800" dirty="0" smtClean="0"/>
          </a:p>
          <a:p>
            <a:pPr marL="457200" indent="-457200" algn="just">
              <a:buFont typeface="Arial" panose="020B0604020202020204" pitchFamily="34" charset="0"/>
              <a:buChar char="•"/>
            </a:pPr>
            <a:r>
              <a:rPr lang="ru-RU" sz="2800" dirty="0" err="1" smtClean="0"/>
              <a:t>кон'юнктиву</a:t>
            </a:r>
            <a:r>
              <a:rPr lang="ru-RU" sz="2800" dirty="0" smtClean="0"/>
              <a:t> </a:t>
            </a:r>
            <a:r>
              <a:rPr lang="ru-RU" sz="2800" dirty="0"/>
              <a:t>ока. </a:t>
            </a:r>
          </a:p>
          <a:p>
            <a:pPr algn="just"/>
            <a:r>
              <a:rPr lang="ru-RU" sz="2800" dirty="0" err="1"/>
              <a:t>Інфекційний</a:t>
            </a:r>
            <a:r>
              <a:rPr lang="ru-RU" sz="2800" dirty="0"/>
              <a:t> </a:t>
            </a:r>
            <a:r>
              <a:rPr lang="ru-RU" sz="2800" dirty="0" err="1"/>
              <a:t>процес</a:t>
            </a:r>
            <a:r>
              <a:rPr lang="ru-RU" sz="2800" dirty="0"/>
              <a:t> </a:t>
            </a:r>
            <a:r>
              <a:rPr lang="ru-RU" sz="2800" dirty="0" err="1"/>
              <a:t>супроводжується</a:t>
            </a:r>
            <a:r>
              <a:rPr lang="ru-RU" sz="2800" dirty="0"/>
              <a:t> </a:t>
            </a:r>
            <a:r>
              <a:rPr lang="ru-RU" sz="2800" dirty="0" err="1"/>
              <a:t>отруєнням</a:t>
            </a:r>
            <a:r>
              <a:rPr lang="ru-RU" sz="2800" dirty="0"/>
              <a:t> </a:t>
            </a:r>
            <a:r>
              <a:rPr lang="ru-RU" sz="2800" dirty="0" err="1"/>
              <a:t>організму</a:t>
            </a:r>
            <a:r>
              <a:rPr lang="ru-RU" sz="2800" dirty="0"/>
              <a:t> (</a:t>
            </a:r>
            <a:r>
              <a:rPr lang="ru-RU" sz="2800" dirty="0" err="1"/>
              <a:t>інтоксикацією</a:t>
            </a:r>
            <a:r>
              <a:rPr lang="ru-RU" sz="2800" dirty="0"/>
              <a:t>) в першу </a:t>
            </a:r>
            <a:r>
              <a:rPr lang="ru-RU" sz="2800" dirty="0" err="1"/>
              <a:t>чергу</a:t>
            </a:r>
            <a:r>
              <a:rPr lang="ru-RU" sz="2800" dirty="0"/>
              <a:t> токсинами </a:t>
            </a:r>
            <a:r>
              <a:rPr lang="ru-RU" sz="2800" dirty="0" err="1"/>
              <a:t>збудників</a:t>
            </a:r>
            <a:r>
              <a:rPr lang="ru-RU" sz="2800" dirty="0"/>
              <a:t> </a:t>
            </a:r>
            <a:r>
              <a:rPr lang="ru-RU" sz="2800" dirty="0" err="1"/>
              <a:t>хвороби</a:t>
            </a:r>
            <a:r>
              <a:rPr lang="ru-RU" sz="2800" dirty="0"/>
              <a:t>: </a:t>
            </a:r>
            <a:r>
              <a:rPr lang="ru-RU" sz="2800" dirty="0" err="1"/>
              <a:t>екзотоксинами</a:t>
            </a:r>
            <a:r>
              <a:rPr lang="ru-RU" sz="2800" dirty="0"/>
              <a:t>, </a:t>
            </a:r>
            <a:r>
              <a:rPr lang="ru-RU" sz="2800" dirty="0" err="1"/>
              <a:t>ендотоксинами</a:t>
            </a:r>
            <a:r>
              <a:rPr lang="ru-RU" sz="2800" dirty="0"/>
              <a:t> та </a:t>
            </a:r>
            <a:r>
              <a:rPr lang="ru-RU" sz="2800" dirty="0" err="1"/>
              <a:t>бактерійними</a:t>
            </a:r>
            <a:r>
              <a:rPr lang="ru-RU" sz="2800" dirty="0"/>
              <a:t> </a:t>
            </a:r>
            <a:r>
              <a:rPr lang="ru-RU" sz="2800" dirty="0" err="1"/>
              <a:t>протеїнами</a:t>
            </a:r>
            <a:r>
              <a:rPr lang="ru-RU" sz="2800" dirty="0"/>
              <a:t>.</a:t>
            </a:r>
          </a:p>
        </p:txBody>
      </p:sp>
    </p:spTree>
    <p:extLst>
      <p:ext uri="{BB962C8B-B14F-4D97-AF65-F5344CB8AC3E}">
        <p14:creationId xmlns:p14="http://schemas.microsoft.com/office/powerpoint/2010/main" val="128395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332656"/>
            <a:ext cx="9036497" cy="6264696"/>
          </a:xfrm>
          <a:prstGeom prst="rect">
            <a:avLst/>
          </a:prstGeom>
        </p:spPr>
      </p:pic>
    </p:spTree>
    <p:extLst>
      <p:ext uri="{BB962C8B-B14F-4D97-AF65-F5344CB8AC3E}">
        <p14:creationId xmlns:p14="http://schemas.microsoft.com/office/powerpoint/2010/main" val="366449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908720"/>
            <a:ext cx="8856984" cy="3046988"/>
          </a:xfrm>
          <a:prstGeom prst="rect">
            <a:avLst/>
          </a:prstGeom>
        </p:spPr>
        <p:txBody>
          <a:bodyPr wrap="square">
            <a:spAutoFit/>
          </a:bodyPr>
          <a:lstStyle/>
          <a:p>
            <a:pPr algn="just"/>
            <a:r>
              <a:rPr lang="ru-RU" sz="2400" dirty="0"/>
              <a:t>Одним </a:t>
            </a:r>
            <a:r>
              <a:rPr lang="ru-RU" sz="2400" dirty="0" err="1"/>
              <a:t>із</a:t>
            </a:r>
            <a:r>
              <a:rPr lang="ru-RU" sz="2400" dirty="0"/>
              <a:t> </a:t>
            </a:r>
            <a:r>
              <a:rPr lang="ru-RU" sz="2400" dirty="0" err="1"/>
              <a:t>важливих</a:t>
            </a:r>
            <a:r>
              <a:rPr lang="ru-RU" sz="2400" dirty="0"/>
              <a:t> </a:t>
            </a:r>
            <a:r>
              <a:rPr lang="ru-RU" sz="2400" dirty="0" err="1"/>
              <a:t>факторів</a:t>
            </a:r>
            <a:r>
              <a:rPr lang="ru-RU" sz="2400" dirty="0"/>
              <a:t> </a:t>
            </a:r>
            <a:r>
              <a:rPr lang="ru-RU" sz="2400" dirty="0" err="1"/>
              <a:t>впливу</a:t>
            </a:r>
            <a:r>
              <a:rPr lang="ru-RU" sz="2400" dirty="0"/>
              <a:t> </a:t>
            </a:r>
            <a:r>
              <a:rPr lang="ru-RU" sz="2400" dirty="0" err="1"/>
              <a:t>мікробів</a:t>
            </a:r>
            <a:r>
              <a:rPr lang="ru-RU" sz="2400" dirty="0"/>
              <a:t> на </a:t>
            </a:r>
            <a:r>
              <a:rPr lang="ru-RU" sz="2400" dirty="0" err="1"/>
              <a:t>макроорга­нізм</a:t>
            </a:r>
            <a:r>
              <a:rPr lang="ru-RU" sz="2400" dirty="0"/>
              <a:t> є </a:t>
            </a:r>
            <a:r>
              <a:rPr lang="ru-RU" sz="2400" dirty="0" err="1"/>
              <a:t>здатність</a:t>
            </a:r>
            <a:r>
              <a:rPr lang="ru-RU" sz="2400" dirty="0"/>
              <a:t> </a:t>
            </a:r>
            <a:r>
              <a:rPr lang="ru-RU" sz="2400" dirty="0" err="1"/>
              <a:t>більшості</a:t>
            </a:r>
            <a:r>
              <a:rPr lang="ru-RU" sz="2400" dirty="0"/>
              <a:t> з них </a:t>
            </a:r>
            <a:r>
              <a:rPr lang="ru-RU" sz="2400" dirty="0" err="1"/>
              <a:t>швидко</a:t>
            </a:r>
            <a:r>
              <a:rPr lang="ru-RU" sz="2400" dirty="0"/>
              <a:t> </a:t>
            </a:r>
            <a:r>
              <a:rPr lang="ru-RU" sz="2400" dirty="0" err="1"/>
              <a:t>розмножуватися</a:t>
            </a:r>
            <a:r>
              <a:rPr lang="ru-RU" sz="2400" dirty="0"/>
              <a:t>. При </a:t>
            </a:r>
            <a:r>
              <a:rPr lang="ru-RU" sz="2400" dirty="0" err="1"/>
              <a:t>деяких</a:t>
            </a:r>
            <a:r>
              <a:rPr lang="ru-RU" sz="2400" dirty="0"/>
              <a:t> </a:t>
            </a:r>
            <a:r>
              <a:rPr lang="ru-RU" sz="2400" dirty="0" err="1"/>
              <a:t>інфекційних</a:t>
            </a:r>
            <a:r>
              <a:rPr lang="ru-RU" sz="2400" dirty="0"/>
              <a:t> </a:t>
            </a:r>
            <a:r>
              <a:rPr lang="ru-RU" sz="2400" dirty="0" err="1"/>
              <a:t>захворюваннях</a:t>
            </a:r>
            <a:r>
              <a:rPr lang="ru-RU" sz="2400" dirty="0"/>
              <a:t> </a:t>
            </a:r>
            <a:r>
              <a:rPr lang="ru-RU" sz="2400" dirty="0" err="1"/>
              <a:t>тварин</a:t>
            </a:r>
            <a:r>
              <a:rPr lang="ru-RU" sz="2400" dirty="0"/>
              <a:t> та </a:t>
            </a:r>
            <a:r>
              <a:rPr lang="ru-RU" sz="2400" dirty="0" err="1"/>
              <a:t>людини</a:t>
            </a:r>
            <a:r>
              <a:rPr lang="ru-RU" sz="2400" dirty="0"/>
              <a:t> кров не є </a:t>
            </a:r>
            <a:r>
              <a:rPr lang="ru-RU" sz="2400" dirty="0" err="1"/>
              <a:t>місцем</a:t>
            </a:r>
            <a:r>
              <a:rPr lang="ru-RU" sz="2400" dirty="0"/>
              <a:t> </a:t>
            </a:r>
            <a:r>
              <a:rPr lang="ru-RU" sz="2400" dirty="0" err="1"/>
              <a:t>розмноження</a:t>
            </a:r>
            <a:r>
              <a:rPr lang="ru-RU" sz="2400" dirty="0"/>
              <a:t> </a:t>
            </a:r>
            <a:r>
              <a:rPr lang="ru-RU" sz="2400" dirty="0" err="1"/>
              <a:t>мікробів</a:t>
            </a:r>
            <a:r>
              <a:rPr lang="ru-RU" sz="2400" dirty="0"/>
              <a:t>, але </a:t>
            </a:r>
            <a:r>
              <a:rPr lang="ru-RU" sz="2400" dirty="0" err="1"/>
              <a:t>завдяки</a:t>
            </a:r>
            <a:r>
              <a:rPr lang="ru-RU" sz="2400" dirty="0"/>
              <a:t> </a:t>
            </a:r>
            <a:r>
              <a:rPr lang="ru-RU" sz="2400" dirty="0" err="1"/>
              <a:t>їй</a:t>
            </a:r>
            <a:r>
              <a:rPr lang="ru-RU" sz="2400" dirty="0"/>
              <a:t> </a:t>
            </a:r>
            <a:r>
              <a:rPr lang="ru-RU" sz="2400" dirty="0" err="1"/>
              <a:t>збудники</a:t>
            </a:r>
            <a:r>
              <a:rPr lang="ru-RU" sz="2400" dirty="0"/>
              <a:t> </a:t>
            </a:r>
            <a:r>
              <a:rPr lang="ru-RU" sz="2400" dirty="0" err="1"/>
              <a:t>хвороби</a:t>
            </a:r>
            <a:r>
              <a:rPr lang="ru-RU" sz="2400" dirty="0"/>
              <a:t> з </a:t>
            </a:r>
            <a:r>
              <a:rPr lang="ru-RU" sz="2400" dirty="0" err="1"/>
              <a:t>місця</a:t>
            </a:r>
            <a:r>
              <a:rPr lang="ru-RU" sz="2400" dirty="0"/>
              <a:t> </a:t>
            </a:r>
            <a:r>
              <a:rPr lang="ru-RU" sz="2400" dirty="0" err="1"/>
              <a:t>первинної</a:t>
            </a:r>
            <a:r>
              <a:rPr lang="ru-RU" sz="2400" dirty="0"/>
              <a:t> </a:t>
            </a:r>
            <a:r>
              <a:rPr lang="ru-RU" sz="2400" dirty="0" err="1"/>
              <a:t>локалізації</a:t>
            </a:r>
            <a:r>
              <a:rPr lang="ru-RU" sz="2400" dirty="0"/>
              <a:t> </a:t>
            </a:r>
            <a:r>
              <a:rPr lang="ru-RU" sz="2400" dirty="0" err="1"/>
              <a:t>розносяться</a:t>
            </a:r>
            <a:r>
              <a:rPr lang="ru-RU" sz="2400" dirty="0"/>
              <a:t> </a:t>
            </a:r>
            <a:r>
              <a:rPr lang="ru-RU" sz="2400" dirty="0" err="1"/>
              <a:t>різними</a:t>
            </a:r>
            <a:r>
              <a:rPr lang="ru-RU" sz="2400" dirty="0"/>
              <a:t> органами. При </a:t>
            </a:r>
            <a:r>
              <a:rPr lang="ru-RU" sz="2400" dirty="0" err="1"/>
              <a:t>поширенні</a:t>
            </a:r>
            <a:r>
              <a:rPr lang="ru-RU" sz="2400" dirty="0"/>
              <a:t> </a:t>
            </a:r>
            <a:r>
              <a:rPr lang="ru-RU" sz="2400" dirty="0" err="1"/>
              <a:t>патогенних</a:t>
            </a:r>
            <a:r>
              <a:rPr lang="ru-RU" sz="2400" dirty="0"/>
              <a:t> </a:t>
            </a:r>
            <a:r>
              <a:rPr lang="ru-RU" sz="2400" dirty="0" err="1"/>
              <a:t>мікробів</a:t>
            </a:r>
            <a:r>
              <a:rPr lang="ru-RU" sz="2400" dirty="0"/>
              <a:t> </a:t>
            </a:r>
            <a:r>
              <a:rPr lang="ru-RU" sz="2400" dirty="0" err="1"/>
              <a:t>лімфатичними</a:t>
            </a:r>
            <a:r>
              <a:rPr lang="ru-RU" sz="2400" dirty="0"/>
              <a:t> та </a:t>
            </a:r>
            <a:r>
              <a:rPr lang="ru-RU" sz="2400" dirty="0" err="1"/>
              <a:t>кро­воносними</a:t>
            </a:r>
            <a:r>
              <a:rPr lang="ru-RU" sz="2400" dirty="0"/>
              <a:t> шляхами в </a:t>
            </a:r>
            <a:r>
              <a:rPr lang="ru-RU" sz="2400" dirty="0" err="1"/>
              <a:t>різних</a:t>
            </a:r>
            <a:r>
              <a:rPr lang="ru-RU" sz="2400" dirty="0"/>
              <a:t> органах і тканинах </a:t>
            </a:r>
            <a:r>
              <a:rPr lang="ru-RU" sz="2400" dirty="0" err="1"/>
              <a:t>можуть</a:t>
            </a:r>
            <a:r>
              <a:rPr lang="ru-RU" sz="2400" dirty="0"/>
              <a:t> </a:t>
            </a:r>
            <a:r>
              <a:rPr lang="ru-RU" sz="2400" dirty="0" err="1"/>
              <a:t>вини­кати</a:t>
            </a:r>
            <a:r>
              <a:rPr lang="ru-RU" sz="2400" dirty="0"/>
              <a:t> </a:t>
            </a:r>
            <a:r>
              <a:rPr lang="ru-RU" sz="2400" dirty="0" err="1"/>
              <a:t>окремі</a:t>
            </a:r>
            <a:r>
              <a:rPr lang="ru-RU" sz="2400" dirty="0"/>
              <a:t> </a:t>
            </a:r>
            <a:r>
              <a:rPr lang="ru-RU" sz="2400" dirty="0" err="1"/>
              <a:t>вторинні</a:t>
            </a:r>
            <a:r>
              <a:rPr lang="ru-RU" sz="2400" dirty="0"/>
              <a:t> </a:t>
            </a:r>
            <a:r>
              <a:rPr lang="ru-RU" sz="2400" dirty="0" err="1"/>
              <a:t>ураження</a:t>
            </a:r>
            <a:r>
              <a:rPr lang="ru-RU" sz="2400" dirty="0"/>
              <a:t>, </a:t>
            </a:r>
            <a:r>
              <a:rPr lang="ru-RU" sz="2400" dirty="0" err="1"/>
              <a:t>що</a:t>
            </a:r>
            <a:r>
              <a:rPr lang="ru-RU" sz="2400" dirty="0"/>
              <a:t> </a:t>
            </a:r>
            <a:r>
              <a:rPr lang="ru-RU" sz="2400" dirty="0" err="1"/>
              <a:t>мають</a:t>
            </a:r>
            <a:r>
              <a:rPr lang="ru-RU" sz="2400" dirty="0"/>
              <a:t> </a:t>
            </a:r>
            <a:r>
              <a:rPr lang="ru-RU" sz="2400" dirty="0" err="1"/>
              <a:t>назву</a:t>
            </a:r>
            <a:r>
              <a:rPr lang="ru-RU" sz="2400" dirty="0"/>
              <a:t> </a:t>
            </a:r>
            <a:r>
              <a:rPr lang="ru-RU" sz="2400" i="1" dirty="0" err="1"/>
              <a:t>метастазів</a:t>
            </a:r>
            <a:r>
              <a:rPr lang="ru-RU" sz="2400" i="1" dirty="0"/>
              <a:t>.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005064"/>
            <a:ext cx="5210944" cy="2626246"/>
          </a:xfrm>
          <a:prstGeom prst="rect">
            <a:avLst/>
          </a:prstGeom>
        </p:spPr>
      </p:pic>
    </p:spTree>
    <p:extLst>
      <p:ext uri="{BB962C8B-B14F-4D97-AF65-F5344CB8AC3E}">
        <p14:creationId xmlns:p14="http://schemas.microsoft.com/office/powerpoint/2010/main" val="135016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836712"/>
            <a:ext cx="8064896" cy="5262979"/>
          </a:xfrm>
          <a:prstGeom prst="rect">
            <a:avLst/>
          </a:prstGeom>
        </p:spPr>
        <p:txBody>
          <a:bodyPr wrap="square">
            <a:spAutoFit/>
          </a:bodyPr>
          <a:lstStyle/>
          <a:p>
            <a:pPr algn="just"/>
            <a:r>
              <a:rPr lang="ru-RU" sz="2800" dirty="0" err="1"/>
              <a:t>Розвиток</a:t>
            </a:r>
            <a:r>
              <a:rPr lang="ru-RU" sz="2800" dirty="0"/>
              <a:t> </a:t>
            </a:r>
            <a:r>
              <a:rPr lang="ru-RU" sz="2800" dirty="0" err="1"/>
              <a:t>інфекційної</a:t>
            </a:r>
            <a:r>
              <a:rPr lang="ru-RU" sz="2800" dirty="0"/>
              <a:t> </a:t>
            </a:r>
            <a:r>
              <a:rPr lang="ru-RU" sz="2800" dirty="0" err="1"/>
              <a:t>хвороби</a:t>
            </a:r>
            <a:r>
              <a:rPr lang="ru-RU" sz="2800" dirty="0"/>
              <a:t> </a:t>
            </a:r>
            <a:r>
              <a:rPr lang="ru-RU" sz="2800" dirty="0" err="1"/>
              <a:t>має</a:t>
            </a:r>
            <a:r>
              <a:rPr lang="ru-RU" sz="2800" dirty="0"/>
              <a:t> </a:t>
            </a:r>
            <a:r>
              <a:rPr lang="ru-RU" sz="2800" dirty="0" err="1"/>
              <a:t>певну</a:t>
            </a:r>
            <a:r>
              <a:rPr lang="ru-RU" sz="2800" dirty="0"/>
              <a:t> </a:t>
            </a:r>
            <a:r>
              <a:rPr lang="ru-RU" sz="2800" dirty="0" err="1"/>
              <a:t>циклічність</a:t>
            </a:r>
            <a:r>
              <a:rPr lang="ru-RU" sz="2800" dirty="0"/>
              <a:t>, </a:t>
            </a:r>
            <a:r>
              <a:rPr lang="ru-RU" sz="2800" dirty="0" err="1"/>
              <a:t>зміну</a:t>
            </a:r>
            <a:r>
              <a:rPr lang="ru-RU" sz="2800" dirty="0"/>
              <a:t> </a:t>
            </a:r>
            <a:r>
              <a:rPr lang="ru-RU" sz="2800" dirty="0" err="1"/>
              <a:t>періодів</a:t>
            </a:r>
            <a:r>
              <a:rPr lang="ru-RU" sz="2800" dirty="0"/>
              <a:t>. </a:t>
            </a:r>
            <a:r>
              <a:rPr lang="ru-RU" sz="2800" dirty="0" err="1"/>
              <a:t>Їх</a:t>
            </a:r>
            <a:r>
              <a:rPr lang="ru-RU" sz="2800" dirty="0"/>
              <a:t> </a:t>
            </a:r>
            <a:r>
              <a:rPr lang="ru-RU" sz="2800" dirty="0" err="1"/>
              <a:t>загальною</a:t>
            </a:r>
            <a:r>
              <a:rPr lang="ru-RU" sz="2800" dirty="0"/>
              <a:t> </a:t>
            </a:r>
            <a:r>
              <a:rPr lang="ru-RU" sz="2800" dirty="0" err="1"/>
              <a:t>властивістю</a:t>
            </a:r>
            <a:r>
              <a:rPr lang="ru-RU" sz="2800" dirty="0"/>
              <a:t> є </a:t>
            </a:r>
            <a:r>
              <a:rPr lang="ru-RU" sz="2800" dirty="0" err="1"/>
              <a:t>наявність</a:t>
            </a:r>
            <a:r>
              <a:rPr lang="ru-RU" sz="2800" dirty="0"/>
              <a:t> </a:t>
            </a:r>
            <a:r>
              <a:rPr lang="ru-RU" sz="2800" i="1" dirty="0" err="1"/>
              <a:t>інкубаційного</a:t>
            </a:r>
            <a:r>
              <a:rPr lang="ru-RU" sz="2800" i="1" dirty="0"/>
              <a:t> </a:t>
            </a:r>
            <a:r>
              <a:rPr lang="ru-RU" sz="2800" dirty="0"/>
              <a:t>(</a:t>
            </a:r>
            <a:r>
              <a:rPr lang="ru-RU" sz="2800" dirty="0" err="1"/>
              <a:t>прихованого</a:t>
            </a:r>
            <a:r>
              <a:rPr lang="ru-RU" sz="2800" dirty="0"/>
              <a:t>) </a:t>
            </a:r>
            <a:r>
              <a:rPr lang="ru-RU" sz="2800" dirty="0" err="1"/>
              <a:t>періоду</a:t>
            </a:r>
            <a:r>
              <a:rPr lang="ru-RU" sz="2800" dirty="0"/>
              <a:t>, </a:t>
            </a:r>
            <a:r>
              <a:rPr lang="ru-RU" sz="2800" dirty="0" err="1"/>
              <a:t>тобто</a:t>
            </a:r>
            <a:r>
              <a:rPr lang="ru-RU" sz="2800" dirty="0"/>
              <a:t> часу з моменту </a:t>
            </a:r>
            <a:r>
              <a:rPr lang="ru-RU" sz="2800" dirty="0" err="1"/>
              <a:t>проникнення</a:t>
            </a:r>
            <a:r>
              <a:rPr lang="ru-RU" sz="2800" dirty="0"/>
              <a:t> та </a:t>
            </a:r>
            <a:r>
              <a:rPr lang="ru-RU" sz="2800" dirty="0" err="1"/>
              <a:t>роз­множення</a:t>
            </a:r>
            <a:r>
              <a:rPr lang="ru-RU" sz="2800" dirty="0"/>
              <a:t> </a:t>
            </a:r>
            <a:r>
              <a:rPr lang="ru-RU" sz="2800" dirty="0" err="1"/>
              <a:t>збудника</a:t>
            </a:r>
            <a:r>
              <a:rPr lang="ru-RU" sz="2800" dirty="0"/>
              <a:t> в </a:t>
            </a:r>
            <a:r>
              <a:rPr lang="ru-RU" sz="2800" dirty="0" err="1"/>
              <a:t>організмі</a:t>
            </a:r>
            <a:r>
              <a:rPr lang="ru-RU" sz="2800" dirty="0"/>
              <a:t> до </a:t>
            </a:r>
            <a:r>
              <a:rPr lang="ru-RU" sz="2800" dirty="0" err="1"/>
              <a:t>прояву</a:t>
            </a:r>
            <a:r>
              <a:rPr lang="ru-RU" sz="2800" dirty="0"/>
              <a:t> </a:t>
            </a:r>
            <a:r>
              <a:rPr lang="ru-RU" sz="2800" dirty="0" err="1"/>
              <a:t>клінічних</a:t>
            </a:r>
            <a:r>
              <a:rPr lang="ru-RU" sz="2800" dirty="0"/>
              <a:t> </a:t>
            </a:r>
            <a:r>
              <a:rPr lang="ru-RU" sz="2800" dirty="0" err="1"/>
              <a:t>ознак</a:t>
            </a:r>
            <a:r>
              <a:rPr lang="ru-RU" sz="2800" dirty="0"/>
              <a:t> </a:t>
            </a:r>
            <a:r>
              <a:rPr lang="ru-RU" sz="2800" dirty="0" err="1"/>
              <a:t>хво­роби</a:t>
            </a:r>
            <a:r>
              <a:rPr lang="ru-RU" sz="2800" dirty="0"/>
              <a:t>. У </a:t>
            </a:r>
            <a:r>
              <a:rPr lang="ru-RU" sz="2800" dirty="0" err="1"/>
              <a:t>цей</a:t>
            </a:r>
            <a:r>
              <a:rPr lang="ru-RU" sz="2800" dirty="0"/>
              <a:t> </a:t>
            </a:r>
            <a:r>
              <a:rPr lang="ru-RU" sz="2800" dirty="0" err="1"/>
              <a:t>період</a:t>
            </a:r>
            <a:r>
              <a:rPr lang="ru-RU" sz="2800" dirty="0"/>
              <a:t> </a:t>
            </a:r>
            <a:r>
              <a:rPr lang="ru-RU" sz="2800" dirty="0" err="1"/>
              <a:t>відбувається</a:t>
            </a:r>
            <a:r>
              <a:rPr lang="ru-RU" sz="2800" dirty="0"/>
              <a:t> </a:t>
            </a:r>
            <a:r>
              <a:rPr lang="ru-RU" sz="2800" dirty="0" err="1"/>
              <a:t>активне</a:t>
            </a:r>
            <a:r>
              <a:rPr lang="ru-RU" sz="2800" dirty="0"/>
              <a:t> </a:t>
            </a:r>
            <a:r>
              <a:rPr lang="ru-RU" sz="2800" dirty="0" err="1"/>
              <a:t>розмноження</a:t>
            </a:r>
            <a:r>
              <a:rPr lang="ru-RU" sz="2800" dirty="0"/>
              <a:t> </a:t>
            </a:r>
            <a:r>
              <a:rPr lang="ru-RU" sz="2800" dirty="0" err="1"/>
              <a:t>збудника</a:t>
            </a:r>
            <a:r>
              <a:rPr lang="ru-RU" sz="2800" dirty="0"/>
              <a:t>, </a:t>
            </a:r>
            <a:r>
              <a:rPr lang="ru-RU" sz="2800" dirty="0" err="1"/>
              <a:t>що</a:t>
            </a:r>
            <a:r>
              <a:rPr lang="ru-RU" sz="2800" dirty="0"/>
              <a:t> </a:t>
            </a:r>
            <a:r>
              <a:rPr lang="ru-RU" sz="2800" dirty="0" err="1"/>
              <a:t>призводить</a:t>
            </a:r>
            <a:r>
              <a:rPr lang="ru-RU" sz="2800" dirty="0"/>
              <a:t> як до </a:t>
            </a:r>
            <a:r>
              <a:rPr lang="ru-RU" sz="2800" dirty="0" err="1"/>
              <a:t>його</a:t>
            </a:r>
            <a:r>
              <a:rPr lang="ru-RU" sz="2800" dirty="0"/>
              <a:t> </a:t>
            </a:r>
            <a:r>
              <a:rPr lang="ru-RU" sz="2800" dirty="0" err="1"/>
              <a:t>кількісного</a:t>
            </a:r>
            <a:r>
              <a:rPr lang="ru-RU" sz="2800" dirty="0"/>
              <a:t> </a:t>
            </a:r>
            <a:r>
              <a:rPr lang="ru-RU" sz="2800" dirty="0" err="1"/>
              <a:t>накопичення</a:t>
            </a:r>
            <a:r>
              <a:rPr lang="ru-RU" sz="2800" dirty="0"/>
              <a:t>, так і до </a:t>
            </a:r>
            <a:r>
              <a:rPr lang="ru-RU" sz="2800" dirty="0" err="1"/>
              <a:t>зро­стання</a:t>
            </a:r>
            <a:r>
              <a:rPr lang="ru-RU" sz="2800" dirty="0"/>
              <a:t> </a:t>
            </a:r>
            <a:r>
              <a:rPr lang="ru-RU" sz="2800" dirty="0" err="1"/>
              <a:t>кількості</a:t>
            </a:r>
            <a:r>
              <a:rPr lang="ru-RU" sz="2800" dirty="0"/>
              <a:t> </a:t>
            </a:r>
            <a:r>
              <a:rPr lang="ru-RU" sz="2800" dirty="0" err="1"/>
              <a:t>вироблених</a:t>
            </a:r>
            <a:r>
              <a:rPr lang="ru-RU" sz="2800" dirty="0"/>
              <a:t> ним </a:t>
            </a:r>
            <a:r>
              <a:rPr lang="ru-RU" sz="2800" dirty="0" err="1"/>
              <a:t>токсинів</a:t>
            </a:r>
            <a:r>
              <a:rPr lang="ru-RU" sz="2800" dirty="0"/>
              <a:t> до порогового </a:t>
            </a:r>
            <a:r>
              <a:rPr lang="ru-RU" sz="2800" dirty="0" err="1"/>
              <a:t>рівня</a:t>
            </a:r>
            <a:r>
              <a:rPr lang="ru-RU" sz="2800" dirty="0"/>
              <a:t>, </a:t>
            </a:r>
            <a:r>
              <a:rPr lang="ru-RU" sz="2800" dirty="0" err="1"/>
              <a:t>після</a:t>
            </a:r>
            <a:r>
              <a:rPr lang="ru-RU" sz="2800" dirty="0"/>
              <a:t> </a:t>
            </a:r>
            <a:r>
              <a:rPr lang="ru-RU" sz="2800" dirty="0" err="1"/>
              <a:t>досягнення</a:t>
            </a:r>
            <a:r>
              <a:rPr lang="ru-RU" sz="2800" dirty="0"/>
              <a:t> </a:t>
            </a:r>
            <a:r>
              <a:rPr lang="ru-RU" sz="2800" dirty="0" err="1"/>
              <a:t>якого</a:t>
            </a:r>
            <a:r>
              <a:rPr lang="ru-RU" sz="2800" dirty="0"/>
              <a:t> </a:t>
            </a:r>
            <a:r>
              <a:rPr lang="ru-RU" sz="2800" dirty="0" err="1"/>
              <a:t>організм</a:t>
            </a:r>
            <a:r>
              <a:rPr lang="ru-RU" sz="2800" dirty="0"/>
              <a:t> </a:t>
            </a:r>
            <a:r>
              <a:rPr lang="ru-RU" sz="2800" dirty="0" err="1"/>
              <a:t>хазяїна</a:t>
            </a:r>
            <a:r>
              <a:rPr lang="ru-RU" sz="2800" dirty="0"/>
              <a:t> </a:t>
            </a:r>
            <a:r>
              <a:rPr lang="ru-RU" sz="2800" dirty="0" err="1"/>
              <a:t>починає</a:t>
            </a:r>
            <a:r>
              <a:rPr lang="ru-RU" sz="2800" dirty="0"/>
              <a:t> </a:t>
            </a:r>
            <a:r>
              <a:rPr lang="ru-RU" sz="2800" dirty="0" err="1"/>
              <a:t>відповідати</a:t>
            </a:r>
            <a:r>
              <a:rPr lang="ru-RU" sz="2800" dirty="0"/>
              <a:t> </a:t>
            </a:r>
            <a:r>
              <a:rPr lang="ru-RU" sz="2800" dirty="0" err="1"/>
              <a:t>певними</a:t>
            </a:r>
            <a:r>
              <a:rPr lang="ru-RU" sz="2800" dirty="0"/>
              <a:t> </a:t>
            </a:r>
            <a:r>
              <a:rPr lang="ru-RU" sz="2800" dirty="0" err="1"/>
              <a:t>клінічними</a:t>
            </a:r>
            <a:r>
              <a:rPr lang="ru-RU" sz="2800" dirty="0"/>
              <a:t> </a:t>
            </a:r>
            <a:r>
              <a:rPr lang="ru-RU" sz="2800" dirty="0" err="1"/>
              <a:t>проявами</a:t>
            </a:r>
            <a:r>
              <a:rPr lang="ru-RU" dirty="0"/>
              <a:t>.</a:t>
            </a:r>
          </a:p>
        </p:txBody>
      </p:sp>
    </p:spTree>
    <p:extLst>
      <p:ext uri="{BB962C8B-B14F-4D97-AF65-F5344CB8AC3E}">
        <p14:creationId xmlns:p14="http://schemas.microsoft.com/office/powerpoint/2010/main" val="159439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476672"/>
            <a:ext cx="5768701" cy="6001643"/>
          </a:xfrm>
          <a:prstGeom prst="rect">
            <a:avLst/>
          </a:prstGeom>
        </p:spPr>
        <p:txBody>
          <a:bodyPr wrap="square">
            <a:spAutoFit/>
          </a:bodyPr>
          <a:lstStyle/>
          <a:p>
            <a:pPr algn="just"/>
            <a:r>
              <a:rPr lang="ru-RU" sz="2400" dirty="0" err="1"/>
              <a:t>Організм</a:t>
            </a:r>
            <a:r>
              <a:rPr lang="ru-RU" sz="2400" dirty="0"/>
              <a:t> не </a:t>
            </a:r>
            <a:r>
              <a:rPr lang="ru-RU" sz="2400" dirty="0" err="1"/>
              <a:t>залишається</a:t>
            </a:r>
            <a:r>
              <a:rPr lang="ru-RU" sz="2400" dirty="0"/>
              <a:t> </a:t>
            </a:r>
            <a:r>
              <a:rPr lang="ru-RU" sz="2400" dirty="0" err="1"/>
              <a:t>байдужим</a:t>
            </a:r>
            <a:r>
              <a:rPr lang="ru-RU" sz="2400" dirty="0"/>
              <a:t> до </a:t>
            </a:r>
            <a:r>
              <a:rPr lang="ru-RU" sz="2400" dirty="0" err="1"/>
              <a:t>збудника</a:t>
            </a:r>
            <a:r>
              <a:rPr lang="ru-RU" sz="2400" dirty="0"/>
              <a:t>, </a:t>
            </a:r>
            <a:r>
              <a:rPr lang="ru-RU" sz="2400" dirty="0" err="1"/>
              <a:t>який</a:t>
            </a:r>
            <a:r>
              <a:rPr lang="ru-RU" sz="2400" dirty="0"/>
              <a:t> </a:t>
            </a:r>
            <a:r>
              <a:rPr lang="ru-RU" sz="2400" dirty="0" err="1"/>
              <a:t>потра­пив</a:t>
            </a:r>
            <a:r>
              <a:rPr lang="ru-RU" sz="2400" dirty="0"/>
              <a:t> до </a:t>
            </a:r>
            <a:r>
              <a:rPr lang="ru-RU" sz="2400" dirty="0" err="1"/>
              <a:t>нього</a:t>
            </a:r>
            <a:r>
              <a:rPr lang="ru-RU" sz="2400" dirty="0"/>
              <a:t>. </a:t>
            </a:r>
            <a:r>
              <a:rPr lang="ru-RU" sz="2400" dirty="0" err="1"/>
              <a:t>Під</a:t>
            </a:r>
            <a:r>
              <a:rPr lang="ru-RU" sz="2400" dirty="0"/>
              <a:t> час </a:t>
            </a:r>
            <a:r>
              <a:rPr lang="ru-RU" sz="2400" dirty="0" err="1"/>
              <a:t>еволюції</a:t>
            </a:r>
            <a:r>
              <a:rPr lang="ru-RU" sz="2400" dirty="0"/>
              <a:t> </a:t>
            </a:r>
            <a:r>
              <a:rPr lang="ru-RU" sz="2400" dirty="0" err="1"/>
              <a:t>організм</a:t>
            </a:r>
            <a:r>
              <a:rPr lang="ru-RU" sz="2400" dirty="0"/>
              <a:t> </a:t>
            </a:r>
            <a:r>
              <a:rPr lang="ru-RU" sz="2400" dirty="0" err="1"/>
              <a:t>хазяїна</a:t>
            </a:r>
            <a:r>
              <a:rPr lang="ru-RU" sz="2400" dirty="0"/>
              <a:t> </a:t>
            </a:r>
            <a:r>
              <a:rPr lang="ru-RU" sz="2400" dirty="0" err="1"/>
              <a:t>виробив</a:t>
            </a:r>
            <a:r>
              <a:rPr lang="ru-RU" sz="2400" dirty="0"/>
              <a:t> </a:t>
            </a:r>
            <a:r>
              <a:rPr lang="ru-RU" sz="2400" dirty="0" err="1"/>
              <a:t>природ­ну</a:t>
            </a:r>
            <a:r>
              <a:rPr lang="ru-RU" sz="2400" dirty="0"/>
              <a:t> </a:t>
            </a:r>
            <a:r>
              <a:rPr lang="ru-RU" sz="2400" dirty="0" err="1"/>
              <a:t>резистентність</a:t>
            </a:r>
            <a:r>
              <a:rPr lang="ru-RU" sz="2400" dirty="0"/>
              <a:t> до </a:t>
            </a:r>
            <a:r>
              <a:rPr lang="ru-RU" sz="2400" dirty="0" err="1"/>
              <a:t>багатьох</a:t>
            </a:r>
            <a:r>
              <a:rPr lang="ru-RU" sz="2400" dirty="0"/>
              <a:t> </a:t>
            </a:r>
            <a:r>
              <a:rPr lang="ru-RU" sz="2400" dirty="0" err="1"/>
              <a:t>збудників</a:t>
            </a:r>
            <a:r>
              <a:rPr lang="ru-RU" sz="2400" dirty="0"/>
              <a:t> хвороб. Так, </a:t>
            </a:r>
            <a:r>
              <a:rPr lang="ru-RU" sz="2400" dirty="0" err="1"/>
              <a:t>природни­ми</a:t>
            </a:r>
            <a:r>
              <a:rPr lang="ru-RU" sz="2400" dirty="0"/>
              <a:t> </a:t>
            </a:r>
            <a:r>
              <a:rPr lang="ru-RU" sz="2400" dirty="0" err="1"/>
              <a:t>бар'єрами</a:t>
            </a:r>
            <a:r>
              <a:rPr lang="ru-RU" sz="2400" dirty="0"/>
              <a:t> </a:t>
            </a:r>
            <a:r>
              <a:rPr lang="ru-RU" sz="2400" dirty="0" err="1"/>
              <a:t>слід</a:t>
            </a:r>
            <a:r>
              <a:rPr lang="ru-RU" sz="2400" dirty="0"/>
              <a:t> </a:t>
            </a:r>
            <a:r>
              <a:rPr lang="ru-RU" sz="2400" dirty="0" err="1"/>
              <a:t>вважати</a:t>
            </a:r>
            <a:r>
              <a:rPr lang="ru-RU" sz="2400" dirty="0"/>
              <a:t> </a:t>
            </a:r>
            <a:r>
              <a:rPr lang="ru-RU" sz="2400" dirty="0" err="1"/>
              <a:t>шкіру</a:t>
            </a:r>
            <a:r>
              <a:rPr lang="ru-RU" sz="2400" dirty="0"/>
              <a:t> й </a:t>
            </a:r>
            <a:r>
              <a:rPr lang="ru-RU" sz="2400" dirty="0" err="1"/>
              <a:t>слизові</a:t>
            </a:r>
            <a:r>
              <a:rPr lang="ru-RU" sz="2400" dirty="0"/>
              <a:t> </a:t>
            </a:r>
            <a:r>
              <a:rPr lang="ru-RU" sz="2400" dirty="0" err="1"/>
              <a:t>оболонки</a:t>
            </a:r>
            <a:r>
              <a:rPr lang="ru-RU" sz="2400" dirty="0"/>
              <a:t>, </a:t>
            </a:r>
            <a:r>
              <a:rPr lang="ru-RU" sz="2400" dirty="0" err="1"/>
              <a:t>непроникні</a:t>
            </a:r>
            <a:r>
              <a:rPr lang="ru-RU" sz="2400" dirty="0"/>
              <a:t> для </a:t>
            </a:r>
            <a:r>
              <a:rPr lang="ru-RU" sz="2400" dirty="0" err="1"/>
              <a:t>багатьох</a:t>
            </a:r>
            <a:r>
              <a:rPr lang="ru-RU" sz="2400" dirty="0"/>
              <a:t> </a:t>
            </a:r>
            <a:r>
              <a:rPr lang="ru-RU" sz="2400" dirty="0" err="1"/>
              <a:t>збудників</a:t>
            </a:r>
            <a:r>
              <a:rPr lang="ru-RU" sz="2400" dirty="0"/>
              <a:t>; </a:t>
            </a:r>
            <a:r>
              <a:rPr lang="ru-RU" sz="2400" dirty="0" err="1"/>
              <a:t>бактерицидні</a:t>
            </a:r>
            <a:r>
              <a:rPr lang="ru-RU" sz="2400" dirty="0"/>
              <a:t> </a:t>
            </a:r>
            <a:r>
              <a:rPr lang="ru-RU" sz="2400" dirty="0" err="1"/>
              <a:t>властивості</a:t>
            </a:r>
            <a:r>
              <a:rPr lang="ru-RU" sz="2400" dirty="0"/>
              <a:t> </a:t>
            </a:r>
            <a:r>
              <a:rPr lang="ru-RU" sz="2400" dirty="0" err="1"/>
              <a:t>слизу</a:t>
            </a:r>
            <a:r>
              <a:rPr lang="ru-RU" sz="2400" dirty="0"/>
              <a:t>, </a:t>
            </a:r>
            <a:r>
              <a:rPr lang="ru-RU" sz="2400" dirty="0" err="1"/>
              <a:t>шлун­кового</a:t>
            </a:r>
            <a:r>
              <a:rPr lang="ru-RU" sz="2400" dirty="0"/>
              <a:t> соку, </a:t>
            </a:r>
            <a:r>
              <a:rPr lang="ru-RU" sz="2400" dirty="0" err="1"/>
              <a:t>жовчі</a:t>
            </a:r>
            <a:r>
              <a:rPr lang="ru-RU" sz="2400" dirty="0"/>
              <a:t>, </a:t>
            </a:r>
            <a:r>
              <a:rPr lang="ru-RU" sz="2400" dirty="0" err="1"/>
              <a:t>сліз</a:t>
            </a:r>
            <a:r>
              <a:rPr lang="ru-RU" sz="2400" dirty="0"/>
              <a:t>; </a:t>
            </a:r>
            <a:r>
              <a:rPr lang="ru-RU" sz="2400" dirty="0" err="1"/>
              <a:t>діяльність</a:t>
            </a:r>
            <a:r>
              <a:rPr lang="ru-RU" sz="2400" dirty="0"/>
              <a:t> </a:t>
            </a:r>
            <a:r>
              <a:rPr lang="ru-RU" sz="2400" dirty="0" err="1"/>
              <a:t>ретикулоендотеліальної</a:t>
            </a:r>
            <a:r>
              <a:rPr lang="ru-RU" sz="2400" dirty="0"/>
              <a:t> </a:t>
            </a:r>
            <a:r>
              <a:rPr lang="ru-RU" sz="2400" dirty="0" err="1"/>
              <a:t>си­стеми</a:t>
            </a:r>
            <a:r>
              <a:rPr lang="ru-RU" sz="2400" dirty="0"/>
              <a:t>, </a:t>
            </a:r>
            <a:r>
              <a:rPr lang="ru-RU" sz="2400" dirty="0" err="1"/>
              <a:t>лейкоцитів</a:t>
            </a:r>
            <a:r>
              <a:rPr lang="ru-RU" sz="2400" dirty="0"/>
              <a:t> </a:t>
            </a:r>
            <a:r>
              <a:rPr lang="ru-RU" sz="2400" dirty="0" err="1"/>
              <a:t>тощо</a:t>
            </a:r>
            <a:r>
              <a:rPr lang="ru-RU" sz="2400" dirty="0"/>
              <a:t>. </a:t>
            </a:r>
            <a:r>
              <a:rPr lang="ru-RU" sz="2400" dirty="0" err="1"/>
              <a:t>Крім</a:t>
            </a:r>
            <a:r>
              <a:rPr lang="ru-RU" sz="2400" dirty="0"/>
              <a:t> того, </a:t>
            </a:r>
            <a:r>
              <a:rPr lang="ru-RU" sz="2400" dirty="0" err="1"/>
              <a:t>організм</a:t>
            </a:r>
            <a:r>
              <a:rPr lang="ru-RU" sz="2400" dirty="0"/>
              <a:t> </a:t>
            </a:r>
            <a:r>
              <a:rPr lang="ru-RU" sz="2400" dirty="0" err="1"/>
              <a:t>реагує</a:t>
            </a:r>
            <a:r>
              <a:rPr lang="ru-RU" sz="2400" dirty="0"/>
              <a:t> </a:t>
            </a:r>
            <a:r>
              <a:rPr lang="ru-RU" sz="2400" dirty="0" err="1"/>
              <a:t>розвитком</a:t>
            </a:r>
            <a:r>
              <a:rPr lang="ru-RU" sz="2400" dirty="0"/>
              <a:t> </a:t>
            </a:r>
            <a:r>
              <a:rPr lang="ru-RU" sz="2400" dirty="0" err="1"/>
              <a:t>реакцій</a:t>
            </a:r>
            <a:r>
              <a:rPr lang="ru-RU" sz="2400" dirty="0"/>
              <a:t> </a:t>
            </a:r>
            <a:r>
              <a:rPr lang="ru-RU" sz="2400" dirty="0" err="1"/>
              <a:t>імунітету</a:t>
            </a:r>
            <a:r>
              <a:rPr lang="ru-RU" sz="2400" dirty="0"/>
              <a:t>: </a:t>
            </a:r>
            <a:r>
              <a:rPr lang="ru-RU" sz="2400" dirty="0" err="1"/>
              <a:t>виробленням</a:t>
            </a:r>
            <a:r>
              <a:rPr lang="ru-RU" sz="2400" dirty="0"/>
              <a:t> </a:t>
            </a:r>
            <a:r>
              <a:rPr lang="ru-RU" sz="2400" dirty="0" err="1"/>
              <a:t>антитіл</a:t>
            </a:r>
            <a:r>
              <a:rPr lang="ru-RU" sz="2400" dirty="0"/>
              <a:t>, фагоцитозом, </a:t>
            </a:r>
            <a:r>
              <a:rPr lang="ru-RU" sz="2400" dirty="0" err="1"/>
              <a:t>продуку­ванням</a:t>
            </a:r>
            <a:r>
              <a:rPr lang="ru-RU" sz="2400" dirty="0"/>
              <a:t> </a:t>
            </a:r>
            <a:r>
              <a:rPr lang="ru-RU" sz="2400" dirty="0" err="1"/>
              <a:t>антитоксинів</a:t>
            </a:r>
            <a:r>
              <a:rPr lang="ru-RU" sz="2400" dirty="0"/>
              <a:t>, </a:t>
            </a:r>
            <a:r>
              <a:rPr lang="ru-RU" sz="2400" dirty="0" err="1"/>
              <a:t>алергійними</a:t>
            </a:r>
            <a:r>
              <a:rPr lang="ru-RU" sz="2400" dirty="0"/>
              <a:t> </a:t>
            </a:r>
            <a:r>
              <a:rPr lang="ru-RU" sz="2400" dirty="0" err="1"/>
              <a:t>реакціями</a:t>
            </a:r>
            <a:r>
              <a:rPr lang="ru-RU" sz="2400" dirty="0"/>
              <a:t> та </a:t>
            </a:r>
            <a:r>
              <a:rPr lang="ru-RU" sz="2400" dirty="0" err="1"/>
              <a:t>іншими</a:t>
            </a:r>
            <a:r>
              <a:rPr lang="ru-RU" sz="2400" dirty="0"/>
              <a:t> </a:t>
            </a:r>
            <a:r>
              <a:rPr lang="ru-RU" sz="2400" dirty="0" err="1"/>
              <a:t>явища­ми</a:t>
            </a:r>
            <a:r>
              <a:rPr lang="ru-RU" sz="2400"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45" y="4309549"/>
            <a:ext cx="2571750" cy="1771650"/>
          </a:xfrm>
          <a:prstGeom prst="rect">
            <a:avLst/>
          </a:prstGeom>
        </p:spPr>
      </p:pic>
    </p:spTree>
    <p:extLst>
      <p:ext uri="{BB962C8B-B14F-4D97-AF65-F5344CB8AC3E}">
        <p14:creationId xmlns:p14="http://schemas.microsoft.com/office/powerpoint/2010/main" val="293122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Питання для розгляду</a:t>
            </a:r>
            <a:endParaRPr lang="ru-RU" dirty="0"/>
          </a:p>
        </p:txBody>
      </p:sp>
      <p:sp>
        <p:nvSpPr>
          <p:cNvPr id="3" name="Объект 2"/>
          <p:cNvSpPr>
            <a:spLocks noGrp="1"/>
          </p:cNvSpPr>
          <p:nvPr>
            <p:ph idx="1"/>
          </p:nvPr>
        </p:nvSpPr>
        <p:spPr>
          <a:xfrm>
            <a:off x="683568" y="2060848"/>
            <a:ext cx="8003232" cy="4065315"/>
          </a:xfrm>
        </p:spPr>
        <p:txBody>
          <a:bodyPr/>
          <a:lstStyle/>
          <a:p>
            <a:r>
              <a:rPr lang="ru-RU" dirty="0" err="1" smtClean="0"/>
              <a:t>Поняття</a:t>
            </a:r>
            <a:r>
              <a:rPr lang="ru-RU" dirty="0" smtClean="0"/>
              <a:t> </a:t>
            </a:r>
            <a:r>
              <a:rPr lang="ru-RU" dirty="0" err="1"/>
              <a:t>інфекції</a:t>
            </a:r>
            <a:r>
              <a:rPr lang="ru-RU" dirty="0"/>
              <a:t> та </a:t>
            </a:r>
            <a:r>
              <a:rPr lang="ru-RU" dirty="0" err="1"/>
              <a:t>її</a:t>
            </a:r>
            <a:r>
              <a:rPr lang="ru-RU" dirty="0"/>
              <a:t> </a:t>
            </a:r>
            <a:r>
              <a:rPr lang="ru-RU" dirty="0" err="1"/>
              <a:t>види</a:t>
            </a:r>
            <a:r>
              <a:rPr lang="ru-RU" dirty="0"/>
              <a:t>.</a:t>
            </a:r>
          </a:p>
          <a:p>
            <a:r>
              <a:rPr lang="ru-RU" dirty="0" err="1" smtClean="0"/>
              <a:t>Розвиток</a:t>
            </a:r>
            <a:r>
              <a:rPr lang="ru-RU" dirty="0" smtClean="0"/>
              <a:t> </a:t>
            </a:r>
            <a:r>
              <a:rPr lang="ru-RU" dirty="0" err="1"/>
              <a:t>інфекційної</a:t>
            </a:r>
            <a:r>
              <a:rPr lang="ru-RU" dirty="0"/>
              <a:t> </a:t>
            </a:r>
            <a:r>
              <a:rPr lang="ru-RU" dirty="0" err="1"/>
              <a:t>хвороби</a:t>
            </a:r>
            <a:r>
              <a:rPr lang="ru-RU" dirty="0"/>
              <a:t>.</a:t>
            </a:r>
          </a:p>
          <a:p>
            <a:r>
              <a:rPr lang="ru-RU" dirty="0" err="1" smtClean="0"/>
              <a:t>Поняття</a:t>
            </a:r>
            <a:r>
              <a:rPr lang="ru-RU" dirty="0" smtClean="0"/>
              <a:t> </a:t>
            </a:r>
            <a:r>
              <a:rPr lang="ru-RU" dirty="0"/>
              <a:t>про </a:t>
            </a:r>
            <a:r>
              <a:rPr lang="ru-RU" dirty="0" err="1"/>
              <a:t>інвазію</a:t>
            </a:r>
            <a:endParaRPr lang="ru-RU" dirty="0"/>
          </a:p>
          <a:p>
            <a:endParaRPr lang="ru-RU" dirty="0"/>
          </a:p>
        </p:txBody>
      </p:sp>
    </p:spTree>
    <p:extLst>
      <p:ext uri="{BB962C8B-B14F-4D97-AF65-F5344CB8AC3E}">
        <p14:creationId xmlns:p14="http://schemas.microsoft.com/office/powerpoint/2010/main" val="372280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5094312" cy="5632311"/>
          </a:xfrm>
          <a:prstGeom prst="rect">
            <a:avLst/>
          </a:prstGeom>
        </p:spPr>
        <p:txBody>
          <a:bodyPr wrap="square">
            <a:spAutoFit/>
          </a:bodyPr>
          <a:lstStyle/>
          <a:p>
            <a:pPr algn="just"/>
            <a:r>
              <a:rPr lang="ru-RU" sz="2400" dirty="0" err="1"/>
              <a:t>Іноді</a:t>
            </a:r>
            <a:r>
              <a:rPr lang="ru-RU" sz="2400" dirty="0"/>
              <a:t> </a:t>
            </a:r>
            <a:r>
              <a:rPr lang="ru-RU" sz="2400" dirty="0" err="1"/>
              <a:t>розмноження</a:t>
            </a:r>
            <a:r>
              <a:rPr lang="ru-RU" sz="2400" dirty="0"/>
              <a:t> </a:t>
            </a:r>
            <a:r>
              <a:rPr lang="ru-RU" sz="2400" dirty="0" err="1"/>
              <a:t>патогенних</a:t>
            </a:r>
            <a:r>
              <a:rPr lang="ru-RU" sz="2400" dirty="0"/>
              <a:t> </a:t>
            </a:r>
            <a:r>
              <a:rPr lang="ru-RU" sz="2400" dirty="0" err="1"/>
              <a:t>мікробів</a:t>
            </a:r>
            <a:r>
              <a:rPr lang="ru-RU" sz="2400" dirty="0"/>
              <a:t> </a:t>
            </a:r>
            <a:r>
              <a:rPr lang="ru-RU" sz="2400" dirty="0" err="1"/>
              <a:t>відбувається</a:t>
            </a:r>
            <a:r>
              <a:rPr lang="ru-RU" sz="2400" dirty="0"/>
              <a:t> не </a:t>
            </a:r>
            <a:r>
              <a:rPr lang="ru-RU" sz="2400" dirty="0" err="1"/>
              <a:t>від­разу</a:t>
            </a:r>
            <a:r>
              <a:rPr lang="ru-RU" sz="2400" dirty="0"/>
              <a:t> </a:t>
            </a:r>
            <a:r>
              <a:rPr lang="ru-RU" sz="2400" dirty="0" err="1"/>
              <a:t>після</a:t>
            </a:r>
            <a:r>
              <a:rPr lang="ru-RU" sz="2400" dirty="0"/>
              <a:t> </a:t>
            </a:r>
            <a:r>
              <a:rPr lang="ru-RU" sz="2400" dirty="0" err="1"/>
              <a:t>проникнення</a:t>
            </a:r>
            <a:r>
              <a:rPr lang="ru-RU" sz="2400" dirty="0"/>
              <a:t> в </a:t>
            </a:r>
            <a:r>
              <a:rPr lang="ru-RU" sz="2400" dirty="0" err="1"/>
              <a:t>організм</a:t>
            </a:r>
            <a:r>
              <a:rPr lang="ru-RU" sz="2400" dirty="0"/>
              <a:t>, а </a:t>
            </a:r>
            <a:r>
              <a:rPr lang="ru-RU" sz="2400" dirty="0" err="1"/>
              <a:t>лише</a:t>
            </a:r>
            <a:r>
              <a:rPr lang="ru-RU" sz="2400" dirty="0"/>
              <a:t> через </a:t>
            </a:r>
            <a:r>
              <a:rPr lang="ru-RU" sz="2400" dirty="0" err="1"/>
              <a:t>деякий</a:t>
            </a:r>
            <a:r>
              <a:rPr lang="ru-RU" sz="2400" dirty="0"/>
              <a:t> час: </a:t>
            </a:r>
            <a:r>
              <a:rPr lang="ru-RU" sz="2400" dirty="0" err="1"/>
              <a:t>під</a:t>
            </a:r>
            <a:r>
              <a:rPr lang="ru-RU" sz="2400" dirty="0"/>
              <a:t> </a:t>
            </a:r>
            <a:r>
              <a:rPr lang="ru-RU" sz="2400" dirty="0" err="1"/>
              <a:t>впливом</a:t>
            </a:r>
            <a:r>
              <a:rPr lang="ru-RU" sz="2400" dirty="0"/>
              <a:t> будь-</a:t>
            </a:r>
            <a:r>
              <a:rPr lang="ru-RU" sz="2400" dirty="0" err="1"/>
              <a:t>якого</a:t>
            </a:r>
            <a:r>
              <a:rPr lang="ru-RU" sz="2400" dirty="0"/>
              <a:t> </a:t>
            </a:r>
            <a:r>
              <a:rPr lang="ru-RU" sz="2400" dirty="0" err="1"/>
              <a:t>стрес</a:t>
            </a:r>
            <a:r>
              <a:rPr lang="ru-RU" sz="2400" dirty="0"/>
              <a:t>-фактора, </a:t>
            </a:r>
            <a:r>
              <a:rPr lang="ru-RU" sz="2400" dirty="0" err="1"/>
              <a:t>що</a:t>
            </a:r>
            <a:r>
              <a:rPr lang="ru-RU" sz="2400" dirty="0"/>
              <a:t> </a:t>
            </a:r>
            <a:r>
              <a:rPr lang="ru-RU" sz="2400" dirty="0" err="1"/>
              <a:t>знижує</a:t>
            </a:r>
            <a:r>
              <a:rPr lang="ru-RU" sz="2400" dirty="0"/>
              <a:t> </a:t>
            </a:r>
            <a:r>
              <a:rPr lang="ru-RU" sz="2400" dirty="0" err="1"/>
              <a:t>резистентність</a:t>
            </a:r>
            <a:r>
              <a:rPr lang="ru-RU" sz="2400" dirty="0"/>
              <a:t> </a:t>
            </a:r>
            <a:r>
              <a:rPr lang="ru-RU" sz="2400" dirty="0" err="1"/>
              <a:t>ор­ганізму</a:t>
            </a:r>
            <a:r>
              <a:rPr lang="ru-RU" sz="2400" dirty="0"/>
              <a:t>, </a:t>
            </a:r>
            <a:r>
              <a:rPr lang="ru-RU" sz="2400" dirty="0" err="1"/>
              <a:t>збудник</a:t>
            </a:r>
            <a:r>
              <a:rPr lang="ru-RU" sz="2400" dirty="0"/>
              <a:t> </a:t>
            </a:r>
            <a:r>
              <a:rPr lang="ru-RU" sz="2400" dirty="0" err="1"/>
              <a:t>починає</a:t>
            </a:r>
            <a:r>
              <a:rPr lang="ru-RU" sz="2400" dirty="0"/>
              <a:t> </a:t>
            </a:r>
            <a:r>
              <a:rPr lang="ru-RU" sz="2400" dirty="0" err="1"/>
              <a:t>розмножуватись</a:t>
            </a:r>
            <a:r>
              <a:rPr lang="ru-RU" sz="2400" dirty="0"/>
              <a:t> і </a:t>
            </a:r>
            <a:r>
              <a:rPr lang="ru-RU" sz="2400" dirty="0" err="1"/>
              <a:t>виробляти</a:t>
            </a:r>
            <a:r>
              <a:rPr lang="ru-RU" sz="2400" dirty="0"/>
              <a:t> </a:t>
            </a:r>
            <a:r>
              <a:rPr lang="ru-RU" sz="2400" dirty="0" err="1"/>
              <a:t>токсини</a:t>
            </a:r>
            <a:r>
              <a:rPr lang="ru-RU" sz="2400" dirty="0"/>
              <a:t>. Таким чином, в </a:t>
            </a:r>
            <a:r>
              <a:rPr lang="ru-RU" sz="2400" dirty="0" err="1"/>
              <a:t>інкубаційному</a:t>
            </a:r>
            <a:r>
              <a:rPr lang="ru-RU" sz="2400" dirty="0"/>
              <a:t> </a:t>
            </a:r>
            <a:r>
              <a:rPr lang="ru-RU" sz="2400" dirty="0" err="1"/>
              <a:t>періоді</a:t>
            </a:r>
            <a:r>
              <a:rPr lang="ru-RU" sz="2400" dirty="0"/>
              <a:t> </a:t>
            </a:r>
            <a:r>
              <a:rPr lang="ru-RU" sz="2400" dirty="0" err="1"/>
              <a:t>можна</a:t>
            </a:r>
            <a:r>
              <a:rPr lang="ru-RU" sz="2400" dirty="0"/>
              <a:t> </a:t>
            </a:r>
            <a:r>
              <a:rPr lang="ru-RU" sz="2400" dirty="0" err="1"/>
              <a:t>розрізняти</a:t>
            </a:r>
            <a:r>
              <a:rPr lang="ru-RU" sz="2400" dirty="0"/>
              <a:t> </a:t>
            </a:r>
            <a:r>
              <a:rPr lang="ru-RU" sz="2400" dirty="0" err="1"/>
              <a:t>дві</a:t>
            </a:r>
            <a:r>
              <a:rPr lang="ru-RU" sz="2400" dirty="0"/>
              <a:t> </a:t>
            </a:r>
            <a:r>
              <a:rPr lang="ru-RU" sz="2400" dirty="0" err="1"/>
              <a:t>стадії</a:t>
            </a:r>
            <a:r>
              <a:rPr lang="ru-RU" sz="2400" dirty="0"/>
              <a:t>:</a:t>
            </a:r>
          </a:p>
          <a:p>
            <a:pPr marL="342900" lvl="0" indent="-342900" algn="just">
              <a:buFont typeface="Arial" panose="020B0604020202020204" pitchFamily="34" charset="0"/>
              <a:buChar char="•"/>
            </a:pPr>
            <a:r>
              <a:rPr lang="ru-RU" sz="2400" dirty="0"/>
              <a:t>з часу </a:t>
            </a:r>
            <a:r>
              <a:rPr lang="ru-RU" sz="2400" dirty="0" err="1"/>
              <a:t>проникнення</a:t>
            </a:r>
            <a:r>
              <a:rPr lang="ru-RU" sz="2400" dirty="0"/>
              <a:t> до початку </a:t>
            </a:r>
            <a:r>
              <a:rPr lang="ru-RU" sz="2400" dirty="0" err="1"/>
              <a:t>розмноження</a:t>
            </a:r>
            <a:r>
              <a:rPr lang="ru-RU" sz="2400" dirty="0"/>
              <a:t> </a:t>
            </a:r>
            <a:r>
              <a:rPr lang="ru-RU" sz="2400" dirty="0" err="1"/>
              <a:t>збудника</a:t>
            </a:r>
            <a:r>
              <a:rPr lang="ru-RU" sz="2400" dirty="0"/>
              <a:t>;</a:t>
            </a:r>
          </a:p>
          <a:p>
            <a:pPr marL="342900" lvl="0" indent="-342900" algn="just">
              <a:buFont typeface="Arial" panose="020B0604020202020204" pitchFamily="34" charset="0"/>
              <a:buChar char="•"/>
            </a:pPr>
            <a:r>
              <a:rPr lang="ru-RU" sz="2400" dirty="0" err="1"/>
              <a:t>від</a:t>
            </a:r>
            <a:r>
              <a:rPr lang="ru-RU" sz="2400" dirty="0"/>
              <a:t> початку </a:t>
            </a:r>
            <a:r>
              <a:rPr lang="ru-RU" sz="2400" dirty="0" err="1"/>
              <a:t>розмноження</a:t>
            </a:r>
            <a:r>
              <a:rPr lang="ru-RU" sz="2400" dirty="0"/>
              <a:t> до </a:t>
            </a:r>
            <a:r>
              <a:rPr lang="ru-RU" sz="2400" dirty="0" err="1"/>
              <a:t>прояву</a:t>
            </a:r>
            <a:r>
              <a:rPr lang="ru-RU" sz="2400" dirty="0"/>
              <a:t> </a:t>
            </a:r>
            <a:r>
              <a:rPr lang="ru-RU" sz="2400" dirty="0" err="1"/>
              <a:t>клінічних</a:t>
            </a:r>
            <a:r>
              <a:rPr lang="ru-RU" sz="2400" dirty="0"/>
              <a:t> </a:t>
            </a:r>
            <a:r>
              <a:rPr lang="ru-RU" sz="2400" dirty="0" err="1"/>
              <a:t>ознак</a:t>
            </a:r>
            <a:r>
              <a:rPr lang="ru-RU" sz="2400" dirty="0"/>
              <a:t> </a:t>
            </a:r>
            <a:r>
              <a:rPr lang="ru-RU" sz="2400" dirty="0" err="1"/>
              <a:t>відповідної</a:t>
            </a:r>
            <a:r>
              <a:rPr lang="ru-RU" sz="2400" dirty="0"/>
              <a:t> </a:t>
            </a:r>
            <a:r>
              <a:rPr lang="ru-RU" sz="2400" dirty="0" err="1"/>
              <a:t>хвороби</a:t>
            </a:r>
            <a:r>
              <a:rPr lang="ru-RU" sz="2400"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307" y="1628800"/>
            <a:ext cx="2665174" cy="2880320"/>
          </a:xfrm>
          <a:prstGeom prst="rect">
            <a:avLst/>
          </a:prstGeom>
        </p:spPr>
      </p:pic>
    </p:spTree>
    <p:extLst>
      <p:ext uri="{BB962C8B-B14F-4D97-AF65-F5344CB8AC3E}">
        <p14:creationId xmlns:p14="http://schemas.microsoft.com/office/powerpoint/2010/main" val="258283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1700808"/>
            <a:ext cx="4608512" cy="4524315"/>
          </a:xfrm>
          <a:prstGeom prst="rect">
            <a:avLst/>
          </a:prstGeom>
        </p:spPr>
        <p:txBody>
          <a:bodyPr wrap="square">
            <a:spAutoFit/>
          </a:bodyPr>
          <a:lstStyle/>
          <a:p>
            <a:pPr algn="just"/>
            <a:r>
              <a:rPr lang="ru-RU" sz="2400" dirty="0" err="1"/>
              <a:t>Інкубаційний</a:t>
            </a:r>
            <a:r>
              <a:rPr lang="ru-RU" sz="2400" dirty="0"/>
              <a:t> </a:t>
            </a:r>
            <a:r>
              <a:rPr lang="ru-RU" sz="2400" dirty="0" err="1"/>
              <a:t>період</a:t>
            </a:r>
            <a:r>
              <a:rPr lang="ru-RU" sz="2400" dirty="0"/>
              <a:t> </a:t>
            </a:r>
            <a:r>
              <a:rPr lang="ru-RU" sz="2400" dirty="0" err="1"/>
              <a:t>непомітно</a:t>
            </a:r>
            <a:r>
              <a:rPr lang="ru-RU" sz="2400" dirty="0"/>
              <a:t> переходить у </a:t>
            </a:r>
            <a:r>
              <a:rPr lang="ru-RU" sz="2400" i="1" dirty="0" err="1"/>
              <a:t>продромальний</a:t>
            </a:r>
            <a:r>
              <a:rPr lang="ru-RU" sz="2400" i="1" dirty="0"/>
              <a:t>, </a:t>
            </a:r>
            <a:r>
              <a:rPr lang="ru-RU" sz="2400" dirty="0" err="1"/>
              <a:t>що</a:t>
            </a:r>
            <a:r>
              <a:rPr lang="ru-RU" sz="2400" dirty="0"/>
              <a:t> </a:t>
            </a:r>
            <a:r>
              <a:rPr lang="ru-RU" sz="2400" dirty="0" err="1"/>
              <a:t>характеризується</a:t>
            </a:r>
            <a:r>
              <a:rPr lang="ru-RU" sz="2400" dirty="0"/>
              <a:t> </a:t>
            </a:r>
            <a:r>
              <a:rPr lang="ru-RU" sz="2400" dirty="0" err="1"/>
              <a:t>появою</a:t>
            </a:r>
            <a:r>
              <a:rPr lang="ru-RU" sz="2400" dirty="0"/>
              <a:t> </a:t>
            </a:r>
            <a:r>
              <a:rPr lang="ru-RU" sz="2400" dirty="0" err="1"/>
              <a:t>неспецифічних</a:t>
            </a:r>
            <a:r>
              <a:rPr lang="ru-RU" sz="2400" dirty="0"/>
              <a:t> </a:t>
            </a:r>
            <a:r>
              <a:rPr lang="ru-RU" sz="2400" dirty="0" err="1"/>
              <a:t>клінічних</a:t>
            </a:r>
            <a:r>
              <a:rPr lang="ru-RU" sz="2400" dirty="0"/>
              <a:t> </a:t>
            </a:r>
            <a:r>
              <a:rPr lang="ru-RU" sz="2400" dirty="0" err="1"/>
              <a:t>ознак</a:t>
            </a:r>
            <a:r>
              <a:rPr lang="ru-RU" sz="2400" dirty="0"/>
              <a:t> - </a:t>
            </a:r>
            <a:r>
              <a:rPr lang="ru-RU" sz="2400" dirty="0" err="1"/>
              <a:t>пригнічення</a:t>
            </a:r>
            <a:r>
              <a:rPr lang="ru-RU" sz="2400" dirty="0"/>
              <a:t>, </a:t>
            </a:r>
            <a:r>
              <a:rPr lang="ru-RU" sz="2400" dirty="0" err="1"/>
              <a:t>зменшення</a:t>
            </a:r>
            <a:r>
              <a:rPr lang="ru-RU" sz="2400" dirty="0"/>
              <a:t> </a:t>
            </a:r>
            <a:r>
              <a:rPr lang="ru-RU" sz="2400" dirty="0" err="1"/>
              <a:t>апетиту</a:t>
            </a:r>
            <a:r>
              <a:rPr lang="ru-RU" sz="2400" dirty="0"/>
              <a:t>, </a:t>
            </a:r>
            <a:r>
              <a:rPr lang="ru-RU" sz="2400" dirty="0" err="1"/>
              <a:t>підвищення</a:t>
            </a:r>
            <a:r>
              <a:rPr lang="ru-RU" sz="2400" dirty="0"/>
              <a:t> </a:t>
            </a:r>
            <a:r>
              <a:rPr lang="ru-RU" sz="2400" dirty="0" err="1"/>
              <a:t>температури</a:t>
            </a:r>
            <a:r>
              <a:rPr lang="ru-RU" sz="2400" dirty="0"/>
              <a:t>, </a:t>
            </a:r>
            <a:r>
              <a:rPr lang="ru-RU" sz="2400" dirty="0" err="1"/>
              <a:t>тоб­то</a:t>
            </a:r>
            <a:r>
              <a:rPr lang="ru-RU" sz="2400" dirty="0"/>
              <a:t> таких </a:t>
            </a:r>
            <a:r>
              <a:rPr lang="ru-RU" sz="2400" dirty="0" err="1"/>
              <a:t>симптомів</a:t>
            </a:r>
            <a:r>
              <a:rPr lang="ru-RU" sz="2400" dirty="0"/>
              <a:t>, </a:t>
            </a:r>
            <a:r>
              <a:rPr lang="ru-RU" sz="2400" dirty="0" err="1"/>
              <a:t>які</a:t>
            </a:r>
            <a:r>
              <a:rPr lang="ru-RU" sz="2400" dirty="0"/>
              <a:t> </a:t>
            </a:r>
            <a:r>
              <a:rPr lang="ru-RU" sz="2400" dirty="0" err="1"/>
              <a:t>спостерігаються</a:t>
            </a:r>
            <a:r>
              <a:rPr lang="ru-RU" sz="2400" dirty="0"/>
              <a:t> при </a:t>
            </a:r>
            <a:r>
              <a:rPr lang="ru-RU" sz="2400" dirty="0" err="1"/>
              <a:t>більшості</a:t>
            </a:r>
            <a:r>
              <a:rPr lang="ru-RU" sz="2400" dirty="0"/>
              <a:t> </a:t>
            </a:r>
            <a:r>
              <a:rPr lang="ru-RU" sz="2400" dirty="0" err="1"/>
              <a:t>інфекцій­них</a:t>
            </a:r>
            <a:r>
              <a:rPr lang="ru-RU" sz="2400" dirty="0"/>
              <a:t> хвороб. </a:t>
            </a:r>
            <a:endParaRPr lang="ru-RU" sz="2400" dirty="0" smtClean="0"/>
          </a:p>
          <a:p>
            <a:pPr algn="just"/>
            <a:r>
              <a:rPr lang="ru-RU" sz="2400" dirty="0" err="1" smtClean="0"/>
              <a:t>Продромальний</a:t>
            </a:r>
            <a:r>
              <a:rPr lang="ru-RU" sz="2400" dirty="0" smtClean="0"/>
              <a:t> </a:t>
            </a:r>
            <a:r>
              <a:rPr lang="ru-RU" sz="2400" dirty="0" err="1"/>
              <a:t>період</a:t>
            </a:r>
            <a:r>
              <a:rPr lang="ru-RU" sz="2400" dirty="0"/>
              <a:t> </a:t>
            </a:r>
            <a:r>
              <a:rPr lang="ru-RU" sz="2400" dirty="0" err="1"/>
              <a:t>триває</a:t>
            </a:r>
            <a:r>
              <a:rPr lang="ru-RU" sz="2400" dirty="0"/>
              <a:t> </a:t>
            </a:r>
            <a:r>
              <a:rPr lang="ru-RU" sz="2400" dirty="0" err="1"/>
              <a:t>здебільшого</a:t>
            </a:r>
            <a:r>
              <a:rPr lang="ru-RU" sz="2400" dirty="0"/>
              <a:t> </a:t>
            </a:r>
            <a:r>
              <a:rPr lang="ru-RU" sz="2400" dirty="0" err="1"/>
              <a:t>від</a:t>
            </a:r>
            <a:r>
              <a:rPr lang="ru-RU" sz="2400" dirty="0"/>
              <a:t> </a:t>
            </a:r>
            <a:r>
              <a:rPr lang="ru-RU" sz="2400" dirty="0" err="1"/>
              <a:t>кіль­кох</a:t>
            </a:r>
            <a:r>
              <a:rPr lang="ru-RU" sz="2400" dirty="0"/>
              <a:t> годин до 1-2 </a:t>
            </a:r>
            <a:r>
              <a:rPr lang="ru-RU" sz="2400" dirty="0" err="1"/>
              <a:t>діб</a:t>
            </a:r>
            <a:r>
              <a:rPr lang="ru-RU" sz="2400" dirty="0"/>
              <a:t> і переходить у </a:t>
            </a:r>
            <a:r>
              <a:rPr lang="ru-RU" sz="2400" dirty="0" err="1"/>
              <a:t>наступний</a:t>
            </a:r>
            <a:r>
              <a:rPr lang="ru-RU" sz="2400"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71500"/>
            <a:ext cx="3425957" cy="2569468"/>
          </a:xfrm>
          <a:prstGeom prst="rect">
            <a:avLst/>
          </a:prstGeom>
        </p:spPr>
      </p:pic>
    </p:spTree>
    <p:extLst>
      <p:ext uri="{BB962C8B-B14F-4D97-AF65-F5344CB8AC3E}">
        <p14:creationId xmlns:p14="http://schemas.microsoft.com/office/powerpoint/2010/main" val="56092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1124744"/>
            <a:ext cx="3886572" cy="5262979"/>
          </a:xfrm>
          <a:prstGeom prst="rect">
            <a:avLst/>
          </a:prstGeom>
        </p:spPr>
        <p:txBody>
          <a:bodyPr wrap="square">
            <a:spAutoFit/>
          </a:bodyPr>
          <a:lstStyle/>
          <a:p>
            <a:pPr algn="just"/>
            <a:r>
              <a:rPr lang="ru-RU" sz="2400" dirty="0" err="1"/>
              <a:t>Період</a:t>
            </a:r>
            <a:r>
              <a:rPr lang="ru-RU" sz="2400" dirty="0"/>
              <a:t> </a:t>
            </a:r>
            <a:r>
              <a:rPr lang="ru-RU" sz="2400" dirty="0" err="1"/>
              <a:t>розвитку</a:t>
            </a:r>
            <a:r>
              <a:rPr lang="ru-RU" sz="2400" dirty="0"/>
              <a:t> </a:t>
            </a:r>
            <a:r>
              <a:rPr lang="ru-RU" sz="2400" dirty="0" err="1"/>
              <a:t>хвороби</a:t>
            </a:r>
            <a:r>
              <a:rPr lang="ru-RU" sz="2400" dirty="0"/>
              <a:t> </a:t>
            </a:r>
            <a:r>
              <a:rPr lang="ru-RU" sz="2400" dirty="0" err="1"/>
              <a:t>характеризується</a:t>
            </a:r>
            <a:r>
              <a:rPr lang="ru-RU" sz="2400" dirty="0"/>
              <a:t> </a:t>
            </a:r>
            <a:r>
              <a:rPr lang="ru-RU" sz="2400" dirty="0" err="1"/>
              <a:t>також</a:t>
            </a:r>
            <a:r>
              <a:rPr lang="ru-RU" sz="2400" dirty="0"/>
              <a:t> </a:t>
            </a:r>
            <a:r>
              <a:rPr lang="ru-RU" sz="2400" dirty="0" err="1"/>
              <a:t>певною</a:t>
            </a:r>
            <a:r>
              <a:rPr lang="ru-RU" sz="2400" dirty="0"/>
              <a:t> </a:t>
            </a:r>
            <a:r>
              <a:rPr lang="ru-RU" sz="2400" dirty="0" err="1"/>
              <a:t>циклічністю</a:t>
            </a:r>
            <a:r>
              <a:rPr lang="ru-RU" sz="2400" dirty="0"/>
              <a:t>. У </a:t>
            </a:r>
            <a:r>
              <a:rPr lang="ru-RU" sz="2400" dirty="0" err="1"/>
              <a:t>ньому</a:t>
            </a:r>
            <a:r>
              <a:rPr lang="ru-RU" sz="2400" dirty="0"/>
              <a:t> </a:t>
            </a:r>
            <a:r>
              <a:rPr lang="ru-RU" sz="2400" dirty="0" err="1"/>
              <a:t>можна</a:t>
            </a:r>
            <a:r>
              <a:rPr lang="ru-RU" sz="2400" dirty="0"/>
              <a:t> </a:t>
            </a:r>
            <a:r>
              <a:rPr lang="ru-RU" sz="2400" dirty="0" err="1"/>
              <a:t>розрізняти</a:t>
            </a:r>
            <a:r>
              <a:rPr lang="ru-RU" sz="2400" dirty="0"/>
              <a:t> </a:t>
            </a:r>
            <a:r>
              <a:rPr lang="ru-RU" sz="2400" dirty="0" err="1"/>
              <a:t>стадію</a:t>
            </a:r>
            <a:r>
              <a:rPr lang="ru-RU" sz="2400" dirty="0"/>
              <a:t> </a:t>
            </a:r>
            <a:r>
              <a:rPr lang="ru-RU" sz="2400" dirty="0" err="1"/>
              <a:t>наростання</a:t>
            </a:r>
            <a:r>
              <a:rPr lang="ru-RU" sz="2400" dirty="0"/>
              <a:t> </a:t>
            </a:r>
            <a:r>
              <a:rPr lang="ru-RU" sz="2400" dirty="0" err="1"/>
              <a:t>симптомів</a:t>
            </a:r>
            <a:r>
              <a:rPr lang="ru-RU" sz="2400" dirty="0"/>
              <a:t>, </a:t>
            </a:r>
            <a:r>
              <a:rPr lang="ru-RU" sz="2400" dirty="0" err="1"/>
              <a:t>кульмінації</a:t>
            </a:r>
            <a:r>
              <a:rPr lang="ru-RU" sz="2400" dirty="0"/>
              <a:t> </a:t>
            </a:r>
            <a:r>
              <a:rPr lang="ru-RU" sz="2400" dirty="0" err="1"/>
              <a:t>хвороби</a:t>
            </a:r>
            <a:r>
              <a:rPr lang="ru-RU" sz="2400" dirty="0"/>
              <a:t> та </a:t>
            </a:r>
            <a:r>
              <a:rPr lang="ru-RU" sz="2400" dirty="0" err="1"/>
              <a:t>згасання</a:t>
            </a:r>
            <a:r>
              <a:rPr lang="ru-RU" sz="2400" dirty="0"/>
              <a:t> </a:t>
            </a:r>
            <a:r>
              <a:rPr lang="ru-RU" sz="2400" dirty="0" err="1"/>
              <a:t>симптомів</a:t>
            </a:r>
            <a:r>
              <a:rPr lang="ru-RU" sz="2400" dirty="0"/>
              <a:t>. При </a:t>
            </a:r>
            <a:r>
              <a:rPr lang="ru-RU" sz="2400" dirty="0" err="1"/>
              <a:t>типовій</a:t>
            </a:r>
            <a:r>
              <a:rPr lang="ru-RU" sz="2400" dirty="0"/>
              <a:t> </a:t>
            </a:r>
            <a:r>
              <a:rPr lang="ru-RU" sz="2400" dirty="0" err="1"/>
              <a:t>формі</a:t>
            </a:r>
            <a:r>
              <a:rPr lang="ru-RU" sz="2400" dirty="0"/>
              <a:t> недуги </a:t>
            </a:r>
            <a:r>
              <a:rPr lang="ru-RU" sz="2400" dirty="0" err="1"/>
              <a:t>відбувається</a:t>
            </a:r>
            <a:r>
              <a:rPr lang="ru-RU" sz="2400" dirty="0"/>
              <a:t> </a:t>
            </a:r>
            <a:r>
              <a:rPr lang="ru-RU" sz="2400" dirty="0" err="1"/>
              <a:t>прояв</a:t>
            </a:r>
            <a:r>
              <a:rPr lang="ru-RU" sz="2400" dirty="0"/>
              <a:t> </a:t>
            </a:r>
            <a:r>
              <a:rPr lang="ru-RU" sz="2400" dirty="0" err="1"/>
              <a:t>специфічних</a:t>
            </a:r>
            <a:r>
              <a:rPr lang="ru-RU" sz="2400" dirty="0"/>
              <a:t> для </a:t>
            </a:r>
            <a:r>
              <a:rPr lang="ru-RU" sz="2400" dirty="0" err="1"/>
              <a:t>неї</a:t>
            </a:r>
            <a:r>
              <a:rPr lang="ru-RU" sz="2400" dirty="0"/>
              <a:t> </a:t>
            </a:r>
            <a:r>
              <a:rPr lang="ru-RU" sz="2400" dirty="0" err="1"/>
              <a:t>ознак</a:t>
            </a:r>
            <a:r>
              <a:rPr lang="ru-RU" sz="2400" dirty="0"/>
              <a:t>, а </a:t>
            </a:r>
            <a:r>
              <a:rPr lang="ru-RU" sz="2400" dirty="0" err="1"/>
              <a:t>також</a:t>
            </a:r>
            <a:r>
              <a:rPr lang="ru-RU" sz="2400" dirty="0"/>
              <a:t> </a:t>
            </a:r>
            <a:r>
              <a:rPr lang="ru-RU" sz="2400" dirty="0" err="1"/>
              <a:t>загальних</a:t>
            </a:r>
            <a:r>
              <a:rPr lang="ru-RU" sz="2400" dirty="0"/>
              <a:t> </a:t>
            </a:r>
            <a:r>
              <a:rPr lang="ru-RU" sz="2400" dirty="0" err="1"/>
              <a:t>симптомів</a:t>
            </a:r>
            <a:r>
              <a:rPr lang="ru-RU" sz="2400" dirty="0"/>
              <a:t>, </a:t>
            </a:r>
            <a:r>
              <a:rPr lang="ru-RU" sz="2400" dirty="0" err="1"/>
              <a:t>зокрема</a:t>
            </a:r>
            <a:r>
              <a:rPr lang="ru-RU" sz="2400" dirty="0"/>
              <a:t> </a:t>
            </a:r>
            <a:r>
              <a:rPr lang="ru-RU" sz="2400" dirty="0" err="1"/>
              <a:t>інтоксикації</a:t>
            </a:r>
            <a:r>
              <a:rPr lang="ru-RU" sz="2400" dirty="0"/>
              <a:t>, </a:t>
            </a:r>
            <a:r>
              <a:rPr lang="ru-RU" sz="2400" dirty="0" err="1"/>
              <a:t>запалення</a:t>
            </a:r>
            <a:r>
              <a:rPr lang="ru-RU" sz="2400" dirty="0"/>
              <a:t>, лихоманки </a:t>
            </a:r>
            <a:r>
              <a:rPr lang="ru-RU" sz="2400" dirty="0" err="1"/>
              <a:t>тощо</a:t>
            </a:r>
            <a:r>
              <a:rPr lang="ru-RU" sz="2400"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80728"/>
            <a:ext cx="4377058" cy="2813823"/>
          </a:xfrm>
          <a:prstGeom prst="rect">
            <a:avLst/>
          </a:prstGeom>
        </p:spPr>
      </p:pic>
    </p:spTree>
    <p:extLst>
      <p:ext uri="{BB962C8B-B14F-4D97-AF65-F5344CB8AC3E}">
        <p14:creationId xmlns:p14="http://schemas.microsoft.com/office/powerpoint/2010/main" val="272017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492896"/>
            <a:ext cx="7920880" cy="3785652"/>
          </a:xfrm>
          <a:prstGeom prst="rect">
            <a:avLst/>
          </a:prstGeom>
        </p:spPr>
        <p:txBody>
          <a:bodyPr wrap="square">
            <a:spAutoFit/>
          </a:bodyPr>
          <a:lstStyle/>
          <a:p>
            <a:pPr algn="just"/>
            <a:r>
              <a:rPr lang="ru-RU" sz="2400" dirty="0" err="1"/>
              <a:t>Певні</a:t>
            </a:r>
            <a:r>
              <a:rPr lang="ru-RU" sz="2400" dirty="0"/>
              <a:t> </a:t>
            </a:r>
            <a:r>
              <a:rPr lang="ru-RU" sz="2400" dirty="0" err="1"/>
              <a:t>відмінності</a:t>
            </a:r>
            <a:r>
              <a:rPr lang="ru-RU" sz="2400" dirty="0"/>
              <a:t> </a:t>
            </a:r>
            <a:r>
              <a:rPr lang="ru-RU" sz="2400" dirty="0" err="1"/>
              <a:t>спостерігаються</a:t>
            </a:r>
            <a:r>
              <a:rPr lang="ru-RU" sz="2400" dirty="0"/>
              <a:t> при </a:t>
            </a:r>
            <a:r>
              <a:rPr lang="ru-RU" sz="2400" dirty="0" err="1"/>
              <a:t>зараженні</a:t>
            </a:r>
            <a:r>
              <a:rPr lang="ru-RU" sz="2400" dirty="0"/>
              <a:t> </a:t>
            </a:r>
            <a:r>
              <a:rPr lang="ru-RU" sz="2400" dirty="0" err="1"/>
              <a:t>фітопаразитами</a:t>
            </a:r>
            <a:r>
              <a:rPr lang="ru-RU" sz="2400" dirty="0"/>
              <a:t> </a:t>
            </a:r>
            <a:r>
              <a:rPr lang="ru-RU" sz="2400" dirty="0" err="1"/>
              <a:t>рослин</a:t>
            </a:r>
            <a:r>
              <a:rPr lang="ru-RU" sz="2400" dirty="0"/>
              <a:t>, </a:t>
            </a:r>
            <a:r>
              <a:rPr lang="ru-RU" sz="2400" dirty="0" err="1"/>
              <a:t>що</a:t>
            </a:r>
            <a:r>
              <a:rPr lang="ru-RU" sz="2400" dirty="0"/>
              <a:t> </a:t>
            </a:r>
            <a:r>
              <a:rPr lang="ru-RU" sz="2400" dirty="0" err="1"/>
              <a:t>зумовлюється</a:t>
            </a:r>
            <a:r>
              <a:rPr lang="ru-RU" sz="2400" dirty="0"/>
              <a:t> </a:t>
            </a:r>
            <a:r>
              <a:rPr lang="ru-RU" sz="2400" dirty="0" err="1"/>
              <a:t>специфікою</a:t>
            </a:r>
            <a:r>
              <a:rPr lang="ru-RU" sz="2400" dirty="0"/>
              <a:t> </a:t>
            </a:r>
            <a:r>
              <a:rPr lang="ru-RU" sz="2400" dirty="0" err="1"/>
              <a:t>їх</a:t>
            </a:r>
            <a:r>
              <a:rPr lang="ru-RU" sz="2400" dirty="0"/>
              <a:t> </a:t>
            </a:r>
            <a:r>
              <a:rPr lang="ru-RU" sz="2400" dirty="0" err="1"/>
              <a:t>організації</a:t>
            </a:r>
            <a:r>
              <a:rPr lang="ru-RU" sz="2400" dirty="0"/>
              <a:t>. </a:t>
            </a:r>
            <a:r>
              <a:rPr lang="ru-RU" sz="2400" dirty="0" err="1"/>
              <a:t>Фітопатогенні</a:t>
            </a:r>
            <a:r>
              <a:rPr lang="ru-RU" sz="2400" dirty="0"/>
              <a:t> </a:t>
            </a:r>
            <a:r>
              <a:rPr lang="ru-RU" sz="2400" dirty="0" err="1"/>
              <a:t>бактерії</a:t>
            </a:r>
            <a:r>
              <a:rPr lang="ru-RU" sz="2400" dirty="0"/>
              <a:t>, </a:t>
            </a:r>
            <a:r>
              <a:rPr lang="ru-RU" sz="2400" dirty="0" err="1"/>
              <a:t>які</a:t>
            </a:r>
            <a:r>
              <a:rPr lang="ru-RU" sz="2400" dirty="0"/>
              <a:t> </a:t>
            </a:r>
            <a:r>
              <a:rPr lang="ru-RU" sz="2400" dirty="0" err="1"/>
              <a:t>живляться</a:t>
            </a:r>
            <a:r>
              <a:rPr lang="ru-RU" sz="2400" dirty="0"/>
              <a:t> за </a:t>
            </a:r>
            <a:r>
              <a:rPr lang="ru-RU" sz="2400" dirty="0" err="1"/>
              <a:t>рахунок</a:t>
            </a:r>
            <a:r>
              <a:rPr lang="ru-RU" sz="2400" dirty="0"/>
              <a:t> </a:t>
            </a:r>
            <a:r>
              <a:rPr lang="ru-RU" sz="2400" dirty="0" err="1"/>
              <a:t>білків</a:t>
            </a:r>
            <a:r>
              <a:rPr lang="ru-RU" sz="2400" dirty="0"/>
              <a:t> живого </a:t>
            </a:r>
            <a:r>
              <a:rPr lang="ru-RU" sz="2400" dirty="0" err="1"/>
              <a:t>організму</a:t>
            </a:r>
            <a:r>
              <a:rPr lang="ru-RU" sz="2400" dirty="0"/>
              <a:t> </a:t>
            </a:r>
            <a:r>
              <a:rPr lang="ru-RU" sz="2400" dirty="0" err="1"/>
              <a:t>рослин</a:t>
            </a:r>
            <a:r>
              <a:rPr lang="ru-RU" sz="2400" dirty="0"/>
              <a:t>, </a:t>
            </a:r>
            <a:r>
              <a:rPr lang="ru-RU" sz="2400" dirty="0" err="1"/>
              <a:t>щоб</a:t>
            </a:r>
            <a:r>
              <a:rPr lang="ru-RU" sz="2400" dirty="0"/>
              <a:t> </a:t>
            </a:r>
            <a:r>
              <a:rPr lang="ru-RU" sz="2400" dirty="0" err="1"/>
              <a:t>розвиватися</a:t>
            </a:r>
            <a:r>
              <a:rPr lang="ru-RU" sz="2400" dirty="0"/>
              <a:t> </a:t>
            </a:r>
            <a:r>
              <a:rPr lang="ru-RU" sz="2400" dirty="0" err="1"/>
              <a:t>повинні</a:t>
            </a:r>
            <a:r>
              <a:rPr lang="ru-RU" sz="2400" dirty="0"/>
              <a:t> </a:t>
            </a:r>
            <a:r>
              <a:rPr lang="ru-RU" sz="2400" dirty="0" err="1"/>
              <a:t>проникнути</a:t>
            </a:r>
            <a:r>
              <a:rPr lang="ru-RU" sz="2400" dirty="0"/>
              <a:t> </a:t>
            </a:r>
            <a:r>
              <a:rPr lang="ru-RU" sz="2400" dirty="0" err="1"/>
              <a:t>всере­дину</a:t>
            </a:r>
            <a:r>
              <a:rPr lang="ru-RU" sz="2400" dirty="0"/>
              <a:t> </a:t>
            </a:r>
            <a:r>
              <a:rPr lang="ru-RU" sz="2400" dirty="0" err="1"/>
              <a:t>їх</a:t>
            </a:r>
            <a:r>
              <a:rPr lang="ru-RU" sz="2400" dirty="0"/>
              <a:t> тканин. На </a:t>
            </a:r>
            <a:r>
              <a:rPr lang="ru-RU" sz="2400" dirty="0" err="1"/>
              <a:t>поверхні</a:t>
            </a:r>
            <a:r>
              <a:rPr lang="ru-RU" sz="2400" dirty="0"/>
              <a:t> </a:t>
            </a:r>
            <a:r>
              <a:rPr lang="ru-RU" sz="2400" dirty="0" err="1"/>
              <a:t>здорових</a:t>
            </a:r>
            <a:r>
              <a:rPr lang="ru-RU" sz="2400" dirty="0"/>
              <a:t> </a:t>
            </a:r>
            <a:r>
              <a:rPr lang="ru-RU" sz="2400" dirty="0" err="1"/>
              <a:t>рослин</a:t>
            </a:r>
            <a:r>
              <a:rPr lang="ru-RU" sz="2400" dirty="0"/>
              <a:t> </a:t>
            </a:r>
            <a:r>
              <a:rPr lang="ru-RU" sz="2400" dirty="0" err="1"/>
              <a:t>завжди</a:t>
            </a:r>
            <a:r>
              <a:rPr lang="ru-RU" sz="2400" dirty="0"/>
              <a:t> є велика </a:t>
            </a:r>
            <a:r>
              <a:rPr lang="ru-RU" sz="2400" dirty="0" err="1"/>
              <a:t>кількість</a:t>
            </a:r>
            <a:r>
              <a:rPr lang="ru-RU" sz="2400" dirty="0"/>
              <a:t> </a:t>
            </a:r>
            <a:r>
              <a:rPr lang="ru-RU" sz="2400" dirty="0" err="1"/>
              <a:t>різних</a:t>
            </a:r>
            <a:r>
              <a:rPr lang="ru-RU" sz="2400" dirty="0"/>
              <a:t> </a:t>
            </a:r>
            <a:r>
              <a:rPr lang="ru-RU" sz="2400" dirty="0" err="1"/>
              <a:t>бактерій</a:t>
            </a:r>
            <a:r>
              <a:rPr lang="ru-RU" sz="2400" dirty="0"/>
              <a:t>, </a:t>
            </a:r>
            <a:r>
              <a:rPr lang="ru-RU" sz="2400" dirty="0" err="1"/>
              <a:t>які</a:t>
            </a:r>
            <a:r>
              <a:rPr lang="ru-RU" sz="2400" dirty="0"/>
              <a:t>, </a:t>
            </a:r>
            <a:r>
              <a:rPr lang="ru-RU" sz="2400" dirty="0" err="1"/>
              <a:t>однак</a:t>
            </a:r>
            <a:r>
              <a:rPr lang="ru-RU" sz="2400" dirty="0"/>
              <a:t>, не </a:t>
            </a:r>
            <a:r>
              <a:rPr lang="ru-RU" sz="2400" dirty="0" err="1"/>
              <a:t>проникають</a:t>
            </a:r>
            <a:r>
              <a:rPr lang="ru-RU" sz="2400" dirty="0"/>
              <a:t> до </a:t>
            </a:r>
            <a:r>
              <a:rPr lang="ru-RU" sz="2400" dirty="0" err="1"/>
              <a:t>внутрі­шніх</a:t>
            </a:r>
            <a:r>
              <a:rPr lang="ru-RU" sz="2400" dirty="0"/>
              <a:t> тканин. </a:t>
            </a:r>
            <a:r>
              <a:rPr lang="ru-RU" sz="2400" dirty="0" err="1"/>
              <a:t>Це</a:t>
            </a:r>
            <a:r>
              <a:rPr lang="ru-RU" sz="2400" dirty="0"/>
              <a:t> </a:t>
            </a:r>
            <a:r>
              <a:rPr lang="ru-RU" sz="2400" dirty="0" err="1"/>
              <a:t>пояснюється</a:t>
            </a:r>
            <a:r>
              <a:rPr lang="ru-RU" sz="2400" dirty="0"/>
              <a:t> </a:t>
            </a:r>
            <a:r>
              <a:rPr lang="ru-RU" sz="2400" dirty="0" err="1"/>
              <a:t>тим</a:t>
            </a:r>
            <a:r>
              <a:rPr lang="ru-RU" sz="2400" dirty="0"/>
              <a:t>, </a:t>
            </a:r>
            <a:r>
              <a:rPr lang="ru-RU" sz="2400" dirty="0" err="1"/>
              <a:t>що</a:t>
            </a:r>
            <a:r>
              <a:rPr lang="ru-RU" sz="2400" dirty="0"/>
              <a:t> </a:t>
            </a:r>
            <a:r>
              <a:rPr lang="ru-RU" sz="2400" dirty="0" err="1"/>
              <a:t>поверхня</a:t>
            </a:r>
            <a:r>
              <a:rPr lang="ru-RU" sz="2400" dirty="0"/>
              <a:t> </a:t>
            </a:r>
            <a:r>
              <a:rPr lang="ru-RU" sz="2400" dirty="0" err="1"/>
              <a:t>рослини</a:t>
            </a:r>
            <a:r>
              <a:rPr lang="ru-RU" sz="2400" dirty="0"/>
              <a:t> </a:t>
            </a:r>
            <a:r>
              <a:rPr lang="ru-RU" sz="2400" dirty="0" err="1"/>
              <a:t>захи­щена</a:t>
            </a:r>
            <a:r>
              <a:rPr lang="ru-RU" sz="2400" dirty="0"/>
              <a:t> </a:t>
            </a:r>
            <a:r>
              <a:rPr lang="ru-RU" sz="2400" dirty="0" err="1"/>
              <a:t>покривними</a:t>
            </a:r>
            <a:r>
              <a:rPr lang="ru-RU" sz="2400" dirty="0"/>
              <a:t> тканинами (кора, </a:t>
            </a:r>
            <a:r>
              <a:rPr lang="ru-RU" sz="2400" dirty="0" err="1"/>
              <a:t>епідерміс</a:t>
            </a:r>
            <a:r>
              <a:rPr lang="ru-RU" sz="2400" dirty="0"/>
              <a:t>), через </a:t>
            </a:r>
            <a:r>
              <a:rPr lang="ru-RU" sz="2400" dirty="0" err="1"/>
              <a:t>які</a:t>
            </a:r>
            <a:r>
              <a:rPr lang="ru-RU" sz="2400" dirty="0"/>
              <a:t> </a:t>
            </a:r>
            <a:r>
              <a:rPr lang="ru-RU" sz="2400" dirty="0" err="1"/>
              <a:t>бактерії</a:t>
            </a:r>
            <a:r>
              <a:rPr lang="ru-RU" sz="2400" dirty="0"/>
              <a:t> не </a:t>
            </a:r>
            <a:r>
              <a:rPr lang="ru-RU" sz="2400" dirty="0" err="1"/>
              <a:t>можуть</a:t>
            </a:r>
            <a:r>
              <a:rPr lang="ru-RU" sz="2400" dirty="0"/>
              <a:t> </a:t>
            </a:r>
            <a:r>
              <a:rPr lang="ru-RU" sz="2400" dirty="0" err="1"/>
              <a:t>проникати</a:t>
            </a:r>
            <a:r>
              <a:rPr lang="ru-RU" sz="2400" dirty="0"/>
              <a:t> </a:t>
            </a:r>
            <a:r>
              <a:rPr lang="ru-RU" sz="2400" dirty="0" err="1"/>
              <a:t>всередину</a:t>
            </a:r>
            <a:r>
              <a:rPr lang="ru-RU" sz="2400"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32656"/>
            <a:ext cx="3096344" cy="2053011"/>
          </a:xfrm>
          <a:prstGeom prst="rect">
            <a:avLst/>
          </a:prstGeom>
        </p:spPr>
      </p:pic>
    </p:spTree>
    <p:extLst>
      <p:ext uri="{BB962C8B-B14F-4D97-AF65-F5344CB8AC3E}">
        <p14:creationId xmlns:p14="http://schemas.microsoft.com/office/powerpoint/2010/main" val="252269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525847"/>
            <a:ext cx="8352928" cy="5262979"/>
          </a:xfrm>
          <a:prstGeom prst="rect">
            <a:avLst/>
          </a:prstGeom>
        </p:spPr>
        <p:txBody>
          <a:bodyPr wrap="square">
            <a:spAutoFit/>
          </a:bodyPr>
          <a:lstStyle/>
          <a:p>
            <a:pPr algn="just"/>
            <a:r>
              <a:rPr lang="ru-RU" sz="2400" dirty="0" err="1"/>
              <a:t>Процес</a:t>
            </a:r>
            <a:r>
              <a:rPr lang="ru-RU" sz="2400" dirty="0"/>
              <a:t> </a:t>
            </a:r>
            <a:r>
              <a:rPr lang="ru-RU" sz="2400" dirty="0" err="1"/>
              <a:t>проникнення</a:t>
            </a:r>
            <a:r>
              <a:rPr lang="ru-RU" sz="2400" dirty="0"/>
              <a:t> </a:t>
            </a:r>
            <a:r>
              <a:rPr lang="ru-RU" sz="2400" dirty="0" err="1"/>
              <a:t>бактерій</a:t>
            </a:r>
            <a:r>
              <a:rPr lang="ru-RU" sz="2400" dirty="0"/>
              <a:t> </a:t>
            </a:r>
            <a:r>
              <a:rPr lang="ru-RU" sz="2400" dirty="0" err="1"/>
              <a:t>всередину</a:t>
            </a:r>
            <a:r>
              <a:rPr lang="ru-RU" sz="2400" dirty="0"/>
              <a:t> </a:t>
            </a:r>
            <a:r>
              <a:rPr lang="ru-RU" sz="2400" dirty="0" err="1"/>
              <a:t>рослини</a:t>
            </a:r>
            <a:r>
              <a:rPr lang="ru-RU" sz="2400" dirty="0"/>
              <a:t> </a:t>
            </a:r>
            <a:r>
              <a:rPr lang="ru-RU" sz="2400" dirty="0" err="1"/>
              <a:t>може</a:t>
            </a:r>
            <a:r>
              <a:rPr lang="ru-RU" sz="2400" dirty="0"/>
              <a:t> </a:t>
            </a:r>
            <a:r>
              <a:rPr lang="ru-RU" sz="2400" dirty="0" err="1"/>
              <a:t>від­буватися</a:t>
            </a:r>
            <a:r>
              <a:rPr lang="ru-RU" sz="2400" dirty="0"/>
              <a:t> через </a:t>
            </a:r>
            <a:r>
              <a:rPr lang="ru-RU" sz="2400" dirty="0" err="1"/>
              <a:t>навіть</a:t>
            </a:r>
            <a:r>
              <a:rPr lang="ru-RU" sz="2400" dirty="0"/>
              <a:t> </a:t>
            </a:r>
            <a:r>
              <a:rPr lang="ru-RU" sz="2400" dirty="0" err="1"/>
              <a:t>незначні</a:t>
            </a:r>
            <a:r>
              <a:rPr lang="ru-RU" sz="2400" dirty="0"/>
              <a:t> </a:t>
            </a:r>
            <a:r>
              <a:rPr lang="ru-RU" sz="2400" dirty="0" err="1"/>
              <a:t>поранення</a:t>
            </a:r>
            <a:r>
              <a:rPr lang="ru-RU" sz="2400" dirty="0"/>
              <a:t> (</a:t>
            </a:r>
            <a:r>
              <a:rPr lang="ru-RU" sz="2400" dirty="0" err="1"/>
              <a:t>наприклад</a:t>
            </a:r>
            <a:r>
              <a:rPr lang="ru-RU" sz="2400" dirty="0"/>
              <a:t>, </a:t>
            </a:r>
            <a:r>
              <a:rPr lang="ru-RU" sz="2400" dirty="0" err="1"/>
              <a:t>зламані</a:t>
            </a:r>
            <a:r>
              <a:rPr lang="ru-RU" sz="2400" dirty="0"/>
              <a:t> волоски) </a:t>
            </a:r>
            <a:r>
              <a:rPr lang="ru-RU" sz="2400" dirty="0" err="1"/>
              <a:t>або</a:t>
            </a:r>
            <a:r>
              <a:rPr lang="ru-RU" sz="2400" dirty="0"/>
              <a:t> </a:t>
            </a:r>
            <a:r>
              <a:rPr lang="ru-RU" sz="2400" dirty="0" err="1"/>
              <a:t>природні</a:t>
            </a:r>
            <a:r>
              <a:rPr lang="ru-RU" sz="2400" dirty="0"/>
              <a:t> отвори: </a:t>
            </a:r>
            <a:r>
              <a:rPr lang="ru-RU" sz="2400" dirty="0" err="1"/>
              <a:t>продихи</a:t>
            </a:r>
            <a:r>
              <a:rPr lang="ru-RU" sz="2400" dirty="0"/>
              <a:t>, нектарники, </a:t>
            </a:r>
            <a:r>
              <a:rPr lang="ru-RU" sz="2400" dirty="0" err="1"/>
              <a:t>сочевички</a:t>
            </a:r>
            <a:r>
              <a:rPr lang="ru-RU" sz="2400" dirty="0"/>
              <a:t>. </a:t>
            </a:r>
          </a:p>
          <a:p>
            <a:pPr algn="just"/>
            <a:r>
              <a:rPr lang="ru-RU" sz="2400" dirty="0" err="1"/>
              <a:t>Перебіг</a:t>
            </a:r>
            <a:r>
              <a:rPr lang="ru-RU" sz="2400" dirty="0"/>
              <a:t> </a:t>
            </a:r>
            <a:r>
              <a:rPr lang="ru-RU" sz="2400" dirty="0" err="1"/>
              <a:t>інфекційних</a:t>
            </a:r>
            <a:r>
              <a:rPr lang="ru-RU" sz="2400" dirty="0"/>
              <a:t> хвороб </a:t>
            </a:r>
            <a:r>
              <a:rPr lang="ru-RU" sz="2400" dirty="0" err="1"/>
              <a:t>рослин</a:t>
            </a:r>
            <a:r>
              <a:rPr lang="ru-RU" sz="2400" dirty="0"/>
              <a:t> </a:t>
            </a:r>
            <a:r>
              <a:rPr lang="ru-RU" sz="2400" dirty="0" err="1"/>
              <a:t>звичайно</a:t>
            </a:r>
            <a:r>
              <a:rPr lang="ru-RU" sz="2400" dirty="0"/>
              <a:t> </a:t>
            </a:r>
            <a:r>
              <a:rPr lang="ru-RU" sz="2400" dirty="0" err="1"/>
              <a:t>супроводжу­ється</a:t>
            </a:r>
            <a:r>
              <a:rPr lang="ru-RU" sz="2400" dirty="0"/>
              <a:t> </a:t>
            </a:r>
            <a:r>
              <a:rPr lang="ru-RU" sz="2400" dirty="0" err="1"/>
              <a:t>біохімічними</a:t>
            </a:r>
            <a:r>
              <a:rPr lang="ru-RU" sz="2400" dirty="0"/>
              <a:t>, </a:t>
            </a:r>
            <a:r>
              <a:rPr lang="ru-RU" sz="2400" dirty="0" err="1"/>
              <a:t>фізіологічними</a:t>
            </a:r>
            <a:r>
              <a:rPr lang="ru-RU" sz="2400" dirty="0"/>
              <a:t> й </a:t>
            </a:r>
            <a:r>
              <a:rPr lang="ru-RU" sz="2400" dirty="0" err="1"/>
              <a:t>анатомічними</a:t>
            </a:r>
            <a:r>
              <a:rPr lang="ru-RU" sz="2400" dirty="0"/>
              <a:t> </a:t>
            </a:r>
            <a:r>
              <a:rPr lang="ru-RU" sz="2400" dirty="0" err="1"/>
              <a:t>змінами</a:t>
            </a:r>
            <a:r>
              <a:rPr lang="ru-RU" sz="2400" dirty="0"/>
              <a:t> в </a:t>
            </a:r>
            <a:r>
              <a:rPr lang="ru-RU" sz="2400" dirty="0" err="1"/>
              <a:t>самій</a:t>
            </a:r>
            <a:r>
              <a:rPr lang="ru-RU" sz="2400" dirty="0"/>
              <a:t> </a:t>
            </a:r>
            <a:r>
              <a:rPr lang="ru-RU" sz="2400" dirty="0" err="1"/>
              <a:t>рослині</a:t>
            </a:r>
            <a:r>
              <a:rPr lang="ru-RU" sz="2400" dirty="0"/>
              <a:t> </a:t>
            </a:r>
            <a:r>
              <a:rPr lang="ru-RU" sz="2400" dirty="0" err="1"/>
              <a:t>або</a:t>
            </a:r>
            <a:r>
              <a:rPr lang="ru-RU" sz="2400" dirty="0"/>
              <a:t> </a:t>
            </a:r>
            <a:r>
              <a:rPr lang="ru-RU" sz="2400" dirty="0" err="1"/>
              <a:t>її</a:t>
            </a:r>
            <a:r>
              <a:rPr lang="ru-RU" sz="2400" dirty="0"/>
              <a:t> </a:t>
            </a:r>
            <a:r>
              <a:rPr lang="ru-RU" sz="2400" dirty="0" err="1"/>
              <a:t>окремих</a:t>
            </a:r>
            <a:r>
              <a:rPr lang="ru-RU" sz="2400" dirty="0"/>
              <a:t> </a:t>
            </a:r>
            <a:r>
              <a:rPr lang="ru-RU" sz="2400" dirty="0" err="1"/>
              <a:t>частинах</a:t>
            </a:r>
            <a:r>
              <a:rPr lang="ru-RU" sz="2400" dirty="0"/>
              <a:t> та органах. </a:t>
            </a:r>
            <a:r>
              <a:rPr lang="ru-RU" sz="2400" dirty="0" err="1"/>
              <a:t>Біохімічні</a:t>
            </a:r>
            <a:r>
              <a:rPr lang="ru-RU" sz="2400" dirty="0"/>
              <a:t> й </a:t>
            </a:r>
            <a:r>
              <a:rPr lang="ru-RU" sz="2400" dirty="0" err="1"/>
              <a:t>фізіологічні</a:t>
            </a:r>
            <a:r>
              <a:rPr lang="ru-RU" sz="2400" dirty="0"/>
              <a:t> </a:t>
            </a:r>
            <a:r>
              <a:rPr lang="ru-RU" sz="2400" dirty="0" err="1"/>
              <a:t>зміни</a:t>
            </a:r>
            <a:r>
              <a:rPr lang="ru-RU" sz="2400" dirty="0"/>
              <a:t> </a:t>
            </a:r>
            <a:r>
              <a:rPr lang="ru-RU" sz="2400" dirty="0" err="1"/>
              <a:t>ззовні</a:t>
            </a:r>
            <a:r>
              <a:rPr lang="ru-RU" sz="2400" dirty="0"/>
              <a:t> у </a:t>
            </a:r>
            <a:r>
              <a:rPr lang="ru-RU" sz="2400" dirty="0" err="1"/>
              <a:t>вигляді</a:t>
            </a:r>
            <a:r>
              <a:rPr lang="ru-RU" sz="2400" dirty="0"/>
              <a:t> </a:t>
            </a:r>
            <a:r>
              <a:rPr lang="ru-RU" sz="2400" dirty="0" err="1"/>
              <a:t>постійних</a:t>
            </a:r>
            <a:r>
              <a:rPr lang="ru-RU" sz="2400" dirty="0"/>
              <a:t> </a:t>
            </a:r>
            <a:r>
              <a:rPr lang="ru-RU" sz="2400" dirty="0" err="1"/>
              <a:t>ознак</a:t>
            </a:r>
            <a:r>
              <a:rPr lang="ru-RU" sz="2400" dirty="0"/>
              <a:t> </a:t>
            </a:r>
            <a:r>
              <a:rPr lang="ru-RU" sz="2400" dirty="0" err="1"/>
              <a:t>майже</a:t>
            </a:r>
            <a:r>
              <a:rPr lang="ru-RU" sz="2400" dirty="0"/>
              <a:t> не </a:t>
            </a:r>
            <a:r>
              <a:rPr lang="ru-RU" sz="2400" dirty="0" err="1"/>
              <a:t>проявляються</a:t>
            </a:r>
            <a:r>
              <a:rPr lang="ru-RU" sz="2400" dirty="0"/>
              <a:t>. У той же час вони </a:t>
            </a:r>
            <a:r>
              <a:rPr lang="ru-RU" sz="2400" dirty="0" err="1"/>
              <a:t>завжди</a:t>
            </a:r>
            <a:r>
              <a:rPr lang="ru-RU" sz="2400" dirty="0"/>
              <a:t> </a:t>
            </a:r>
            <a:r>
              <a:rPr lang="ru-RU" sz="2400" dirty="0" err="1"/>
              <a:t>передують</a:t>
            </a:r>
            <a:r>
              <a:rPr lang="ru-RU" sz="2400" dirty="0"/>
              <a:t> </a:t>
            </a:r>
            <a:r>
              <a:rPr lang="ru-RU" sz="2400" dirty="0" err="1"/>
              <a:t>структур­ним</a:t>
            </a:r>
            <a:r>
              <a:rPr lang="ru-RU" sz="2400" dirty="0"/>
              <a:t> </a:t>
            </a:r>
            <a:r>
              <a:rPr lang="ru-RU" sz="2400" dirty="0" err="1"/>
              <a:t>змінам</a:t>
            </a:r>
            <a:r>
              <a:rPr lang="ru-RU" sz="2400" dirty="0"/>
              <a:t>, </a:t>
            </a:r>
            <a:r>
              <a:rPr lang="ru-RU" sz="2400" dirty="0" err="1"/>
              <a:t>які</a:t>
            </a:r>
            <a:r>
              <a:rPr lang="ru-RU" sz="2400" dirty="0"/>
              <a:t> разом </a:t>
            </a:r>
            <a:r>
              <a:rPr lang="ru-RU" sz="2400" dirty="0" err="1"/>
              <a:t>із</a:t>
            </a:r>
            <a:r>
              <a:rPr lang="ru-RU" sz="2400" dirty="0"/>
              <a:t> </a:t>
            </a:r>
            <a:r>
              <a:rPr lang="ru-RU" sz="2400" dirty="0" err="1"/>
              <a:t>порушеннями</a:t>
            </a:r>
            <a:r>
              <a:rPr lang="ru-RU" sz="2400" dirty="0"/>
              <a:t> </a:t>
            </a:r>
            <a:r>
              <a:rPr lang="ru-RU" sz="2400" dirty="0" err="1"/>
              <a:t>біохімічного</a:t>
            </a:r>
            <a:r>
              <a:rPr lang="ru-RU" sz="2400" dirty="0"/>
              <a:t> </a:t>
            </a:r>
            <a:r>
              <a:rPr lang="ru-RU" sz="2400" dirty="0" err="1"/>
              <a:t>або</a:t>
            </a:r>
            <a:r>
              <a:rPr lang="ru-RU" sz="2400" dirty="0"/>
              <a:t> </a:t>
            </a:r>
            <a:r>
              <a:rPr lang="ru-RU" sz="2400" dirty="0" err="1"/>
              <a:t>фізіо­логічного</a:t>
            </a:r>
            <a:r>
              <a:rPr lang="ru-RU" sz="2400" dirty="0"/>
              <a:t> характеру, </a:t>
            </a:r>
            <a:r>
              <a:rPr lang="ru-RU" sz="2400" dirty="0" err="1"/>
              <a:t>супроводжують</a:t>
            </a:r>
            <a:r>
              <a:rPr lang="ru-RU" sz="2400" dirty="0"/>
              <a:t> </a:t>
            </a:r>
            <a:r>
              <a:rPr lang="ru-RU" sz="2400" dirty="0" err="1"/>
              <a:t>зовнішні</a:t>
            </a:r>
            <a:r>
              <a:rPr lang="ru-RU" sz="2400" dirty="0"/>
              <a:t> </a:t>
            </a:r>
            <a:r>
              <a:rPr lang="ru-RU" sz="2400" dirty="0" err="1"/>
              <a:t>ознаки</a:t>
            </a:r>
            <a:r>
              <a:rPr lang="ru-RU" sz="2400" dirty="0"/>
              <a:t> </a:t>
            </a:r>
            <a:r>
              <a:rPr lang="ru-RU" sz="2400" dirty="0" err="1"/>
              <a:t>хвороби</a:t>
            </a:r>
            <a:r>
              <a:rPr lang="ru-RU" sz="2400" dirty="0"/>
              <a:t>. </a:t>
            </a:r>
            <a:r>
              <a:rPr lang="ru-RU" sz="2400" dirty="0" err="1"/>
              <a:t>Найголовнішими</a:t>
            </a:r>
            <a:r>
              <a:rPr lang="ru-RU" sz="2400" dirty="0"/>
              <a:t> типами </a:t>
            </a:r>
            <a:r>
              <a:rPr lang="ru-RU" sz="2400" dirty="0" err="1"/>
              <a:t>анатомічних</a:t>
            </a:r>
            <a:r>
              <a:rPr lang="ru-RU" sz="2400" dirty="0"/>
              <a:t> </a:t>
            </a:r>
            <a:r>
              <a:rPr lang="ru-RU" sz="2400" dirty="0" err="1"/>
              <a:t>змін</a:t>
            </a:r>
            <a:r>
              <a:rPr lang="ru-RU" sz="2400" dirty="0"/>
              <a:t>, у </a:t>
            </a:r>
            <a:r>
              <a:rPr lang="ru-RU" sz="2400" dirty="0" err="1"/>
              <a:t>хворій</a:t>
            </a:r>
            <a:r>
              <a:rPr lang="ru-RU" sz="2400" dirty="0"/>
              <a:t> </a:t>
            </a:r>
            <a:r>
              <a:rPr lang="ru-RU" sz="2400" dirty="0" err="1"/>
              <a:t>рослині</a:t>
            </a:r>
            <a:r>
              <a:rPr lang="ru-RU" sz="2400" dirty="0"/>
              <a:t> є </a:t>
            </a:r>
            <a:r>
              <a:rPr lang="ru-RU" sz="2400" dirty="0" err="1"/>
              <a:t>гіпертрофія</a:t>
            </a:r>
            <a:r>
              <a:rPr lang="ru-RU" sz="2400" dirty="0"/>
              <a:t>, </a:t>
            </a:r>
            <a:r>
              <a:rPr lang="ru-RU" sz="2400" dirty="0" err="1"/>
              <a:t>гіперплазія</a:t>
            </a:r>
            <a:r>
              <a:rPr lang="ru-RU" sz="2400" dirty="0"/>
              <a:t>, </a:t>
            </a:r>
            <a:r>
              <a:rPr lang="ru-RU" sz="2400" dirty="0" err="1"/>
              <a:t>метаплазія</a:t>
            </a:r>
            <a:r>
              <a:rPr lang="ru-RU" sz="2400" dirty="0"/>
              <a:t>, </a:t>
            </a:r>
            <a:r>
              <a:rPr lang="ru-RU" sz="2400" dirty="0" err="1"/>
              <a:t>гіпоплазія</a:t>
            </a:r>
            <a:r>
              <a:rPr lang="ru-RU" sz="2400" dirty="0"/>
              <a:t>, </a:t>
            </a:r>
            <a:r>
              <a:rPr lang="ru-RU" sz="2400" dirty="0" err="1"/>
              <a:t>дегенерація</a:t>
            </a:r>
            <a:r>
              <a:rPr lang="ru-RU" sz="2400" dirty="0"/>
              <a:t> й некроз.</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88640"/>
            <a:ext cx="3672408" cy="1441594"/>
          </a:xfrm>
          <a:prstGeom prst="rect">
            <a:avLst/>
          </a:prstGeom>
        </p:spPr>
      </p:pic>
    </p:spTree>
    <p:extLst>
      <p:ext uri="{BB962C8B-B14F-4D97-AF65-F5344CB8AC3E}">
        <p14:creationId xmlns:p14="http://schemas.microsoft.com/office/powerpoint/2010/main" val="250659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7346"/>
            <a:ext cx="6984776" cy="1569660"/>
          </a:xfrm>
          <a:prstGeom prst="rect">
            <a:avLst/>
          </a:prstGeom>
        </p:spPr>
        <p:txBody>
          <a:bodyPr wrap="square">
            <a:spAutoFit/>
          </a:bodyPr>
          <a:lstStyle/>
          <a:p>
            <a:pPr algn="just"/>
            <a:r>
              <a:rPr lang="ru-RU" sz="2400" i="1" dirty="0" err="1"/>
              <a:t>Гіпертрофія</a:t>
            </a:r>
            <a:r>
              <a:rPr lang="ru-RU" sz="2400" i="1" dirty="0"/>
              <a:t> - </a:t>
            </a:r>
            <a:r>
              <a:rPr lang="ru-RU" sz="2400" dirty="0" err="1"/>
              <a:t>це</a:t>
            </a:r>
            <a:r>
              <a:rPr lang="ru-RU" sz="2400" dirty="0"/>
              <a:t> </a:t>
            </a:r>
            <a:r>
              <a:rPr lang="ru-RU" sz="2400" dirty="0" err="1"/>
              <a:t>зміни</a:t>
            </a:r>
            <a:r>
              <a:rPr lang="ru-RU" sz="2400" dirty="0"/>
              <a:t> </a:t>
            </a:r>
            <a:r>
              <a:rPr lang="ru-RU" sz="2400" dirty="0" err="1"/>
              <a:t>клітин</a:t>
            </a:r>
            <a:r>
              <a:rPr lang="ru-RU" sz="2400" dirty="0"/>
              <a:t> </a:t>
            </a:r>
            <a:r>
              <a:rPr lang="ru-RU" sz="2400" dirty="0" err="1"/>
              <a:t>рослини</a:t>
            </a:r>
            <a:r>
              <a:rPr lang="ru-RU" sz="2400" dirty="0"/>
              <a:t>, </a:t>
            </a:r>
            <a:r>
              <a:rPr lang="ru-RU" sz="2400" dirty="0" err="1"/>
              <a:t>що</a:t>
            </a:r>
            <a:r>
              <a:rPr lang="ru-RU" sz="2400" dirty="0"/>
              <a:t> </a:t>
            </a:r>
            <a:r>
              <a:rPr lang="ru-RU" sz="2400" dirty="0" err="1"/>
              <a:t>характеризують­ся</a:t>
            </a:r>
            <a:r>
              <a:rPr lang="ru-RU" sz="2400" dirty="0"/>
              <a:t> </a:t>
            </a:r>
            <a:r>
              <a:rPr lang="ru-RU" sz="2400" dirty="0" err="1"/>
              <a:t>збільшенням</a:t>
            </a:r>
            <a:r>
              <a:rPr lang="ru-RU" sz="2400" dirty="0"/>
              <a:t> </a:t>
            </a:r>
            <a:r>
              <a:rPr lang="ru-RU" sz="2400" dirty="0" err="1"/>
              <a:t>їх</a:t>
            </a:r>
            <a:r>
              <a:rPr lang="ru-RU" sz="2400" dirty="0"/>
              <a:t> </a:t>
            </a:r>
            <a:r>
              <a:rPr lang="ru-RU" sz="2400" dirty="0" err="1"/>
              <a:t>розміру</a:t>
            </a:r>
            <a:r>
              <a:rPr lang="ru-RU" sz="2400" dirty="0"/>
              <a:t>. При </a:t>
            </a:r>
            <a:r>
              <a:rPr lang="ru-RU" sz="2400" dirty="0" err="1"/>
              <a:t>цьому</a:t>
            </a:r>
            <a:r>
              <a:rPr lang="ru-RU" sz="2400" dirty="0"/>
              <a:t> </a:t>
            </a:r>
            <a:r>
              <a:rPr lang="ru-RU" sz="2400" dirty="0" err="1"/>
              <a:t>окремі</a:t>
            </a:r>
            <a:r>
              <a:rPr lang="ru-RU" sz="2400" dirty="0"/>
              <a:t> </a:t>
            </a:r>
            <a:r>
              <a:rPr lang="ru-RU" sz="2400" dirty="0" err="1"/>
              <a:t>клітини</a:t>
            </a:r>
            <a:r>
              <a:rPr lang="ru-RU" sz="2400" dirty="0"/>
              <a:t> </a:t>
            </a:r>
            <a:r>
              <a:rPr lang="ru-RU" sz="2400" dirty="0" err="1"/>
              <a:t>можуть</a:t>
            </a:r>
            <a:r>
              <a:rPr lang="ru-RU" sz="2400" dirty="0"/>
              <a:t> </a:t>
            </a:r>
            <a:r>
              <a:rPr lang="ru-RU" sz="2400" dirty="0" err="1"/>
              <a:t>або</a:t>
            </a:r>
            <a:r>
              <a:rPr lang="ru-RU" sz="2400" dirty="0"/>
              <a:t> </a:t>
            </a:r>
            <a:r>
              <a:rPr lang="ru-RU" sz="2400" dirty="0" err="1"/>
              <a:t>зберігати</a:t>
            </a:r>
            <a:r>
              <a:rPr lang="ru-RU" sz="2400" dirty="0"/>
              <a:t> свою форму, </a:t>
            </a:r>
            <a:r>
              <a:rPr lang="ru-RU" sz="2400" dirty="0" err="1"/>
              <a:t>або</a:t>
            </a:r>
            <a:r>
              <a:rPr lang="ru-RU" sz="2400" dirty="0"/>
              <a:t> </a:t>
            </a:r>
            <a:r>
              <a:rPr lang="ru-RU" sz="2400" dirty="0" err="1"/>
              <a:t>значно</a:t>
            </a:r>
            <a:r>
              <a:rPr lang="ru-RU" sz="2400" dirty="0"/>
              <a:t> </a:t>
            </a:r>
            <a:r>
              <a:rPr lang="ru-RU" sz="2400" dirty="0" err="1"/>
              <a:t>змінювати</a:t>
            </a:r>
            <a:r>
              <a:rPr lang="ru-RU" sz="2400" dirty="0"/>
              <a:t> </a:t>
            </a:r>
            <a:r>
              <a:rPr lang="ru-RU" sz="2400" dirty="0" err="1"/>
              <a:t>її</a:t>
            </a:r>
            <a:r>
              <a:rPr lang="ru-RU" sz="2400" dirty="0"/>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276872"/>
            <a:ext cx="5760640" cy="3854800"/>
          </a:xfrm>
          <a:prstGeom prst="rect">
            <a:avLst/>
          </a:prstGeom>
        </p:spPr>
      </p:pic>
    </p:spTree>
    <p:extLst>
      <p:ext uri="{BB962C8B-B14F-4D97-AF65-F5344CB8AC3E}">
        <p14:creationId xmlns:p14="http://schemas.microsoft.com/office/powerpoint/2010/main" val="196348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0860" y="518770"/>
            <a:ext cx="4139952" cy="4524315"/>
          </a:xfrm>
          <a:prstGeom prst="rect">
            <a:avLst/>
          </a:prstGeom>
        </p:spPr>
        <p:txBody>
          <a:bodyPr wrap="square">
            <a:spAutoFit/>
          </a:bodyPr>
          <a:lstStyle/>
          <a:p>
            <a:pPr algn="just"/>
            <a:r>
              <a:rPr lang="ru-RU" sz="2400" i="1" dirty="0" err="1"/>
              <a:t>Гіперплазія</a:t>
            </a:r>
            <a:r>
              <a:rPr lang="ru-RU" sz="2400" i="1" dirty="0"/>
              <a:t> - </a:t>
            </a:r>
            <a:r>
              <a:rPr lang="ru-RU" sz="2400" dirty="0" err="1"/>
              <a:t>зміни</a:t>
            </a:r>
            <a:r>
              <a:rPr lang="ru-RU" sz="2400" dirty="0"/>
              <a:t>, </a:t>
            </a:r>
            <a:r>
              <a:rPr lang="ru-RU" sz="2400" dirty="0" err="1"/>
              <a:t>які</a:t>
            </a:r>
            <a:r>
              <a:rPr lang="ru-RU" sz="2400" dirty="0"/>
              <a:t> </a:t>
            </a:r>
            <a:r>
              <a:rPr lang="ru-RU" sz="2400" dirty="0" err="1"/>
              <a:t>характеризуються</a:t>
            </a:r>
            <a:r>
              <a:rPr lang="ru-RU" sz="2400" dirty="0"/>
              <a:t> </a:t>
            </a:r>
            <a:r>
              <a:rPr lang="ru-RU" sz="2400" dirty="0" err="1"/>
              <a:t>збільшенням</a:t>
            </a:r>
            <a:r>
              <a:rPr lang="ru-RU" sz="2400" dirty="0"/>
              <a:t> </a:t>
            </a:r>
            <a:r>
              <a:rPr lang="ru-RU" sz="2400" dirty="0" err="1"/>
              <a:t>кількості</a:t>
            </a:r>
            <a:r>
              <a:rPr lang="ru-RU" sz="2400" dirty="0"/>
              <a:t> </a:t>
            </a:r>
            <a:r>
              <a:rPr lang="ru-RU" sz="2400" dirty="0" err="1"/>
              <a:t>клітин</a:t>
            </a:r>
            <a:r>
              <a:rPr lang="ru-RU" sz="2400" dirty="0"/>
              <a:t> у </a:t>
            </a:r>
            <a:r>
              <a:rPr lang="ru-RU" sz="2400" dirty="0" err="1"/>
              <a:t>місцях</a:t>
            </a:r>
            <a:r>
              <a:rPr lang="ru-RU" sz="2400" dirty="0"/>
              <a:t> </a:t>
            </a:r>
            <a:r>
              <a:rPr lang="ru-RU" sz="2400" dirty="0" err="1"/>
              <a:t>пошкодження</a:t>
            </a:r>
            <a:r>
              <a:rPr lang="ru-RU" sz="2400" dirty="0"/>
              <a:t> через </a:t>
            </a:r>
            <a:r>
              <a:rPr lang="ru-RU" sz="2400" dirty="0" err="1"/>
              <a:t>їх</a:t>
            </a:r>
            <a:r>
              <a:rPr lang="ru-RU" sz="2400" dirty="0"/>
              <a:t> </a:t>
            </a:r>
            <a:r>
              <a:rPr lang="ru-RU" sz="2400" dirty="0" err="1"/>
              <a:t>розмноження</a:t>
            </a:r>
            <a:r>
              <a:rPr lang="ru-RU" sz="2400" dirty="0"/>
              <a:t>. При </a:t>
            </a:r>
            <a:r>
              <a:rPr lang="ru-RU" sz="2400" dirty="0" err="1"/>
              <a:t>гіперплазії</a:t>
            </a:r>
            <a:r>
              <a:rPr lang="ru-RU" sz="2400" dirty="0"/>
              <a:t> </a:t>
            </a:r>
            <a:r>
              <a:rPr lang="ru-RU" sz="2400" dirty="0" err="1"/>
              <a:t>клітини</a:t>
            </a:r>
            <a:r>
              <a:rPr lang="ru-RU" sz="2400" dirty="0"/>
              <a:t> </a:t>
            </a:r>
            <a:r>
              <a:rPr lang="ru-RU" sz="2400" dirty="0" err="1"/>
              <a:t>залишаються</a:t>
            </a:r>
            <a:r>
              <a:rPr lang="ru-RU" sz="2400" dirty="0"/>
              <a:t> </a:t>
            </a:r>
            <a:r>
              <a:rPr lang="ru-RU" sz="2400" dirty="0" err="1"/>
              <a:t>нормальними</a:t>
            </a:r>
            <a:r>
              <a:rPr lang="ru-RU" sz="2400" dirty="0"/>
              <a:t> за </a:t>
            </a:r>
            <a:r>
              <a:rPr lang="ru-RU" sz="2400" dirty="0" err="1"/>
              <a:t>розміра­ми</a:t>
            </a:r>
            <a:r>
              <a:rPr lang="ru-RU" sz="2400" dirty="0"/>
              <a:t> </a:t>
            </a:r>
            <a:r>
              <a:rPr lang="ru-RU" sz="2400" dirty="0" err="1"/>
              <a:t>або</a:t>
            </a:r>
            <a:r>
              <a:rPr lang="ru-RU" sz="2400" dirty="0"/>
              <a:t> </a:t>
            </a:r>
            <a:r>
              <a:rPr lang="ru-RU" sz="2400" dirty="0" err="1"/>
              <a:t>дещо</a:t>
            </a:r>
            <a:r>
              <a:rPr lang="ru-RU" sz="2400" dirty="0"/>
              <a:t> </a:t>
            </a:r>
            <a:r>
              <a:rPr lang="ru-RU" sz="2400" dirty="0" err="1"/>
              <a:t>зменшуються</a:t>
            </a:r>
            <a:r>
              <a:rPr lang="ru-RU" sz="2400" dirty="0"/>
              <a:t>. </a:t>
            </a:r>
            <a:r>
              <a:rPr lang="ru-RU" sz="2400" dirty="0" err="1"/>
              <a:t>Типовим</a:t>
            </a:r>
            <a:r>
              <a:rPr lang="ru-RU" sz="2400" dirty="0"/>
              <a:t> </a:t>
            </a:r>
            <a:r>
              <a:rPr lang="ru-RU" sz="2400" dirty="0" err="1"/>
              <a:t>явищем</a:t>
            </a:r>
            <a:r>
              <a:rPr lang="ru-RU" sz="2400" dirty="0"/>
              <a:t> </a:t>
            </a:r>
            <a:r>
              <a:rPr lang="ru-RU" sz="2400" dirty="0" err="1"/>
              <a:t>гіперплазії</a:t>
            </a:r>
            <a:r>
              <a:rPr lang="ru-RU" sz="2400" dirty="0"/>
              <a:t> є </a:t>
            </a:r>
            <a:r>
              <a:rPr lang="ru-RU" sz="2400" dirty="0" err="1"/>
              <a:t>нарос­ти</a:t>
            </a:r>
            <a:r>
              <a:rPr lang="ru-RU" sz="2400" dirty="0"/>
              <a:t>, </a:t>
            </a:r>
            <a:r>
              <a:rPr lang="ru-RU" sz="2400" dirty="0" err="1"/>
              <a:t>які</a:t>
            </a:r>
            <a:r>
              <a:rPr lang="ru-RU" sz="2400" dirty="0"/>
              <a:t> </a:t>
            </a:r>
            <a:r>
              <a:rPr lang="ru-RU" sz="2400" dirty="0" err="1"/>
              <a:t>утворюються</a:t>
            </a:r>
            <a:r>
              <a:rPr lang="ru-RU" sz="2400" dirty="0"/>
              <a:t> на </a:t>
            </a:r>
            <a:r>
              <a:rPr lang="ru-RU" sz="2400" dirty="0" err="1"/>
              <a:t>стовбурах</a:t>
            </a:r>
            <a:r>
              <a:rPr lang="ru-RU" sz="2400" dirty="0"/>
              <a:t> </a:t>
            </a:r>
            <a:r>
              <a:rPr lang="ru-RU" sz="2400" dirty="0" err="1"/>
              <a:t>листяних</a:t>
            </a:r>
            <a:r>
              <a:rPr lang="ru-RU" sz="2400" dirty="0"/>
              <a:t> </a:t>
            </a:r>
            <a:r>
              <a:rPr lang="ru-RU" sz="2400" dirty="0" err="1"/>
              <a:t>порід</a:t>
            </a:r>
            <a:r>
              <a:rPr lang="ru-RU" sz="2400" dirty="0"/>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18770"/>
            <a:ext cx="3667823" cy="2448272"/>
          </a:xfrm>
          <a:prstGeom prst="rect">
            <a:avLst/>
          </a:prstGeom>
        </p:spPr>
      </p:pic>
    </p:spTree>
    <p:extLst>
      <p:ext uri="{BB962C8B-B14F-4D97-AF65-F5344CB8AC3E}">
        <p14:creationId xmlns:p14="http://schemas.microsoft.com/office/powerpoint/2010/main" val="330394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70043"/>
            <a:ext cx="7704856" cy="3046988"/>
          </a:xfrm>
          <a:prstGeom prst="rect">
            <a:avLst/>
          </a:prstGeom>
        </p:spPr>
        <p:txBody>
          <a:bodyPr wrap="square">
            <a:spAutoFit/>
          </a:bodyPr>
          <a:lstStyle/>
          <a:p>
            <a:pPr algn="just"/>
            <a:r>
              <a:rPr lang="ru-RU" sz="2400" i="1" dirty="0" err="1"/>
              <a:t>Метаплазія</a:t>
            </a:r>
            <a:r>
              <a:rPr lang="ru-RU" sz="2400" i="1" dirty="0"/>
              <a:t> - </a:t>
            </a:r>
            <a:r>
              <a:rPr lang="ru-RU" sz="2400" dirty="0" err="1"/>
              <a:t>процес</a:t>
            </a:r>
            <a:r>
              <a:rPr lang="ru-RU" sz="2400" dirty="0"/>
              <a:t> </a:t>
            </a:r>
            <a:r>
              <a:rPr lang="ru-RU" sz="2400" dirty="0" err="1"/>
              <a:t>перетворення</a:t>
            </a:r>
            <a:r>
              <a:rPr lang="ru-RU" sz="2400" dirty="0"/>
              <a:t> одного роду </a:t>
            </a:r>
            <a:r>
              <a:rPr lang="ru-RU" sz="2400" dirty="0" err="1"/>
              <a:t>клітин</a:t>
            </a:r>
            <a:r>
              <a:rPr lang="ru-RU" sz="2400" dirty="0"/>
              <a:t> на </a:t>
            </a:r>
            <a:r>
              <a:rPr lang="ru-RU" sz="2400" dirty="0" err="1"/>
              <a:t>інший</a:t>
            </a:r>
            <a:r>
              <a:rPr lang="ru-RU" sz="2400" dirty="0"/>
              <a:t> </a:t>
            </a:r>
            <a:r>
              <a:rPr lang="ru-RU" sz="2400" dirty="0" err="1"/>
              <a:t>або</a:t>
            </a:r>
            <a:r>
              <a:rPr lang="ru-RU" sz="2400" dirty="0"/>
              <a:t> </a:t>
            </a:r>
            <a:r>
              <a:rPr lang="ru-RU" sz="2400" dirty="0" err="1"/>
              <a:t>появи</a:t>
            </a:r>
            <a:r>
              <a:rPr lang="ru-RU" sz="2400" dirty="0"/>
              <a:t> в </a:t>
            </a:r>
            <a:r>
              <a:rPr lang="ru-RU" sz="2400" dirty="0" err="1"/>
              <a:t>клітинах</a:t>
            </a:r>
            <a:r>
              <a:rPr lang="ru-RU" sz="2400" dirty="0"/>
              <a:t> </a:t>
            </a:r>
            <a:r>
              <a:rPr lang="ru-RU" sz="2400" dirty="0" err="1"/>
              <a:t>нових</a:t>
            </a:r>
            <a:r>
              <a:rPr lang="ru-RU" sz="2400" dirty="0"/>
              <a:t> </a:t>
            </a:r>
            <a:r>
              <a:rPr lang="ru-RU" sz="2400" dirty="0" err="1"/>
              <a:t>компонентів</a:t>
            </a:r>
            <a:r>
              <a:rPr lang="ru-RU" sz="2400" dirty="0"/>
              <a:t>. </a:t>
            </a:r>
            <a:r>
              <a:rPr lang="ru-RU" sz="2400" dirty="0" err="1"/>
              <a:t>Здебільшого</a:t>
            </a:r>
            <a:r>
              <a:rPr lang="ru-RU" sz="2400" dirty="0"/>
              <a:t> </a:t>
            </a:r>
            <a:r>
              <a:rPr lang="ru-RU" sz="2400" dirty="0" err="1"/>
              <a:t>пе­реважає</a:t>
            </a:r>
            <a:r>
              <a:rPr lang="ru-RU" sz="2400" dirty="0"/>
              <a:t> </a:t>
            </a:r>
            <a:r>
              <a:rPr lang="ru-RU" sz="2400" dirty="0" err="1"/>
              <a:t>другий</a:t>
            </a:r>
            <a:r>
              <a:rPr lang="ru-RU" sz="2400" dirty="0"/>
              <a:t> тип </a:t>
            </a:r>
            <a:r>
              <a:rPr lang="ru-RU" sz="2400" dirty="0" err="1"/>
              <a:t>ушкоджень</a:t>
            </a:r>
            <a:r>
              <a:rPr lang="ru-RU" sz="2400" dirty="0"/>
              <a:t>, </a:t>
            </a:r>
            <a:r>
              <a:rPr lang="ru-RU" sz="2400" dirty="0" err="1"/>
              <a:t>наприклад</a:t>
            </a:r>
            <a:r>
              <a:rPr lang="ru-RU" sz="2400" dirty="0"/>
              <a:t>, </a:t>
            </a:r>
            <a:r>
              <a:rPr lang="ru-RU" sz="2400" dirty="0" err="1"/>
              <a:t>утворення</a:t>
            </a:r>
            <a:r>
              <a:rPr lang="ru-RU" sz="2400" dirty="0"/>
              <a:t> </a:t>
            </a:r>
            <a:r>
              <a:rPr lang="ru-RU" sz="2400" dirty="0" err="1"/>
              <a:t>хлоро­філу</a:t>
            </a:r>
            <a:r>
              <a:rPr lang="ru-RU" sz="2400" dirty="0"/>
              <a:t> в </a:t>
            </a:r>
            <a:r>
              <a:rPr lang="ru-RU" sz="2400" dirty="0" err="1"/>
              <a:t>серцевині</a:t>
            </a:r>
            <a:r>
              <a:rPr lang="ru-RU" sz="2400" dirty="0"/>
              <a:t> й </a:t>
            </a:r>
            <a:r>
              <a:rPr lang="ru-RU" sz="2400" dirty="0" err="1"/>
              <a:t>серцевинних</a:t>
            </a:r>
            <a:r>
              <a:rPr lang="ru-RU" sz="2400" dirty="0"/>
              <a:t> </a:t>
            </a:r>
            <a:r>
              <a:rPr lang="ru-RU" sz="2400" dirty="0" err="1"/>
              <a:t>променях</a:t>
            </a:r>
            <a:r>
              <a:rPr lang="ru-RU" sz="2400" dirty="0"/>
              <a:t> </a:t>
            </a:r>
            <a:r>
              <a:rPr lang="ru-RU" sz="2400" dirty="0" err="1"/>
              <a:t>рослин</a:t>
            </a:r>
            <a:r>
              <a:rPr lang="ru-RU" sz="2400" dirty="0"/>
              <a:t> </a:t>
            </a:r>
            <a:r>
              <a:rPr lang="ru-RU" sz="2400" dirty="0" err="1"/>
              <a:t>під</a:t>
            </a:r>
            <a:r>
              <a:rPr lang="ru-RU" sz="2400" dirty="0"/>
              <a:t> </a:t>
            </a:r>
            <a:r>
              <a:rPr lang="ru-RU" sz="2400" dirty="0" err="1"/>
              <a:t>впливом</a:t>
            </a:r>
            <a:r>
              <a:rPr lang="ru-RU" sz="2400" dirty="0"/>
              <a:t> </a:t>
            </a:r>
            <a:r>
              <a:rPr lang="ru-RU" sz="2400" dirty="0" err="1"/>
              <a:t>висвітлення</a:t>
            </a:r>
            <a:r>
              <a:rPr lang="ru-RU" sz="2400" dirty="0"/>
              <a:t>, </a:t>
            </a:r>
            <a:r>
              <a:rPr lang="ru-RU" sz="2400" dirty="0" err="1"/>
              <a:t>або</a:t>
            </a:r>
            <a:r>
              <a:rPr lang="ru-RU" sz="2400" dirty="0"/>
              <a:t> </a:t>
            </a:r>
            <a:r>
              <a:rPr lang="ru-RU" sz="2400" dirty="0" err="1"/>
              <a:t>поява</a:t>
            </a:r>
            <a:r>
              <a:rPr lang="ru-RU" sz="2400" dirty="0"/>
              <a:t> в </a:t>
            </a:r>
            <a:r>
              <a:rPr lang="ru-RU" sz="2400" dirty="0" err="1"/>
              <a:t>клітинах</a:t>
            </a:r>
            <a:r>
              <a:rPr lang="ru-RU" sz="2400" dirty="0"/>
              <a:t> </a:t>
            </a:r>
            <a:r>
              <a:rPr lang="ru-RU" sz="2400" dirty="0" err="1"/>
              <a:t>рослин</a:t>
            </a:r>
            <a:r>
              <a:rPr lang="ru-RU" sz="2400" dirty="0"/>
              <a:t>, </a:t>
            </a:r>
            <a:r>
              <a:rPr lang="ru-RU" sz="2400" dirty="0" err="1"/>
              <a:t>пошкоджених</a:t>
            </a:r>
            <a:r>
              <a:rPr lang="ru-RU" sz="2400" dirty="0"/>
              <a:t> </a:t>
            </a:r>
            <a:r>
              <a:rPr lang="ru-RU" sz="2400" dirty="0" err="1"/>
              <a:t>попе­лицями</a:t>
            </a:r>
            <a:r>
              <a:rPr lang="ru-RU" sz="2400" dirty="0"/>
              <a:t>, </a:t>
            </a:r>
            <a:r>
              <a:rPr lang="ru-RU" sz="2400" dirty="0" err="1"/>
              <a:t>кліщиками</a:t>
            </a:r>
            <a:r>
              <a:rPr lang="ru-RU" sz="2400" dirty="0"/>
              <a:t> й грибами, </a:t>
            </a:r>
            <a:r>
              <a:rPr lang="ru-RU" sz="2400" dirty="0" err="1"/>
              <a:t>пігменту</a:t>
            </a:r>
            <a:r>
              <a:rPr lang="ru-RU" sz="2400" dirty="0"/>
              <a:t>, </a:t>
            </a:r>
            <a:r>
              <a:rPr lang="ru-RU" sz="2400" dirty="0" err="1"/>
              <a:t>який</a:t>
            </a:r>
            <a:r>
              <a:rPr lang="ru-RU" sz="2400" dirty="0"/>
              <a:t> </a:t>
            </a:r>
            <a:r>
              <a:rPr lang="ru-RU" sz="2400" dirty="0" err="1"/>
              <a:t>надає</a:t>
            </a:r>
            <a:r>
              <a:rPr lang="ru-RU" sz="2400" dirty="0"/>
              <a:t> </a:t>
            </a:r>
            <a:r>
              <a:rPr lang="ru-RU" sz="2400" dirty="0" err="1"/>
              <a:t>дим</a:t>
            </a:r>
            <a:r>
              <a:rPr lang="ru-RU" sz="2400" dirty="0"/>
              <a:t> </a:t>
            </a:r>
            <a:r>
              <a:rPr lang="ru-RU" sz="2400" dirty="0" err="1"/>
              <a:t>клі­тинам</a:t>
            </a:r>
            <a:r>
              <a:rPr lang="ru-RU" sz="2400" dirty="0"/>
              <a:t> </a:t>
            </a:r>
            <a:r>
              <a:rPr lang="ru-RU" sz="2400" dirty="0" err="1"/>
              <a:t>яскравого</a:t>
            </a:r>
            <a:r>
              <a:rPr lang="ru-RU" sz="2400" dirty="0"/>
              <a:t> </a:t>
            </a:r>
            <a:r>
              <a:rPr lang="ru-RU" sz="2400" dirty="0" err="1"/>
              <a:t>забарвлення</a:t>
            </a:r>
            <a:r>
              <a:rPr lang="ru-RU" sz="2400"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149080"/>
            <a:ext cx="4418787" cy="2537817"/>
          </a:xfrm>
          <a:prstGeom prst="rect">
            <a:avLst/>
          </a:prstGeom>
        </p:spPr>
      </p:pic>
    </p:spTree>
    <p:extLst>
      <p:ext uri="{BB962C8B-B14F-4D97-AF65-F5344CB8AC3E}">
        <p14:creationId xmlns:p14="http://schemas.microsoft.com/office/powerpoint/2010/main" val="3843495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340768"/>
            <a:ext cx="7128792" cy="3539430"/>
          </a:xfrm>
          <a:prstGeom prst="rect">
            <a:avLst/>
          </a:prstGeom>
        </p:spPr>
        <p:txBody>
          <a:bodyPr wrap="square">
            <a:spAutoFit/>
          </a:bodyPr>
          <a:lstStyle/>
          <a:p>
            <a:pPr algn="just"/>
            <a:r>
              <a:rPr lang="ru-RU" sz="2800" i="1" dirty="0" err="1"/>
              <a:t>Гіпоплазія</a:t>
            </a:r>
            <a:r>
              <a:rPr lang="ru-RU" sz="2800" i="1" dirty="0"/>
              <a:t> </a:t>
            </a:r>
            <a:r>
              <a:rPr lang="ru-RU" sz="2800" dirty="0"/>
              <a:t>- </a:t>
            </a:r>
            <a:r>
              <a:rPr lang="ru-RU" sz="2800" dirty="0" err="1"/>
              <a:t>це</a:t>
            </a:r>
            <a:r>
              <a:rPr lang="ru-RU" sz="2800" dirty="0"/>
              <a:t> </a:t>
            </a:r>
            <a:r>
              <a:rPr lang="ru-RU" sz="2800" dirty="0" err="1"/>
              <a:t>такі</a:t>
            </a:r>
            <a:r>
              <a:rPr lang="ru-RU" sz="2800" dirty="0"/>
              <a:t> </a:t>
            </a:r>
            <a:r>
              <a:rPr lang="ru-RU" sz="2800" dirty="0" err="1"/>
              <a:t>зміни</a:t>
            </a:r>
            <a:r>
              <a:rPr lang="ru-RU" sz="2800" dirty="0"/>
              <a:t>, </a:t>
            </a:r>
            <a:r>
              <a:rPr lang="ru-RU" sz="2800" dirty="0" err="1"/>
              <a:t>які</a:t>
            </a:r>
            <a:r>
              <a:rPr lang="ru-RU" sz="2800" dirty="0"/>
              <a:t> </a:t>
            </a:r>
            <a:r>
              <a:rPr lang="ru-RU" sz="2800" dirty="0" err="1"/>
              <a:t>характеризуються</a:t>
            </a:r>
            <a:r>
              <a:rPr lang="ru-RU" sz="2800" dirty="0"/>
              <a:t> </a:t>
            </a:r>
            <a:r>
              <a:rPr lang="ru-RU" sz="2800" dirty="0" err="1"/>
              <a:t>недостат­нім</a:t>
            </a:r>
            <a:r>
              <a:rPr lang="ru-RU" sz="2800" dirty="0"/>
              <a:t> </a:t>
            </a:r>
            <a:r>
              <a:rPr lang="ru-RU" sz="2800" dirty="0" err="1"/>
              <a:t>розвитком</a:t>
            </a:r>
            <a:r>
              <a:rPr lang="ru-RU" sz="2800" dirty="0"/>
              <a:t> </a:t>
            </a:r>
            <a:r>
              <a:rPr lang="ru-RU" sz="2800" dirty="0" err="1"/>
              <a:t>клітин</a:t>
            </a:r>
            <a:r>
              <a:rPr lang="ru-RU" sz="2800" dirty="0"/>
              <a:t> </a:t>
            </a:r>
            <a:r>
              <a:rPr lang="ru-RU" sz="2800" dirty="0" err="1"/>
              <a:t>або</a:t>
            </a:r>
            <a:r>
              <a:rPr lang="ru-RU" sz="2800" dirty="0"/>
              <a:t> тканин. </a:t>
            </a:r>
            <a:endParaRPr lang="ru-RU" sz="2800" dirty="0" smtClean="0"/>
          </a:p>
          <a:p>
            <a:pPr algn="just"/>
            <a:r>
              <a:rPr lang="ru-RU" sz="2800" dirty="0" smtClean="0"/>
              <a:t>У </a:t>
            </a:r>
            <a:r>
              <a:rPr lang="ru-RU" sz="2800" dirty="0" err="1"/>
              <a:t>цьому</a:t>
            </a:r>
            <a:r>
              <a:rPr lang="ru-RU" sz="2800" dirty="0"/>
              <a:t> </a:t>
            </a:r>
            <a:r>
              <a:rPr lang="ru-RU" sz="2800" dirty="0" err="1"/>
              <a:t>випадку</a:t>
            </a:r>
            <a:r>
              <a:rPr lang="ru-RU" sz="2800" dirty="0"/>
              <a:t> </a:t>
            </a:r>
            <a:r>
              <a:rPr lang="ru-RU" sz="2800" dirty="0" err="1"/>
              <a:t>можна</a:t>
            </a:r>
            <a:r>
              <a:rPr lang="ru-RU" sz="2800" dirty="0"/>
              <a:t> </a:t>
            </a:r>
            <a:r>
              <a:rPr lang="ru-RU" sz="2800" dirty="0" err="1"/>
              <a:t>розрі­зняти</a:t>
            </a:r>
            <a:r>
              <a:rPr lang="ru-RU" sz="2800" dirty="0"/>
              <a:t> </a:t>
            </a:r>
            <a:r>
              <a:rPr lang="ru-RU" sz="2800" dirty="0" err="1"/>
              <a:t>кількісну</a:t>
            </a:r>
            <a:r>
              <a:rPr lang="ru-RU" sz="2800" dirty="0"/>
              <a:t> </a:t>
            </a:r>
            <a:r>
              <a:rPr lang="ru-RU" sz="2800" dirty="0" err="1"/>
              <a:t>гіпоплазію</a:t>
            </a:r>
            <a:r>
              <a:rPr lang="ru-RU" sz="2800" dirty="0"/>
              <a:t>, яка </a:t>
            </a:r>
            <a:r>
              <a:rPr lang="ru-RU" sz="2800" dirty="0" err="1"/>
              <a:t>характеризується</a:t>
            </a:r>
            <a:r>
              <a:rPr lang="ru-RU" sz="2800" dirty="0"/>
              <a:t> </a:t>
            </a:r>
            <a:r>
              <a:rPr lang="ru-RU" sz="2800" dirty="0" err="1"/>
              <a:t>зменшенням</a:t>
            </a:r>
            <a:r>
              <a:rPr lang="ru-RU" sz="2800" dirty="0"/>
              <a:t> </a:t>
            </a:r>
            <a:r>
              <a:rPr lang="ru-RU" sz="2800" dirty="0" err="1"/>
              <a:t>розмірів</a:t>
            </a:r>
            <a:r>
              <a:rPr lang="ru-RU" sz="2800" dirty="0"/>
              <a:t> </a:t>
            </a:r>
            <a:r>
              <a:rPr lang="ru-RU" sz="2800" dirty="0" err="1"/>
              <a:t>клітин</a:t>
            </a:r>
            <a:r>
              <a:rPr lang="ru-RU" sz="2800" dirty="0"/>
              <a:t> та </a:t>
            </a:r>
            <a:r>
              <a:rPr lang="ru-RU" sz="2800" dirty="0" err="1"/>
              <a:t>їх</a:t>
            </a:r>
            <a:r>
              <a:rPr lang="ru-RU" sz="2800" dirty="0"/>
              <a:t> </a:t>
            </a:r>
            <a:r>
              <a:rPr lang="ru-RU" sz="2800" dirty="0" err="1"/>
              <a:t>кількості</a:t>
            </a:r>
            <a:r>
              <a:rPr lang="ru-RU" sz="2800" dirty="0"/>
              <a:t>, а </a:t>
            </a:r>
            <a:r>
              <a:rPr lang="ru-RU" sz="2800" dirty="0" err="1"/>
              <a:t>також</a:t>
            </a:r>
            <a:r>
              <a:rPr lang="ru-RU" sz="2800" dirty="0"/>
              <a:t> </a:t>
            </a:r>
            <a:r>
              <a:rPr lang="ru-RU" sz="2800" dirty="0" err="1"/>
              <a:t>якісну</a:t>
            </a:r>
            <a:r>
              <a:rPr lang="ru-RU" sz="2800" dirty="0"/>
              <a:t>, </a:t>
            </a:r>
            <a:r>
              <a:rPr lang="ru-RU" sz="2800" dirty="0" err="1"/>
              <a:t>що</a:t>
            </a:r>
            <a:r>
              <a:rPr lang="ru-RU" sz="2800" dirty="0"/>
              <a:t> </a:t>
            </a:r>
            <a:r>
              <a:rPr lang="ru-RU" sz="2800" dirty="0" err="1"/>
              <a:t>полягає</a:t>
            </a:r>
            <a:r>
              <a:rPr lang="ru-RU" sz="2800" dirty="0"/>
              <a:t> в </a:t>
            </a:r>
            <a:r>
              <a:rPr lang="ru-RU" sz="2800" dirty="0" err="1"/>
              <a:t>зміні</a:t>
            </a:r>
            <a:r>
              <a:rPr lang="ru-RU" sz="2800" dirty="0"/>
              <a:t> </a:t>
            </a:r>
            <a:r>
              <a:rPr lang="ru-RU" sz="2800" dirty="0" err="1"/>
              <a:t>вмісту</a:t>
            </a:r>
            <a:r>
              <a:rPr lang="ru-RU" sz="2800" dirty="0"/>
              <a:t> </a:t>
            </a:r>
            <a:r>
              <a:rPr lang="ru-RU" sz="2800" dirty="0" err="1"/>
              <a:t>клітин</a:t>
            </a:r>
            <a:r>
              <a:rPr lang="ru-RU" sz="2800" dirty="0" smtClean="0"/>
              <a:t>.</a:t>
            </a:r>
            <a:endParaRPr lang="ru-RU" sz="2800" dirty="0"/>
          </a:p>
        </p:txBody>
      </p:sp>
    </p:spTree>
    <p:extLst>
      <p:ext uri="{BB962C8B-B14F-4D97-AF65-F5344CB8AC3E}">
        <p14:creationId xmlns:p14="http://schemas.microsoft.com/office/powerpoint/2010/main" val="1067285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052736"/>
            <a:ext cx="4572000" cy="4893647"/>
          </a:xfrm>
          <a:prstGeom prst="rect">
            <a:avLst/>
          </a:prstGeom>
        </p:spPr>
        <p:txBody>
          <a:bodyPr>
            <a:spAutoFit/>
          </a:bodyPr>
          <a:lstStyle/>
          <a:p>
            <a:pPr algn="just"/>
            <a:r>
              <a:rPr lang="ru-RU" sz="2400" i="1" dirty="0" err="1"/>
              <a:t>Дегенерація</a:t>
            </a:r>
            <a:r>
              <a:rPr lang="ru-RU" sz="2400" i="1" dirty="0"/>
              <a:t>, </a:t>
            </a:r>
            <a:r>
              <a:rPr lang="ru-RU" sz="2400" dirty="0" err="1"/>
              <a:t>або</a:t>
            </a:r>
            <a:r>
              <a:rPr lang="ru-RU" sz="2400" dirty="0"/>
              <a:t> </a:t>
            </a:r>
            <a:r>
              <a:rPr lang="ru-RU" sz="2400" i="1" dirty="0" err="1"/>
              <a:t>переродження</a:t>
            </a:r>
            <a:r>
              <a:rPr lang="ru-RU" sz="2400" i="1" dirty="0"/>
              <a:t> </a:t>
            </a:r>
            <a:r>
              <a:rPr lang="ru-RU" sz="2400" dirty="0"/>
              <a:t>- </a:t>
            </a:r>
            <a:r>
              <a:rPr lang="ru-RU" sz="2400" dirty="0" err="1"/>
              <a:t>це</a:t>
            </a:r>
            <a:r>
              <a:rPr lang="ru-RU" sz="2400" dirty="0"/>
              <a:t> </a:t>
            </a:r>
            <a:r>
              <a:rPr lang="ru-RU" sz="2400" dirty="0" err="1"/>
              <a:t>зміни</a:t>
            </a:r>
            <a:r>
              <a:rPr lang="ru-RU" sz="2400" dirty="0"/>
              <a:t>, </a:t>
            </a:r>
            <a:r>
              <a:rPr lang="ru-RU" sz="2400" dirty="0" err="1"/>
              <a:t>що</a:t>
            </a:r>
            <a:r>
              <a:rPr lang="ru-RU" sz="2400" dirty="0"/>
              <a:t> </a:t>
            </a:r>
            <a:r>
              <a:rPr lang="ru-RU" sz="2400" dirty="0" err="1"/>
              <a:t>полягають</a:t>
            </a:r>
            <a:r>
              <a:rPr lang="ru-RU" sz="2400" dirty="0"/>
              <a:t> у </a:t>
            </a:r>
            <a:r>
              <a:rPr lang="ru-RU" sz="2400" dirty="0" err="1"/>
              <a:t>перетворенні</a:t>
            </a:r>
            <a:r>
              <a:rPr lang="ru-RU" sz="2400" dirty="0"/>
              <a:t> </a:t>
            </a:r>
            <a:r>
              <a:rPr lang="ru-RU" sz="2400" dirty="0" err="1"/>
              <a:t>вмісту</a:t>
            </a:r>
            <a:r>
              <a:rPr lang="ru-RU" sz="2400" dirty="0"/>
              <a:t> </a:t>
            </a:r>
            <a:r>
              <a:rPr lang="ru-RU" sz="2400" dirty="0" err="1"/>
              <a:t>клітин</a:t>
            </a:r>
            <a:r>
              <a:rPr lang="ru-RU" sz="2400" dirty="0"/>
              <a:t>, </a:t>
            </a:r>
            <a:r>
              <a:rPr lang="ru-RU" sz="2400" dirty="0" err="1"/>
              <a:t>їх</a:t>
            </a:r>
            <a:r>
              <a:rPr lang="ru-RU" sz="2400" dirty="0"/>
              <a:t> </a:t>
            </a:r>
            <a:r>
              <a:rPr lang="ru-RU" sz="2400" dirty="0" err="1"/>
              <a:t>оболонок</a:t>
            </a:r>
            <a:r>
              <a:rPr lang="ru-RU" sz="2400" dirty="0"/>
              <a:t> </a:t>
            </a:r>
            <a:r>
              <a:rPr lang="ru-RU" sz="2400" dirty="0" err="1"/>
              <a:t>тощо</a:t>
            </a:r>
            <a:r>
              <a:rPr lang="ru-RU" sz="2400" dirty="0"/>
              <a:t> на </a:t>
            </a:r>
            <a:r>
              <a:rPr lang="ru-RU" sz="2400" dirty="0" err="1"/>
              <a:t>речовини</a:t>
            </a:r>
            <a:r>
              <a:rPr lang="ru-RU" sz="2400" dirty="0"/>
              <a:t> </a:t>
            </a:r>
            <a:r>
              <a:rPr lang="ru-RU" sz="2400" dirty="0" err="1"/>
              <a:t>різно­го</a:t>
            </a:r>
            <a:r>
              <a:rPr lang="ru-RU" sz="2400" dirty="0"/>
              <a:t> </a:t>
            </a:r>
            <a:r>
              <a:rPr lang="ru-RU" sz="2400" dirty="0" err="1"/>
              <a:t>хімічного</a:t>
            </a:r>
            <a:r>
              <a:rPr lang="ru-RU" sz="2400" dirty="0"/>
              <a:t> складу, </a:t>
            </a:r>
            <a:r>
              <a:rPr lang="ru-RU" sz="2400" dirty="0" err="1"/>
              <a:t>які</a:t>
            </a:r>
            <a:r>
              <a:rPr lang="ru-RU" sz="2400" dirty="0"/>
              <a:t> в </a:t>
            </a:r>
            <a:r>
              <a:rPr lang="ru-RU" sz="2400" dirty="0" err="1"/>
              <a:t>нормальних</a:t>
            </a:r>
            <a:r>
              <a:rPr lang="ru-RU" sz="2400" dirty="0"/>
              <a:t> </a:t>
            </a:r>
            <a:r>
              <a:rPr lang="ru-RU" sz="2400" dirty="0" err="1"/>
              <a:t>клітинах</a:t>
            </a:r>
            <a:r>
              <a:rPr lang="ru-RU" sz="2400" dirty="0"/>
              <a:t> не </a:t>
            </a:r>
            <a:r>
              <a:rPr lang="ru-RU" sz="2400" dirty="0" err="1"/>
              <a:t>спостеріга­ються</a:t>
            </a:r>
            <a:r>
              <a:rPr lang="ru-RU" sz="2400" dirty="0"/>
              <a:t> </a:t>
            </a:r>
            <a:r>
              <a:rPr lang="ru-RU" sz="2400" dirty="0" err="1"/>
              <a:t>або</a:t>
            </a:r>
            <a:r>
              <a:rPr lang="ru-RU" sz="2400" dirty="0"/>
              <a:t> ж </a:t>
            </a:r>
            <a:r>
              <a:rPr lang="ru-RU" sz="2400" dirty="0" err="1"/>
              <a:t>містяться</a:t>
            </a:r>
            <a:r>
              <a:rPr lang="ru-RU" sz="2400" dirty="0"/>
              <a:t> в </a:t>
            </a:r>
            <a:r>
              <a:rPr lang="ru-RU" sz="2400" dirty="0" err="1"/>
              <a:t>значно</a:t>
            </a:r>
            <a:r>
              <a:rPr lang="ru-RU" sz="2400" dirty="0"/>
              <a:t> </a:t>
            </a:r>
            <a:r>
              <a:rPr lang="ru-RU" sz="2400" dirty="0" err="1"/>
              <a:t>менших</a:t>
            </a:r>
            <a:r>
              <a:rPr lang="ru-RU" sz="2400" dirty="0"/>
              <a:t> </a:t>
            </a:r>
            <a:r>
              <a:rPr lang="ru-RU" sz="2400" dirty="0" err="1"/>
              <a:t>кількостях</a:t>
            </a:r>
            <a:r>
              <a:rPr lang="ru-RU" sz="2400" dirty="0"/>
              <a:t>. </a:t>
            </a:r>
            <a:r>
              <a:rPr lang="ru-RU" sz="2400" dirty="0" err="1"/>
              <a:t>Залежно</a:t>
            </a:r>
            <a:r>
              <a:rPr lang="ru-RU" sz="2400" dirty="0"/>
              <a:t> </a:t>
            </a:r>
            <a:r>
              <a:rPr lang="ru-RU" sz="2400" dirty="0" err="1"/>
              <a:t>від</a:t>
            </a:r>
            <a:r>
              <a:rPr lang="ru-RU" sz="2400" dirty="0"/>
              <a:t> того, яка </a:t>
            </a:r>
            <a:r>
              <a:rPr lang="ru-RU" sz="2400" dirty="0" err="1"/>
              <a:t>речовина</a:t>
            </a:r>
            <a:r>
              <a:rPr lang="ru-RU" sz="2400" dirty="0"/>
              <a:t> </a:t>
            </a:r>
            <a:r>
              <a:rPr lang="ru-RU" sz="2400" dirty="0" err="1"/>
              <a:t>утворюється</a:t>
            </a:r>
            <a:r>
              <a:rPr lang="ru-RU" sz="2400" dirty="0"/>
              <a:t> в </a:t>
            </a:r>
            <a:r>
              <a:rPr lang="ru-RU" sz="2400" dirty="0" err="1"/>
              <a:t>клітинах</a:t>
            </a:r>
            <a:r>
              <a:rPr lang="ru-RU" sz="2400" dirty="0"/>
              <a:t>, </a:t>
            </a:r>
            <a:r>
              <a:rPr lang="ru-RU" sz="2400" dirty="0" err="1"/>
              <a:t>розрізняють</a:t>
            </a:r>
            <a:r>
              <a:rPr lang="ru-RU" sz="2400" dirty="0"/>
              <a:t> </a:t>
            </a:r>
            <a:r>
              <a:rPr lang="ru-RU" sz="2400" dirty="0" err="1"/>
              <a:t>дегене­рацію</a:t>
            </a:r>
            <a:r>
              <a:rPr lang="ru-RU" sz="2400" dirty="0"/>
              <a:t> </a:t>
            </a:r>
            <a:r>
              <a:rPr lang="ru-RU" sz="2400" i="1" dirty="0" err="1"/>
              <a:t>жирову</a:t>
            </a:r>
            <a:r>
              <a:rPr lang="ru-RU" sz="2400" i="1" dirty="0"/>
              <a:t>, </a:t>
            </a:r>
            <a:r>
              <a:rPr lang="ru-RU" sz="2400" i="1" dirty="0" err="1"/>
              <a:t>целюлозну</a:t>
            </a:r>
            <a:r>
              <a:rPr lang="ru-RU" sz="2400" i="1" dirty="0"/>
              <a:t>, </a:t>
            </a:r>
            <a:r>
              <a:rPr lang="ru-RU" sz="2400" i="1" dirty="0" err="1"/>
              <a:t>глікогенну</a:t>
            </a:r>
            <a:r>
              <a:rPr lang="ru-RU" sz="2400" i="1" dirty="0"/>
              <a:t>, </a:t>
            </a:r>
            <a:r>
              <a:rPr lang="ru-RU" sz="2400" i="1" dirty="0" err="1"/>
              <a:t>слизову</a:t>
            </a:r>
            <a:r>
              <a:rPr lang="ru-RU" sz="2400" i="1" dirty="0"/>
              <a:t> </a:t>
            </a:r>
            <a:r>
              <a:rPr lang="ru-RU" sz="2400" dirty="0"/>
              <a:t>та </a:t>
            </a:r>
            <a:r>
              <a:rPr lang="ru-RU" sz="2400" dirty="0" err="1"/>
              <a:t>ін</a:t>
            </a:r>
            <a:r>
              <a:rPr lang="ru-RU" sz="2400" dirty="0" smtClean="0"/>
              <a: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056" y="3717032"/>
            <a:ext cx="2751306" cy="2520280"/>
          </a:xfrm>
          <a:prstGeom prst="rect">
            <a:avLst/>
          </a:prstGeom>
        </p:spPr>
      </p:pic>
    </p:spTree>
    <p:extLst>
      <p:ext uri="{BB962C8B-B14F-4D97-AF65-F5344CB8AC3E}">
        <p14:creationId xmlns:p14="http://schemas.microsoft.com/office/powerpoint/2010/main" val="76253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Рисунок 5" descr="грипп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3603" y="3429000"/>
            <a:ext cx="2650885" cy="3312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260649"/>
            <a:ext cx="4032448" cy="2616101"/>
          </a:xfrm>
          <a:prstGeom prst="rect">
            <a:avLst/>
          </a:prstGeom>
          <a:noFill/>
        </p:spPr>
        <p:txBody>
          <a:bodyPr wrap="square" rtlCol="0">
            <a:spAutoFit/>
          </a:bodyPr>
          <a:lstStyle/>
          <a:p>
            <a:r>
              <a:rPr lang="uk-UA" sz="2400"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Інфекція або </a:t>
            </a:r>
            <a:r>
              <a:rPr lang="uk-UA" sz="2400" u="sng"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a:t>
            </a:r>
            <a:r>
              <a:rPr lang="uk-UA" sz="2400" u="sng"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аражування</a:t>
            </a:r>
            <a:r>
              <a:rPr lang="uk-UA" sz="2400" u="sng"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стан, коли в організм потрапляє чужорідний агент (бактерія, грибок, найпростіші або вірус), який розмножується і здійснює хвороботворний </a:t>
            </a:r>
            <a:r>
              <a:rPr lang="uk-UA"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ефект.</a:t>
            </a:r>
            <a:endParaRPr lang="en-US"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uk-UA"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4148" y="3212976"/>
            <a:ext cx="6152028" cy="1692771"/>
          </a:xfrm>
          <a:prstGeom prst="rect">
            <a:avLst/>
          </a:prstGeom>
          <a:noFill/>
        </p:spPr>
        <p:txBody>
          <a:bodyPr wrap="square" rtlCol="0">
            <a:spAutoFit/>
          </a:bodyPr>
          <a:lstStyle/>
          <a:p>
            <a:r>
              <a:rPr lang="uk-UA" sz="2400"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Інфекційний процес </a:t>
            </a:r>
            <a:r>
              <a:rPr lang="uk-UA"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це історично сформована взаємодія сприйнятливого людського організму та патогенного мікроорганізму в певних умовах зовнішнього і соціального середовища з виникненням явного чи прихованого патологічного процесу.</a:t>
            </a:r>
          </a:p>
        </p:txBody>
      </p:sp>
      <p:sp>
        <p:nvSpPr>
          <p:cNvPr id="4" name="TextBox 3"/>
          <p:cNvSpPr txBox="1"/>
          <p:nvPr/>
        </p:nvSpPr>
        <p:spPr>
          <a:xfrm>
            <a:off x="576064" y="5085184"/>
            <a:ext cx="4464496" cy="1323439"/>
          </a:xfrm>
          <a:prstGeom prst="rect">
            <a:avLst/>
          </a:prstGeom>
          <a:noFill/>
        </p:spPr>
        <p:txBody>
          <a:bodyPr wrap="square" rtlCol="0">
            <a:spAutoFit/>
          </a:bodyPr>
          <a:lstStyle/>
          <a:p>
            <a:pPr algn="just"/>
            <a:r>
              <a:rPr lang="uk-UA"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 біологічної точки зору – інфекційний процес – це різновид паразитизму.</a:t>
            </a:r>
          </a:p>
          <a:p>
            <a:pPr algn="just"/>
            <a:r>
              <a:rPr lang="uk-UA"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Інфекційна хвороба – це крайній ступень прояву інфекційного процесу.</a:t>
            </a:r>
          </a:p>
        </p:txBody>
      </p:sp>
      <p:sp>
        <p:nvSpPr>
          <p:cNvPr id="6" name="Прямоугольник 5"/>
          <p:cNvSpPr/>
          <p:nvPr/>
        </p:nvSpPr>
        <p:spPr>
          <a:xfrm>
            <a:off x="161556" y="199093"/>
            <a:ext cx="4266428" cy="2554545"/>
          </a:xfrm>
          <a:prstGeom prst="rect">
            <a:avLst/>
          </a:prstGeom>
          <a:solidFill>
            <a:schemeClr val="accent3">
              <a:lumMod val="20000"/>
              <a:lumOff val="80000"/>
            </a:schemeClr>
          </a:solidFill>
        </p:spPr>
        <p:txBody>
          <a:bodyPr wrap="square">
            <a:spAutoFit/>
          </a:bodyPr>
          <a:lstStyle/>
          <a:p>
            <a:pPr algn="just"/>
            <a:r>
              <a:rPr lang="ru-RU" sz="2000" b="1" i="1" dirty="0" err="1">
                <a:latin typeface="Times New Roman" panose="02020603050405020304" pitchFamily="18" charset="0"/>
                <a:cs typeface="Times New Roman" panose="02020603050405020304" pitchFamily="18" charset="0"/>
              </a:rPr>
              <a:t>Інфекція</a:t>
            </a:r>
            <a:r>
              <a:rPr lang="ru-RU" sz="2000" b="1"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лат. </a:t>
            </a:r>
            <a:r>
              <a:rPr lang="en-US" sz="2000" i="1" dirty="0" err="1">
                <a:latin typeface="Times New Roman" panose="02020603050405020304" pitchFamily="18" charset="0"/>
                <a:cs typeface="Times New Roman" panose="02020603050405020304" pitchFamily="18" charset="0"/>
              </a:rPr>
              <a:t>inficio</a:t>
            </a:r>
            <a:r>
              <a:rPr lang="en-US"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зараження</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складний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біологічний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взаємодії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мікро</a:t>
            </a:r>
            <a:r>
              <a:rPr lang="ru-RU" sz="2000" dirty="0">
                <a:latin typeface="Times New Roman" panose="02020603050405020304" pitchFamily="18" charset="0"/>
                <a:cs typeface="Times New Roman" panose="02020603050405020304" pitchFamily="18" charset="0"/>
              </a:rPr>
              <a:t> - та </a:t>
            </a:r>
            <a:r>
              <a:rPr lang="ru-RU" sz="2000" dirty="0" err="1">
                <a:latin typeface="Times New Roman" panose="02020603050405020304" pitchFamily="18" charset="0"/>
                <a:cs typeface="Times New Roman" panose="02020603050405020304" pitchFamily="18" charset="0"/>
              </a:rPr>
              <a:t>макроорганізмом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відбувається</a:t>
            </a:r>
            <a:r>
              <a:rPr lang="ru-RU" sz="2000" dirty="0">
                <a:latin typeface="Times New Roman" panose="02020603050405020304" pitchFamily="18" charset="0"/>
                <a:cs typeface="Times New Roman" panose="02020603050405020304" pitchFamily="18" charset="0"/>
              </a:rPr>
              <a:t> в</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певних</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умовах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навколишнього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середовища</a:t>
            </a:r>
            <a:r>
              <a:rPr lang="ru-RU" sz="2000" dirty="0">
                <a:latin typeface="Times New Roman" panose="02020603050405020304" pitchFamily="18" charset="0"/>
                <a:cs typeface="Times New Roman" panose="02020603050405020304" pitchFamily="18" charset="0"/>
              </a:rPr>
              <a:t> й </a:t>
            </a:r>
            <a:r>
              <a:rPr lang="ru-RU" sz="2000" dirty="0" err="1">
                <a:latin typeface="Times New Roman" panose="02020603050405020304" pitchFamily="18" charset="0"/>
                <a:cs typeface="Times New Roman" panose="02020603050405020304" pitchFamily="18" charset="0"/>
              </a:rPr>
              <a:t>проявляється</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вигляді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інфекційної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хвороби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мікробоносійства</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130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1" presetClass="entr" presetSubtype="8"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heel(8)">
                                      <p:cBhvr>
                                        <p:cTn id="13" dur="2000"/>
                                        <p:tgtEl>
                                          <p:spTgt spid="1027"/>
                                        </p:tgtEl>
                                      </p:cBhvr>
                                    </p:animEffect>
                                  </p:childTnLst>
                                </p:cTn>
                              </p:par>
                            </p:childTnLst>
                          </p:cTn>
                        </p:par>
                        <p:par>
                          <p:cTn id="14" fill="hold">
                            <p:stCondLst>
                              <p:cond delay="4000"/>
                            </p:stCondLst>
                            <p:childTnLst>
                              <p:par>
                                <p:cTn id="15" presetID="45"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ID="45"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2000"/>
                                        <p:tgtEl>
                                          <p:spTgt spid="4">
                                            <p:txEl>
                                              <p:pRg st="0" end="0"/>
                                            </p:txEl>
                                          </p:spTgt>
                                        </p:tgtEl>
                                      </p:cBhvr>
                                    </p:animEffect>
                                    <p:anim calcmode="lin" valueType="num">
                                      <p:cBhvr>
                                        <p:cTn id="24"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26" fill="hold">
                            <p:stCondLst>
                              <p:cond delay="8000"/>
                            </p:stCondLst>
                            <p:childTnLst>
                              <p:par>
                                <p:cTn id="27" presetID="45" presetClass="entr" presetSubtype="0" fill="hold" grpId="0"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2000"/>
                                        <p:tgtEl>
                                          <p:spTgt spid="4">
                                            <p:txEl>
                                              <p:pRg st="1" end="1"/>
                                            </p:txEl>
                                          </p:spTgt>
                                        </p:tgtEl>
                                      </p:cBhvr>
                                    </p:animEffect>
                                    <p:anim calcmode="lin" valueType="num">
                                      <p:cBhvr>
                                        <p:cTn id="30"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31"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844824"/>
            <a:ext cx="7488832" cy="3108543"/>
          </a:xfrm>
          <a:prstGeom prst="rect">
            <a:avLst/>
          </a:prstGeom>
        </p:spPr>
        <p:txBody>
          <a:bodyPr wrap="square">
            <a:spAutoFit/>
          </a:bodyPr>
          <a:lstStyle/>
          <a:p>
            <a:pPr algn="just"/>
            <a:r>
              <a:rPr lang="ru-RU" sz="2800" i="1" dirty="0"/>
              <a:t>Некроз </a:t>
            </a:r>
            <a:r>
              <a:rPr lang="ru-RU" sz="2800" dirty="0"/>
              <a:t>- </a:t>
            </a:r>
            <a:r>
              <a:rPr lang="ru-RU" sz="2800" dirty="0" err="1"/>
              <a:t>це</a:t>
            </a:r>
            <a:r>
              <a:rPr lang="ru-RU" sz="2800" dirty="0"/>
              <a:t> </a:t>
            </a:r>
            <a:r>
              <a:rPr lang="ru-RU" sz="2800" dirty="0" err="1"/>
              <a:t>зміни</a:t>
            </a:r>
            <a:r>
              <a:rPr lang="ru-RU" sz="2800" dirty="0"/>
              <a:t> </a:t>
            </a:r>
            <a:r>
              <a:rPr lang="ru-RU" sz="2800" dirty="0" err="1"/>
              <a:t>всередині</a:t>
            </a:r>
            <a:r>
              <a:rPr lang="ru-RU" sz="2800" dirty="0"/>
              <a:t> </a:t>
            </a:r>
            <a:r>
              <a:rPr lang="ru-RU" sz="2800" dirty="0" err="1"/>
              <a:t>клітин</a:t>
            </a:r>
            <a:r>
              <a:rPr lang="ru-RU" sz="2800" dirty="0"/>
              <a:t>, </a:t>
            </a:r>
            <a:r>
              <a:rPr lang="ru-RU" sz="2800" dirty="0" err="1"/>
              <a:t>які</a:t>
            </a:r>
            <a:r>
              <a:rPr lang="ru-RU" sz="2800" dirty="0"/>
              <a:t> </a:t>
            </a:r>
            <a:r>
              <a:rPr lang="ru-RU" sz="2800" dirty="0" err="1"/>
              <a:t>супроводжуються</a:t>
            </a:r>
            <a:r>
              <a:rPr lang="ru-RU" sz="2800" dirty="0"/>
              <a:t> </a:t>
            </a:r>
            <a:r>
              <a:rPr lang="ru-RU" sz="2800" dirty="0" err="1"/>
              <a:t>їх</a:t>
            </a:r>
            <a:r>
              <a:rPr lang="ru-RU" sz="2800" dirty="0"/>
              <a:t> </a:t>
            </a:r>
            <a:r>
              <a:rPr lang="ru-RU" sz="2800" dirty="0" err="1"/>
              <a:t>відмиранням</a:t>
            </a:r>
            <a:r>
              <a:rPr lang="ru-RU" sz="2800" dirty="0"/>
              <a:t>. Некроз </a:t>
            </a:r>
            <a:r>
              <a:rPr lang="ru-RU" sz="2800" dirty="0" err="1"/>
              <a:t>клітин</a:t>
            </a:r>
            <a:r>
              <a:rPr lang="ru-RU" sz="2800" dirty="0"/>
              <a:t> </a:t>
            </a:r>
            <a:r>
              <a:rPr lang="ru-RU" sz="2800" dirty="0" err="1"/>
              <a:t>відбувається</a:t>
            </a:r>
            <a:r>
              <a:rPr lang="ru-RU" sz="2800" dirty="0"/>
              <a:t> </a:t>
            </a:r>
            <a:r>
              <a:rPr lang="ru-RU" sz="2800" dirty="0" err="1"/>
              <a:t>внаслідок</a:t>
            </a:r>
            <a:r>
              <a:rPr lang="ru-RU" sz="2800" dirty="0"/>
              <a:t> </a:t>
            </a:r>
            <a:r>
              <a:rPr lang="ru-RU" sz="2800" dirty="0" err="1"/>
              <a:t>їх</a:t>
            </a:r>
            <a:r>
              <a:rPr lang="ru-RU" sz="2800" dirty="0"/>
              <a:t> </a:t>
            </a:r>
            <a:r>
              <a:rPr lang="ru-RU" sz="2800" dirty="0" err="1"/>
              <a:t>механіч­них</a:t>
            </a:r>
            <a:r>
              <a:rPr lang="ru-RU" sz="2800" dirty="0"/>
              <a:t> </a:t>
            </a:r>
            <a:r>
              <a:rPr lang="ru-RU" sz="2800" dirty="0" err="1"/>
              <a:t>пошкоджень</a:t>
            </a:r>
            <a:r>
              <a:rPr lang="ru-RU" sz="2800" dirty="0"/>
              <a:t>, </a:t>
            </a:r>
            <a:r>
              <a:rPr lang="ru-RU" sz="2800" dirty="0" err="1"/>
              <a:t>дії</a:t>
            </a:r>
            <a:r>
              <a:rPr lang="ru-RU" sz="2800" dirty="0"/>
              <a:t> </a:t>
            </a:r>
            <a:r>
              <a:rPr lang="ru-RU" sz="2800" dirty="0" err="1"/>
              <a:t>отруйних</a:t>
            </a:r>
            <a:r>
              <a:rPr lang="ru-RU" sz="2800" dirty="0"/>
              <a:t> </a:t>
            </a:r>
            <a:r>
              <a:rPr lang="ru-RU" sz="2800" dirty="0" err="1"/>
              <a:t>речовин</a:t>
            </a:r>
            <a:r>
              <a:rPr lang="ru-RU" sz="2800" dirty="0"/>
              <a:t>, </a:t>
            </a:r>
            <a:r>
              <a:rPr lang="ru-RU" sz="2800" dirty="0" err="1"/>
              <a:t>які</a:t>
            </a:r>
            <a:r>
              <a:rPr lang="ru-RU" sz="2800" dirty="0"/>
              <a:t> </a:t>
            </a:r>
            <a:r>
              <a:rPr lang="ru-RU" sz="2800" dirty="0" err="1"/>
              <a:t>виділяють</a:t>
            </a:r>
            <a:r>
              <a:rPr lang="ru-RU" sz="2800" dirty="0"/>
              <a:t> </a:t>
            </a:r>
            <a:r>
              <a:rPr lang="ru-RU" sz="2800" dirty="0" err="1"/>
              <a:t>паразити</a:t>
            </a:r>
            <a:r>
              <a:rPr lang="ru-RU" sz="2800" dirty="0"/>
              <a:t> (</a:t>
            </a:r>
            <a:r>
              <a:rPr lang="ru-RU" sz="2800" dirty="0" err="1"/>
              <a:t>наприклад</a:t>
            </a:r>
            <a:r>
              <a:rPr lang="ru-RU" sz="2800" dirty="0"/>
              <a:t>, при </a:t>
            </a:r>
            <a:r>
              <a:rPr lang="ru-RU" sz="2800" dirty="0" err="1"/>
              <a:t>грибкових</a:t>
            </a:r>
            <a:r>
              <a:rPr lang="ru-RU" sz="2800" dirty="0"/>
              <a:t> </a:t>
            </a:r>
            <a:r>
              <a:rPr lang="ru-RU" sz="2800" dirty="0" err="1"/>
              <a:t>захворюваннях</a:t>
            </a:r>
            <a:r>
              <a:rPr lang="ru-RU" sz="2800" dirty="0"/>
              <a:t>), </a:t>
            </a:r>
            <a:r>
              <a:rPr lang="ru-RU" sz="2800" dirty="0" err="1"/>
              <a:t>або</a:t>
            </a:r>
            <a:r>
              <a:rPr lang="ru-RU" sz="2800" dirty="0"/>
              <a:t> ж </a:t>
            </a:r>
            <a:r>
              <a:rPr lang="ru-RU" sz="2800" dirty="0" err="1"/>
              <a:t>внаслідок</a:t>
            </a:r>
            <a:r>
              <a:rPr lang="ru-RU" sz="2800" dirty="0"/>
              <a:t> </a:t>
            </a:r>
            <a:r>
              <a:rPr lang="ru-RU" sz="2800" dirty="0" err="1"/>
              <a:t>впливу</a:t>
            </a:r>
            <a:r>
              <a:rPr lang="ru-RU" sz="2800" dirty="0"/>
              <a:t> на </a:t>
            </a:r>
            <a:r>
              <a:rPr lang="ru-RU" sz="2800" dirty="0" err="1"/>
              <a:t>клітини</a:t>
            </a:r>
            <a:r>
              <a:rPr lang="ru-RU" sz="2800" dirty="0"/>
              <a:t> </a:t>
            </a:r>
            <a:r>
              <a:rPr lang="ru-RU" sz="2800" dirty="0" err="1"/>
              <a:t>високих</a:t>
            </a:r>
            <a:r>
              <a:rPr lang="ru-RU" sz="2800" dirty="0"/>
              <a:t> і </a:t>
            </a:r>
            <a:r>
              <a:rPr lang="ru-RU" sz="2800" dirty="0" err="1"/>
              <a:t>низьких</a:t>
            </a:r>
            <a:r>
              <a:rPr lang="ru-RU" sz="2800" dirty="0"/>
              <a:t> температур.</a:t>
            </a:r>
          </a:p>
        </p:txBody>
      </p:sp>
    </p:spTree>
    <p:extLst>
      <p:ext uri="{BB962C8B-B14F-4D97-AF65-F5344CB8AC3E}">
        <p14:creationId xmlns:p14="http://schemas.microsoft.com/office/powerpoint/2010/main" val="4225467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677472" cy="6370975"/>
          </a:xfrm>
          <a:prstGeom prst="rect">
            <a:avLst/>
          </a:prstGeom>
        </p:spPr>
        <p:txBody>
          <a:bodyPr wrap="square">
            <a:spAutoFit/>
          </a:bodyPr>
          <a:lstStyle/>
          <a:p>
            <a:pPr algn="just"/>
            <a:r>
              <a:rPr lang="ru-RU" sz="2400" b="1" i="1" dirty="0" err="1"/>
              <a:t>Інвазією</a:t>
            </a:r>
            <a:r>
              <a:rPr lang="ru-RU" sz="2400" i="1" dirty="0"/>
              <a:t> </a:t>
            </a:r>
            <a:r>
              <a:rPr lang="ru-RU" sz="2400" dirty="0" err="1"/>
              <a:t>називається</a:t>
            </a:r>
            <a:r>
              <a:rPr lang="ru-RU" sz="2400" dirty="0"/>
              <a:t> </a:t>
            </a:r>
            <a:r>
              <a:rPr lang="ru-RU" sz="2400" dirty="0" err="1"/>
              <a:t>зараження</a:t>
            </a:r>
            <a:r>
              <a:rPr lang="ru-RU" sz="2400" dirty="0"/>
              <a:t> </a:t>
            </a:r>
            <a:r>
              <a:rPr lang="ru-RU" sz="2400" dirty="0" err="1"/>
              <a:t>організму</a:t>
            </a:r>
            <a:r>
              <a:rPr lang="ru-RU" sz="2400" dirty="0"/>
              <a:t> будь-</a:t>
            </a:r>
            <a:r>
              <a:rPr lang="ru-RU" sz="2400" dirty="0" err="1"/>
              <a:t>якими</a:t>
            </a:r>
            <a:r>
              <a:rPr lang="ru-RU" sz="2400" dirty="0"/>
              <a:t> паразита­ми </a:t>
            </a:r>
            <a:r>
              <a:rPr lang="ru-RU" sz="2400" dirty="0" err="1"/>
              <a:t>тваринного</a:t>
            </a:r>
            <a:r>
              <a:rPr lang="ru-RU" sz="2400" dirty="0"/>
              <a:t> </a:t>
            </a:r>
            <a:r>
              <a:rPr lang="ru-RU" sz="2400" dirty="0" err="1"/>
              <a:t>походження</a:t>
            </a:r>
            <a:r>
              <a:rPr lang="ru-RU" sz="2400" dirty="0"/>
              <a:t>. </a:t>
            </a:r>
            <a:r>
              <a:rPr lang="ru-RU" sz="2400" dirty="0" err="1"/>
              <a:t>Інвазійні</a:t>
            </a:r>
            <a:r>
              <a:rPr lang="ru-RU" sz="2400" dirty="0"/>
              <a:t> </a:t>
            </a:r>
            <a:r>
              <a:rPr lang="ru-RU" sz="2400" dirty="0" err="1"/>
              <a:t>хвороби</a:t>
            </a:r>
            <a:r>
              <a:rPr lang="ru-RU" sz="2400" dirty="0"/>
              <a:t> </a:t>
            </a:r>
            <a:r>
              <a:rPr lang="ru-RU" sz="2400" dirty="0" err="1"/>
              <a:t>можуть</a:t>
            </a:r>
            <a:r>
              <a:rPr lang="ru-RU" sz="2400" dirty="0"/>
              <a:t> </a:t>
            </a:r>
            <a:r>
              <a:rPr lang="ru-RU" sz="2400" dirty="0" err="1"/>
              <a:t>проходи­ти</a:t>
            </a:r>
            <a:r>
              <a:rPr lang="ru-RU" sz="2400" dirty="0"/>
              <a:t> як з </a:t>
            </a:r>
            <a:r>
              <a:rPr lang="ru-RU" sz="2400" dirty="0" err="1"/>
              <a:t>клінічними</a:t>
            </a:r>
            <a:r>
              <a:rPr lang="ru-RU" sz="2400" dirty="0"/>
              <a:t> </a:t>
            </a:r>
            <a:r>
              <a:rPr lang="ru-RU" sz="2400" dirty="0" err="1"/>
              <a:t>проявами</a:t>
            </a:r>
            <a:r>
              <a:rPr lang="ru-RU" sz="2400" dirty="0"/>
              <a:t>, так і без </a:t>
            </a:r>
            <a:r>
              <a:rPr lang="ru-RU" sz="2400" dirty="0" err="1"/>
              <a:t>виявлених</a:t>
            </a:r>
            <a:r>
              <a:rPr lang="ru-RU" sz="2400" dirty="0"/>
              <a:t> </a:t>
            </a:r>
            <a:r>
              <a:rPr lang="ru-RU" sz="2400" dirty="0" err="1"/>
              <a:t>клінічних</a:t>
            </a:r>
            <a:r>
              <a:rPr lang="ru-RU" sz="2400" dirty="0"/>
              <a:t> </a:t>
            </a:r>
            <a:r>
              <a:rPr lang="ru-RU" sz="2400" dirty="0" err="1"/>
              <a:t>сим­птомів</a:t>
            </a:r>
            <a:r>
              <a:rPr lang="ru-RU" sz="2400" dirty="0"/>
              <a:t> - </a:t>
            </a:r>
            <a:r>
              <a:rPr lang="ru-RU" sz="2400" dirty="0" err="1"/>
              <a:t>субклінічно</a:t>
            </a:r>
            <a:r>
              <a:rPr lang="ru-RU" sz="2400" dirty="0"/>
              <a:t>, </a:t>
            </a:r>
            <a:r>
              <a:rPr lang="ru-RU" sz="2400" dirty="0" err="1"/>
              <a:t>або</a:t>
            </a:r>
            <a:r>
              <a:rPr lang="ru-RU" sz="2400" dirty="0"/>
              <a:t> латентно (</a:t>
            </a:r>
            <a:r>
              <a:rPr lang="ru-RU" sz="2400" dirty="0" err="1"/>
              <a:t>приховано</a:t>
            </a:r>
            <a:r>
              <a:rPr lang="ru-RU" sz="2400" dirty="0"/>
              <a:t>).</a:t>
            </a:r>
          </a:p>
          <a:p>
            <a:pPr algn="just"/>
            <a:r>
              <a:rPr lang="ru-RU" sz="2400" dirty="0" err="1"/>
              <a:t>Більшість</a:t>
            </a:r>
            <a:r>
              <a:rPr lang="ru-RU" sz="2400" dirty="0"/>
              <a:t> </a:t>
            </a:r>
            <a:r>
              <a:rPr lang="ru-RU" sz="2400" dirty="0" err="1"/>
              <a:t>гельмінтозів</a:t>
            </a:r>
            <a:r>
              <a:rPr lang="ru-RU" sz="2400" dirty="0"/>
              <a:t> </a:t>
            </a:r>
            <a:r>
              <a:rPr lang="ru-RU" sz="2400" dirty="0" err="1"/>
              <a:t>відбувається</a:t>
            </a:r>
            <a:r>
              <a:rPr lang="ru-RU" sz="2400" dirty="0"/>
              <a:t> без </a:t>
            </a:r>
            <a:r>
              <a:rPr lang="ru-RU" sz="2400" dirty="0" err="1"/>
              <a:t>характерних</a:t>
            </a:r>
            <a:r>
              <a:rPr lang="ru-RU" sz="2400" dirty="0"/>
              <a:t> для </a:t>
            </a:r>
            <a:r>
              <a:rPr lang="ru-RU" sz="2400" dirty="0" err="1"/>
              <a:t>тва­рин</a:t>
            </a:r>
            <a:r>
              <a:rPr lang="ru-RU" sz="2400" dirty="0"/>
              <a:t> </a:t>
            </a:r>
            <a:r>
              <a:rPr lang="ru-RU" sz="2400" dirty="0" err="1"/>
              <a:t>клінічних</a:t>
            </a:r>
            <a:r>
              <a:rPr lang="ru-RU" sz="2400" dirty="0"/>
              <a:t> </a:t>
            </a:r>
            <a:r>
              <a:rPr lang="ru-RU" sz="2400" dirty="0" err="1"/>
              <a:t>ознак</a:t>
            </a:r>
            <a:r>
              <a:rPr lang="ru-RU" sz="2400" dirty="0"/>
              <a:t>, при </a:t>
            </a:r>
            <a:r>
              <a:rPr lang="ru-RU" sz="2400" dirty="0" err="1"/>
              <a:t>цьому</a:t>
            </a:r>
            <a:r>
              <a:rPr lang="ru-RU" sz="2400" dirty="0"/>
              <a:t>, як правило, </a:t>
            </a:r>
            <a:r>
              <a:rPr lang="ru-RU" sz="2400" dirty="0" err="1"/>
              <a:t>спостерігається</a:t>
            </a:r>
            <a:r>
              <a:rPr lang="ru-RU" sz="2400" dirty="0"/>
              <a:t> </a:t>
            </a:r>
            <a:r>
              <a:rPr lang="ru-RU" sz="2400" dirty="0" err="1"/>
              <a:t>зменшення</a:t>
            </a:r>
            <a:r>
              <a:rPr lang="ru-RU" sz="2400" dirty="0"/>
              <a:t> </a:t>
            </a:r>
            <a:r>
              <a:rPr lang="ru-RU" sz="2400" dirty="0" err="1"/>
              <a:t>продуктивності</a:t>
            </a:r>
            <a:r>
              <a:rPr lang="ru-RU" sz="2400" dirty="0"/>
              <a:t> </a:t>
            </a:r>
            <a:r>
              <a:rPr lang="ru-RU" sz="2400" dirty="0" err="1"/>
              <a:t>хазяїв</a:t>
            </a:r>
            <a:r>
              <a:rPr lang="ru-RU" sz="2400" dirty="0"/>
              <a:t>. </a:t>
            </a:r>
            <a:r>
              <a:rPr lang="ru-RU" sz="2400" dirty="0" err="1"/>
              <a:t>Хвороби</a:t>
            </a:r>
            <a:r>
              <a:rPr lang="ru-RU" sz="2400" dirty="0"/>
              <a:t>, </a:t>
            </a:r>
            <a:r>
              <a:rPr lang="ru-RU" sz="2400" dirty="0" err="1"/>
              <a:t>які</a:t>
            </a:r>
            <a:r>
              <a:rPr lang="ru-RU" sz="2400" dirty="0"/>
              <a:t> </a:t>
            </a:r>
            <a:r>
              <a:rPr lang="ru-RU" sz="2400" dirty="0" err="1"/>
              <a:t>викликаються</a:t>
            </a:r>
            <a:r>
              <a:rPr lang="ru-RU" sz="2400" dirty="0"/>
              <a:t> </a:t>
            </a:r>
            <a:r>
              <a:rPr lang="ru-RU" sz="2400" dirty="0" err="1"/>
              <a:t>найпростішими</a:t>
            </a:r>
            <a:r>
              <a:rPr lang="ru-RU" sz="2400" dirty="0"/>
              <a:t>, </a:t>
            </a:r>
            <a:r>
              <a:rPr lang="ru-RU" sz="2400" dirty="0" err="1"/>
              <a:t>мають</a:t>
            </a:r>
            <a:r>
              <a:rPr lang="ru-RU" sz="2400" dirty="0"/>
              <a:t> </a:t>
            </a:r>
            <a:r>
              <a:rPr lang="ru-RU" sz="2400" dirty="0" err="1"/>
              <a:t>переважно</a:t>
            </a:r>
            <a:r>
              <a:rPr lang="ru-RU" sz="2400" dirty="0"/>
              <a:t> </a:t>
            </a:r>
            <a:r>
              <a:rPr lang="ru-RU" sz="2400" dirty="0" err="1"/>
              <a:t>яскраво</a:t>
            </a:r>
            <a:r>
              <a:rPr lang="ru-RU" sz="2400" dirty="0"/>
              <a:t> </a:t>
            </a:r>
            <a:r>
              <a:rPr lang="ru-RU" sz="2400" dirty="0" err="1"/>
              <a:t>виражену</a:t>
            </a:r>
            <a:r>
              <a:rPr lang="ru-RU" sz="2400" dirty="0"/>
              <a:t> </a:t>
            </a:r>
            <a:r>
              <a:rPr lang="ru-RU" sz="2400" dirty="0" err="1"/>
              <a:t>клінічну</a:t>
            </a:r>
            <a:r>
              <a:rPr lang="ru-RU" sz="2400" dirty="0"/>
              <a:t> картину.</a:t>
            </a:r>
          </a:p>
          <a:p>
            <a:pPr algn="just"/>
            <a:r>
              <a:rPr lang="ru-RU" sz="2400" dirty="0" err="1"/>
              <a:t>Найпростіші</a:t>
            </a:r>
            <a:r>
              <a:rPr lang="ru-RU" sz="2400" dirty="0"/>
              <a:t> за </a:t>
            </a:r>
            <a:r>
              <a:rPr lang="ru-RU" sz="2400" dirty="0" err="1"/>
              <a:t>своїм</a:t>
            </a:r>
            <a:r>
              <a:rPr lang="ru-RU" sz="2400" dirty="0"/>
              <a:t> </a:t>
            </a:r>
            <a:r>
              <a:rPr lang="ru-RU" sz="2400" dirty="0" err="1"/>
              <a:t>розміром</a:t>
            </a:r>
            <a:r>
              <a:rPr lang="ru-RU" sz="2400" dirty="0"/>
              <a:t>, </a:t>
            </a:r>
            <a:r>
              <a:rPr lang="ru-RU" sz="2400" dirty="0" err="1"/>
              <a:t>будовою</a:t>
            </a:r>
            <a:r>
              <a:rPr lang="ru-RU" sz="2400" dirty="0"/>
              <a:t>, </a:t>
            </a:r>
            <a:r>
              <a:rPr lang="ru-RU" sz="2400" dirty="0" err="1"/>
              <a:t>життєдіяльністю</a:t>
            </a:r>
            <a:r>
              <a:rPr lang="ru-RU" sz="2400" dirty="0"/>
              <a:t> </a:t>
            </a:r>
            <a:r>
              <a:rPr lang="ru-RU" sz="2400" dirty="0" err="1"/>
              <a:t>значно</a:t>
            </a:r>
            <a:r>
              <a:rPr lang="ru-RU" sz="2400" dirty="0"/>
              <a:t> </a:t>
            </a:r>
            <a:r>
              <a:rPr lang="ru-RU" sz="2400" dirty="0" err="1"/>
              <a:t>відрізняються</a:t>
            </a:r>
            <a:r>
              <a:rPr lang="ru-RU" sz="2400" dirty="0"/>
              <a:t> </a:t>
            </a:r>
            <a:r>
              <a:rPr lang="ru-RU" sz="2400" dirty="0" err="1"/>
              <a:t>від</a:t>
            </a:r>
            <a:r>
              <a:rPr lang="ru-RU" sz="2400" dirty="0"/>
              <a:t> </a:t>
            </a:r>
            <a:r>
              <a:rPr lang="ru-RU" sz="2400" dirty="0" err="1"/>
              <a:t>багатоклітинних</a:t>
            </a:r>
            <a:r>
              <a:rPr lang="ru-RU" sz="2400" dirty="0"/>
              <a:t> </a:t>
            </a:r>
            <a:r>
              <a:rPr lang="ru-RU" sz="2400" dirty="0" err="1"/>
              <a:t>паразитів</a:t>
            </a:r>
            <a:r>
              <a:rPr lang="ru-RU" sz="2400" dirty="0"/>
              <a:t>. Як </a:t>
            </a:r>
            <a:r>
              <a:rPr lang="ru-RU" sz="2400" dirty="0" err="1"/>
              <a:t>наслі­док</a:t>
            </a:r>
            <a:r>
              <a:rPr lang="ru-RU" sz="2400" dirty="0"/>
              <a:t>, </a:t>
            </a:r>
            <a:r>
              <a:rPr lang="ru-RU" sz="2400" dirty="0" err="1"/>
              <a:t>форми</a:t>
            </a:r>
            <a:r>
              <a:rPr lang="ru-RU" sz="2400" dirty="0"/>
              <a:t> патогенного </a:t>
            </a:r>
            <a:r>
              <a:rPr lang="ru-RU" sz="2400" dirty="0" err="1"/>
              <a:t>впливу</a:t>
            </a:r>
            <a:r>
              <a:rPr lang="ru-RU" sz="2400" dirty="0"/>
              <a:t> </a:t>
            </a:r>
            <a:r>
              <a:rPr lang="ru-RU" sz="2400" dirty="0" err="1"/>
              <a:t>найпростіших</a:t>
            </a:r>
            <a:r>
              <a:rPr lang="ru-RU" sz="2400" dirty="0"/>
              <a:t> на </a:t>
            </a:r>
            <a:r>
              <a:rPr lang="ru-RU" sz="2400" dirty="0" err="1"/>
              <a:t>макроорганіз­ми</a:t>
            </a:r>
            <a:r>
              <a:rPr lang="ru-RU" sz="2400" dirty="0"/>
              <a:t> </a:t>
            </a:r>
            <a:r>
              <a:rPr lang="ru-RU" sz="2400" dirty="0" err="1"/>
              <a:t>мають</a:t>
            </a:r>
            <a:r>
              <a:rPr lang="ru-RU" sz="2400" dirty="0"/>
              <a:t> </a:t>
            </a:r>
            <a:r>
              <a:rPr lang="ru-RU" sz="2400" dirty="0" err="1"/>
              <a:t>специфічні</a:t>
            </a:r>
            <a:r>
              <a:rPr lang="ru-RU" sz="2400" dirty="0"/>
              <a:t> </a:t>
            </a:r>
            <a:r>
              <a:rPr lang="ru-RU" sz="2400" dirty="0" err="1"/>
              <a:t>особливості</a:t>
            </a:r>
            <a:r>
              <a:rPr lang="ru-RU" sz="2400" dirty="0"/>
              <a:t>. </a:t>
            </a:r>
            <a:r>
              <a:rPr lang="ru-RU" sz="2400" dirty="0" err="1"/>
              <a:t>Ці</a:t>
            </a:r>
            <a:r>
              <a:rPr lang="ru-RU" sz="2400" dirty="0"/>
              <a:t> </a:t>
            </a:r>
            <a:r>
              <a:rPr lang="ru-RU" sz="2400" dirty="0" err="1"/>
              <a:t>паразити</a:t>
            </a:r>
            <a:r>
              <a:rPr lang="ru-RU" sz="2400" dirty="0"/>
              <a:t> </a:t>
            </a:r>
            <a:r>
              <a:rPr lang="ru-RU" sz="2400" dirty="0" err="1"/>
              <a:t>мають</a:t>
            </a:r>
            <a:r>
              <a:rPr lang="ru-RU" sz="2400" dirty="0"/>
              <a:t> </a:t>
            </a:r>
            <a:r>
              <a:rPr lang="ru-RU" sz="2400" dirty="0" err="1"/>
              <a:t>всі</a:t>
            </a:r>
            <a:r>
              <a:rPr lang="ru-RU" sz="2400" dirty="0"/>
              <a:t> </a:t>
            </a:r>
            <a:r>
              <a:rPr lang="ru-RU" sz="2400" dirty="0" err="1"/>
              <a:t>влас­тивості</a:t>
            </a:r>
            <a:r>
              <a:rPr lang="ru-RU" sz="2400" dirty="0"/>
              <a:t> </a:t>
            </a:r>
            <a:r>
              <a:rPr lang="ru-RU" sz="2400" dirty="0" err="1"/>
              <a:t>збудників</a:t>
            </a:r>
            <a:r>
              <a:rPr lang="ru-RU" sz="2400" dirty="0"/>
              <a:t> </a:t>
            </a:r>
            <a:r>
              <a:rPr lang="ru-RU" sz="2400" dirty="0" err="1"/>
              <a:t>інфекційних</a:t>
            </a:r>
            <a:r>
              <a:rPr lang="ru-RU" sz="2400" dirty="0"/>
              <a:t> хвороб: вони </a:t>
            </a:r>
            <a:r>
              <a:rPr lang="ru-RU" sz="2400" dirty="0" err="1"/>
              <a:t>можуть</a:t>
            </a:r>
            <a:r>
              <a:rPr lang="ru-RU" sz="2400" dirty="0"/>
              <a:t> бути </a:t>
            </a:r>
            <a:r>
              <a:rPr lang="ru-RU" sz="2400" dirty="0" err="1"/>
              <a:t>пато­генними</a:t>
            </a:r>
            <a:r>
              <a:rPr lang="ru-RU" sz="2400" dirty="0"/>
              <a:t>, </a:t>
            </a:r>
            <a:r>
              <a:rPr lang="ru-RU" sz="2400" dirty="0" err="1"/>
              <a:t>вірулентними</a:t>
            </a:r>
            <a:r>
              <a:rPr lang="ru-RU" sz="2400" dirty="0"/>
              <a:t> та </a:t>
            </a:r>
            <a:r>
              <a:rPr lang="ru-RU" sz="2400" dirty="0" err="1"/>
              <a:t>токсичними</a:t>
            </a:r>
            <a:r>
              <a:rPr lang="ru-RU" sz="2400" dirty="0"/>
              <a:t> </a:t>
            </a:r>
            <a:r>
              <a:rPr lang="ru-RU" sz="2400" dirty="0" err="1"/>
              <a:t>щодо</a:t>
            </a:r>
            <a:r>
              <a:rPr lang="ru-RU" sz="2400" dirty="0"/>
              <a:t> </a:t>
            </a:r>
            <a:r>
              <a:rPr lang="ru-RU" sz="2400" dirty="0" err="1"/>
              <a:t>хазяїна</a:t>
            </a:r>
            <a:r>
              <a:rPr lang="ru-RU" sz="2400" dirty="0"/>
              <a:t>. До того ж </a:t>
            </a:r>
            <a:r>
              <a:rPr lang="ru-RU" sz="2400" dirty="0" err="1"/>
              <a:t>внутрішньоклітинні</a:t>
            </a:r>
            <a:r>
              <a:rPr lang="ru-RU" sz="2400" dirty="0"/>
              <a:t> </a:t>
            </a:r>
            <a:r>
              <a:rPr lang="ru-RU" sz="2400" dirty="0" err="1"/>
              <a:t>найпростіші</a:t>
            </a:r>
            <a:r>
              <a:rPr lang="ru-RU" sz="2400" dirty="0"/>
              <a:t> </a:t>
            </a:r>
            <a:r>
              <a:rPr lang="ru-RU" sz="2400" dirty="0" err="1"/>
              <a:t>впливають</a:t>
            </a:r>
            <a:r>
              <a:rPr lang="ru-RU" sz="2400" dirty="0"/>
              <a:t> на </a:t>
            </a:r>
            <a:r>
              <a:rPr lang="ru-RU" sz="2400" dirty="0" err="1"/>
              <a:t>інвазовані</a:t>
            </a:r>
            <a:r>
              <a:rPr lang="ru-RU" sz="2400" dirty="0"/>
              <a:t> ними </a:t>
            </a:r>
            <a:r>
              <a:rPr lang="ru-RU" sz="2400" dirty="0" err="1"/>
              <a:t>клітини</a:t>
            </a:r>
            <a:r>
              <a:rPr lang="ru-RU" sz="2400" dirty="0"/>
              <a:t>, </a:t>
            </a:r>
            <a:r>
              <a:rPr lang="ru-RU" sz="2400" dirty="0" err="1"/>
              <a:t>руйнуючи</a:t>
            </a:r>
            <a:r>
              <a:rPr lang="ru-RU" sz="2400" dirty="0"/>
              <a:t> </a:t>
            </a:r>
            <a:r>
              <a:rPr lang="ru-RU" sz="2400" dirty="0" err="1"/>
              <a:t>їх</a:t>
            </a:r>
            <a:r>
              <a:rPr lang="ru-RU" sz="2400" dirty="0"/>
              <a:t> шляхом </a:t>
            </a:r>
            <a:r>
              <a:rPr lang="ru-RU" sz="2400" dirty="0" err="1"/>
              <a:t>піноцитозу</a:t>
            </a:r>
            <a:r>
              <a:rPr lang="ru-RU" sz="2400" dirty="0"/>
              <a:t>.</a:t>
            </a:r>
          </a:p>
        </p:txBody>
      </p:sp>
    </p:spTree>
    <p:extLst>
      <p:ext uri="{BB962C8B-B14F-4D97-AF65-F5344CB8AC3E}">
        <p14:creationId xmlns:p14="http://schemas.microsoft.com/office/powerpoint/2010/main" val="4109495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97346"/>
            <a:ext cx="7848872" cy="6740307"/>
          </a:xfrm>
          <a:prstGeom prst="rect">
            <a:avLst/>
          </a:prstGeom>
        </p:spPr>
        <p:txBody>
          <a:bodyPr wrap="square">
            <a:spAutoFit/>
          </a:bodyPr>
          <a:lstStyle/>
          <a:p>
            <a:pPr algn="just"/>
            <a:r>
              <a:rPr lang="ru-RU" sz="2400" i="1" dirty="0" err="1"/>
              <a:t>Вірулентність</a:t>
            </a:r>
            <a:r>
              <a:rPr lang="ru-RU" sz="2400" i="1" dirty="0"/>
              <a:t> </a:t>
            </a:r>
            <a:r>
              <a:rPr lang="ru-RU" sz="2400" dirty="0" err="1"/>
              <a:t>найпростіших</a:t>
            </a:r>
            <a:r>
              <a:rPr lang="ru-RU" sz="2400" dirty="0"/>
              <a:t> - </a:t>
            </a:r>
            <a:r>
              <a:rPr lang="ru-RU" sz="2400" dirty="0" err="1"/>
              <a:t>це</a:t>
            </a:r>
            <a:r>
              <a:rPr lang="ru-RU" sz="2400" dirty="0"/>
              <a:t> </a:t>
            </a:r>
            <a:r>
              <a:rPr lang="ru-RU" sz="2400" dirty="0" err="1"/>
              <a:t>їх</a:t>
            </a:r>
            <a:r>
              <a:rPr lang="ru-RU" sz="2400" dirty="0"/>
              <a:t> </a:t>
            </a:r>
            <a:r>
              <a:rPr lang="ru-RU" sz="2400" dirty="0" err="1"/>
              <a:t>здатність</a:t>
            </a:r>
            <a:r>
              <a:rPr lang="ru-RU" sz="2400" dirty="0"/>
              <a:t> </a:t>
            </a:r>
            <a:r>
              <a:rPr lang="ru-RU" sz="2400" dirty="0" err="1"/>
              <a:t>розмножува­тися</a:t>
            </a:r>
            <a:r>
              <a:rPr lang="ru-RU" sz="2400" dirty="0"/>
              <a:t> в </a:t>
            </a:r>
            <a:r>
              <a:rPr lang="ru-RU" sz="2400" dirty="0" err="1"/>
              <a:t>організмі</a:t>
            </a:r>
            <a:r>
              <a:rPr lang="ru-RU" sz="2400" dirty="0"/>
              <a:t> </a:t>
            </a:r>
            <a:r>
              <a:rPr lang="ru-RU" sz="2400" dirty="0" err="1"/>
              <a:t>хазяїна</a:t>
            </a:r>
            <a:r>
              <a:rPr lang="ru-RU" sz="2400" dirty="0"/>
              <a:t> та </a:t>
            </a:r>
            <a:r>
              <a:rPr lang="ru-RU" sz="2400" dirty="0" err="1"/>
              <a:t>пригнічувати</a:t>
            </a:r>
            <a:r>
              <a:rPr lang="ru-RU" sz="2400" dirty="0"/>
              <a:t> </a:t>
            </a:r>
            <a:r>
              <a:rPr lang="ru-RU" sz="2400" dirty="0" err="1"/>
              <a:t>його</a:t>
            </a:r>
            <a:r>
              <a:rPr lang="ru-RU" sz="2400" dirty="0"/>
              <a:t> </a:t>
            </a:r>
            <a:r>
              <a:rPr lang="ru-RU" sz="2400" dirty="0" err="1"/>
              <a:t>захисні</a:t>
            </a:r>
            <a:r>
              <a:rPr lang="ru-RU" sz="2400" dirty="0"/>
              <a:t> </a:t>
            </a:r>
            <a:r>
              <a:rPr lang="ru-RU" sz="2400" dirty="0" err="1"/>
              <a:t>функції</a:t>
            </a:r>
            <a:r>
              <a:rPr lang="ru-RU" sz="2400" dirty="0"/>
              <a:t>. Вона в </a:t>
            </a:r>
            <a:r>
              <a:rPr lang="ru-RU" sz="2400" dirty="0" err="1"/>
              <a:t>багатьох</a:t>
            </a:r>
            <a:r>
              <a:rPr lang="ru-RU" sz="2400" dirty="0"/>
              <a:t> </a:t>
            </a:r>
            <a:r>
              <a:rPr lang="ru-RU" sz="2400" dirty="0" err="1"/>
              <a:t>паразитичних</a:t>
            </a:r>
            <a:r>
              <a:rPr lang="ru-RU" sz="2400" dirty="0"/>
              <a:t> </a:t>
            </a:r>
            <a:r>
              <a:rPr lang="ru-RU" sz="2400" dirty="0" err="1"/>
              <a:t>протистів</a:t>
            </a:r>
            <a:r>
              <a:rPr lang="ru-RU" sz="2400" dirty="0"/>
              <a:t> </a:t>
            </a:r>
            <a:r>
              <a:rPr lang="ru-RU" sz="2400" dirty="0" err="1"/>
              <a:t>виражена</a:t>
            </a:r>
            <a:r>
              <a:rPr lang="ru-RU" sz="2400" dirty="0"/>
              <a:t> </a:t>
            </a:r>
            <a:r>
              <a:rPr lang="ru-RU" sz="2400" dirty="0" err="1"/>
              <a:t>меншою</a:t>
            </a:r>
            <a:r>
              <a:rPr lang="ru-RU" sz="2400" dirty="0"/>
              <a:t> </a:t>
            </a:r>
            <a:r>
              <a:rPr lang="ru-RU" sz="2400" dirty="0" err="1"/>
              <a:t>мі­рою</a:t>
            </a:r>
            <a:r>
              <a:rPr lang="ru-RU" sz="2400" dirty="0"/>
              <a:t>, </a:t>
            </a:r>
            <a:r>
              <a:rPr lang="ru-RU" sz="2400" dirty="0" err="1"/>
              <a:t>ніж</a:t>
            </a:r>
            <a:r>
              <a:rPr lang="ru-RU" sz="2400" dirty="0"/>
              <a:t> у </a:t>
            </a:r>
            <a:r>
              <a:rPr lang="ru-RU" sz="2400" dirty="0" err="1"/>
              <a:t>бактерій</a:t>
            </a:r>
            <a:r>
              <a:rPr lang="ru-RU" sz="2400" dirty="0"/>
              <a:t> і </a:t>
            </a:r>
            <a:r>
              <a:rPr lang="ru-RU" sz="2400" dirty="0" err="1"/>
              <a:t>вірусів</a:t>
            </a:r>
            <a:r>
              <a:rPr lang="ru-RU" sz="2400" dirty="0"/>
              <a:t>. </a:t>
            </a:r>
            <a:r>
              <a:rPr lang="ru-RU" sz="2400" dirty="0" err="1"/>
              <a:t>Найпростіші</a:t>
            </a:r>
            <a:r>
              <a:rPr lang="ru-RU" sz="2400" dirty="0"/>
              <a:t>, </a:t>
            </a:r>
            <a:r>
              <a:rPr lang="ru-RU" sz="2400" dirty="0" err="1"/>
              <a:t>що</a:t>
            </a:r>
            <a:r>
              <a:rPr lang="ru-RU" sz="2400" dirty="0"/>
              <a:t> </a:t>
            </a:r>
            <a:r>
              <a:rPr lang="ru-RU" sz="2400" dirty="0" err="1"/>
              <a:t>мешкають</a:t>
            </a:r>
            <a:r>
              <a:rPr lang="ru-RU" sz="2400" dirty="0"/>
              <a:t> і </a:t>
            </a:r>
            <a:r>
              <a:rPr lang="ru-RU" sz="2400" dirty="0" err="1"/>
              <a:t>роз­множуються</a:t>
            </a:r>
            <a:r>
              <a:rPr lang="ru-RU" sz="2400" dirty="0"/>
              <a:t> в </a:t>
            </a:r>
            <a:r>
              <a:rPr lang="ru-RU" sz="2400" dirty="0" err="1"/>
              <a:t>плазмі</a:t>
            </a:r>
            <a:r>
              <a:rPr lang="ru-RU" sz="2400" dirty="0"/>
              <a:t> </a:t>
            </a:r>
            <a:r>
              <a:rPr lang="ru-RU" sz="2400" dirty="0" err="1"/>
              <a:t>крові</a:t>
            </a:r>
            <a:r>
              <a:rPr lang="ru-RU" sz="2400" dirty="0"/>
              <a:t>, </a:t>
            </a:r>
            <a:r>
              <a:rPr lang="ru-RU" sz="2400" dirty="0" err="1"/>
              <a:t>мають</a:t>
            </a:r>
            <a:r>
              <a:rPr lang="ru-RU" sz="2400" dirty="0"/>
              <a:t> </a:t>
            </a:r>
            <a:r>
              <a:rPr lang="ru-RU" sz="2400" dirty="0" err="1"/>
              <a:t>усі</a:t>
            </a:r>
            <a:r>
              <a:rPr lang="ru-RU" sz="2400" dirty="0"/>
              <a:t> </a:t>
            </a:r>
            <a:r>
              <a:rPr lang="ru-RU" sz="2400" dirty="0" err="1"/>
              <a:t>інвазійні</a:t>
            </a:r>
            <a:r>
              <a:rPr lang="ru-RU" sz="2400" dirty="0"/>
              <a:t> </a:t>
            </a:r>
            <a:r>
              <a:rPr lang="ru-RU" sz="2400" dirty="0" err="1"/>
              <a:t>властивості</a:t>
            </a:r>
            <a:r>
              <a:rPr lang="ru-RU" sz="2400" dirty="0"/>
              <a:t>, </a:t>
            </a:r>
            <a:r>
              <a:rPr lang="ru-RU" sz="2400" dirty="0" err="1"/>
              <a:t>що</a:t>
            </a:r>
            <a:r>
              <a:rPr lang="ru-RU" sz="2400" dirty="0"/>
              <a:t> й </a:t>
            </a:r>
            <a:r>
              <a:rPr lang="ru-RU" sz="2400" dirty="0" err="1"/>
              <a:t>внутрішньоклітинні</a:t>
            </a:r>
            <a:r>
              <a:rPr lang="ru-RU" sz="2400" dirty="0"/>
              <a:t> </a:t>
            </a:r>
            <a:r>
              <a:rPr lang="ru-RU" sz="2400" dirty="0" err="1"/>
              <a:t>паразити</a:t>
            </a:r>
            <a:r>
              <a:rPr lang="ru-RU" sz="2400" dirty="0"/>
              <a:t>, але </a:t>
            </a:r>
            <a:r>
              <a:rPr lang="ru-RU" sz="2400" dirty="0" err="1"/>
              <a:t>відрізняються</a:t>
            </a:r>
            <a:r>
              <a:rPr lang="ru-RU" sz="2400" dirty="0"/>
              <a:t> </a:t>
            </a:r>
            <a:r>
              <a:rPr lang="ru-RU" sz="2400" dirty="0" err="1"/>
              <a:t>від</a:t>
            </a:r>
            <a:r>
              <a:rPr lang="ru-RU" sz="2400" dirty="0"/>
              <a:t> </a:t>
            </a:r>
            <a:r>
              <a:rPr lang="ru-RU" sz="2400" dirty="0" err="1"/>
              <a:t>останніх</a:t>
            </a:r>
            <a:r>
              <a:rPr lang="ru-RU" sz="2400" dirty="0"/>
              <a:t> за </a:t>
            </a:r>
            <a:r>
              <a:rPr lang="ru-RU" sz="2400" dirty="0" err="1"/>
              <a:t>ультрабудовою</a:t>
            </a:r>
            <a:r>
              <a:rPr lang="ru-RU" sz="2400" dirty="0"/>
              <a:t> та способом </a:t>
            </a:r>
            <a:r>
              <a:rPr lang="ru-RU" sz="2400" dirty="0" err="1"/>
              <a:t>живлення</a:t>
            </a:r>
            <a:r>
              <a:rPr lang="ru-RU" sz="2400" dirty="0"/>
              <a:t>.</a:t>
            </a:r>
          </a:p>
          <a:p>
            <a:pPr algn="just"/>
            <a:r>
              <a:rPr lang="ru-RU" sz="2400" dirty="0" err="1"/>
              <a:t>Багатоклітинні</a:t>
            </a:r>
            <a:r>
              <a:rPr lang="ru-RU" sz="2400" dirty="0"/>
              <a:t> </a:t>
            </a:r>
            <a:r>
              <a:rPr lang="ru-RU" sz="2400" dirty="0" err="1"/>
              <a:t>паразити</a:t>
            </a:r>
            <a:r>
              <a:rPr lang="ru-RU" sz="2400" dirty="0"/>
              <a:t> </a:t>
            </a:r>
            <a:r>
              <a:rPr lang="ru-RU" sz="2400" dirty="0" err="1"/>
              <a:t>також</a:t>
            </a:r>
            <a:r>
              <a:rPr lang="ru-RU" sz="2400" dirty="0"/>
              <a:t> </a:t>
            </a:r>
            <a:r>
              <a:rPr lang="ru-RU" sz="2400" dirty="0" err="1"/>
              <a:t>здійснюють</a:t>
            </a:r>
            <a:r>
              <a:rPr lang="ru-RU" sz="2400" dirty="0"/>
              <a:t> </a:t>
            </a:r>
            <a:r>
              <a:rPr lang="ru-RU" sz="2400" dirty="0" err="1"/>
              <a:t>патогенний</a:t>
            </a:r>
            <a:r>
              <a:rPr lang="ru-RU" sz="2400" dirty="0"/>
              <a:t> </a:t>
            </a:r>
            <a:r>
              <a:rPr lang="ru-RU" sz="2400" dirty="0" err="1"/>
              <a:t>вплив</a:t>
            </a:r>
            <a:r>
              <a:rPr lang="ru-RU" sz="2400" dirty="0"/>
              <a:t> на </a:t>
            </a:r>
            <a:r>
              <a:rPr lang="ru-RU" sz="2400" dirty="0" err="1"/>
              <a:t>організм</a:t>
            </a:r>
            <a:r>
              <a:rPr lang="ru-RU" sz="2400" dirty="0"/>
              <a:t> </a:t>
            </a:r>
            <a:r>
              <a:rPr lang="ru-RU" sz="2400" dirty="0" err="1"/>
              <a:t>хазяїна</a:t>
            </a:r>
            <a:r>
              <a:rPr lang="ru-RU" sz="2400" dirty="0"/>
              <a:t>, але </a:t>
            </a:r>
            <a:r>
              <a:rPr lang="ru-RU" sz="2400" dirty="0" err="1"/>
              <a:t>він</a:t>
            </a:r>
            <a:r>
              <a:rPr lang="ru-RU" sz="2400" dirty="0"/>
              <a:t> не </a:t>
            </a:r>
            <a:r>
              <a:rPr lang="ru-RU" sz="2400" dirty="0" err="1"/>
              <a:t>тотожний</a:t>
            </a:r>
            <a:r>
              <a:rPr lang="ru-RU" sz="2400" dirty="0"/>
              <a:t> у </a:t>
            </a:r>
            <a:r>
              <a:rPr lang="ru-RU" sz="2400" dirty="0" err="1"/>
              <a:t>представників</a:t>
            </a:r>
            <a:r>
              <a:rPr lang="ru-RU" sz="2400" dirty="0"/>
              <a:t> </a:t>
            </a:r>
            <a:r>
              <a:rPr lang="ru-RU" sz="2400" dirty="0" err="1"/>
              <a:t>різних</a:t>
            </a:r>
            <a:r>
              <a:rPr lang="ru-RU" sz="2400" dirty="0"/>
              <a:t> </a:t>
            </a:r>
            <a:r>
              <a:rPr lang="ru-RU" sz="2400" dirty="0" err="1"/>
              <a:t>таксономічних</a:t>
            </a:r>
            <a:r>
              <a:rPr lang="ru-RU" sz="2400" dirty="0"/>
              <a:t> </a:t>
            </a:r>
            <a:r>
              <a:rPr lang="ru-RU" sz="2400" dirty="0" err="1"/>
              <a:t>груп</a:t>
            </a:r>
            <a:r>
              <a:rPr lang="ru-RU" sz="2400" dirty="0"/>
              <a:t>. </a:t>
            </a:r>
            <a:r>
              <a:rPr lang="ru-RU" sz="2400" dirty="0" err="1"/>
              <a:t>Коростяні</a:t>
            </a:r>
            <a:r>
              <a:rPr lang="ru-RU" sz="2400" dirty="0"/>
              <a:t> </a:t>
            </a:r>
            <a:r>
              <a:rPr lang="ru-RU" sz="2400" dirty="0" err="1"/>
              <a:t>кліщі</a:t>
            </a:r>
            <a:r>
              <a:rPr lang="ru-RU" sz="2400" dirty="0"/>
              <a:t> активно </a:t>
            </a:r>
            <a:r>
              <a:rPr lang="ru-RU" sz="2400" dirty="0" err="1"/>
              <a:t>проникають</a:t>
            </a:r>
            <a:r>
              <a:rPr lang="ru-RU" sz="2400" dirty="0"/>
              <a:t> у </a:t>
            </a:r>
            <a:r>
              <a:rPr lang="ru-RU" sz="2400" dirty="0" err="1"/>
              <a:t>шкі­ру</a:t>
            </a:r>
            <a:r>
              <a:rPr lang="ru-RU" sz="2400" dirty="0"/>
              <a:t> </a:t>
            </a:r>
            <a:r>
              <a:rPr lang="ru-RU" sz="2400" dirty="0" err="1"/>
              <a:t>або</a:t>
            </a:r>
            <a:r>
              <a:rPr lang="ru-RU" sz="2400" dirty="0"/>
              <a:t> </a:t>
            </a:r>
            <a:r>
              <a:rPr lang="ru-RU" sz="2400" dirty="0" err="1"/>
              <a:t>прикріплюються</a:t>
            </a:r>
            <a:r>
              <a:rPr lang="ru-RU" sz="2400" dirty="0"/>
              <a:t> до </a:t>
            </a:r>
            <a:r>
              <a:rPr lang="ru-RU" sz="2400" dirty="0" err="1"/>
              <a:t>неї</a:t>
            </a:r>
            <a:r>
              <a:rPr lang="ru-RU" sz="2400" dirty="0"/>
              <a:t> </a:t>
            </a:r>
            <a:r>
              <a:rPr lang="ru-RU" sz="2400" dirty="0" err="1"/>
              <a:t>своїм</a:t>
            </a:r>
            <a:r>
              <a:rPr lang="ru-RU" sz="2400" dirty="0"/>
              <a:t> хоботком та </a:t>
            </a:r>
            <a:r>
              <a:rPr lang="ru-RU" sz="2400" dirty="0" err="1"/>
              <a:t>отримують</a:t>
            </a:r>
            <a:r>
              <a:rPr lang="ru-RU" sz="2400" dirty="0"/>
              <a:t> </a:t>
            </a:r>
            <a:r>
              <a:rPr lang="ru-RU" sz="2400" dirty="0" err="1"/>
              <a:t>із</a:t>
            </a:r>
            <a:r>
              <a:rPr lang="ru-RU" sz="2400" dirty="0"/>
              <a:t> </a:t>
            </a:r>
            <a:r>
              <a:rPr lang="ru-RU" sz="2400" dirty="0" err="1"/>
              <a:t>неї</a:t>
            </a:r>
            <a:r>
              <a:rPr lang="ru-RU" sz="2400" dirty="0"/>
              <a:t> </a:t>
            </a:r>
            <a:r>
              <a:rPr lang="ru-RU" sz="2400" dirty="0" err="1"/>
              <a:t>поживні</a:t>
            </a:r>
            <a:r>
              <a:rPr lang="ru-RU" sz="2400" dirty="0"/>
              <a:t> </a:t>
            </a:r>
            <a:r>
              <a:rPr lang="ru-RU" sz="2400" dirty="0" err="1"/>
              <a:t>речовини</a:t>
            </a:r>
            <a:r>
              <a:rPr lang="ru-RU" sz="2400" dirty="0"/>
              <a:t>. </a:t>
            </a:r>
            <a:r>
              <a:rPr lang="ru-RU" sz="2400" dirty="0" err="1"/>
              <a:t>Патогенний</a:t>
            </a:r>
            <a:r>
              <a:rPr lang="ru-RU" sz="2400" dirty="0"/>
              <a:t> </a:t>
            </a:r>
            <a:r>
              <a:rPr lang="ru-RU" sz="2400" dirty="0" err="1"/>
              <a:t>вплив</a:t>
            </a:r>
            <a:r>
              <a:rPr lang="ru-RU" sz="2400" dirty="0"/>
              <a:t> паразита на </a:t>
            </a:r>
            <a:r>
              <a:rPr lang="ru-RU" sz="2400" dirty="0" err="1"/>
              <a:t>організм</a:t>
            </a:r>
            <a:r>
              <a:rPr lang="ru-RU" sz="2400" dirty="0"/>
              <a:t> </a:t>
            </a:r>
            <a:r>
              <a:rPr lang="ru-RU" sz="2400" dirty="0" err="1"/>
              <a:t>хазя­їна</a:t>
            </a:r>
            <a:r>
              <a:rPr lang="ru-RU" sz="2400" dirty="0"/>
              <a:t> в </a:t>
            </a:r>
            <a:r>
              <a:rPr lang="ru-RU" sz="2400" dirty="0" err="1"/>
              <a:t>цьому</a:t>
            </a:r>
            <a:r>
              <a:rPr lang="ru-RU" sz="2400" dirty="0"/>
              <a:t> </a:t>
            </a:r>
            <a:r>
              <a:rPr lang="ru-RU" sz="2400" dirty="0" err="1"/>
              <a:t>разі</a:t>
            </a:r>
            <a:r>
              <a:rPr lang="ru-RU" sz="2400" dirty="0"/>
              <a:t> є </a:t>
            </a:r>
            <a:r>
              <a:rPr lang="ru-RU" sz="2400" dirty="0" err="1"/>
              <a:t>сумарним</a:t>
            </a:r>
            <a:r>
              <a:rPr lang="ru-RU" sz="2400" dirty="0"/>
              <a:t>. </a:t>
            </a:r>
            <a:r>
              <a:rPr lang="ru-RU" sz="2400" dirty="0" err="1"/>
              <a:t>По-перше</a:t>
            </a:r>
            <a:r>
              <a:rPr lang="ru-RU" sz="2400" dirty="0"/>
              <a:t>, вони </a:t>
            </a:r>
            <a:r>
              <a:rPr lang="ru-RU" sz="2400" dirty="0" err="1"/>
              <a:t>травмують</a:t>
            </a:r>
            <a:r>
              <a:rPr lang="ru-RU" sz="2400" dirty="0"/>
              <a:t> </a:t>
            </a:r>
            <a:r>
              <a:rPr lang="ru-RU" sz="2400" dirty="0" err="1"/>
              <a:t>шкіру</a:t>
            </a:r>
            <a:r>
              <a:rPr lang="ru-RU" sz="2400" dirty="0"/>
              <a:t> </a:t>
            </a:r>
            <a:r>
              <a:rPr lang="ru-RU" sz="2400" dirty="0" err="1"/>
              <a:t>тва­рини</a:t>
            </a:r>
            <a:r>
              <a:rPr lang="ru-RU" sz="2400" dirty="0"/>
              <a:t> та </a:t>
            </a:r>
            <a:r>
              <a:rPr lang="ru-RU" sz="2400" dirty="0" err="1"/>
              <a:t>викликають</a:t>
            </a:r>
            <a:r>
              <a:rPr lang="ru-RU" sz="2400" dirty="0"/>
              <a:t> </a:t>
            </a:r>
            <a:r>
              <a:rPr lang="ru-RU" sz="2400" dirty="0" err="1"/>
              <a:t>її</a:t>
            </a:r>
            <a:r>
              <a:rPr lang="ru-RU" sz="2400" dirty="0"/>
              <a:t> </a:t>
            </a:r>
            <a:r>
              <a:rPr lang="ru-RU" sz="2400" dirty="0" err="1"/>
              <a:t>запалення</a:t>
            </a:r>
            <a:r>
              <a:rPr lang="ru-RU" sz="2400" dirty="0"/>
              <a:t>; </a:t>
            </a:r>
            <a:r>
              <a:rPr lang="ru-RU" sz="2400" dirty="0" err="1"/>
              <a:t>по-друге</a:t>
            </a:r>
            <a:r>
              <a:rPr lang="ru-RU" sz="2400" dirty="0"/>
              <a:t>, </a:t>
            </a:r>
            <a:r>
              <a:rPr lang="ru-RU" sz="2400" dirty="0" err="1"/>
              <a:t>продукти</a:t>
            </a:r>
            <a:r>
              <a:rPr lang="ru-RU" sz="2400" dirty="0"/>
              <a:t> </a:t>
            </a:r>
            <a:r>
              <a:rPr lang="ru-RU" sz="2400" dirty="0" err="1"/>
              <a:t>життєді­яльності</a:t>
            </a:r>
            <a:r>
              <a:rPr lang="ru-RU" sz="2400" dirty="0"/>
              <a:t> </a:t>
            </a:r>
            <a:r>
              <a:rPr lang="ru-RU" sz="2400" dirty="0" err="1"/>
              <a:t>кліщів</a:t>
            </a:r>
            <a:r>
              <a:rPr lang="ru-RU" sz="2400" dirty="0"/>
              <a:t> та </a:t>
            </a:r>
            <a:r>
              <a:rPr lang="ru-RU" sz="2400" dirty="0" err="1"/>
              <a:t>їх</a:t>
            </a:r>
            <a:r>
              <a:rPr lang="ru-RU" sz="2400" dirty="0"/>
              <a:t> </a:t>
            </a:r>
            <a:r>
              <a:rPr lang="ru-RU" sz="2400" dirty="0" err="1"/>
              <a:t>слина</a:t>
            </a:r>
            <a:r>
              <a:rPr lang="ru-RU" sz="2400" dirty="0"/>
              <a:t> </a:t>
            </a:r>
            <a:r>
              <a:rPr lang="ru-RU" sz="2400" dirty="0" err="1"/>
              <a:t>мають</a:t>
            </a:r>
            <a:r>
              <a:rPr lang="ru-RU" sz="2400" dirty="0"/>
              <a:t> </a:t>
            </a:r>
            <a:r>
              <a:rPr lang="ru-RU" sz="2400" dirty="0" err="1"/>
              <a:t>токсичні</a:t>
            </a:r>
            <a:r>
              <a:rPr lang="ru-RU" sz="2400" dirty="0"/>
              <a:t> </a:t>
            </a:r>
            <a:r>
              <a:rPr lang="ru-RU" sz="2400" dirty="0" err="1"/>
              <a:t>властивості</a:t>
            </a:r>
            <a:r>
              <a:rPr lang="ru-RU" sz="2400" dirty="0"/>
              <a:t>.</a:t>
            </a:r>
          </a:p>
        </p:txBody>
      </p:sp>
    </p:spTree>
    <p:extLst>
      <p:ext uri="{BB962C8B-B14F-4D97-AF65-F5344CB8AC3E}">
        <p14:creationId xmlns:p14="http://schemas.microsoft.com/office/powerpoint/2010/main" val="1890077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836712"/>
            <a:ext cx="6768752" cy="5262979"/>
          </a:xfrm>
          <a:prstGeom prst="rect">
            <a:avLst/>
          </a:prstGeom>
        </p:spPr>
        <p:txBody>
          <a:bodyPr wrap="square">
            <a:spAutoFit/>
          </a:bodyPr>
          <a:lstStyle/>
          <a:p>
            <a:pPr algn="just"/>
            <a:r>
              <a:rPr lang="ru-RU" sz="2800" dirty="0" err="1"/>
              <a:t>Кровосисні</a:t>
            </a:r>
            <a:r>
              <a:rPr lang="ru-RU" sz="2800" dirty="0"/>
              <a:t> </a:t>
            </a:r>
            <a:r>
              <a:rPr lang="ru-RU" sz="2800" dirty="0" err="1"/>
              <a:t>комахи</a:t>
            </a:r>
            <a:r>
              <a:rPr lang="ru-RU" sz="2800" dirty="0"/>
              <a:t> та </a:t>
            </a:r>
            <a:r>
              <a:rPr lang="ru-RU" sz="2800" dirty="0" err="1"/>
              <a:t>кліщі</a:t>
            </a:r>
            <a:r>
              <a:rPr lang="ru-RU" sz="2800" dirty="0"/>
              <a:t> </a:t>
            </a:r>
            <a:r>
              <a:rPr lang="ru-RU" sz="2800" dirty="0" err="1"/>
              <a:t>живляться</a:t>
            </a:r>
            <a:r>
              <a:rPr lang="ru-RU" sz="2800" dirty="0"/>
              <a:t> на </a:t>
            </a:r>
            <a:r>
              <a:rPr lang="ru-RU" sz="2800" dirty="0" err="1"/>
              <a:t>тваринах</a:t>
            </a:r>
            <a:r>
              <a:rPr lang="ru-RU" sz="2800" dirty="0"/>
              <a:t> шляхом </a:t>
            </a:r>
            <a:r>
              <a:rPr lang="ru-RU" sz="2800" dirty="0" err="1"/>
              <a:t>висмоктування</a:t>
            </a:r>
            <a:r>
              <a:rPr lang="ru-RU" sz="2800" dirty="0"/>
              <a:t> </a:t>
            </a:r>
            <a:r>
              <a:rPr lang="ru-RU" sz="2800" dirty="0" err="1"/>
              <a:t>їх</a:t>
            </a:r>
            <a:r>
              <a:rPr lang="ru-RU" sz="2800" dirty="0"/>
              <a:t> </a:t>
            </a:r>
            <a:r>
              <a:rPr lang="ru-RU" sz="2800" dirty="0" err="1"/>
              <a:t>крові</a:t>
            </a:r>
            <a:r>
              <a:rPr lang="ru-RU" sz="2800" dirty="0"/>
              <a:t>. </a:t>
            </a:r>
            <a:r>
              <a:rPr lang="ru-RU" sz="2800" dirty="0" err="1"/>
              <a:t>Масовий</a:t>
            </a:r>
            <a:r>
              <a:rPr lang="ru-RU" sz="2800" dirty="0"/>
              <a:t> </a:t>
            </a:r>
            <a:r>
              <a:rPr lang="ru-RU" sz="2800" dirty="0" err="1"/>
              <a:t>напад</a:t>
            </a:r>
            <a:r>
              <a:rPr lang="ru-RU" sz="2800" dirty="0"/>
              <a:t> </a:t>
            </a:r>
            <a:r>
              <a:rPr lang="ru-RU" sz="2800" dirty="0" err="1"/>
              <a:t>кровосисних</a:t>
            </a:r>
            <a:r>
              <a:rPr lang="ru-RU" sz="2800" dirty="0"/>
              <a:t> членисто­ногих </a:t>
            </a:r>
            <a:r>
              <a:rPr lang="ru-RU" sz="2800" dirty="0" err="1"/>
              <a:t>супроводжується</a:t>
            </a:r>
            <a:r>
              <a:rPr lang="ru-RU" sz="2800" dirty="0"/>
              <a:t> </a:t>
            </a:r>
            <a:r>
              <a:rPr lang="ru-RU" sz="2800" dirty="0" err="1"/>
              <a:t>значними</a:t>
            </a:r>
            <a:r>
              <a:rPr lang="ru-RU" sz="2800" dirty="0"/>
              <a:t> </a:t>
            </a:r>
            <a:r>
              <a:rPr lang="ru-RU" sz="2800" dirty="0" err="1"/>
              <a:t>втратами</a:t>
            </a:r>
            <a:r>
              <a:rPr lang="ru-RU" sz="2800" dirty="0"/>
              <a:t> </a:t>
            </a:r>
            <a:r>
              <a:rPr lang="ru-RU" sz="2800" dirty="0" err="1"/>
              <a:t>крові</a:t>
            </a:r>
            <a:r>
              <a:rPr lang="ru-RU" sz="2800" dirty="0"/>
              <a:t> </a:t>
            </a:r>
            <a:r>
              <a:rPr lang="ru-RU" sz="2800" dirty="0" err="1"/>
              <a:t>годувальни­ком</a:t>
            </a:r>
            <a:r>
              <a:rPr lang="ru-RU" sz="2800" dirty="0"/>
              <a:t>. Мошки, </a:t>
            </a:r>
            <a:r>
              <a:rPr lang="ru-RU" sz="2800" dirty="0" err="1"/>
              <a:t>масово</a:t>
            </a:r>
            <a:r>
              <a:rPr lang="ru-RU" sz="2800" dirty="0"/>
              <a:t> </a:t>
            </a:r>
            <a:r>
              <a:rPr lang="ru-RU" sz="2800" dirty="0" err="1"/>
              <a:t>нападаючи</a:t>
            </a:r>
            <a:r>
              <a:rPr lang="ru-RU" sz="2800" dirty="0"/>
              <a:t> на </a:t>
            </a:r>
            <a:r>
              <a:rPr lang="ru-RU" sz="2800" dirty="0" err="1"/>
              <a:t>тварин</a:t>
            </a:r>
            <a:r>
              <a:rPr lang="ru-RU" sz="2800" dirty="0"/>
              <a:t>, </a:t>
            </a:r>
            <a:r>
              <a:rPr lang="ru-RU" sz="2800" dirty="0" err="1"/>
              <a:t>викликають</a:t>
            </a:r>
            <a:r>
              <a:rPr lang="ru-RU" sz="2800" dirty="0"/>
              <a:t> у них </a:t>
            </a:r>
            <a:r>
              <a:rPr lang="ru-RU" sz="2800" dirty="0" err="1"/>
              <a:t>набряки</a:t>
            </a:r>
            <a:r>
              <a:rPr lang="ru-RU" sz="2800" dirty="0"/>
              <a:t> </a:t>
            </a:r>
            <a:r>
              <a:rPr lang="ru-RU" sz="2800" dirty="0" err="1"/>
              <a:t>шкіри</a:t>
            </a:r>
            <a:r>
              <a:rPr lang="ru-RU" sz="2800" dirty="0"/>
              <a:t>, а </a:t>
            </a:r>
            <a:r>
              <a:rPr lang="ru-RU" sz="2800" dirty="0" err="1"/>
              <a:t>інколи</a:t>
            </a:r>
            <a:r>
              <a:rPr lang="ru-RU" sz="2800" dirty="0"/>
              <a:t> </a:t>
            </a:r>
            <a:r>
              <a:rPr lang="ru-RU" sz="2800" dirty="0" err="1"/>
              <a:t>навіть</a:t>
            </a:r>
            <a:r>
              <a:rPr lang="ru-RU" sz="2800" dirty="0"/>
              <a:t> смерть (</a:t>
            </a:r>
            <a:r>
              <a:rPr lang="ru-RU" sz="2800" dirty="0" err="1"/>
              <a:t>слина</a:t>
            </a:r>
            <a:r>
              <a:rPr lang="ru-RU" sz="2800" dirty="0"/>
              <a:t> </a:t>
            </a:r>
            <a:r>
              <a:rPr lang="ru-RU" sz="2800" dirty="0" err="1"/>
              <a:t>їх</a:t>
            </a:r>
            <a:r>
              <a:rPr lang="ru-RU" sz="2800" dirty="0"/>
              <a:t> </a:t>
            </a:r>
            <a:r>
              <a:rPr lang="ru-RU" sz="2800" dirty="0" err="1"/>
              <a:t>дуже</a:t>
            </a:r>
            <a:r>
              <a:rPr lang="ru-RU" sz="2800" dirty="0"/>
              <a:t> токсич­на). </a:t>
            </a:r>
            <a:r>
              <a:rPr lang="ru-RU" sz="2800" dirty="0" err="1"/>
              <a:t>Такі</a:t>
            </a:r>
            <a:r>
              <a:rPr lang="ru-RU" sz="2800" dirty="0"/>
              <a:t> </a:t>
            </a:r>
            <a:r>
              <a:rPr lang="ru-RU" sz="2800" dirty="0" err="1"/>
              <a:t>кровососи</a:t>
            </a:r>
            <a:r>
              <a:rPr lang="ru-RU" sz="2800" dirty="0"/>
              <a:t>, як </a:t>
            </a:r>
            <a:r>
              <a:rPr lang="ru-RU" sz="2800" dirty="0" err="1"/>
              <a:t>ґедзі</a:t>
            </a:r>
            <a:r>
              <a:rPr lang="ru-RU" sz="2800" dirty="0"/>
              <a:t>, </a:t>
            </a:r>
            <a:r>
              <a:rPr lang="ru-RU" sz="2800" dirty="0" err="1"/>
              <a:t>живляться</a:t>
            </a:r>
            <a:r>
              <a:rPr lang="ru-RU" sz="2800" dirty="0"/>
              <a:t> на </a:t>
            </a:r>
            <a:r>
              <a:rPr lang="ru-RU" sz="2800" dirty="0" err="1"/>
              <a:t>годувальниках</a:t>
            </a:r>
            <a:r>
              <a:rPr lang="ru-RU" sz="2800" dirty="0"/>
              <a:t> </a:t>
            </a:r>
            <a:r>
              <a:rPr lang="ru-RU" sz="2800" dirty="0" err="1"/>
              <a:t>періо­дично</a:t>
            </a:r>
            <a:r>
              <a:rPr lang="ru-RU" sz="2800" dirty="0"/>
              <a:t>, </a:t>
            </a:r>
            <a:r>
              <a:rPr lang="ru-RU" sz="2800" dirty="0" err="1"/>
              <a:t>прорізуючи</a:t>
            </a:r>
            <a:r>
              <a:rPr lang="ru-RU" sz="2800" dirty="0"/>
              <a:t> </a:t>
            </a:r>
            <a:r>
              <a:rPr lang="ru-RU" sz="2800" dirty="0" err="1"/>
              <a:t>своїми</a:t>
            </a:r>
            <a:r>
              <a:rPr lang="ru-RU" sz="2800" dirty="0"/>
              <a:t> </a:t>
            </a:r>
            <a:r>
              <a:rPr lang="ru-RU" sz="2800" dirty="0" err="1"/>
              <a:t>твердими</a:t>
            </a:r>
            <a:r>
              <a:rPr lang="ru-RU" sz="2800" dirty="0"/>
              <a:t> </a:t>
            </a:r>
            <a:r>
              <a:rPr lang="ru-RU" sz="2800" dirty="0" err="1"/>
              <a:t>щелепами</a:t>
            </a:r>
            <a:r>
              <a:rPr lang="ru-RU" sz="2800" dirty="0"/>
              <a:t> </a:t>
            </a:r>
            <a:r>
              <a:rPr lang="ru-RU" sz="2800" dirty="0" err="1"/>
              <a:t>шкіру</a:t>
            </a:r>
            <a:r>
              <a:rPr lang="ru-RU" sz="2800" dirty="0"/>
              <a:t> та </a:t>
            </a:r>
            <a:r>
              <a:rPr lang="ru-RU" sz="2800" dirty="0" err="1"/>
              <a:t>злизую­чи</a:t>
            </a:r>
            <a:r>
              <a:rPr lang="ru-RU" sz="2800" dirty="0"/>
              <a:t> кров, </a:t>
            </a:r>
            <a:r>
              <a:rPr lang="ru-RU" sz="2800" dirty="0" err="1"/>
              <a:t>що</a:t>
            </a:r>
            <a:r>
              <a:rPr lang="ru-RU" sz="2800" dirty="0"/>
              <a:t> </a:t>
            </a:r>
            <a:r>
              <a:rPr lang="ru-RU" sz="2800" dirty="0" err="1"/>
              <a:t>виступає</a:t>
            </a:r>
            <a:r>
              <a:rPr lang="ru-RU" sz="2800" dirty="0"/>
              <a:t> з рани.</a:t>
            </a:r>
          </a:p>
        </p:txBody>
      </p:sp>
    </p:spTree>
    <p:extLst>
      <p:ext uri="{BB962C8B-B14F-4D97-AF65-F5344CB8AC3E}">
        <p14:creationId xmlns:p14="http://schemas.microsoft.com/office/powerpoint/2010/main" val="1845472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4345"/>
            <a:ext cx="7632848" cy="6001643"/>
          </a:xfrm>
          <a:prstGeom prst="rect">
            <a:avLst/>
          </a:prstGeom>
        </p:spPr>
        <p:txBody>
          <a:bodyPr wrap="square">
            <a:spAutoFit/>
          </a:bodyPr>
          <a:lstStyle/>
          <a:p>
            <a:pPr algn="just"/>
            <a:r>
              <a:rPr lang="ru-RU" sz="2400" dirty="0" err="1"/>
              <a:t>Деякі</a:t>
            </a:r>
            <a:r>
              <a:rPr lang="ru-RU" sz="2400" dirty="0"/>
              <a:t> </a:t>
            </a:r>
            <a:r>
              <a:rPr lang="ru-RU" sz="2400" dirty="0" err="1"/>
              <a:t>гельмінтози</a:t>
            </a:r>
            <a:r>
              <a:rPr lang="ru-RU" sz="2400" dirty="0"/>
              <a:t> </a:t>
            </a:r>
            <a:r>
              <a:rPr lang="ru-RU" sz="2400" dirty="0" err="1"/>
              <a:t>можуть</a:t>
            </a:r>
            <a:r>
              <a:rPr lang="ru-RU" sz="2400" dirty="0"/>
              <a:t> </a:t>
            </a:r>
            <a:r>
              <a:rPr lang="ru-RU" sz="2400" dirty="0" err="1"/>
              <a:t>сприяти</a:t>
            </a:r>
            <a:r>
              <a:rPr lang="ru-RU" sz="2400" dirty="0"/>
              <a:t> </a:t>
            </a:r>
            <a:r>
              <a:rPr lang="ru-RU" sz="2400" dirty="0" err="1"/>
              <a:t>виникненню</a:t>
            </a:r>
            <a:r>
              <a:rPr lang="ru-RU" sz="2400" dirty="0"/>
              <a:t> </a:t>
            </a:r>
            <a:r>
              <a:rPr lang="ru-RU" sz="2400" dirty="0" err="1"/>
              <a:t>інфекції</a:t>
            </a:r>
            <a:r>
              <a:rPr lang="ru-RU" sz="2400" dirty="0"/>
              <a:t>. З </a:t>
            </a:r>
            <a:r>
              <a:rPr lang="ru-RU" sz="2400" dirty="0" err="1"/>
              <a:t>цього</a:t>
            </a:r>
            <a:r>
              <a:rPr lang="ru-RU" sz="2400" dirty="0"/>
              <a:t> приводу </a:t>
            </a:r>
            <a:r>
              <a:rPr lang="ru-RU" sz="2400" dirty="0" err="1"/>
              <a:t>загальновідомим</a:t>
            </a:r>
            <a:r>
              <a:rPr lang="ru-RU" sz="2400" dirty="0"/>
              <a:t> є </a:t>
            </a:r>
            <a:r>
              <a:rPr lang="ru-RU" sz="2400" dirty="0" err="1"/>
              <a:t>висловлювання</a:t>
            </a:r>
            <a:r>
              <a:rPr lang="ru-RU" sz="2400" dirty="0"/>
              <a:t> </a:t>
            </a:r>
            <a:r>
              <a:rPr lang="en-US" sz="2400" dirty="0"/>
              <a:t>K</a:t>
            </a:r>
            <a:r>
              <a:rPr lang="ru-RU" sz="2400" dirty="0"/>
              <a:t>.</a:t>
            </a:r>
            <a:r>
              <a:rPr lang="en-US" sz="2400" dirty="0"/>
              <a:t>L</a:t>
            </a:r>
            <a:r>
              <a:rPr lang="ru-RU" sz="2400" dirty="0"/>
              <a:t> </a:t>
            </a:r>
            <a:r>
              <a:rPr lang="ru-RU" sz="2400" dirty="0" err="1"/>
              <a:t>Скрябіна</a:t>
            </a:r>
            <a:r>
              <a:rPr lang="ru-RU" sz="2400" dirty="0"/>
              <a:t> про те, </a:t>
            </a:r>
            <a:r>
              <a:rPr lang="ru-RU" sz="2400" dirty="0" err="1"/>
              <a:t>що</a:t>
            </a:r>
            <a:r>
              <a:rPr lang="ru-RU" sz="2400" dirty="0"/>
              <a:t> </a:t>
            </a:r>
            <a:r>
              <a:rPr lang="ru-RU" sz="2400" dirty="0" err="1"/>
              <a:t>глистяна</a:t>
            </a:r>
            <a:r>
              <a:rPr lang="ru-RU" sz="2400" dirty="0"/>
              <a:t> </a:t>
            </a:r>
            <a:r>
              <a:rPr lang="ru-RU" sz="2400" dirty="0" err="1"/>
              <a:t>інвазія</a:t>
            </a:r>
            <a:r>
              <a:rPr lang="ru-RU" sz="2400" dirty="0"/>
              <a:t> </a:t>
            </a:r>
            <a:r>
              <a:rPr lang="ru-RU" sz="2400" dirty="0" err="1"/>
              <a:t>відчиняє</a:t>
            </a:r>
            <a:r>
              <a:rPr lang="ru-RU" sz="2400" dirty="0"/>
              <a:t> ворота </a:t>
            </a:r>
            <a:r>
              <a:rPr lang="ru-RU" sz="2400" dirty="0" err="1"/>
              <a:t>інфекції</a:t>
            </a:r>
            <a:r>
              <a:rPr lang="ru-RU" sz="2400" dirty="0"/>
              <a:t>. </a:t>
            </a:r>
            <a:r>
              <a:rPr lang="ru-RU" sz="2400" dirty="0" err="1"/>
              <a:t>Зокрема</a:t>
            </a:r>
            <a:r>
              <a:rPr lang="ru-RU" sz="2400" dirty="0"/>
              <a:t>, </a:t>
            </a:r>
            <a:r>
              <a:rPr lang="ru-RU" sz="2400" dirty="0" err="1"/>
              <a:t>гельмінтози</a:t>
            </a:r>
            <a:r>
              <a:rPr lang="ru-RU" sz="2400" dirty="0"/>
              <a:t> </a:t>
            </a:r>
            <a:r>
              <a:rPr lang="ru-RU" sz="2400" dirty="0" err="1"/>
              <a:t>підвищують</a:t>
            </a:r>
            <a:r>
              <a:rPr lang="ru-RU" sz="2400" dirty="0"/>
              <a:t> </a:t>
            </a:r>
            <a:r>
              <a:rPr lang="ru-RU" sz="2400" dirty="0" err="1"/>
              <a:t>сприйнятливість</a:t>
            </a:r>
            <a:r>
              <a:rPr lang="ru-RU" sz="2400" dirty="0"/>
              <a:t> </a:t>
            </a:r>
            <a:r>
              <a:rPr lang="ru-RU" sz="2400" dirty="0" err="1"/>
              <a:t>тварин</a:t>
            </a:r>
            <a:r>
              <a:rPr lang="ru-RU" sz="2400" dirty="0"/>
              <a:t> до хвороб, </a:t>
            </a:r>
            <a:r>
              <a:rPr lang="ru-RU" sz="2400" dirty="0" err="1"/>
              <a:t>зни­жують</a:t>
            </a:r>
            <a:r>
              <a:rPr lang="ru-RU" sz="2400" dirty="0"/>
              <a:t> </a:t>
            </a:r>
            <a:r>
              <a:rPr lang="ru-RU" sz="2400" dirty="0" err="1"/>
              <a:t>здатність</a:t>
            </a:r>
            <a:r>
              <a:rPr lang="ru-RU" sz="2400" dirty="0"/>
              <a:t> до </a:t>
            </a:r>
            <a:r>
              <a:rPr lang="ru-RU" sz="2400" dirty="0" err="1"/>
              <a:t>самозахисту</a:t>
            </a:r>
            <a:r>
              <a:rPr lang="ru-RU" sz="2400" dirty="0"/>
              <a:t>; ряд </a:t>
            </a:r>
            <a:r>
              <a:rPr lang="ru-RU" sz="2400" dirty="0" err="1"/>
              <a:t>гельмінтозів</a:t>
            </a:r>
            <a:r>
              <a:rPr lang="ru-RU" sz="2400" dirty="0"/>
              <a:t> </a:t>
            </a:r>
            <a:r>
              <a:rPr lang="ru-RU" sz="2400" dirty="0" err="1"/>
              <a:t>послаблює</a:t>
            </a:r>
            <a:r>
              <a:rPr lang="ru-RU" sz="2400" dirty="0"/>
              <a:t> </a:t>
            </a:r>
            <a:r>
              <a:rPr lang="ru-RU" sz="2400" dirty="0" err="1"/>
              <a:t>іму­нітет</a:t>
            </a:r>
            <a:r>
              <a:rPr lang="ru-RU" sz="2400" dirty="0"/>
              <a:t> до </a:t>
            </a:r>
            <a:r>
              <a:rPr lang="ru-RU" sz="2400" dirty="0" err="1"/>
              <a:t>інфекцій</a:t>
            </a:r>
            <a:r>
              <a:rPr lang="ru-RU" sz="2400" dirty="0"/>
              <a:t> (до </a:t>
            </a:r>
            <a:r>
              <a:rPr lang="ru-RU" sz="2400" dirty="0" err="1"/>
              <a:t>бешихи</a:t>
            </a:r>
            <a:r>
              <a:rPr lang="ru-RU" sz="2400" dirty="0"/>
              <a:t>, </a:t>
            </a:r>
            <a:r>
              <a:rPr lang="ru-RU" sz="2400" dirty="0" err="1"/>
              <a:t>чуми</a:t>
            </a:r>
            <a:r>
              <a:rPr lang="ru-RU" sz="2400" dirty="0"/>
              <a:t> свиней </a:t>
            </a:r>
            <a:r>
              <a:rPr lang="ru-RU" sz="2400" dirty="0" err="1"/>
              <a:t>тощо</a:t>
            </a:r>
            <a:r>
              <a:rPr lang="ru-RU" sz="2400" dirty="0"/>
              <a:t>). </a:t>
            </a:r>
            <a:r>
              <a:rPr lang="ru-RU" sz="2400" dirty="0" err="1"/>
              <a:t>Більшість</a:t>
            </a:r>
            <a:r>
              <a:rPr lang="ru-RU" sz="2400" dirty="0"/>
              <a:t> </a:t>
            </a:r>
            <a:r>
              <a:rPr lang="ru-RU" sz="2400" dirty="0" err="1"/>
              <a:t>гельмінтів</a:t>
            </a:r>
            <a:r>
              <a:rPr lang="ru-RU" sz="2400" dirty="0"/>
              <a:t> у </a:t>
            </a:r>
            <a:r>
              <a:rPr lang="ru-RU" sz="2400" dirty="0" err="1"/>
              <a:t>своїй</a:t>
            </a:r>
            <a:r>
              <a:rPr lang="ru-RU" sz="2400" dirty="0"/>
              <a:t> </a:t>
            </a:r>
            <a:r>
              <a:rPr lang="ru-RU" sz="2400" dirty="0" err="1"/>
              <a:t>статевозрілій</a:t>
            </a:r>
            <a:r>
              <a:rPr lang="ru-RU" sz="2400" dirty="0"/>
              <a:t> </a:t>
            </a:r>
            <a:r>
              <a:rPr lang="ru-RU" sz="2400" dirty="0" err="1"/>
              <a:t>фазі</a:t>
            </a:r>
            <a:r>
              <a:rPr lang="ru-RU" sz="2400" dirty="0"/>
              <a:t> </a:t>
            </a:r>
            <a:r>
              <a:rPr lang="ru-RU" sz="2400" dirty="0" err="1"/>
              <a:t>паразитує</a:t>
            </a:r>
            <a:r>
              <a:rPr lang="ru-RU" sz="2400" dirty="0"/>
              <a:t> у в </a:t>
            </a:r>
            <a:r>
              <a:rPr lang="ru-RU" sz="2400" dirty="0" err="1"/>
              <a:t>шлунково-кишковому</a:t>
            </a:r>
            <a:r>
              <a:rPr lang="ru-RU" sz="2400" dirty="0"/>
              <a:t> </a:t>
            </a:r>
            <a:r>
              <a:rPr lang="ru-RU" sz="2400" dirty="0" err="1"/>
              <a:t>тракті</a:t>
            </a:r>
            <a:r>
              <a:rPr lang="ru-RU" sz="2400" dirty="0"/>
              <a:t> </a:t>
            </a:r>
            <a:r>
              <a:rPr lang="ru-RU" sz="2400" dirty="0" err="1"/>
              <a:t>тварин</a:t>
            </a:r>
            <a:r>
              <a:rPr lang="ru-RU" sz="2400" dirty="0"/>
              <a:t>. </a:t>
            </a:r>
            <a:r>
              <a:rPr lang="ru-RU" sz="2400" dirty="0" err="1"/>
              <a:t>Деякі</a:t>
            </a:r>
            <a:r>
              <a:rPr lang="ru-RU" sz="2400" dirty="0"/>
              <a:t> з них </a:t>
            </a:r>
            <a:r>
              <a:rPr lang="ru-RU" sz="2400" dirty="0" err="1"/>
              <a:t>живляться</a:t>
            </a:r>
            <a:r>
              <a:rPr lang="ru-RU" sz="2400" dirty="0"/>
              <a:t> </a:t>
            </a:r>
            <a:r>
              <a:rPr lang="ru-RU" sz="2400" dirty="0" err="1"/>
              <a:t>кро­в'ю</a:t>
            </a:r>
            <a:r>
              <a:rPr lang="ru-RU" sz="2400" dirty="0"/>
              <a:t> </a:t>
            </a:r>
            <a:r>
              <a:rPr lang="ru-RU" sz="2400" dirty="0" err="1"/>
              <a:t>хазяїна</a:t>
            </a:r>
            <a:r>
              <a:rPr lang="ru-RU" sz="2400" dirty="0"/>
              <a:t>, </a:t>
            </a:r>
            <a:r>
              <a:rPr lang="ru-RU" sz="2400" dirty="0" err="1"/>
              <a:t>пошкоджуючи</a:t>
            </a:r>
            <a:r>
              <a:rPr lang="ru-RU" sz="2400" dirty="0"/>
              <a:t> </a:t>
            </a:r>
            <a:r>
              <a:rPr lang="ru-RU" sz="2400" dirty="0" err="1"/>
              <a:t>слизову</a:t>
            </a:r>
            <a:r>
              <a:rPr lang="ru-RU" sz="2400" dirty="0"/>
              <a:t> </a:t>
            </a:r>
            <a:r>
              <a:rPr lang="ru-RU" sz="2400" dirty="0" err="1"/>
              <a:t>оболонку</a:t>
            </a:r>
            <a:r>
              <a:rPr lang="ru-RU" sz="2400" dirty="0"/>
              <a:t> </a:t>
            </a:r>
            <a:r>
              <a:rPr lang="ru-RU" sz="2400" dirty="0" err="1"/>
              <a:t>клітин</a:t>
            </a:r>
            <a:r>
              <a:rPr lang="ru-RU" sz="2400" dirty="0"/>
              <a:t> (</a:t>
            </a:r>
            <a:r>
              <a:rPr lang="ru-RU" sz="2400" dirty="0" err="1"/>
              <a:t>гематофагія</a:t>
            </a:r>
            <a:r>
              <a:rPr lang="ru-RU" sz="2400" dirty="0"/>
              <a:t>). </a:t>
            </a:r>
            <a:r>
              <a:rPr lang="ru-RU" sz="2400" dirty="0" err="1"/>
              <a:t>Гельмінти-гематофаги</a:t>
            </a:r>
            <a:r>
              <a:rPr lang="ru-RU" sz="2400" dirty="0"/>
              <a:t> </a:t>
            </a:r>
            <a:r>
              <a:rPr lang="ru-RU" sz="2400" dirty="0" err="1"/>
              <a:t>висмоктують</a:t>
            </a:r>
            <a:r>
              <a:rPr lang="ru-RU" sz="2400" dirty="0"/>
              <a:t> </a:t>
            </a:r>
            <a:r>
              <a:rPr lang="ru-RU" sz="2400" dirty="0" err="1"/>
              <a:t>велику</a:t>
            </a:r>
            <a:r>
              <a:rPr lang="ru-RU" sz="2400" dirty="0"/>
              <a:t> </a:t>
            </a:r>
            <a:r>
              <a:rPr lang="ru-RU" sz="2400" dirty="0" err="1"/>
              <a:t>кількість</a:t>
            </a:r>
            <a:r>
              <a:rPr lang="ru-RU" sz="2400" dirty="0"/>
              <a:t> </a:t>
            </a:r>
            <a:r>
              <a:rPr lang="ru-RU" sz="2400" dirty="0" err="1"/>
              <a:t>крові</a:t>
            </a:r>
            <a:r>
              <a:rPr lang="ru-RU" sz="2400" dirty="0"/>
              <a:t>. Так, </a:t>
            </a:r>
            <a:r>
              <a:rPr lang="ru-RU" sz="2400" dirty="0" err="1"/>
              <a:t>протягом</a:t>
            </a:r>
            <a:r>
              <a:rPr lang="ru-RU" sz="2400" dirty="0"/>
              <a:t> </a:t>
            </a:r>
            <a:r>
              <a:rPr lang="ru-RU" sz="2400" dirty="0" err="1"/>
              <a:t>доби</a:t>
            </a:r>
            <a:r>
              <a:rPr lang="ru-RU" sz="2400" dirty="0"/>
              <a:t> одна </a:t>
            </a:r>
            <a:r>
              <a:rPr lang="ru-RU" sz="2400" dirty="0" err="1"/>
              <a:t>анкілостома</a:t>
            </a:r>
            <a:r>
              <a:rPr lang="ru-RU" sz="2400" dirty="0"/>
              <a:t> </a:t>
            </a:r>
            <a:r>
              <a:rPr lang="ru-RU" sz="2400" dirty="0" err="1"/>
              <a:t>здатна</a:t>
            </a:r>
            <a:r>
              <a:rPr lang="ru-RU" sz="2400" dirty="0"/>
              <a:t> </a:t>
            </a:r>
            <a:r>
              <a:rPr lang="ru-RU" sz="2400" dirty="0" err="1"/>
              <a:t>поглинати</a:t>
            </a:r>
            <a:r>
              <a:rPr lang="ru-RU" sz="2400" dirty="0"/>
              <a:t> 0,1-0,2 мл </a:t>
            </a:r>
            <a:r>
              <a:rPr lang="ru-RU" sz="2400" dirty="0" err="1"/>
              <a:t>крові</a:t>
            </a:r>
            <a:r>
              <a:rPr lang="ru-RU" sz="2400" dirty="0"/>
              <a:t>, тому </a:t>
            </a:r>
            <a:r>
              <a:rPr lang="ru-RU" sz="2400" dirty="0" err="1"/>
              <a:t>інтенсивна</a:t>
            </a:r>
            <a:r>
              <a:rPr lang="ru-RU" sz="2400" dirty="0"/>
              <a:t> </a:t>
            </a:r>
            <a:r>
              <a:rPr lang="ru-RU" sz="2400" dirty="0" err="1"/>
              <a:t>інвазія</a:t>
            </a:r>
            <a:r>
              <a:rPr lang="ru-RU" sz="2400" dirty="0"/>
              <a:t> </a:t>
            </a:r>
            <a:r>
              <a:rPr lang="ru-RU" sz="2400" dirty="0" err="1"/>
              <a:t>цим</a:t>
            </a:r>
            <a:r>
              <a:rPr lang="ru-RU" sz="2400" dirty="0"/>
              <a:t> паразитом </a:t>
            </a:r>
            <a:r>
              <a:rPr lang="ru-RU" sz="2400" dirty="0" err="1"/>
              <a:t>хазяїна</a:t>
            </a:r>
            <a:r>
              <a:rPr lang="ru-RU" sz="2400" dirty="0"/>
              <a:t> (особ­ливо </a:t>
            </a:r>
            <a:r>
              <a:rPr lang="ru-RU" sz="2400" dirty="0" err="1"/>
              <a:t>дрібного</a:t>
            </a:r>
            <a:r>
              <a:rPr lang="ru-RU" sz="2400" dirty="0"/>
              <a:t>, </a:t>
            </a:r>
            <a:r>
              <a:rPr lang="ru-RU" sz="2400" dirty="0" err="1"/>
              <a:t>наприклад</a:t>
            </a:r>
            <a:r>
              <a:rPr lang="ru-RU" sz="2400" dirty="0"/>
              <a:t> собаки), </a:t>
            </a:r>
            <a:r>
              <a:rPr lang="ru-RU" sz="2400" dirty="0" err="1"/>
              <a:t>викликає</a:t>
            </a:r>
            <a:r>
              <a:rPr lang="ru-RU" sz="2400" dirty="0"/>
              <a:t> </a:t>
            </a:r>
            <a:r>
              <a:rPr lang="ru-RU" sz="2400" dirty="0" err="1"/>
              <a:t>велику</a:t>
            </a:r>
            <a:r>
              <a:rPr lang="ru-RU" sz="2400" dirty="0"/>
              <a:t> </a:t>
            </a:r>
            <a:r>
              <a:rPr lang="ru-RU" sz="2400" dirty="0" err="1"/>
              <a:t>втрату</a:t>
            </a:r>
            <a:r>
              <a:rPr lang="ru-RU" sz="2400" dirty="0"/>
              <a:t> </a:t>
            </a:r>
            <a:r>
              <a:rPr lang="ru-RU" sz="2400" dirty="0" err="1"/>
              <a:t>крові</a:t>
            </a:r>
            <a:r>
              <a:rPr lang="ru-RU" sz="2400" dirty="0"/>
              <a:t>, </a:t>
            </a:r>
            <a:r>
              <a:rPr lang="ru-RU" sz="2400" dirty="0" err="1"/>
              <a:t>що</a:t>
            </a:r>
            <a:r>
              <a:rPr lang="ru-RU" sz="2400" dirty="0"/>
              <a:t> </a:t>
            </a:r>
            <a:r>
              <a:rPr lang="ru-RU" sz="2400" dirty="0" err="1"/>
              <a:t>призводить</a:t>
            </a:r>
            <a:r>
              <a:rPr lang="ru-RU" sz="2400" dirty="0"/>
              <a:t> до </a:t>
            </a:r>
            <a:r>
              <a:rPr lang="ru-RU" sz="2400" dirty="0" err="1"/>
              <a:t>розвитку</a:t>
            </a:r>
            <a:r>
              <a:rPr lang="ru-RU" sz="2400" dirty="0"/>
              <a:t> </a:t>
            </a:r>
            <a:r>
              <a:rPr lang="ru-RU" sz="2400" dirty="0" err="1"/>
              <a:t>анемії</a:t>
            </a:r>
            <a:r>
              <a:rPr lang="ru-RU" dirty="0"/>
              <a:t>.</a:t>
            </a:r>
          </a:p>
        </p:txBody>
      </p:sp>
    </p:spTree>
    <p:extLst>
      <p:ext uri="{BB962C8B-B14F-4D97-AF65-F5344CB8AC3E}">
        <p14:creationId xmlns:p14="http://schemas.microsoft.com/office/powerpoint/2010/main" val="53824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208912" cy="3416320"/>
          </a:xfrm>
          <a:prstGeom prst="rect">
            <a:avLst/>
          </a:prstGeom>
        </p:spPr>
        <p:txBody>
          <a:bodyPr wrap="square">
            <a:spAutoFit/>
          </a:bodyPr>
          <a:lstStyle/>
          <a:p>
            <a:pPr algn="just"/>
            <a:r>
              <a:rPr lang="ru-RU" sz="2400" dirty="0" err="1"/>
              <a:t>Цестоди</a:t>
            </a:r>
            <a:r>
              <a:rPr lang="ru-RU" sz="2400" dirty="0"/>
              <a:t> </a:t>
            </a:r>
            <a:r>
              <a:rPr lang="ru-RU" sz="2400" dirty="0" err="1"/>
              <a:t>відзначаються</a:t>
            </a:r>
            <a:r>
              <a:rPr lang="ru-RU" sz="2400" dirty="0"/>
              <a:t> </a:t>
            </a:r>
            <a:r>
              <a:rPr lang="ru-RU" sz="2400" dirty="0" err="1"/>
              <a:t>значною</a:t>
            </a:r>
            <a:r>
              <a:rPr lang="ru-RU" sz="2400" dirty="0"/>
              <a:t> </a:t>
            </a:r>
            <a:r>
              <a:rPr lang="ru-RU" sz="2400" dirty="0" err="1"/>
              <a:t>плодючістю</a:t>
            </a:r>
            <a:r>
              <a:rPr lang="ru-RU" sz="2400" dirty="0"/>
              <a:t>. Для </a:t>
            </a:r>
            <a:r>
              <a:rPr lang="ru-RU" sz="2400" dirty="0" err="1"/>
              <a:t>швидкого</a:t>
            </a:r>
            <a:r>
              <a:rPr lang="ru-RU" sz="2400" dirty="0"/>
              <a:t> росту та </a:t>
            </a:r>
            <a:r>
              <a:rPr lang="ru-RU" sz="2400" dirty="0" err="1"/>
              <a:t>утворення</a:t>
            </a:r>
            <a:r>
              <a:rPr lang="ru-RU" sz="2400" dirty="0"/>
              <a:t> </a:t>
            </a:r>
            <a:r>
              <a:rPr lang="ru-RU" sz="2400" dirty="0" err="1"/>
              <a:t>великої</a:t>
            </a:r>
            <a:r>
              <a:rPr lang="ru-RU" sz="2400" dirty="0"/>
              <a:t> </a:t>
            </a:r>
            <a:r>
              <a:rPr lang="ru-RU" sz="2400" dirty="0" err="1"/>
              <a:t>кількості</a:t>
            </a:r>
            <a:r>
              <a:rPr lang="ru-RU" sz="2400" dirty="0"/>
              <a:t> </a:t>
            </a:r>
            <a:r>
              <a:rPr lang="ru-RU" sz="2400" dirty="0" err="1"/>
              <a:t>яєць</a:t>
            </a:r>
            <a:r>
              <a:rPr lang="ru-RU" sz="2400" dirty="0"/>
              <a:t> </a:t>
            </a:r>
            <a:r>
              <a:rPr lang="ru-RU" sz="2400" dirty="0" err="1"/>
              <a:t>паразити</a:t>
            </a:r>
            <a:r>
              <a:rPr lang="ru-RU" sz="2400" dirty="0"/>
              <a:t> </a:t>
            </a:r>
            <a:r>
              <a:rPr lang="ru-RU" sz="2400" dirty="0" err="1"/>
              <a:t>поглинають</a:t>
            </a:r>
            <a:r>
              <a:rPr lang="ru-RU" sz="2400" dirty="0"/>
              <a:t> </a:t>
            </a:r>
            <a:r>
              <a:rPr lang="ru-RU" sz="2400" dirty="0" err="1"/>
              <a:t>поживні</a:t>
            </a:r>
            <a:r>
              <a:rPr lang="ru-RU" sz="2400" dirty="0"/>
              <a:t> </a:t>
            </a:r>
            <a:r>
              <a:rPr lang="ru-RU" sz="2400" dirty="0" err="1"/>
              <a:t>речовини</a:t>
            </a:r>
            <a:r>
              <a:rPr lang="ru-RU" sz="2400" dirty="0"/>
              <a:t> з кишечнику </a:t>
            </a:r>
            <a:r>
              <a:rPr lang="ru-RU" sz="2400" dirty="0" err="1"/>
              <a:t>хазяїна</a:t>
            </a:r>
            <a:r>
              <a:rPr lang="ru-RU" sz="2400" dirty="0"/>
              <a:t>. </a:t>
            </a:r>
            <a:r>
              <a:rPr lang="ru-RU" sz="2400" dirty="0" err="1"/>
              <a:t>Крім</a:t>
            </a:r>
            <a:r>
              <a:rPr lang="ru-RU" sz="2400" dirty="0"/>
              <a:t> того, </a:t>
            </a:r>
            <a:r>
              <a:rPr lang="ru-RU" sz="2400" dirty="0" err="1"/>
              <a:t>цестоди</a:t>
            </a:r>
            <a:r>
              <a:rPr lang="ru-RU" sz="2400" dirty="0"/>
              <a:t> </a:t>
            </a:r>
            <a:r>
              <a:rPr lang="ru-RU" sz="2400" dirty="0" err="1"/>
              <a:t>ви­діляють</a:t>
            </a:r>
            <a:r>
              <a:rPr lang="ru-RU" sz="2400" dirty="0"/>
              <a:t> </a:t>
            </a:r>
            <a:r>
              <a:rPr lang="ru-RU" sz="2400" dirty="0" err="1"/>
              <a:t>метаболіти</a:t>
            </a:r>
            <a:r>
              <a:rPr lang="ru-RU" sz="2400" dirty="0"/>
              <a:t>, </a:t>
            </a:r>
            <a:r>
              <a:rPr lang="ru-RU" sz="2400" dirty="0" err="1"/>
              <a:t>що</a:t>
            </a:r>
            <a:r>
              <a:rPr lang="ru-RU" sz="2400" dirty="0"/>
              <a:t> </a:t>
            </a:r>
            <a:r>
              <a:rPr lang="ru-RU" sz="2400" dirty="0" err="1"/>
              <a:t>впливають</a:t>
            </a:r>
            <a:r>
              <a:rPr lang="ru-RU" sz="2400" dirty="0"/>
              <a:t> на </a:t>
            </a:r>
            <a:r>
              <a:rPr lang="ru-RU" sz="2400" dirty="0" err="1"/>
              <a:t>центральну</a:t>
            </a:r>
            <a:r>
              <a:rPr lang="ru-RU" sz="2400" dirty="0"/>
              <a:t> </a:t>
            </a:r>
            <a:r>
              <a:rPr lang="ru-RU" sz="2400" dirty="0" err="1"/>
              <a:t>нервову</a:t>
            </a:r>
            <a:r>
              <a:rPr lang="ru-RU" sz="2400" dirty="0"/>
              <a:t> сис­тему </a:t>
            </a:r>
            <a:r>
              <a:rPr lang="ru-RU" sz="2400" dirty="0" err="1"/>
              <a:t>хазяїна</a:t>
            </a:r>
            <a:r>
              <a:rPr lang="ru-RU" sz="2400" dirty="0"/>
              <a:t>, </a:t>
            </a:r>
            <a:r>
              <a:rPr lang="ru-RU" sz="2400" dirty="0" err="1"/>
              <a:t>порушуючи</a:t>
            </a:r>
            <a:r>
              <a:rPr lang="ru-RU" sz="2400" dirty="0"/>
              <a:t> </a:t>
            </a:r>
            <a:r>
              <a:rPr lang="ru-RU" sz="2400" dirty="0" err="1"/>
              <a:t>серцеву</a:t>
            </a:r>
            <a:r>
              <a:rPr lang="ru-RU" sz="2400" dirty="0"/>
              <a:t> </a:t>
            </a:r>
            <a:r>
              <a:rPr lang="ru-RU" sz="2400" dirty="0" err="1"/>
              <a:t>діяльність</a:t>
            </a:r>
            <a:r>
              <a:rPr lang="ru-RU" sz="2400" dirty="0"/>
              <a:t>, </a:t>
            </a:r>
            <a:r>
              <a:rPr lang="ru-RU" sz="2400" dirty="0" err="1"/>
              <a:t>процеси</a:t>
            </a:r>
            <a:r>
              <a:rPr lang="ru-RU" sz="2400" dirty="0"/>
              <a:t> </a:t>
            </a:r>
            <a:r>
              <a:rPr lang="ru-RU" sz="2400" dirty="0" err="1"/>
              <a:t>обміну</a:t>
            </a:r>
            <a:r>
              <a:rPr lang="ru-RU" sz="2400" dirty="0"/>
              <a:t> </a:t>
            </a:r>
            <a:r>
              <a:rPr lang="ru-RU" sz="2400" dirty="0" err="1"/>
              <a:t>речовин</a:t>
            </a:r>
            <a:r>
              <a:rPr lang="ru-RU" sz="2400" dirty="0"/>
              <a:t> </a:t>
            </a:r>
            <a:r>
              <a:rPr lang="ru-RU" sz="2400" dirty="0" err="1"/>
              <a:t>тощо</a:t>
            </a:r>
            <a:r>
              <a:rPr lang="ru-RU" sz="2400" dirty="0"/>
              <a:t>. </a:t>
            </a:r>
            <a:r>
              <a:rPr lang="ru-RU" sz="2400" dirty="0" err="1"/>
              <a:t>Значна</a:t>
            </a:r>
            <a:r>
              <a:rPr lang="ru-RU" sz="2400" dirty="0"/>
              <a:t> </a:t>
            </a:r>
            <a:r>
              <a:rPr lang="ru-RU" sz="2400" dirty="0" err="1"/>
              <a:t>кількість</a:t>
            </a:r>
            <a:r>
              <a:rPr lang="ru-RU" sz="2400" dirty="0"/>
              <a:t> цестод на </a:t>
            </a:r>
            <a:r>
              <a:rPr lang="ru-RU" sz="2400" dirty="0" err="1"/>
              <a:t>сколексі</a:t>
            </a:r>
            <a:r>
              <a:rPr lang="ru-RU" sz="2400" dirty="0"/>
              <a:t> </a:t>
            </a:r>
            <a:r>
              <a:rPr lang="ru-RU" sz="2400" dirty="0" err="1"/>
              <a:t>має</a:t>
            </a:r>
            <a:r>
              <a:rPr lang="ru-RU" sz="2400" dirty="0"/>
              <a:t> </a:t>
            </a:r>
            <a:r>
              <a:rPr lang="ru-RU" sz="2400" dirty="0" err="1"/>
              <a:t>велику</a:t>
            </a:r>
            <a:r>
              <a:rPr lang="ru-RU" sz="2400" dirty="0"/>
              <a:t> </a:t>
            </a:r>
            <a:r>
              <a:rPr lang="ru-RU" sz="2400" dirty="0" err="1"/>
              <a:t>кількість</a:t>
            </a:r>
            <a:r>
              <a:rPr lang="ru-RU" sz="2400" dirty="0"/>
              <a:t> </a:t>
            </a:r>
            <a:r>
              <a:rPr lang="ru-RU" sz="2400" dirty="0" err="1"/>
              <a:t>гачків</a:t>
            </a:r>
            <a:r>
              <a:rPr lang="ru-RU" sz="2400" dirty="0"/>
              <a:t>, </a:t>
            </a:r>
            <a:r>
              <a:rPr lang="ru-RU" sz="2400" dirty="0" err="1"/>
              <a:t>якими</a:t>
            </a:r>
            <a:r>
              <a:rPr lang="ru-RU" sz="2400" dirty="0"/>
              <a:t> вони </a:t>
            </a:r>
            <a:r>
              <a:rPr lang="ru-RU" sz="2400" dirty="0" err="1"/>
              <a:t>травмують</a:t>
            </a:r>
            <a:r>
              <a:rPr lang="ru-RU" sz="2400" dirty="0"/>
              <a:t> </a:t>
            </a:r>
            <a:r>
              <a:rPr lang="ru-RU" sz="2400" dirty="0" err="1"/>
              <a:t>слизову</a:t>
            </a:r>
            <a:r>
              <a:rPr lang="ru-RU" sz="2400" dirty="0"/>
              <a:t> </a:t>
            </a:r>
            <a:r>
              <a:rPr lang="ru-RU" sz="2400" dirty="0" err="1"/>
              <a:t>оболонку</a:t>
            </a:r>
            <a:r>
              <a:rPr lang="ru-RU" sz="2400" dirty="0"/>
              <a:t>, </a:t>
            </a:r>
            <a:r>
              <a:rPr lang="ru-RU" sz="2400" dirty="0" err="1"/>
              <a:t>що</a:t>
            </a:r>
            <a:r>
              <a:rPr lang="ru-RU" sz="2400" dirty="0"/>
              <a:t> </a:t>
            </a:r>
            <a:r>
              <a:rPr lang="ru-RU" sz="2400" dirty="0" err="1"/>
              <a:t>призводить</a:t>
            </a:r>
            <a:r>
              <a:rPr lang="ru-RU" sz="2400" dirty="0"/>
              <a:t> до </a:t>
            </a:r>
            <a:r>
              <a:rPr lang="ru-RU" sz="2400" dirty="0" err="1"/>
              <a:t>численних</a:t>
            </a:r>
            <a:r>
              <a:rPr lang="ru-RU" sz="2400" dirty="0"/>
              <a:t> </a:t>
            </a:r>
            <a:r>
              <a:rPr lang="ru-RU" sz="2400" dirty="0" err="1"/>
              <a:t>запалень</a:t>
            </a:r>
            <a:r>
              <a:rPr lang="ru-RU" sz="2400" dirty="0"/>
              <a:t> кишечнику.</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767415"/>
            <a:ext cx="5256584" cy="2613913"/>
          </a:xfrm>
          <a:prstGeom prst="rect">
            <a:avLst/>
          </a:prstGeom>
        </p:spPr>
      </p:pic>
    </p:spTree>
    <p:extLst>
      <p:ext uri="{BB962C8B-B14F-4D97-AF65-F5344CB8AC3E}">
        <p14:creationId xmlns:p14="http://schemas.microsoft.com/office/powerpoint/2010/main" val="1111112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848872" cy="2308324"/>
          </a:xfrm>
          <a:prstGeom prst="rect">
            <a:avLst/>
          </a:prstGeom>
        </p:spPr>
        <p:txBody>
          <a:bodyPr wrap="square">
            <a:spAutoFit/>
          </a:bodyPr>
          <a:lstStyle/>
          <a:p>
            <a:pPr algn="just"/>
            <a:r>
              <a:rPr lang="ru-RU" sz="2400" dirty="0" err="1"/>
              <a:t>Більшість</a:t>
            </a:r>
            <a:r>
              <a:rPr lang="ru-RU" sz="2400" dirty="0"/>
              <a:t> нематод, </a:t>
            </a:r>
            <a:r>
              <a:rPr lang="ru-RU" sz="2400" dirty="0" err="1"/>
              <a:t>що</a:t>
            </a:r>
            <a:r>
              <a:rPr lang="ru-RU" sz="2400" dirty="0"/>
              <a:t> </a:t>
            </a:r>
            <a:r>
              <a:rPr lang="ru-RU" sz="2400" dirty="0" err="1"/>
              <a:t>паразитує</a:t>
            </a:r>
            <a:r>
              <a:rPr lang="ru-RU" sz="2400" dirty="0"/>
              <a:t> в кишечнику, </a:t>
            </a:r>
            <a:r>
              <a:rPr lang="ru-RU" sz="2400" dirty="0" err="1"/>
              <a:t>постійно</a:t>
            </a:r>
            <a:r>
              <a:rPr lang="ru-RU" sz="2400" dirty="0"/>
              <a:t> не </a:t>
            </a:r>
            <a:r>
              <a:rPr lang="ru-RU" sz="2400" dirty="0" err="1"/>
              <a:t>фіксуються</a:t>
            </a:r>
            <a:r>
              <a:rPr lang="ru-RU" sz="2400" dirty="0"/>
              <a:t> в </a:t>
            </a:r>
            <a:r>
              <a:rPr lang="ru-RU" sz="2400" dirty="0" err="1"/>
              <a:t>ньому</a:t>
            </a:r>
            <a:r>
              <a:rPr lang="ru-RU" sz="2400" dirty="0"/>
              <a:t>. До травного тракту нематод </a:t>
            </a:r>
            <a:r>
              <a:rPr lang="ru-RU" sz="2400" dirty="0" err="1"/>
              <a:t>їжа</a:t>
            </a:r>
            <a:r>
              <a:rPr lang="ru-RU" sz="2400" dirty="0"/>
              <a:t> </a:t>
            </a:r>
            <a:r>
              <a:rPr lang="ru-RU" sz="2400" dirty="0" err="1"/>
              <a:t>надходить</a:t>
            </a:r>
            <a:r>
              <a:rPr lang="ru-RU" sz="2400" dirty="0"/>
              <a:t> </a:t>
            </a:r>
            <a:r>
              <a:rPr lang="ru-RU" sz="2400" dirty="0" err="1"/>
              <a:t>із</a:t>
            </a:r>
            <a:r>
              <a:rPr lang="ru-RU" sz="2400" dirty="0"/>
              <a:t> кишечника </a:t>
            </a:r>
            <a:r>
              <a:rPr lang="ru-RU" sz="2400" dirty="0" err="1"/>
              <a:t>хазяїна</a:t>
            </a:r>
            <a:r>
              <a:rPr lang="ru-RU" sz="2400" dirty="0"/>
              <a:t>. </a:t>
            </a:r>
            <a:r>
              <a:rPr lang="ru-RU" sz="2400" dirty="0" err="1"/>
              <a:t>Оскільки</a:t>
            </a:r>
            <a:r>
              <a:rPr lang="ru-RU" sz="2400" dirty="0"/>
              <a:t> </a:t>
            </a:r>
            <a:r>
              <a:rPr lang="ru-RU" sz="2400" dirty="0" err="1"/>
              <a:t>дослідження</a:t>
            </a:r>
            <a:r>
              <a:rPr lang="ru-RU" sz="2400" dirty="0"/>
              <a:t> </a:t>
            </a:r>
            <a:r>
              <a:rPr lang="ru-RU" sz="2400" dirty="0" err="1"/>
              <a:t>вмісту</a:t>
            </a:r>
            <a:r>
              <a:rPr lang="ru-RU" sz="2400" dirty="0"/>
              <a:t> кишечни­ку </a:t>
            </a:r>
            <a:r>
              <a:rPr lang="en-US" sz="2400" i="1" dirty="0" err="1"/>
              <a:t>Ascaris</a:t>
            </a:r>
            <a:r>
              <a:rPr lang="en-US" sz="2400" i="1" dirty="0"/>
              <a:t> </a:t>
            </a:r>
            <a:r>
              <a:rPr lang="en-US" sz="2400" i="1" dirty="0" err="1"/>
              <a:t>suum</a:t>
            </a:r>
            <a:r>
              <a:rPr lang="en-US" sz="2400" i="1" dirty="0"/>
              <a:t> </a:t>
            </a:r>
            <a:r>
              <a:rPr lang="ru-RU" sz="2400" dirty="0"/>
              <a:t>та </a:t>
            </a:r>
            <a:r>
              <a:rPr lang="en-US" sz="2400" i="1" dirty="0" err="1"/>
              <a:t>Parascaris</a:t>
            </a:r>
            <a:r>
              <a:rPr lang="en-US" sz="2400" i="1" dirty="0"/>
              <a:t> </a:t>
            </a:r>
            <a:r>
              <a:rPr lang="en-US" sz="2400" i="1" dirty="0" err="1"/>
              <a:t>equorum</a:t>
            </a:r>
            <a:r>
              <a:rPr lang="en-US" sz="2400" i="1" dirty="0"/>
              <a:t> </a:t>
            </a:r>
            <a:r>
              <a:rPr lang="ru-RU" sz="2400" dirty="0"/>
              <a:t>не </a:t>
            </a:r>
            <a:r>
              <a:rPr lang="ru-RU" sz="2400" dirty="0" err="1"/>
              <a:t>виявило</a:t>
            </a:r>
            <a:r>
              <a:rPr lang="ru-RU" sz="2400" dirty="0"/>
              <a:t> </a:t>
            </a:r>
            <a:r>
              <a:rPr lang="ru-RU" sz="2400" dirty="0" err="1"/>
              <a:t>гемоглобіну</a:t>
            </a:r>
            <a:r>
              <a:rPr lang="ru-RU" sz="2400" dirty="0"/>
              <a:t>, то </a:t>
            </a:r>
            <a:r>
              <a:rPr lang="ru-RU" sz="2400" dirty="0" err="1"/>
              <a:t>можна</a:t>
            </a:r>
            <a:r>
              <a:rPr lang="ru-RU" sz="2400" dirty="0"/>
              <a:t> </a:t>
            </a:r>
            <a:r>
              <a:rPr lang="ru-RU" sz="2400" dirty="0" err="1"/>
              <a:t>вважати</a:t>
            </a:r>
            <a:r>
              <a:rPr lang="ru-RU" sz="2400" dirty="0"/>
              <a:t>, </a:t>
            </a:r>
            <a:r>
              <a:rPr lang="ru-RU" sz="2400" dirty="0" err="1"/>
              <a:t>що</a:t>
            </a:r>
            <a:r>
              <a:rPr lang="ru-RU" sz="2400" dirty="0"/>
              <a:t> </a:t>
            </a:r>
            <a:r>
              <a:rPr lang="ru-RU" sz="2400" dirty="0" err="1"/>
              <a:t>їх</a:t>
            </a:r>
            <a:r>
              <a:rPr lang="ru-RU" sz="2400" dirty="0"/>
              <a:t> </a:t>
            </a:r>
            <a:r>
              <a:rPr lang="ru-RU" sz="2400" dirty="0" err="1"/>
              <a:t>живлення</a:t>
            </a:r>
            <a:r>
              <a:rPr lang="ru-RU" sz="2400" dirty="0"/>
              <a:t> </a:t>
            </a:r>
            <a:r>
              <a:rPr lang="ru-RU" sz="2400" dirty="0" err="1"/>
              <a:t>відбувається</a:t>
            </a:r>
            <a:r>
              <a:rPr lang="ru-RU" sz="2400" dirty="0"/>
              <a:t> без </a:t>
            </a:r>
            <a:r>
              <a:rPr lang="ru-RU" sz="2400" dirty="0" err="1"/>
              <a:t>гематофагії</a:t>
            </a:r>
            <a:r>
              <a:rPr lang="ru-RU" sz="2400" dirty="0"/>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996952"/>
            <a:ext cx="5096994" cy="3391818"/>
          </a:xfrm>
          <a:prstGeom prst="rect">
            <a:avLst/>
          </a:prstGeom>
        </p:spPr>
      </p:pic>
    </p:spTree>
    <p:extLst>
      <p:ext uri="{BB962C8B-B14F-4D97-AF65-F5344CB8AC3E}">
        <p14:creationId xmlns:p14="http://schemas.microsoft.com/office/powerpoint/2010/main" val="3254849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751343"/>
            <a:ext cx="5598368" cy="5324535"/>
          </a:xfrm>
          <a:prstGeom prst="rect">
            <a:avLst/>
          </a:prstGeom>
        </p:spPr>
        <p:txBody>
          <a:bodyPr wrap="square">
            <a:spAutoFit/>
          </a:bodyPr>
          <a:lstStyle/>
          <a:p>
            <a:pPr algn="just"/>
            <a:r>
              <a:rPr lang="ru-RU" sz="2000" dirty="0" err="1"/>
              <a:t>Велику</a:t>
            </a:r>
            <a:r>
              <a:rPr lang="ru-RU" sz="2000" dirty="0"/>
              <a:t> </a:t>
            </a:r>
            <a:r>
              <a:rPr lang="ru-RU" sz="2000" dirty="0" err="1"/>
              <a:t>групу</a:t>
            </a:r>
            <a:r>
              <a:rPr lang="ru-RU" sz="2000" dirty="0"/>
              <a:t> </a:t>
            </a:r>
            <a:r>
              <a:rPr lang="ru-RU" sz="2000" dirty="0" err="1"/>
              <a:t>тканинних</a:t>
            </a:r>
            <a:r>
              <a:rPr lang="ru-RU" sz="2000" dirty="0"/>
              <a:t> </a:t>
            </a:r>
            <a:r>
              <a:rPr lang="ru-RU" sz="2000" dirty="0" err="1"/>
              <a:t>паразитів</a:t>
            </a:r>
            <a:r>
              <a:rPr lang="ru-RU" sz="2000" dirty="0"/>
              <a:t> </a:t>
            </a:r>
            <a:r>
              <a:rPr lang="ru-RU" sz="2000" dirty="0" err="1"/>
              <a:t>складають</a:t>
            </a:r>
            <a:r>
              <a:rPr lang="ru-RU" sz="2000" dirty="0"/>
              <a:t> личинки не­матод, цестод та комах (</a:t>
            </a:r>
            <a:r>
              <a:rPr lang="ru-RU" sz="2000" dirty="0" err="1"/>
              <a:t>оводів</a:t>
            </a:r>
            <a:r>
              <a:rPr lang="ru-RU" sz="2000" dirty="0"/>
              <a:t>). </a:t>
            </a:r>
            <a:r>
              <a:rPr lang="uk-UA" sz="2000" dirty="0"/>
              <a:t>Ї</a:t>
            </a:r>
            <a:r>
              <a:rPr lang="ru-RU" sz="2000" dirty="0"/>
              <a:t>х </a:t>
            </a:r>
            <a:r>
              <a:rPr lang="ru-RU" sz="2000" dirty="0" err="1"/>
              <a:t>патогенність</a:t>
            </a:r>
            <a:r>
              <a:rPr lang="ru-RU" sz="2000" dirty="0"/>
              <a:t> </a:t>
            </a:r>
            <a:r>
              <a:rPr lang="ru-RU" sz="2000" dirty="0" err="1"/>
              <a:t>стосовно</a:t>
            </a:r>
            <a:r>
              <a:rPr lang="ru-RU" sz="2000" dirty="0"/>
              <a:t> </a:t>
            </a:r>
            <a:r>
              <a:rPr lang="ru-RU" sz="2000" dirty="0" err="1"/>
              <a:t>хазяїна</a:t>
            </a:r>
            <a:r>
              <a:rPr lang="ru-RU" sz="2000" dirty="0"/>
              <a:t> </a:t>
            </a:r>
            <a:r>
              <a:rPr lang="ru-RU" sz="2000" dirty="0" err="1"/>
              <a:t>виявляється</a:t>
            </a:r>
            <a:r>
              <a:rPr lang="ru-RU" sz="2000" dirty="0"/>
              <a:t> </a:t>
            </a:r>
            <a:r>
              <a:rPr lang="ru-RU" sz="2000" dirty="0" err="1"/>
              <a:t>неоднаковою</a:t>
            </a:r>
            <a:r>
              <a:rPr lang="ru-RU" sz="2000" dirty="0"/>
              <a:t> </a:t>
            </a:r>
            <a:r>
              <a:rPr lang="ru-RU" sz="2000" dirty="0" err="1"/>
              <a:t>мірою</a:t>
            </a:r>
            <a:r>
              <a:rPr lang="ru-RU" sz="2000" dirty="0"/>
              <a:t>, при </a:t>
            </a:r>
            <a:r>
              <a:rPr lang="ru-RU" sz="2000" dirty="0" err="1"/>
              <a:t>чому</a:t>
            </a:r>
            <a:r>
              <a:rPr lang="ru-RU" sz="2000" dirty="0"/>
              <a:t> особливого </a:t>
            </a:r>
            <a:r>
              <a:rPr lang="ru-RU" sz="2000" dirty="0" err="1"/>
              <a:t>значення</a:t>
            </a:r>
            <a:r>
              <a:rPr lang="ru-RU" sz="2000" dirty="0"/>
              <a:t> в </a:t>
            </a:r>
            <a:r>
              <a:rPr lang="ru-RU" sz="2000" dirty="0" err="1"/>
              <a:t>цьому</a:t>
            </a:r>
            <a:r>
              <a:rPr lang="ru-RU" sz="2000" dirty="0"/>
              <a:t> </a:t>
            </a:r>
            <a:r>
              <a:rPr lang="ru-RU" sz="2000" dirty="0" err="1"/>
              <a:t>випадку</a:t>
            </a:r>
            <a:r>
              <a:rPr lang="ru-RU" sz="2000" dirty="0"/>
              <a:t> </a:t>
            </a:r>
            <a:r>
              <a:rPr lang="ru-RU" sz="2000" dirty="0" err="1"/>
              <a:t>набуває</a:t>
            </a:r>
            <a:r>
              <a:rPr lang="ru-RU" sz="2000" dirty="0"/>
              <a:t> </a:t>
            </a:r>
            <a:r>
              <a:rPr lang="ru-RU" sz="2000" dirty="0" err="1"/>
              <a:t>локалізація</a:t>
            </a:r>
            <a:r>
              <a:rPr lang="ru-RU" sz="2000" dirty="0"/>
              <a:t> паразита. </a:t>
            </a:r>
            <a:r>
              <a:rPr lang="ru-RU" sz="2000" dirty="0" err="1"/>
              <a:t>Наприклад</a:t>
            </a:r>
            <a:r>
              <a:rPr lang="ru-RU" sz="2000" dirty="0"/>
              <a:t>, </a:t>
            </a:r>
            <a:r>
              <a:rPr lang="en-US" sz="2000" i="1" dirty="0" err="1"/>
              <a:t>Caenurus</a:t>
            </a:r>
            <a:r>
              <a:rPr lang="en-US" sz="2000" i="1" dirty="0"/>
              <a:t> </a:t>
            </a:r>
            <a:r>
              <a:rPr lang="en-US" sz="2000" i="1" dirty="0" err="1"/>
              <a:t>cerebralis</a:t>
            </a:r>
            <a:r>
              <a:rPr lang="ru-RU" sz="2000" i="1" dirty="0"/>
              <a:t>, </a:t>
            </a:r>
            <a:r>
              <a:rPr lang="ru-RU" sz="2000" dirty="0" err="1"/>
              <a:t>що</a:t>
            </a:r>
            <a:r>
              <a:rPr lang="ru-RU" sz="2000" dirty="0"/>
              <a:t> </a:t>
            </a:r>
            <a:r>
              <a:rPr lang="ru-RU" sz="2000" dirty="0" err="1"/>
              <a:t>паразитує</a:t>
            </a:r>
            <a:r>
              <a:rPr lang="ru-RU" sz="2000" dirty="0"/>
              <a:t> в головному </a:t>
            </a:r>
            <a:r>
              <a:rPr lang="ru-RU" sz="2000" dirty="0" err="1"/>
              <a:t>мозку</a:t>
            </a:r>
            <a:r>
              <a:rPr lang="ru-RU" sz="2000" dirty="0"/>
              <a:t> </a:t>
            </a:r>
            <a:r>
              <a:rPr lang="ru-RU" sz="2000" dirty="0" err="1"/>
              <a:t>вівці</a:t>
            </a:r>
            <a:r>
              <a:rPr lang="ru-RU" sz="2000" dirty="0"/>
              <a:t>, </a:t>
            </a:r>
            <a:r>
              <a:rPr lang="ru-RU" sz="2000" dirty="0" err="1"/>
              <a:t>може</a:t>
            </a:r>
            <a:r>
              <a:rPr lang="ru-RU" sz="2000" dirty="0"/>
              <a:t> </a:t>
            </a:r>
            <a:r>
              <a:rPr lang="ru-RU" sz="2000" dirty="0" err="1"/>
              <a:t>викликати</a:t>
            </a:r>
            <a:r>
              <a:rPr lang="ru-RU" sz="2000" dirty="0"/>
              <a:t> </a:t>
            </a:r>
            <a:r>
              <a:rPr lang="ru-RU" sz="2000" dirty="0" err="1"/>
              <a:t>її</a:t>
            </a:r>
            <a:r>
              <a:rPr lang="ru-RU" sz="2000" dirty="0"/>
              <a:t> </a:t>
            </a:r>
            <a:r>
              <a:rPr lang="ru-RU" sz="2000" dirty="0" err="1"/>
              <a:t>загибель</a:t>
            </a:r>
            <a:r>
              <a:rPr lang="ru-RU" sz="2000" dirty="0"/>
              <a:t>. У </a:t>
            </a:r>
            <a:r>
              <a:rPr lang="ru-RU" sz="2000" dirty="0" err="1"/>
              <a:t>цьому</a:t>
            </a:r>
            <a:r>
              <a:rPr lang="ru-RU" sz="2000" dirty="0"/>
              <a:t> </a:t>
            </a:r>
            <a:r>
              <a:rPr lang="ru-RU" sz="2000" dirty="0" err="1"/>
              <a:t>випадку</a:t>
            </a:r>
            <a:r>
              <a:rPr lang="ru-RU" sz="2000" dirty="0"/>
              <a:t> </a:t>
            </a:r>
            <a:r>
              <a:rPr lang="ru-RU" sz="2000" dirty="0" err="1"/>
              <a:t>домінує</a:t>
            </a:r>
            <a:r>
              <a:rPr lang="ru-RU" sz="2000" dirty="0"/>
              <a:t> </a:t>
            </a:r>
            <a:r>
              <a:rPr lang="ru-RU" sz="2000" dirty="0" err="1"/>
              <a:t>механічний</a:t>
            </a:r>
            <a:r>
              <a:rPr lang="ru-RU" sz="2000" dirty="0"/>
              <a:t> </a:t>
            </a:r>
            <a:r>
              <a:rPr lang="ru-RU" sz="2000" dirty="0" err="1"/>
              <a:t>вплив</a:t>
            </a:r>
            <a:r>
              <a:rPr lang="ru-RU" sz="2000" dirty="0"/>
              <a:t> </a:t>
            </a:r>
            <a:r>
              <a:rPr lang="ru-RU" sz="2000" dirty="0" err="1"/>
              <a:t>тканинного</a:t>
            </a:r>
            <a:r>
              <a:rPr lang="ru-RU" sz="2000" dirty="0"/>
              <a:t> паразита на </a:t>
            </a:r>
            <a:r>
              <a:rPr lang="ru-RU" sz="2000" dirty="0" err="1"/>
              <a:t>оточуючу</a:t>
            </a:r>
            <a:r>
              <a:rPr lang="ru-RU" sz="2000" dirty="0"/>
              <a:t> тканину. Схожий </a:t>
            </a:r>
            <a:r>
              <a:rPr lang="ru-RU" sz="2000" dirty="0" err="1"/>
              <a:t>вплив</a:t>
            </a:r>
            <a:r>
              <a:rPr lang="ru-RU" sz="2000" dirty="0"/>
              <a:t> </a:t>
            </a:r>
            <a:r>
              <a:rPr lang="ru-RU" sz="2000" dirty="0" err="1"/>
              <a:t>відбувається</a:t>
            </a:r>
            <a:r>
              <a:rPr lang="ru-RU" sz="2000" dirty="0"/>
              <a:t> </a:t>
            </a:r>
            <a:r>
              <a:rPr lang="ru-RU" sz="2000" dirty="0" err="1"/>
              <a:t>також</a:t>
            </a:r>
            <a:r>
              <a:rPr lang="ru-RU" sz="2000" dirty="0"/>
              <a:t> у </a:t>
            </a:r>
            <a:r>
              <a:rPr lang="ru-RU" sz="2000" dirty="0" err="1"/>
              <a:t>печінці</a:t>
            </a:r>
            <a:r>
              <a:rPr lang="ru-RU" sz="2000" dirty="0"/>
              <a:t> </a:t>
            </a:r>
            <a:r>
              <a:rPr lang="ru-RU" sz="2000" dirty="0" err="1"/>
              <a:t>або</a:t>
            </a:r>
            <a:r>
              <a:rPr lang="ru-RU" sz="2000" dirty="0"/>
              <a:t> </a:t>
            </a:r>
            <a:r>
              <a:rPr lang="ru-RU" sz="2000" dirty="0" err="1"/>
              <a:t>легенях</a:t>
            </a:r>
            <a:r>
              <a:rPr lang="ru-RU" sz="2000" dirty="0"/>
              <a:t>. </a:t>
            </a:r>
            <a:r>
              <a:rPr lang="ru-RU" sz="2000" dirty="0" err="1"/>
              <a:t>Розвиток</a:t>
            </a:r>
            <a:r>
              <a:rPr lang="ru-RU" sz="2000" dirty="0"/>
              <a:t> у </a:t>
            </a:r>
            <a:r>
              <a:rPr lang="ru-RU" sz="2000" dirty="0" err="1"/>
              <a:t>цих</a:t>
            </a:r>
            <a:r>
              <a:rPr lang="ru-RU" sz="2000" dirty="0"/>
              <a:t> орга­нах, </a:t>
            </a:r>
            <a:r>
              <a:rPr lang="ru-RU" sz="2000" dirty="0" err="1"/>
              <a:t>наприклад</a:t>
            </a:r>
            <a:r>
              <a:rPr lang="ru-RU" sz="2000" dirty="0"/>
              <a:t> </a:t>
            </a:r>
            <a:r>
              <a:rPr lang="ru-RU" sz="2000" dirty="0" err="1"/>
              <a:t>фіни</a:t>
            </a:r>
            <a:r>
              <a:rPr lang="ru-RU" sz="2000" dirty="0"/>
              <a:t> </a:t>
            </a:r>
            <a:r>
              <a:rPr lang="ru-RU" sz="2000" dirty="0" err="1"/>
              <a:t>ехінокока</a:t>
            </a:r>
            <a:r>
              <a:rPr lang="ru-RU" sz="2000" dirty="0"/>
              <a:t>, </a:t>
            </a:r>
            <a:r>
              <a:rPr lang="ru-RU" sz="2000" dirty="0" err="1"/>
              <a:t>викликає</a:t>
            </a:r>
            <a:r>
              <a:rPr lang="ru-RU" sz="2000" dirty="0"/>
              <a:t> </a:t>
            </a:r>
            <a:r>
              <a:rPr lang="ru-RU" sz="2000" dirty="0" err="1"/>
              <a:t>атрофію</a:t>
            </a:r>
            <a:r>
              <a:rPr lang="ru-RU" sz="2000" dirty="0"/>
              <a:t> </a:t>
            </a:r>
            <a:r>
              <a:rPr lang="ru-RU" sz="2000" dirty="0" err="1"/>
              <a:t>їх</a:t>
            </a:r>
            <a:r>
              <a:rPr lang="ru-RU" sz="2000" dirty="0"/>
              <a:t> </a:t>
            </a:r>
            <a:r>
              <a:rPr lang="ru-RU" sz="2000" dirty="0" err="1"/>
              <a:t>паренхі­ми</a:t>
            </a:r>
            <a:r>
              <a:rPr lang="ru-RU" sz="2000" dirty="0"/>
              <a:t>. </a:t>
            </a:r>
            <a:r>
              <a:rPr lang="ru-RU" sz="2000" dirty="0" err="1"/>
              <a:t>Тканинні</a:t>
            </a:r>
            <a:r>
              <a:rPr lang="ru-RU" sz="2000" dirty="0"/>
              <a:t> </a:t>
            </a:r>
            <a:r>
              <a:rPr lang="ru-RU" sz="2000" dirty="0" err="1"/>
              <a:t>паразити</a:t>
            </a:r>
            <a:r>
              <a:rPr lang="ru-RU" sz="2000" dirty="0"/>
              <a:t> </a:t>
            </a:r>
            <a:r>
              <a:rPr lang="ru-RU" sz="2000" dirty="0" err="1"/>
              <a:t>під</a:t>
            </a:r>
            <a:r>
              <a:rPr lang="ru-RU" sz="2000" dirty="0"/>
              <a:t> час </a:t>
            </a:r>
            <a:r>
              <a:rPr lang="ru-RU" sz="2000" dirty="0" err="1"/>
              <a:t>свого</a:t>
            </a:r>
            <a:r>
              <a:rPr lang="ru-RU" sz="2000" dirty="0"/>
              <a:t> </a:t>
            </a:r>
            <a:r>
              <a:rPr lang="ru-RU" sz="2000" dirty="0" err="1"/>
              <a:t>розвитку</a:t>
            </a:r>
            <a:r>
              <a:rPr lang="ru-RU" sz="2000" dirty="0"/>
              <a:t> </a:t>
            </a:r>
            <a:r>
              <a:rPr lang="ru-RU" sz="2000" dirty="0" err="1"/>
              <a:t>накопичують</a:t>
            </a:r>
            <a:r>
              <a:rPr lang="ru-RU" sz="2000" dirty="0"/>
              <a:t> </a:t>
            </a:r>
            <a:r>
              <a:rPr lang="ru-RU" sz="2000" dirty="0" err="1"/>
              <a:t>із</a:t>
            </a:r>
            <a:r>
              <a:rPr lang="ru-RU" sz="2000" dirty="0"/>
              <a:t> тканин, </a:t>
            </a:r>
            <a:r>
              <a:rPr lang="ru-RU" sz="2000" dirty="0" err="1"/>
              <a:t>що</a:t>
            </a:r>
            <a:r>
              <a:rPr lang="ru-RU" sz="2000" dirty="0"/>
              <a:t> </a:t>
            </a:r>
            <a:r>
              <a:rPr lang="ru-RU" sz="2000" dirty="0" err="1"/>
              <a:t>їх</a:t>
            </a:r>
            <a:r>
              <a:rPr lang="ru-RU" sz="2000" dirty="0"/>
              <a:t> </a:t>
            </a:r>
            <a:r>
              <a:rPr lang="ru-RU" sz="2000" dirty="0" err="1"/>
              <a:t>оточують</a:t>
            </a:r>
            <a:r>
              <a:rPr lang="ru-RU" sz="2000" dirty="0"/>
              <a:t>, </a:t>
            </a:r>
            <a:r>
              <a:rPr lang="ru-RU" sz="2000" dirty="0" err="1"/>
              <a:t>необхідні</a:t>
            </a:r>
            <a:r>
              <a:rPr lang="ru-RU" sz="2000" dirty="0"/>
              <a:t> </a:t>
            </a:r>
            <a:r>
              <a:rPr lang="ru-RU" sz="2000" dirty="0" err="1"/>
              <a:t>поживні</a:t>
            </a:r>
            <a:r>
              <a:rPr lang="ru-RU" sz="2000" dirty="0"/>
              <a:t> </a:t>
            </a:r>
            <a:r>
              <a:rPr lang="ru-RU" sz="2000" dirty="0" err="1"/>
              <a:t>речовини</a:t>
            </a:r>
            <a:r>
              <a:rPr lang="ru-RU" sz="2000" dirty="0"/>
              <a:t>, а </a:t>
            </a:r>
            <a:r>
              <a:rPr lang="ru-RU" sz="2000" dirty="0" err="1"/>
              <a:t>продук­ти</a:t>
            </a:r>
            <a:r>
              <a:rPr lang="ru-RU" sz="2000" dirty="0"/>
              <a:t> </a:t>
            </a:r>
            <a:r>
              <a:rPr lang="ru-RU" sz="2000" dirty="0" err="1"/>
              <a:t>своєї</a:t>
            </a:r>
            <a:r>
              <a:rPr lang="ru-RU" sz="2000" dirty="0"/>
              <a:t> </a:t>
            </a:r>
            <a:r>
              <a:rPr lang="ru-RU" sz="2000" dirty="0" err="1"/>
              <a:t>життєдіяльності</a:t>
            </a:r>
            <a:r>
              <a:rPr lang="ru-RU" sz="2000" dirty="0"/>
              <a:t> </a:t>
            </a:r>
            <a:r>
              <a:rPr lang="ru-RU" sz="2000" dirty="0" err="1"/>
              <a:t>виділяють</a:t>
            </a:r>
            <a:r>
              <a:rPr lang="ru-RU" sz="2000" dirty="0"/>
              <a:t> у </a:t>
            </a:r>
            <a:r>
              <a:rPr lang="ru-RU" sz="2000" dirty="0" err="1"/>
              <a:t>внутрішнє</a:t>
            </a:r>
            <a:r>
              <a:rPr lang="ru-RU" sz="2000" dirty="0"/>
              <a:t> </a:t>
            </a:r>
            <a:r>
              <a:rPr lang="ru-RU" sz="2000" dirty="0" err="1"/>
              <a:t>середовище</a:t>
            </a:r>
            <a:r>
              <a:rPr lang="ru-RU" sz="2000" dirty="0"/>
              <a:t> </a:t>
            </a:r>
            <a:r>
              <a:rPr lang="ru-RU" sz="2000" dirty="0" err="1"/>
              <a:t>ор­ганізму</a:t>
            </a:r>
            <a:r>
              <a:rPr lang="ru-RU" sz="2000" dirty="0"/>
              <a:t> </a:t>
            </a:r>
            <a:r>
              <a:rPr lang="ru-RU" sz="2000" dirty="0" err="1"/>
              <a:t>хазяїна</a:t>
            </a:r>
            <a:r>
              <a:rPr lang="ru-RU" sz="2000" dirty="0"/>
              <a:t>.</a:t>
            </a:r>
            <a:endParaRPr lang="ru-RU" sz="2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36712"/>
            <a:ext cx="2952328" cy="5239166"/>
          </a:xfrm>
          <a:prstGeom prst="rect">
            <a:avLst/>
          </a:prstGeom>
        </p:spPr>
      </p:pic>
    </p:spTree>
    <p:extLst>
      <p:ext uri="{BB962C8B-B14F-4D97-AF65-F5344CB8AC3E}">
        <p14:creationId xmlns:p14="http://schemas.microsoft.com/office/powerpoint/2010/main" val="3081813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6102424" cy="5632311"/>
          </a:xfrm>
          <a:prstGeom prst="rect">
            <a:avLst/>
          </a:prstGeom>
        </p:spPr>
        <p:txBody>
          <a:bodyPr wrap="square">
            <a:spAutoFit/>
          </a:bodyPr>
          <a:lstStyle/>
          <a:p>
            <a:pPr algn="just"/>
            <a:r>
              <a:rPr lang="ru-RU" sz="2400" dirty="0" err="1"/>
              <a:t>Ступінь</a:t>
            </a:r>
            <a:r>
              <a:rPr lang="ru-RU" sz="2400" dirty="0"/>
              <a:t> </a:t>
            </a:r>
            <a:r>
              <a:rPr lang="ru-RU" sz="2400" dirty="0" err="1"/>
              <a:t>токсичності</a:t>
            </a:r>
            <a:r>
              <a:rPr lang="ru-RU" sz="2400" dirty="0"/>
              <a:t> </a:t>
            </a:r>
            <a:r>
              <a:rPr lang="ru-RU" sz="2400" dirty="0" err="1"/>
              <a:t>багатоклітинних</a:t>
            </a:r>
            <a:r>
              <a:rPr lang="ru-RU" sz="2400" dirty="0"/>
              <a:t> </a:t>
            </a:r>
            <a:r>
              <a:rPr lang="ru-RU" sz="2400" dirty="0" err="1"/>
              <a:t>паразитів</a:t>
            </a:r>
            <a:r>
              <a:rPr lang="ru-RU" sz="2400" dirty="0"/>
              <a:t> </a:t>
            </a:r>
            <a:r>
              <a:rPr lang="ru-RU" sz="2400" dirty="0" err="1"/>
              <a:t>пов'язаний</a:t>
            </a:r>
            <a:r>
              <a:rPr lang="ru-RU" sz="2400" dirty="0"/>
              <a:t> з </a:t>
            </a:r>
            <a:r>
              <a:rPr lang="ru-RU" sz="2400" dirty="0" err="1"/>
              <a:t>їх</a:t>
            </a:r>
            <a:r>
              <a:rPr lang="ru-RU" sz="2400" dirty="0"/>
              <a:t> </a:t>
            </a:r>
            <a:r>
              <a:rPr lang="ru-RU" sz="2400" dirty="0" err="1"/>
              <a:t>кількістю</a:t>
            </a:r>
            <a:r>
              <a:rPr lang="ru-RU" sz="2400" dirty="0"/>
              <a:t> та </a:t>
            </a:r>
            <a:r>
              <a:rPr lang="ru-RU" sz="2400" dirty="0" err="1"/>
              <a:t>швидкістю</a:t>
            </a:r>
            <a:r>
              <a:rPr lang="ru-RU" sz="2400" dirty="0"/>
              <a:t> </a:t>
            </a:r>
            <a:r>
              <a:rPr lang="ru-RU" sz="2400" dirty="0" err="1"/>
              <a:t>розвитку</a:t>
            </a:r>
            <a:r>
              <a:rPr lang="ru-RU" sz="2400" dirty="0"/>
              <a:t>. </a:t>
            </a:r>
            <a:r>
              <a:rPr lang="ru-RU" sz="2400" dirty="0" err="1"/>
              <a:t>Різні</a:t>
            </a:r>
            <a:r>
              <a:rPr lang="ru-RU" sz="2400" dirty="0"/>
              <a:t> </a:t>
            </a:r>
            <a:r>
              <a:rPr lang="ru-RU" sz="2400" dirty="0" err="1"/>
              <a:t>види</a:t>
            </a:r>
            <a:r>
              <a:rPr lang="ru-RU" sz="2400" dirty="0"/>
              <a:t> </a:t>
            </a:r>
            <a:r>
              <a:rPr lang="ru-RU" sz="2400" dirty="0" err="1"/>
              <a:t>багатоклітин­них</a:t>
            </a:r>
            <a:r>
              <a:rPr lang="ru-RU" sz="2400" dirty="0"/>
              <a:t> </a:t>
            </a:r>
            <a:r>
              <a:rPr lang="ru-RU" sz="2400" dirty="0" err="1"/>
              <a:t>паразитів</a:t>
            </a:r>
            <a:r>
              <a:rPr lang="ru-RU" sz="2400" dirty="0"/>
              <a:t> </a:t>
            </a:r>
            <a:r>
              <a:rPr lang="ru-RU" sz="2400" dirty="0" err="1"/>
              <a:t>неоднаковою</a:t>
            </a:r>
            <a:r>
              <a:rPr lang="ru-RU" sz="2400" dirty="0"/>
              <a:t> </a:t>
            </a:r>
            <a:r>
              <a:rPr lang="ru-RU" sz="2400" dirty="0" err="1"/>
              <a:t>мірою</a:t>
            </a:r>
            <a:r>
              <a:rPr lang="ru-RU" sz="2400" dirty="0"/>
              <a:t> </a:t>
            </a:r>
            <a:r>
              <a:rPr lang="ru-RU" sz="2400" dirty="0" err="1"/>
              <a:t>контактують</a:t>
            </a:r>
            <a:r>
              <a:rPr lang="ru-RU" sz="2400" dirty="0"/>
              <a:t> з </a:t>
            </a:r>
            <a:r>
              <a:rPr lang="ru-RU" sz="2400" dirty="0" err="1"/>
              <a:t>організмом</a:t>
            </a:r>
            <a:r>
              <a:rPr lang="ru-RU" sz="2400" dirty="0"/>
              <a:t> </a:t>
            </a:r>
            <a:r>
              <a:rPr lang="ru-RU" sz="2400" dirty="0" err="1"/>
              <a:t>ха­зяїна</a:t>
            </a:r>
            <a:r>
              <a:rPr lang="ru-RU" sz="2400" dirty="0"/>
              <a:t>. Чим </a:t>
            </a:r>
            <a:r>
              <a:rPr lang="ru-RU" sz="2400" dirty="0" err="1"/>
              <a:t>більш</a:t>
            </a:r>
            <a:r>
              <a:rPr lang="ru-RU" sz="2400" dirty="0"/>
              <a:t> </a:t>
            </a:r>
            <a:r>
              <a:rPr lang="ru-RU" sz="2400" dirty="0" err="1"/>
              <a:t>виражений</a:t>
            </a:r>
            <a:r>
              <a:rPr lang="ru-RU" sz="2400" dirty="0"/>
              <a:t> і </a:t>
            </a:r>
            <a:r>
              <a:rPr lang="ru-RU" sz="2400" dirty="0" err="1"/>
              <a:t>триваліший</a:t>
            </a:r>
            <a:r>
              <a:rPr lang="ru-RU" sz="2400" dirty="0"/>
              <a:t> контакт, </a:t>
            </a:r>
            <a:r>
              <a:rPr lang="ru-RU" sz="2400" dirty="0" err="1"/>
              <a:t>тим</a:t>
            </a:r>
            <a:r>
              <a:rPr lang="ru-RU" sz="2400" dirty="0"/>
              <a:t> </a:t>
            </a:r>
            <a:r>
              <a:rPr lang="ru-RU" sz="2400" dirty="0" err="1"/>
              <a:t>актив­нішою</a:t>
            </a:r>
            <a:r>
              <a:rPr lang="ru-RU" sz="2400" dirty="0"/>
              <a:t> є </a:t>
            </a:r>
            <a:r>
              <a:rPr lang="ru-RU" sz="2400" dirty="0" err="1"/>
              <a:t>імунна</a:t>
            </a:r>
            <a:r>
              <a:rPr lang="ru-RU" sz="2400" dirty="0"/>
              <a:t> </a:t>
            </a:r>
            <a:r>
              <a:rPr lang="ru-RU" sz="2400" dirty="0" err="1"/>
              <a:t>відповідь</a:t>
            </a:r>
            <a:r>
              <a:rPr lang="ru-RU" sz="2400" dirty="0"/>
              <a:t>. Тому </a:t>
            </a:r>
            <a:r>
              <a:rPr lang="ru-RU" sz="2400" dirty="0" err="1"/>
              <a:t>тканинні</a:t>
            </a:r>
            <a:r>
              <a:rPr lang="ru-RU" sz="2400" dirty="0"/>
              <a:t> </a:t>
            </a:r>
            <a:r>
              <a:rPr lang="ru-RU" sz="2400" dirty="0" err="1"/>
              <a:t>паразити</a:t>
            </a:r>
            <a:r>
              <a:rPr lang="ru-RU" sz="2400" dirty="0"/>
              <a:t> </a:t>
            </a:r>
            <a:r>
              <a:rPr lang="ru-RU" sz="2400" dirty="0" err="1"/>
              <a:t>викликають</a:t>
            </a:r>
            <a:r>
              <a:rPr lang="ru-RU" sz="2400" dirty="0"/>
              <a:t> </a:t>
            </a:r>
            <a:r>
              <a:rPr lang="ru-RU" sz="2400" dirty="0" err="1"/>
              <a:t>посилення</a:t>
            </a:r>
            <a:r>
              <a:rPr lang="ru-RU" sz="2400" dirty="0"/>
              <a:t> </a:t>
            </a:r>
            <a:r>
              <a:rPr lang="ru-RU" sz="2400" dirty="0" err="1"/>
              <a:t>імунної</a:t>
            </a:r>
            <a:r>
              <a:rPr lang="ru-RU" sz="2400" dirty="0"/>
              <a:t> </a:t>
            </a:r>
            <a:r>
              <a:rPr lang="ru-RU" sz="2400" dirty="0" err="1"/>
              <a:t>реакції</a:t>
            </a:r>
            <a:r>
              <a:rPr lang="ru-RU" sz="2400" dirty="0"/>
              <a:t> в </a:t>
            </a:r>
            <a:r>
              <a:rPr lang="ru-RU" sz="2400" dirty="0" err="1"/>
              <a:t>організмі</a:t>
            </a:r>
            <a:r>
              <a:rPr lang="ru-RU" sz="2400" dirty="0"/>
              <a:t> </a:t>
            </a:r>
            <a:r>
              <a:rPr lang="ru-RU" sz="2400" dirty="0" err="1"/>
              <a:t>хазяїна</a:t>
            </a:r>
            <a:r>
              <a:rPr lang="ru-RU" sz="2400" dirty="0"/>
              <a:t>.</a:t>
            </a:r>
          </a:p>
          <a:p>
            <a:pPr algn="just"/>
            <a:r>
              <a:rPr lang="ru-RU" sz="2400" dirty="0" err="1"/>
              <a:t>Однією</a:t>
            </a:r>
            <a:r>
              <a:rPr lang="ru-RU" sz="2400" dirty="0"/>
              <a:t> з умов </a:t>
            </a:r>
            <a:r>
              <a:rPr lang="ru-RU" sz="2400" dirty="0" err="1"/>
              <a:t>виникнення</a:t>
            </a:r>
            <a:r>
              <a:rPr lang="ru-RU" sz="2400" dirty="0"/>
              <a:t> </a:t>
            </a:r>
            <a:r>
              <a:rPr lang="ru-RU" sz="2400" dirty="0" err="1"/>
              <a:t>інвазійних</a:t>
            </a:r>
            <a:r>
              <a:rPr lang="ru-RU" sz="2400" dirty="0"/>
              <a:t> хвороб є </a:t>
            </a:r>
            <a:r>
              <a:rPr lang="ru-RU" sz="2400" dirty="0" err="1"/>
              <a:t>сприйнятли­вість</a:t>
            </a:r>
            <a:r>
              <a:rPr lang="ru-RU" sz="2400" dirty="0"/>
              <a:t> </a:t>
            </a:r>
            <a:r>
              <a:rPr lang="ru-RU" sz="2400" dirty="0" err="1"/>
              <a:t>хазяїна</a:t>
            </a:r>
            <a:r>
              <a:rPr lang="ru-RU" sz="2400" dirty="0"/>
              <a:t>, </a:t>
            </a:r>
            <a:r>
              <a:rPr lang="ru-RU" sz="2400" dirty="0" err="1"/>
              <a:t>оскільки</a:t>
            </a:r>
            <a:r>
              <a:rPr lang="ru-RU" sz="2400" dirty="0"/>
              <a:t> не </a:t>
            </a:r>
            <a:r>
              <a:rPr lang="ru-RU" sz="2400" dirty="0" err="1"/>
              <a:t>всі</a:t>
            </a:r>
            <a:r>
              <a:rPr lang="ru-RU" sz="2400" dirty="0"/>
              <a:t> </a:t>
            </a:r>
            <a:r>
              <a:rPr lang="ru-RU" sz="2400" dirty="0" err="1"/>
              <a:t>паразити</a:t>
            </a:r>
            <a:r>
              <a:rPr lang="ru-RU" sz="2400" dirty="0"/>
              <a:t> </a:t>
            </a:r>
            <a:r>
              <a:rPr lang="ru-RU" sz="2400" dirty="0" err="1"/>
              <a:t>можуть</a:t>
            </a:r>
            <a:r>
              <a:rPr lang="ru-RU" sz="2400" dirty="0"/>
              <a:t> </a:t>
            </a:r>
            <a:r>
              <a:rPr lang="ru-RU" sz="2400" dirty="0" err="1"/>
              <a:t>інвазувати</a:t>
            </a:r>
            <a:r>
              <a:rPr lang="ru-RU" sz="2400" dirty="0"/>
              <a:t> </a:t>
            </a:r>
            <a:r>
              <a:rPr lang="ru-RU" sz="2400" dirty="0" err="1"/>
              <a:t>тва­рин</a:t>
            </a:r>
            <a:r>
              <a:rPr lang="ru-RU" sz="2400" dirty="0"/>
              <a:t> будь-</a:t>
            </a:r>
            <a:r>
              <a:rPr lang="ru-RU" sz="2400" dirty="0" err="1"/>
              <a:t>якого</a:t>
            </a:r>
            <a:r>
              <a:rPr lang="ru-RU" sz="2400" dirty="0"/>
              <a:t> виду. </a:t>
            </a:r>
            <a:r>
              <a:rPr lang="ru-RU" sz="2400" dirty="0" err="1"/>
              <a:t>Серед</a:t>
            </a:r>
            <a:r>
              <a:rPr lang="ru-RU" sz="2400" dirty="0"/>
              <a:t> </a:t>
            </a:r>
            <a:r>
              <a:rPr lang="ru-RU" sz="2400" dirty="0" err="1"/>
              <a:t>останніх</a:t>
            </a:r>
            <a:r>
              <a:rPr lang="ru-RU" sz="2400" dirty="0"/>
              <a:t> є </a:t>
            </a:r>
            <a:r>
              <a:rPr lang="ru-RU" sz="2400" dirty="0" err="1"/>
              <a:t>види</a:t>
            </a:r>
            <a:r>
              <a:rPr lang="ru-RU" sz="2400" dirty="0"/>
              <a:t> з природною </a:t>
            </a:r>
            <a:r>
              <a:rPr lang="ru-RU" sz="2400" dirty="0" err="1"/>
              <a:t>або</a:t>
            </a:r>
            <a:r>
              <a:rPr lang="ru-RU" sz="2400" dirty="0"/>
              <a:t> </a:t>
            </a:r>
            <a:r>
              <a:rPr lang="ru-RU" sz="2400" dirty="0" err="1"/>
              <a:t>осо­бини</a:t>
            </a:r>
            <a:r>
              <a:rPr lang="ru-RU" sz="2400" dirty="0"/>
              <a:t> з </a:t>
            </a:r>
            <a:r>
              <a:rPr lang="ru-RU" sz="2400" dirty="0" err="1"/>
              <a:t>набутою</a:t>
            </a:r>
            <a:r>
              <a:rPr lang="ru-RU" sz="2400" dirty="0"/>
              <a:t> </a:t>
            </a:r>
            <a:r>
              <a:rPr lang="ru-RU" sz="2400" dirty="0" err="1"/>
              <a:t>резистентністю</a:t>
            </a:r>
            <a:r>
              <a:rPr lang="ru-RU" sz="2400" dirty="0"/>
              <a:t>.</a:t>
            </a:r>
          </a:p>
        </p:txBody>
      </p:sp>
    </p:spTree>
    <p:extLst>
      <p:ext uri="{BB962C8B-B14F-4D97-AF65-F5344CB8AC3E}">
        <p14:creationId xmlns:p14="http://schemas.microsoft.com/office/powerpoint/2010/main" val="145659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4572000" cy="6247864"/>
          </a:xfrm>
          <a:prstGeom prst="rect">
            <a:avLst/>
          </a:prstGeom>
        </p:spPr>
        <p:txBody>
          <a:bodyPr>
            <a:spAutoFit/>
          </a:bodyPr>
          <a:lstStyle/>
          <a:p>
            <a:pPr algn="just"/>
            <a:r>
              <a:rPr lang="ru-RU" sz="2000" dirty="0" err="1"/>
              <a:t>Організм</a:t>
            </a:r>
            <a:r>
              <a:rPr lang="ru-RU" sz="2000" dirty="0"/>
              <a:t> </a:t>
            </a:r>
            <a:r>
              <a:rPr lang="ru-RU" sz="2000" dirty="0" err="1"/>
              <a:t>тварини</a:t>
            </a:r>
            <a:r>
              <a:rPr lang="ru-RU" sz="2000" dirty="0"/>
              <a:t> </a:t>
            </a:r>
            <a:r>
              <a:rPr lang="ru-RU" sz="2000" dirty="0" err="1"/>
              <a:t>реагує</a:t>
            </a:r>
            <a:r>
              <a:rPr lang="ru-RU" sz="2000" dirty="0"/>
              <a:t> на </a:t>
            </a:r>
            <a:r>
              <a:rPr lang="ru-RU" sz="2000" dirty="0" err="1"/>
              <a:t>інвазію</a:t>
            </a:r>
            <a:r>
              <a:rPr lang="ru-RU" sz="2000" dirty="0"/>
              <a:t> </a:t>
            </a:r>
            <a:r>
              <a:rPr lang="ru-RU" sz="2000" dirty="0" err="1"/>
              <a:t>мобілізацією</a:t>
            </a:r>
            <a:r>
              <a:rPr lang="ru-RU" sz="2000" dirty="0"/>
              <a:t> </a:t>
            </a:r>
            <a:r>
              <a:rPr lang="ru-RU" sz="2000" dirty="0" err="1"/>
              <a:t>захисних</a:t>
            </a:r>
            <a:r>
              <a:rPr lang="ru-RU" sz="2000" dirty="0"/>
              <a:t> </a:t>
            </a:r>
            <a:r>
              <a:rPr lang="ru-RU" sz="2000" dirty="0" err="1"/>
              <a:t>механізмів</a:t>
            </a:r>
            <a:r>
              <a:rPr lang="ru-RU" sz="2000" dirty="0"/>
              <a:t>. </a:t>
            </a:r>
            <a:r>
              <a:rPr lang="ru-RU" sz="2000" dirty="0" err="1"/>
              <a:t>Важливою</a:t>
            </a:r>
            <a:r>
              <a:rPr lang="ru-RU" sz="2000" dirty="0"/>
              <a:t> </a:t>
            </a:r>
            <a:r>
              <a:rPr lang="ru-RU" sz="2000" dirty="0" err="1"/>
              <a:t>ланкою</a:t>
            </a:r>
            <a:r>
              <a:rPr lang="ru-RU" sz="2000" dirty="0"/>
              <a:t> в </a:t>
            </a:r>
            <a:r>
              <a:rPr lang="ru-RU" sz="2000" dirty="0" err="1"/>
              <a:t>механізмі</a:t>
            </a:r>
            <a:r>
              <a:rPr lang="ru-RU" sz="2000" dirty="0"/>
              <a:t> </a:t>
            </a:r>
            <a:r>
              <a:rPr lang="ru-RU" sz="2000" dirty="0" err="1"/>
              <a:t>захисту</a:t>
            </a:r>
            <a:r>
              <a:rPr lang="ru-RU" sz="2000" dirty="0"/>
              <a:t> </a:t>
            </a:r>
            <a:r>
              <a:rPr lang="ru-RU" sz="2000" dirty="0" err="1"/>
              <a:t>проти</a:t>
            </a:r>
            <a:r>
              <a:rPr lang="ru-RU" sz="2000" dirty="0"/>
              <a:t> </a:t>
            </a:r>
            <a:r>
              <a:rPr lang="ru-RU" sz="2000" dirty="0" err="1"/>
              <a:t>пара­зитів</a:t>
            </a:r>
            <a:r>
              <a:rPr lang="ru-RU" sz="2000" dirty="0"/>
              <a:t> є фагоцитоз. </a:t>
            </a:r>
            <a:r>
              <a:rPr lang="ru-RU" sz="2000" dirty="0" err="1"/>
              <a:t>Інвазія</a:t>
            </a:r>
            <a:r>
              <a:rPr lang="ru-RU" sz="2000" dirty="0"/>
              <a:t> </a:t>
            </a:r>
            <a:r>
              <a:rPr lang="ru-RU" sz="2000" dirty="0" err="1"/>
              <a:t>організмів</a:t>
            </a:r>
            <a:r>
              <a:rPr lang="ru-RU" sz="2000" dirty="0"/>
              <a:t> </a:t>
            </a:r>
            <a:r>
              <a:rPr lang="ru-RU" sz="2000" dirty="0" err="1"/>
              <a:t>тканинними</a:t>
            </a:r>
            <a:r>
              <a:rPr lang="ru-RU" sz="2000" dirty="0"/>
              <a:t> паразитами </a:t>
            </a:r>
            <a:r>
              <a:rPr lang="ru-RU" sz="2000" dirty="0" err="1"/>
              <a:t>супроводжується</a:t>
            </a:r>
            <a:r>
              <a:rPr lang="ru-RU" sz="2000" dirty="0"/>
              <a:t> </a:t>
            </a:r>
            <a:r>
              <a:rPr lang="ru-RU" sz="2000" dirty="0" err="1"/>
              <a:t>мобілізацією</a:t>
            </a:r>
            <a:r>
              <a:rPr lang="ru-RU" sz="2000" dirty="0"/>
              <a:t> </a:t>
            </a:r>
            <a:r>
              <a:rPr lang="ru-RU" sz="2000" dirty="0" err="1"/>
              <a:t>паразитів</a:t>
            </a:r>
            <a:r>
              <a:rPr lang="ru-RU" sz="2000" dirty="0"/>
              <a:t> та </a:t>
            </a:r>
            <a:r>
              <a:rPr lang="ru-RU" sz="2000" dirty="0" err="1"/>
              <a:t>формуванням</a:t>
            </a:r>
            <a:r>
              <a:rPr lang="ru-RU" sz="2000" dirty="0"/>
              <a:t> </a:t>
            </a:r>
            <a:r>
              <a:rPr lang="ru-RU" sz="2000" dirty="0" err="1"/>
              <a:t>антитіл</a:t>
            </a:r>
            <a:r>
              <a:rPr lang="ru-RU" sz="2000" dirty="0"/>
              <a:t>. </a:t>
            </a:r>
            <a:r>
              <a:rPr lang="ru-RU" sz="2000" dirty="0" err="1"/>
              <a:t>Останні</a:t>
            </a:r>
            <a:r>
              <a:rPr lang="ru-RU" sz="2000" dirty="0"/>
              <a:t> </a:t>
            </a:r>
            <a:r>
              <a:rPr lang="ru-RU" sz="2000" dirty="0" err="1"/>
              <a:t>пригнічують</a:t>
            </a:r>
            <a:r>
              <a:rPr lang="ru-RU" sz="2000" dirty="0"/>
              <a:t> </a:t>
            </a:r>
            <a:r>
              <a:rPr lang="ru-RU" sz="2000" dirty="0" err="1"/>
              <a:t>ріст</a:t>
            </a:r>
            <a:r>
              <a:rPr lang="ru-RU" sz="2000" dirty="0"/>
              <a:t> і </a:t>
            </a:r>
            <a:r>
              <a:rPr lang="ru-RU" sz="2000" dirty="0" err="1"/>
              <a:t>розвиток</a:t>
            </a:r>
            <a:r>
              <a:rPr lang="ru-RU" sz="2000" dirty="0"/>
              <a:t> </a:t>
            </a:r>
            <a:r>
              <a:rPr lang="ru-RU" sz="2000" dirty="0" err="1"/>
              <a:t>паразитів</a:t>
            </a:r>
            <a:r>
              <a:rPr lang="ru-RU" sz="2000" dirty="0"/>
              <a:t>.</a:t>
            </a:r>
          </a:p>
          <a:p>
            <a:pPr algn="just"/>
            <a:r>
              <a:rPr lang="ru-RU" sz="2000" dirty="0" err="1"/>
              <a:t>Однією</a:t>
            </a:r>
            <a:r>
              <a:rPr lang="ru-RU" sz="2000" dirty="0"/>
              <a:t> з </a:t>
            </a:r>
            <a:r>
              <a:rPr lang="ru-RU" sz="2000" dirty="0" err="1"/>
              <a:t>найважливіших</a:t>
            </a:r>
            <a:r>
              <a:rPr lang="ru-RU" sz="2000" dirty="0"/>
              <a:t> </a:t>
            </a:r>
            <a:r>
              <a:rPr lang="ru-RU" sz="2000" dirty="0" err="1"/>
              <a:t>реакцій</a:t>
            </a:r>
            <a:r>
              <a:rPr lang="ru-RU" sz="2000" dirty="0"/>
              <a:t> </a:t>
            </a:r>
            <a:r>
              <a:rPr lang="ru-RU" sz="2000" dirty="0" err="1"/>
              <a:t>організму</a:t>
            </a:r>
            <a:r>
              <a:rPr lang="ru-RU" sz="2000" dirty="0"/>
              <a:t> на </a:t>
            </a:r>
            <a:r>
              <a:rPr lang="ru-RU" sz="2000" dirty="0" err="1"/>
              <a:t>інвазію</a:t>
            </a:r>
            <a:r>
              <a:rPr lang="ru-RU" sz="2000" dirty="0"/>
              <a:t> є </a:t>
            </a:r>
            <a:r>
              <a:rPr lang="ru-RU" sz="2000" dirty="0" err="1"/>
              <a:t>ви­никнення</a:t>
            </a:r>
            <a:r>
              <a:rPr lang="ru-RU" sz="2000" dirty="0"/>
              <a:t> </a:t>
            </a:r>
            <a:r>
              <a:rPr lang="ru-RU" sz="2000" dirty="0" err="1"/>
              <a:t>підвищеної</a:t>
            </a:r>
            <a:r>
              <a:rPr lang="ru-RU" sz="2000" dirty="0"/>
              <a:t> </a:t>
            </a:r>
            <a:r>
              <a:rPr lang="ru-RU" sz="2000" dirty="0" err="1"/>
              <a:t>чутливості</a:t>
            </a:r>
            <a:r>
              <a:rPr lang="ru-RU" sz="2000" dirty="0"/>
              <a:t>, </a:t>
            </a:r>
            <a:r>
              <a:rPr lang="ru-RU" sz="2000" dirty="0" err="1"/>
              <a:t>або</a:t>
            </a:r>
            <a:r>
              <a:rPr lang="ru-RU" sz="2000" dirty="0"/>
              <a:t> </a:t>
            </a:r>
            <a:r>
              <a:rPr lang="ru-RU" sz="2000" dirty="0" err="1"/>
              <a:t>алергії</a:t>
            </a:r>
            <a:r>
              <a:rPr lang="ru-RU" sz="2000" dirty="0"/>
              <a:t>. </a:t>
            </a:r>
            <a:r>
              <a:rPr lang="ru-RU" sz="2000" dirty="0" err="1"/>
              <a:t>Реакцію</a:t>
            </a:r>
            <a:r>
              <a:rPr lang="ru-RU" sz="2000" dirty="0"/>
              <a:t> </a:t>
            </a:r>
            <a:r>
              <a:rPr lang="ru-RU" sz="2000" dirty="0" err="1"/>
              <a:t>сприйнятливості</a:t>
            </a:r>
            <a:r>
              <a:rPr lang="ru-RU" sz="2000" dirty="0"/>
              <a:t> у </a:t>
            </a:r>
            <a:r>
              <a:rPr lang="ru-RU" sz="2000" dirty="0" err="1"/>
              <a:t>тварин</a:t>
            </a:r>
            <a:r>
              <a:rPr lang="ru-RU" sz="2000" dirty="0"/>
              <a:t> і </a:t>
            </a:r>
            <a:r>
              <a:rPr lang="ru-RU" sz="2000" dirty="0" err="1"/>
              <a:t>людини</a:t>
            </a:r>
            <a:r>
              <a:rPr lang="ru-RU" sz="2000" dirty="0"/>
              <a:t> до </a:t>
            </a:r>
            <a:r>
              <a:rPr lang="ru-RU" sz="2000" dirty="0" err="1"/>
              <a:t>багатоклітинних</a:t>
            </a:r>
            <a:r>
              <a:rPr lang="ru-RU" sz="2000" dirty="0"/>
              <a:t> </a:t>
            </a:r>
            <a:r>
              <a:rPr lang="ru-RU" sz="2000" dirty="0" err="1"/>
              <a:t>паразитів</a:t>
            </a:r>
            <a:r>
              <a:rPr lang="ru-RU" sz="2000" dirty="0"/>
              <a:t> </a:t>
            </a:r>
            <a:r>
              <a:rPr lang="ru-RU" sz="2000" dirty="0" err="1"/>
              <a:t>вико­ристовують</a:t>
            </a:r>
            <a:r>
              <a:rPr lang="ru-RU" sz="2000" dirty="0"/>
              <a:t> для </a:t>
            </a:r>
            <a:r>
              <a:rPr lang="ru-RU" sz="2000" dirty="0" err="1"/>
              <a:t>діагностики</a:t>
            </a:r>
            <a:r>
              <a:rPr lang="ru-RU" sz="2000" dirty="0"/>
              <a:t> </a:t>
            </a:r>
            <a:r>
              <a:rPr lang="ru-RU" sz="2000" dirty="0" err="1"/>
              <a:t>трихінельозу</a:t>
            </a:r>
            <a:r>
              <a:rPr lang="ru-RU" sz="2000" dirty="0"/>
              <a:t>, </a:t>
            </a:r>
            <a:r>
              <a:rPr lang="ru-RU" sz="2000" dirty="0" err="1"/>
              <a:t>ехінококозу</a:t>
            </a:r>
            <a:r>
              <a:rPr lang="ru-RU" sz="2000" dirty="0"/>
              <a:t>, цистицеркозу та </a:t>
            </a:r>
            <a:r>
              <a:rPr lang="ru-RU" sz="2000" dirty="0" err="1"/>
              <a:t>інших</a:t>
            </a:r>
            <a:r>
              <a:rPr lang="ru-RU" sz="2000" dirty="0"/>
              <a:t> </a:t>
            </a:r>
            <a:r>
              <a:rPr lang="ru-RU" sz="2000" dirty="0" err="1"/>
              <a:t>гельмінтозів</a:t>
            </a:r>
            <a:r>
              <a:rPr lang="ru-RU" sz="2000" dirty="0"/>
              <a:t>. У </a:t>
            </a:r>
            <a:r>
              <a:rPr lang="ru-RU" sz="2000" dirty="0" err="1"/>
              <a:t>деяких</a:t>
            </a:r>
            <a:r>
              <a:rPr lang="ru-RU" sz="2000" dirty="0"/>
              <a:t> </a:t>
            </a:r>
            <a:r>
              <a:rPr lang="ru-RU" sz="2000" dirty="0" err="1"/>
              <a:t>тварин</a:t>
            </a:r>
            <a:r>
              <a:rPr lang="ru-RU" sz="2000" dirty="0"/>
              <a:t> через </a:t>
            </a:r>
            <a:r>
              <a:rPr lang="ru-RU" sz="2000" dirty="0" err="1"/>
              <a:t>наявність</a:t>
            </a:r>
            <a:r>
              <a:rPr lang="ru-RU" sz="2000" dirty="0"/>
              <a:t> </a:t>
            </a:r>
            <a:r>
              <a:rPr lang="ru-RU" sz="2000" dirty="0" err="1"/>
              <a:t>паразитів</a:t>
            </a:r>
            <a:r>
              <a:rPr lang="ru-RU" sz="2000" dirty="0"/>
              <a:t> у кишечнику </a:t>
            </a:r>
            <a:r>
              <a:rPr lang="ru-RU" sz="2000" dirty="0" err="1"/>
              <a:t>або</a:t>
            </a:r>
            <a:r>
              <a:rPr lang="ru-RU" sz="2000" dirty="0"/>
              <a:t> </a:t>
            </a:r>
            <a:r>
              <a:rPr lang="ru-RU" sz="2000" dirty="0" err="1"/>
              <a:t>всередині</a:t>
            </a:r>
            <a:r>
              <a:rPr lang="ru-RU" sz="2000" dirty="0"/>
              <a:t> тканин </a:t>
            </a:r>
            <a:r>
              <a:rPr lang="ru-RU" sz="2000" dirty="0" err="1"/>
              <a:t>може</a:t>
            </a:r>
            <a:r>
              <a:rPr lang="ru-RU" sz="2000" dirty="0"/>
              <a:t> </a:t>
            </a:r>
            <a:r>
              <a:rPr lang="ru-RU" sz="2000" dirty="0" err="1"/>
              <a:t>розвинутись</a:t>
            </a:r>
            <a:r>
              <a:rPr lang="ru-RU" sz="2000" dirty="0"/>
              <a:t> </a:t>
            </a:r>
            <a:r>
              <a:rPr lang="ru-RU" sz="2000" dirty="0" err="1"/>
              <a:t>анафілаксія</a:t>
            </a:r>
            <a:r>
              <a:rPr lang="ru-RU" sz="2000"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361" y="1556792"/>
            <a:ext cx="3810000" cy="4464496"/>
          </a:xfrm>
          <a:prstGeom prst="rect">
            <a:avLst/>
          </a:prstGeom>
        </p:spPr>
      </p:pic>
    </p:spTree>
    <p:extLst>
      <p:ext uri="{BB962C8B-B14F-4D97-AF65-F5344CB8AC3E}">
        <p14:creationId xmlns:p14="http://schemas.microsoft.com/office/powerpoint/2010/main" val="35110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836712"/>
            <a:ext cx="7704856" cy="3046988"/>
          </a:xfrm>
          <a:prstGeom prst="rect">
            <a:avLst/>
          </a:prstGeom>
        </p:spPr>
        <p:txBody>
          <a:bodyPr wrap="square">
            <a:spAutoFit/>
          </a:bodyPr>
          <a:lstStyle/>
          <a:p>
            <a:pPr algn="just"/>
            <a:r>
              <a:rPr lang="ru-RU" sz="2400" dirty="0" err="1"/>
              <a:t>Розрізняють</a:t>
            </a:r>
            <a:r>
              <a:rPr lang="ru-RU" sz="2400" dirty="0"/>
              <a:t> </a:t>
            </a:r>
            <a:r>
              <a:rPr lang="ru-RU" sz="2400" dirty="0" err="1"/>
              <a:t>поняття</a:t>
            </a:r>
            <a:r>
              <a:rPr lang="ru-RU" sz="2400" dirty="0"/>
              <a:t> "</a:t>
            </a:r>
            <a:r>
              <a:rPr lang="ru-RU" sz="2400" dirty="0" err="1"/>
              <a:t>інфікованість</a:t>
            </a:r>
            <a:r>
              <a:rPr lang="ru-RU" sz="2400" dirty="0"/>
              <a:t>", </a:t>
            </a:r>
            <a:r>
              <a:rPr lang="ru-RU" sz="2400" dirty="0" err="1"/>
              <a:t>або</a:t>
            </a:r>
            <a:r>
              <a:rPr lang="ru-RU" sz="2400" dirty="0"/>
              <a:t> "</a:t>
            </a:r>
            <a:r>
              <a:rPr lang="ru-RU" sz="2400" dirty="0" err="1"/>
              <a:t>зараженість</a:t>
            </a:r>
            <a:r>
              <a:rPr lang="ru-RU" sz="2400" dirty="0"/>
              <a:t>", і </a:t>
            </a:r>
            <a:r>
              <a:rPr lang="ru-RU" sz="2400" dirty="0" err="1"/>
              <a:t>поняття</a:t>
            </a:r>
            <a:r>
              <a:rPr lang="ru-RU" sz="2400" dirty="0"/>
              <a:t> "</a:t>
            </a:r>
            <a:r>
              <a:rPr lang="ru-RU" sz="2400" dirty="0" err="1"/>
              <a:t>захворювання</a:t>
            </a:r>
            <a:r>
              <a:rPr lang="ru-RU" sz="2400" dirty="0"/>
              <a:t>". </a:t>
            </a:r>
            <a:endParaRPr lang="ru-RU" sz="2400" dirty="0" smtClean="0"/>
          </a:p>
          <a:p>
            <a:pPr algn="just"/>
            <a:r>
              <a:rPr lang="ru-RU" sz="2400" dirty="0" smtClean="0"/>
              <a:t>У </a:t>
            </a:r>
            <a:r>
              <a:rPr lang="ru-RU" sz="2400" dirty="0" err="1"/>
              <a:t>першому</a:t>
            </a:r>
            <a:r>
              <a:rPr lang="ru-RU" sz="2400" dirty="0"/>
              <a:t> </a:t>
            </a:r>
            <a:r>
              <a:rPr lang="ru-RU" sz="2400" dirty="0" err="1"/>
              <a:t>випадку</a:t>
            </a:r>
            <a:r>
              <a:rPr lang="ru-RU" sz="2400" dirty="0"/>
              <a:t> </a:t>
            </a:r>
            <a:r>
              <a:rPr lang="ru-RU" sz="2400" dirty="0" err="1"/>
              <a:t>патогенні</a:t>
            </a:r>
            <a:r>
              <a:rPr lang="ru-RU" sz="2400" dirty="0"/>
              <a:t> </a:t>
            </a:r>
            <a:r>
              <a:rPr lang="ru-RU" sz="2400" dirty="0" err="1"/>
              <a:t>мікроби</a:t>
            </a:r>
            <a:r>
              <a:rPr lang="ru-RU" sz="2400" dirty="0"/>
              <a:t> </a:t>
            </a:r>
            <a:r>
              <a:rPr lang="ru-RU" sz="2400" dirty="0" err="1"/>
              <a:t>потрапляють</a:t>
            </a:r>
            <a:r>
              <a:rPr lang="ru-RU" sz="2400" dirty="0"/>
              <a:t> до </a:t>
            </a:r>
            <a:r>
              <a:rPr lang="ru-RU" sz="2400" dirty="0" err="1"/>
              <a:t>організму</a:t>
            </a:r>
            <a:r>
              <a:rPr lang="ru-RU" sz="2400" dirty="0"/>
              <a:t> й </a:t>
            </a:r>
            <a:r>
              <a:rPr lang="ru-RU" sz="2400" dirty="0" err="1"/>
              <a:t>можуть</a:t>
            </a:r>
            <a:r>
              <a:rPr lang="ru-RU" sz="2400" dirty="0"/>
              <a:t> </a:t>
            </a:r>
            <a:r>
              <a:rPr lang="ru-RU" sz="2400" dirty="0" err="1"/>
              <a:t>спричинити</a:t>
            </a:r>
            <a:r>
              <a:rPr lang="ru-RU" sz="2400" dirty="0"/>
              <a:t> </a:t>
            </a:r>
            <a:r>
              <a:rPr lang="ru-RU" sz="2400" dirty="0" err="1"/>
              <a:t>його</a:t>
            </a:r>
            <a:r>
              <a:rPr lang="ru-RU" sz="2400" dirty="0"/>
              <a:t> </a:t>
            </a:r>
            <a:r>
              <a:rPr lang="ru-RU" sz="2400" dirty="0" err="1"/>
              <a:t>імуно-біологічну</a:t>
            </a:r>
            <a:r>
              <a:rPr lang="ru-RU" sz="2400" dirty="0"/>
              <a:t> </a:t>
            </a:r>
            <a:r>
              <a:rPr lang="ru-RU" sz="2400" dirty="0" err="1"/>
              <a:t>перебудову</a:t>
            </a:r>
            <a:r>
              <a:rPr lang="ru-RU" sz="2400" dirty="0"/>
              <a:t> без </a:t>
            </a:r>
            <a:r>
              <a:rPr lang="ru-RU" sz="2400" dirty="0" err="1"/>
              <a:t>функціональних</a:t>
            </a:r>
            <a:r>
              <a:rPr lang="ru-RU" sz="2400" dirty="0"/>
              <a:t> </a:t>
            </a:r>
            <a:r>
              <a:rPr lang="ru-RU" sz="2400" dirty="0" err="1"/>
              <a:t>розладів</a:t>
            </a:r>
            <a:r>
              <a:rPr lang="ru-RU" sz="2400" dirty="0"/>
              <a:t>, а в другому – </a:t>
            </a:r>
            <a:r>
              <a:rPr lang="ru-RU" sz="2400" dirty="0" err="1"/>
              <a:t>можуть</a:t>
            </a:r>
            <a:r>
              <a:rPr lang="ru-RU" sz="2400" dirty="0"/>
              <a:t> </a:t>
            </a:r>
            <a:r>
              <a:rPr lang="ru-RU" sz="2400" dirty="0" err="1"/>
              <a:t>викликати</a:t>
            </a:r>
            <a:r>
              <a:rPr lang="ru-RU" sz="2400" dirty="0"/>
              <a:t> </a:t>
            </a:r>
            <a:r>
              <a:rPr lang="ru-RU" sz="2400" dirty="0" err="1"/>
              <a:t>прояв</a:t>
            </a:r>
            <a:r>
              <a:rPr lang="ru-RU" sz="2400" dirty="0"/>
              <a:t> </a:t>
            </a:r>
            <a:r>
              <a:rPr lang="ru-RU" sz="2400" dirty="0" err="1"/>
              <a:t>клінічних</a:t>
            </a:r>
            <a:r>
              <a:rPr lang="ru-RU" sz="2400" dirty="0"/>
              <a:t> </a:t>
            </a:r>
            <a:r>
              <a:rPr lang="ru-RU" sz="2400" dirty="0" err="1"/>
              <a:t>ознак</a:t>
            </a:r>
            <a:r>
              <a:rPr lang="ru-RU" sz="2400" dirty="0"/>
              <a:t> </a:t>
            </a:r>
            <a:r>
              <a:rPr lang="ru-RU" sz="2400" dirty="0" err="1"/>
              <a:t>хвороби</a:t>
            </a:r>
            <a:r>
              <a:rPr lang="ru-RU" sz="2400" dirty="0"/>
              <a:t>. </a:t>
            </a:r>
            <a:r>
              <a:rPr lang="ru-RU" sz="2400" dirty="0" err="1"/>
              <a:t>Тобто</a:t>
            </a:r>
            <a:r>
              <a:rPr lang="ru-RU" sz="2400" dirty="0"/>
              <a:t>, </a:t>
            </a:r>
            <a:r>
              <a:rPr lang="ru-RU" sz="2400" dirty="0" err="1"/>
              <a:t>за­раження</a:t>
            </a:r>
            <a:r>
              <a:rPr lang="ru-RU" sz="2400" dirty="0"/>
              <a:t> </a:t>
            </a:r>
            <a:r>
              <a:rPr lang="ru-RU" sz="2400" dirty="0" err="1"/>
              <a:t>організмів</a:t>
            </a:r>
            <a:r>
              <a:rPr lang="ru-RU" sz="2400" dirty="0"/>
              <a:t> не </a:t>
            </a:r>
            <a:r>
              <a:rPr lang="ru-RU" sz="2400" dirty="0" err="1"/>
              <a:t>обов'язково</a:t>
            </a:r>
            <a:r>
              <a:rPr lang="ru-RU" sz="2400" dirty="0"/>
              <a:t> </a:t>
            </a:r>
            <a:r>
              <a:rPr lang="ru-RU" sz="2400" dirty="0" err="1"/>
              <a:t>призводить</a:t>
            </a:r>
            <a:r>
              <a:rPr lang="ru-RU" sz="2400" dirty="0"/>
              <a:t> до </a:t>
            </a:r>
            <a:r>
              <a:rPr lang="ru-RU" sz="2400" dirty="0" err="1"/>
              <a:t>захворюван­ня</a:t>
            </a:r>
            <a:r>
              <a:rPr lang="ru-RU" sz="2400" dirty="0"/>
              <a:t>. </a:t>
            </a:r>
          </a:p>
        </p:txBody>
      </p:sp>
      <p:sp>
        <p:nvSpPr>
          <p:cNvPr id="4" name="Прямоугольник 3"/>
          <p:cNvSpPr/>
          <p:nvPr/>
        </p:nvSpPr>
        <p:spPr>
          <a:xfrm>
            <a:off x="539552" y="3883700"/>
            <a:ext cx="7992888" cy="1200329"/>
          </a:xfrm>
          <a:prstGeom prst="rect">
            <a:avLst/>
          </a:prstGeom>
          <a:solidFill>
            <a:schemeClr val="accent2">
              <a:lumMod val="20000"/>
              <a:lumOff val="80000"/>
            </a:schemeClr>
          </a:solidFill>
        </p:spPr>
        <p:txBody>
          <a:bodyPr wrap="square">
            <a:spAutoFit/>
          </a:bodyPr>
          <a:lstStyle/>
          <a:p>
            <a:pPr algn="just"/>
            <a:r>
              <a:rPr lang="ru-RU" sz="2400" dirty="0" err="1"/>
              <a:t>Перебіг</a:t>
            </a:r>
            <a:r>
              <a:rPr lang="ru-RU" sz="2400" dirty="0"/>
              <a:t> </a:t>
            </a:r>
            <a:r>
              <a:rPr lang="ru-RU" sz="2400" dirty="0" err="1"/>
              <a:t>інфекційних</a:t>
            </a:r>
            <a:r>
              <a:rPr lang="ru-RU" sz="2400" dirty="0"/>
              <a:t> хвороб </a:t>
            </a:r>
            <a:r>
              <a:rPr lang="ru-RU" sz="2400" dirty="0" err="1"/>
              <a:t>може</a:t>
            </a:r>
            <a:r>
              <a:rPr lang="ru-RU" sz="2400" dirty="0"/>
              <a:t> </a:t>
            </a:r>
            <a:r>
              <a:rPr lang="ru-RU" sz="2400" dirty="0" err="1"/>
              <a:t>відбуватися</a:t>
            </a:r>
            <a:r>
              <a:rPr lang="ru-RU" sz="2400" dirty="0"/>
              <a:t> </a:t>
            </a:r>
            <a:r>
              <a:rPr lang="ru-RU" sz="2400" dirty="0" err="1"/>
              <a:t>блискавич­но</a:t>
            </a:r>
            <a:r>
              <a:rPr lang="ru-RU" sz="2400" dirty="0"/>
              <a:t>, </a:t>
            </a:r>
            <a:r>
              <a:rPr lang="ru-RU" sz="2400" dirty="0" err="1"/>
              <a:t>гостро</a:t>
            </a:r>
            <a:r>
              <a:rPr lang="ru-RU" sz="2400" dirty="0"/>
              <a:t>, </a:t>
            </a:r>
            <a:r>
              <a:rPr lang="ru-RU" sz="2400" dirty="0" err="1"/>
              <a:t>підгостро</a:t>
            </a:r>
            <a:r>
              <a:rPr lang="ru-RU" sz="2400" dirty="0"/>
              <a:t>, </a:t>
            </a:r>
            <a:r>
              <a:rPr lang="ru-RU" sz="2400" dirty="0" err="1"/>
              <a:t>хронічно</a:t>
            </a:r>
            <a:r>
              <a:rPr lang="ru-RU" sz="2400" dirty="0"/>
              <a:t> та </a:t>
            </a:r>
            <a:r>
              <a:rPr lang="ru-RU" sz="2400" dirty="0" err="1"/>
              <a:t>безсимптомно</a:t>
            </a:r>
            <a:r>
              <a:rPr lang="ru-RU" sz="2400" dirty="0"/>
              <a:t>. </a:t>
            </a:r>
            <a:r>
              <a:rPr lang="ru-RU" sz="2400" dirty="0" err="1"/>
              <a:t>Інфекції</a:t>
            </a:r>
            <a:r>
              <a:rPr lang="ru-RU" sz="2400" dirty="0"/>
              <a:t> </a:t>
            </a:r>
            <a:r>
              <a:rPr lang="ru-RU" sz="2400" dirty="0" err="1"/>
              <a:t>поді­ляють</a:t>
            </a:r>
            <a:r>
              <a:rPr lang="ru-RU" sz="2400" dirty="0"/>
              <a:t> на </a:t>
            </a:r>
            <a:r>
              <a:rPr lang="ru-RU" sz="2400" dirty="0" err="1"/>
              <a:t>дві</a:t>
            </a:r>
            <a:r>
              <a:rPr lang="ru-RU" sz="2400" dirty="0"/>
              <a:t> </a:t>
            </a:r>
            <a:r>
              <a:rPr lang="ru-RU" sz="2400" dirty="0" err="1"/>
              <a:t>основні</a:t>
            </a:r>
            <a:r>
              <a:rPr lang="ru-RU" sz="2400" dirty="0"/>
              <a:t> </a:t>
            </a:r>
            <a:r>
              <a:rPr lang="ru-RU" sz="2400" dirty="0" err="1"/>
              <a:t>групи</a:t>
            </a:r>
            <a:r>
              <a:rPr lang="ru-RU" sz="2400" dirty="0"/>
              <a:t>: </a:t>
            </a:r>
          </a:p>
        </p:txBody>
      </p:sp>
      <p:sp>
        <p:nvSpPr>
          <p:cNvPr id="5" name="Прямоугольник 4"/>
          <p:cNvSpPr/>
          <p:nvPr/>
        </p:nvSpPr>
        <p:spPr>
          <a:xfrm>
            <a:off x="323528" y="5277401"/>
            <a:ext cx="8352928" cy="1200329"/>
          </a:xfrm>
          <a:prstGeom prst="rect">
            <a:avLst/>
          </a:prstGeom>
          <a:solidFill>
            <a:schemeClr val="accent5">
              <a:lumMod val="20000"/>
              <a:lumOff val="80000"/>
            </a:schemeClr>
          </a:solidFill>
        </p:spPr>
        <p:txBody>
          <a:bodyPr wrap="square">
            <a:spAutoFit/>
          </a:bodyPr>
          <a:lstStyle/>
          <a:p>
            <a:pPr algn="just"/>
            <a:r>
              <a:rPr lang="en-US" dirty="0"/>
              <a:t>1</a:t>
            </a:r>
            <a:r>
              <a:rPr lang="en-US" sz="2400" dirty="0"/>
              <a:t>) </a:t>
            </a:r>
            <a:r>
              <a:rPr lang="ru-RU" sz="2400" i="1" dirty="0" err="1"/>
              <a:t>маніфестна</a:t>
            </a:r>
            <a:r>
              <a:rPr lang="ru-RU" sz="2400" i="1" dirty="0"/>
              <a:t> </a:t>
            </a:r>
            <a:r>
              <a:rPr lang="ru-RU" sz="2400" i="1" dirty="0" err="1"/>
              <a:t>інфекція</a:t>
            </a:r>
            <a:r>
              <a:rPr lang="en-US" sz="2400" i="1" dirty="0"/>
              <a:t> - </a:t>
            </a:r>
            <a:r>
              <a:rPr lang="ru-RU" sz="2400" dirty="0" err="1"/>
              <a:t>інфек</a:t>
            </a:r>
            <a:r>
              <a:rPr lang="en-US" sz="2400" dirty="0"/>
              <a:t>­</a:t>
            </a:r>
            <a:r>
              <a:rPr lang="ru-RU" sz="2400" dirty="0" err="1"/>
              <a:t>ційна</a:t>
            </a:r>
            <a:r>
              <a:rPr lang="ru-RU" sz="2400" dirty="0"/>
              <a:t> хвороба</a:t>
            </a:r>
            <a:r>
              <a:rPr lang="en-US" sz="2400" dirty="0"/>
              <a:t>, </a:t>
            </a:r>
            <a:r>
              <a:rPr lang="ru-RU" sz="2400" dirty="0"/>
              <a:t>яка </a:t>
            </a:r>
            <a:r>
              <a:rPr lang="ru-RU" sz="2400" dirty="0" err="1"/>
              <a:t>виявляється</a:t>
            </a:r>
            <a:r>
              <a:rPr lang="ru-RU" sz="2400" dirty="0"/>
              <a:t> </a:t>
            </a:r>
            <a:r>
              <a:rPr lang="ru-RU" sz="2400" dirty="0" err="1"/>
              <a:t>клінічно</a:t>
            </a:r>
            <a:r>
              <a:rPr lang="ru-RU" sz="2400" dirty="0"/>
              <a:t> й </a:t>
            </a:r>
            <a:r>
              <a:rPr lang="ru-RU" sz="2400" dirty="0" err="1"/>
              <a:t>може</a:t>
            </a:r>
            <a:r>
              <a:rPr lang="ru-RU" sz="2400" dirty="0"/>
              <a:t> </a:t>
            </a:r>
            <a:r>
              <a:rPr lang="ru-RU" sz="2400" dirty="0" err="1"/>
              <a:t>мати</a:t>
            </a:r>
            <a:r>
              <a:rPr lang="ru-RU" sz="2400" dirty="0"/>
              <a:t> </a:t>
            </a:r>
            <a:r>
              <a:rPr lang="ru-RU" sz="2400" dirty="0" err="1"/>
              <a:t>різний</a:t>
            </a:r>
            <a:r>
              <a:rPr lang="ru-RU" sz="2400" dirty="0"/>
              <a:t> характер </a:t>
            </a:r>
            <a:r>
              <a:rPr lang="ru-RU" sz="2400" dirty="0" err="1"/>
              <a:t>проходження</a:t>
            </a:r>
            <a:r>
              <a:rPr lang="en-US" sz="2400" dirty="0"/>
              <a:t>; </a:t>
            </a:r>
            <a:endParaRPr lang="ru-RU" sz="2400" dirty="0"/>
          </a:p>
          <a:p>
            <a:pPr algn="just"/>
            <a:r>
              <a:rPr lang="ru-RU" sz="2400" dirty="0"/>
              <a:t>2) </a:t>
            </a:r>
            <a:r>
              <a:rPr lang="ru-RU" sz="2400" i="1" dirty="0" err="1"/>
              <a:t>безсимптомна</a:t>
            </a:r>
            <a:r>
              <a:rPr lang="ru-RU" sz="2400" i="1" dirty="0"/>
              <a:t> </a:t>
            </a:r>
            <a:r>
              <a:rPr lang="ru-RU" sz="2400" i="1" dirty="0" err="1"/>
              <a:t>інфекція</a:t>
            </a:r>
            <a:r>
              <a:rPr lang="ru-RU" sz="2400" i="1" dirty="0"/>
              <a:t> </a:t>
            </a:r>
            <a:r>
              <a:rPr lang="ru-RU" sz="2400" dirty="0"/>
              <a:t>(не </a:t>
            </a:r>
            <a:r>
              <a:rPr lang="ru-RU" sz="2400" dirty="0" err="1"/>
              <a:t>має</a:t>
            </a:r>
            <a:r>
              <a:rPr lang="ru-RU" sz="2400" dirty="0"/>
              <a:t> </a:t>
            </a:r>
            <a:r>
              <a:rPr lang="ru-RU" sz="2400" dirty="0" err="1"/>
              <a:t>зов­нішніх</a:t>
            </a:r>
            <a:r>
              <a:rPr lang="ru-RU" sz="2400" dirty="0"/>
              <a:t> </a:t>
            </a:r>
            <a:r>
              <a:rPr lang="ru-RU" sz="2400" dirty="0" err="1"/>
              <a:t>проявів</a:t>
            </a:r>
            <a:r>
              <a:rPr lang="ru-RU" sz="2400" dirty="0"/>
              <a:t>).</a:t>
            </a:r>
          </a:p>
        </p:txBody>
      </p:sp>
    </p:spTree>
    <p:extLst>
      <p:ext uri="{BB962C8B-B14F-4D97-AF65-F5344CB8AC3E}">
        <p14:creationId xmlns:p14="http://schemas.microsoft.com/office/powerpoint/2010/main" val="1010746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8352928" cy="4893647"/>
          </a:xfrm>
          <a:prstGeom prst="rect">
            <a:avLst/>
          </a:prstGeom>
        </p:spPr>
        <p:txBody>
          <a:bodyPr wrap="square">
            <a:spAutoFit/>
          </a:bodyPr>
          <a:lstStyle/>
          <a:p>
            <a:pPr algn="just"/>
            <a:r>
              <a:rPr lang="ru-RU" sz="2400" dirty="0" err="1"/>
              <a:t>Уперше</a:t>
            </a:r>
            <a:r>
              <a:rPr lang="ru-RU" sz="2400" dirty="0"/>
              <a:t> </a:t>
            </a:r>
            <a:r>
              <a:rPr lang="ru-RU" sz="2400" dirty="0" err="1"/>
              <a:t>наукову</a:t>
            </a:r>
            <a:r>
              <a:rPr lang="ru-RU" sz="2400" dirty="0"/>
              <a:t> номенклатуру </a:t>
            </a:r>
            <a:r>
              <a:rPr lang="ru-RU" sz="2400" dirty="0" err="1"/>
              <a:t>гельмінтозів</a:t>
            </a:r>
            <a:r>
              <a:rPr lang="ru-RU" sz="2400" dirty="0"/>
              <a:t> </a:t>
            </a:r>
            <a:r>
              <a:rPr lang="ru-RU" sz="2400" dirty="0" err="1"/>
              <a:t>було</a:t>
            </a:r>
            <a:r>
              <a:rPr lang="ru-RU" sz="2400" dirty="0"/>
              <a:t> введено в </a:t>
            </a:r>
            <a:r>
              <a:rPr lang="ru-RU" sz="2400" dirty="0" err="1"/>
              <a:t>науковий</a:t>
            </a:r>
            <a:r>
              <a:rPr lang="ru-RU" sz="2400" dirty="0"/>
              <a:t> </a:t>
            </a:r>
            <a:r>
              <a:rPr lang="ru-RU" sz="2400" dirty="0" err="1"/>
              <a:t>обіг</a:t>
            </a:r>
            <a:r>
              <a:rPr lang="ru-RU" sz="2400" dirty="0"/>
              <a:t> К.І. </a:t>
            </a:r>
            <a:r>
              <a:rPr lang="ru-RU" sz="2400" dirty="0" err="1"/>
              <a:t>Скрябіним</a:t>
            </a:r>
            <a:r>
              <a:rPr lang="ru-RU" sz="2400" dirty="0"/>
              <a:t> і Р.С. Шульцем у 1928 </a:t>
            </a:r>
            <a:r>
              <a:rPr lang="ru-RU" sz="2400" dirty="0" err="1"/>
              <a:t>році</a:t>
            </a:r>
            <a:r>
              <a:rPr lang="ru-RU" sz="2400" dirty="0"/>
              <a:t>. Вони </a:t>
            </a:r>
            <a:r>
              <a:rPr lang="ru-RU" sz="2400" dirty="0" err="1"/>
              <a:t>запропонували</a:t>
            </a:r>
            <a:r>
              <a:rPr lang="ru-RU" sz="2400" dirty="0"/>
              <a:t> </a:t>
            </a:r>
            <a:r>
              <a:rPr lang="ru-RU" sz="2400" dirty="0" err="1"/>
              <a:t>виходити</a:t>
            </a:r>
            <a:r>
              <a:rPr lang="ru-RU" sz="2400" dirty="0"/>
              <a:t> з </a:t>
            </a:r>
            <a:r>
              <a:rPr lang="ru-RU" sz="2400" dirty="0" err="1"/>
              <a:t>родової</a:t>
            </a:r>
            <a:r>
              <a:rPr lang="ru-RU" sz="2400" dirty="0"/>
              <a:t> </a:t>
            </a:r>
            <a:r>
              <a:rPr lang="ru-RU" sz="2400" dirty="0" err="1"/>
              <a:t>назви</a:t>
            </a:r>
            <a:r>
              <a:rPr lang="ru-RU" sz="2400" dirty="0"/>
              <a:t> </a:t>
            </a:r>
            <a:r>
              <a:rPr lang="ru-RU" sz="2400" dirty="0" err="1"/>
              <a:t>збудника</a:t>
            </a:r>
            <a:r>
              <a:rPr lang="ru-RU" sz="2400" dirty="0"/>
              <a:t> й </a:t>
            </a:r>
            <a:r>
              <a:rPr lang="ru-RU" sz="2400" dirty="0" err="1"/>
              <a:t>додавати</a:t>
            </a:r>
            <a:r>
              <a:rPr lang="ru-RU" sz="2400" dirty="0"/>
              <a:t> до </a:t>
            </a:r>
            <a:r>
              <a:rPr lang="ru-RU" sz="2400" dirty="0" err="1"/>
              <a:t>кореня</a:t>
            </a:r>
            <a:r>
              <a:rPr lang="ru-RU" sz="2400" dirty="0"/>
              <a:t> </a:t>
            </a:r>
            <a:r>
              <a:rPr lang="ru-RU" sz="2400" dirty="0" err="1"/>
              <a:t>суфікс</a:t>
            </a:r>
            <a:r>
              <a:rPr lang="ru-RU" sz="2400" dirty="0"/>
              <a:t> "</a:t>
            </a:r>
            <a:r>
              <a:rPr lang="ru-RU" sz="2400" dirty="0" err="1"/>
              <a:t>оз</a:t>
            </a:r>
            <a:r>
              <a:rPr lang="ru-RU" sz="2400" dirty="0"/>
              <a:t>" </a:t>
            </a:r>
            <a:r>
              <a:rPr lang="ru-RU" sz="2400" dirty="0" err="1"/>
              <a:t>або</a:t>
            </a:r>
            <a:r>
              <a:rPr lang="ru-RU" sz="2400" dirty="0"/>
              <a:t> "</a:t>
            </a:r>
            <a:r>
              <a:rPr lang="ru-RU" sz="2400" dirty="0" err="1"/>
              <a:t>ьоз</a:t>
            </a:r>
            <a:r>
              <a:rPr lang="ru-RU" sz="2400" dirty="0"/>
              <a:t>". Так, </a:t>
            </a:r>
            <a:r>
              <a:rPr lang="ru-RU" sz="2400" dirty="0" err="1"/>
              <a:t>наприклад</a:t>
            </a:r>
            <a:r>
              <a:rPr lang="ru-RU" sz="2400" dirty="0"/>
              <a:t>, хвороба, яку </a:t>
            </a:r>
            <a:r>
              <a:rPr lang="ru-RU" sz="2400" dirty="0" err="1"/>
              <a:t>викликає</a:t>
            </a:r>
            <a:r>
              <a:rPr lang="ru-RU" sz="2400" dirty="0"/>
              <a:t> </a:t>
            </a:r>
            <a:r>
              <a:rPr lang="en-US" sz="2400" i="1" dirty="0" err="1"/>
              <a:t>Opistorchis</a:t>
            </a:r>
            <a:r>
              <a:rPr lang="en-US" sz="2400" i="1" dirty="0"/>
              <a:t> </a:t>
            </a:r>
            <a:r>
              <a:rPr lang="en-US" sz="2400" i="1" dirty="0" err="1"/>
              <a:t>felineus</a:t>
            </a:r>
            <a:r>
              <a:rPr lang="ru-RU" sz="2400" i="1" dirty="0"/>
              <a:t>, </a:t>
            </a:r>
            <a:r>
              <a:rPr lang="ru-RU" sz="2400" dirty="0" err="1"/>
              <a:t>називається</a:t>
            </a:r>
            <a:r>
              <a:rPr lang="ru-RU" sz="2400" dirty="0"/>
              <a:t> </a:t>
            </a:r>
            <a:r>
              <a:rPr lang="ru-RU" sz="2400" dirty="0" err="1"/>
              <a:t>опісторхоз</a:t>
            </a:r>
            <a:r>
              <a:rPr lang="ru-RU" sz="2400" dirty="0"/>
              <a:t>, </a:t>
            </a:r>
            <a:r>
              <a:rPr lang="en-US" sz="2400" dirty="0"/>
              <a:t>a </a:t>
            </a:r>
            <a:r>
              <a:rPr lang="en-US" sz="2400" i="1" dirty="0" err="1"/>
              <a:t>Fasciola</a:t>
            </a:r>
            <a:r>
              <a:rPr lang="en-US" sz="2400" i="1" dirty="0"/>
              <a:t> hepatica</a:t>
            </a:r>
            <a:r>
              <a:rPr lang="ru-RU" sz="2400" i="1" dirty="0"/>
              <a:t> - </a:t>
            </a:r>
            <a:r>
              <a:rPr lang="ru-RU" sz="2400" dirty="0" err="1"/>
              <a:t>фасціольоз</a:t>
            </a:r>
            <a:r>
              <a:rPr lang="ru-RU" sz="2400" dirty="0"/>
              <a:t>. У </a:t>
            </a:r>
            <a:r>
              <a:rPr lang="ru-RU" sz="2400" dirty="0" err="1"/>
              <a:t>подальшому</a:t>
            </a:r>
            <a:r>
              <a:rPr lang="ru-RU" sz="2400" dirty="0"/>
              <a:t>, коли </a:t>
            </a:r>
            <a:r>
              <a:rPr lang="ru-RU" sz="2400" dirty="0" err="1"/>
              <a:t>називали</a:t>
            </a:r>
            <a:r>
              <a:rPr lang="ru-RU" sz="2400" dirty="0"/>
              <a:t> </a:t>
            </a:r>
            <a:r>
              <a:rPr lang="ru-RU" sz="2400" dirty="0" err="1"/>
              <a:t>гельмінто­зи</a:t>
            </a:r>
            <a:r>
              <a:rPr lang="ru-RU" sz="2400" dirty="0"/>
              <a:t>, </a:t>
            </a:r>
            <a:r>
              <a:rPr lang="ru-RU" sz="2400" dirty="0" err="1"/>
              <a:t>які</a:t>
            </a:r>
            <a:r>
              <a:rPr lang="ru-RU" sz="2400" dirty="0"/>
              <a:t> </a:t>
            </a:r>
            <a:r>
              <a:rPr lang="ru-RU" sz="2400" dirty="0" err="1"/>
              <a:t>викликають</a:t>
            </a:r>
            <a:r>
              <a:rPr lang="ru-RU" sz="2400" dirty="0"/>
              <a:t> не один, а </a:t>
            </a:r>
            <a:r>
              <a:rPr lang="ru-RU" sz="2400" dirty="0" err="1"/>
              <a:t>кілька</a:t>
            </a:r>
            <a:r>
              <a:rPr lang="ru-RU" sz="2400" dirty="0"/>
              <a:t> </a:t>
            </a:r>
            <a:r>
              <a:rPr lang="ru-RU" sz="2400" dirty="0" err="1"/>
              <a:t>видів</a:t>
            </a:r>
            <a:r>
              <a:rPr lang="ru-RU" sz="2400" dirty="0"/>
              <a:t> одного й того самого роду, </a:t>
            </a:r>
            <a:r>
              <a:rPr lang="ru-RU" sz="2400" dirty="0" err="1"/>
              <a:t>назву</a:t>
            </a:r>
            <a:r>
              <a:rPr lang="ru-RU" sz="2400" dirty="0"/>
              <a:t> </a:t>
            </a:r>
            <a:r>
              <a:rPr lang="ru-RU" sz="2400" dirty="0" err="1"/>
              <a:t>хвороби</a:t>
            </a:r>
            <a:r>
              <a:rPr lang="ru-RU" sz="2400" dirty="0"/>
              <a:t> почали </a:t>
            </a:r>
            <a:r>
              <a:rPr lang="ru-RU" sz="2400" dirty="0" err="1"/>
              <a:t>писати</a:t>
            </a:r>
            <a:r>
              <a:rPr lang="ru-RU" sz="2400" dirty="0"/>
              <a:t> у </a:t>
            </a:r>
            <a:r>
              <a:rPr lang="ru-RU" sz="2400" dirty="0" err="1"/>
              <a:t>множині</a:t>
            </a:r>
            <a:r>
              <a:rPr lang="ru-RU" sz="2400" dirty="0"/>
              <a:t>. </a:t>
            </a:r>
            <a:r>
              <a:rPr lang="ru-RU" sz="2400" dirty="0" err="1"/>
              <a:t>Наприклад</a:t>
            </a:r>
            <a:r>
              <a:rPr lang="ru-RU" sz="2400" dirty="0"/>
              <a:t>, у тих районах, де в </a:t>
            </a:r>
            <a:r>
              <a:rPr lang="ru-RU" sz="2400" dirty="0" err="1"/>
              <a:t>однієї</a:t>
            </a:r>
            <a:r>
              <a:rPr lang="ru-RU" sz="2400" dirty="0"/>
              <a:t> й </a:t>
            </a:r>
            <a:r>
              <a:rPr lang="ru-RU" sz="2400" dirty="0" err="1"/>
              <a:t>тієї</a:t>
            </a:r>
            <a:r>
              <a:rPr lang="ru-RU" sz="2400" dirty="0"/>
              <a:t> </a:t>
            </a:r>
            <a:r>
              <a:rPr lang="ru-RU" sz="2400" dirty="0" err="1"/>
              <a:t>самої</a:t>
            </a:r>
            <a:r>
              <a:rPr lang="ru-RU" sz="2400" dirty="0"/>
              <a:t> </a:t>
            </a:r>
            <a:r>
              <a:rPr lang="ru-RU" sz="2400" dirty="0" err="1"/>
              <a:t>тварини</a:t>
            </a:r>
            <a:r>
              <a:rPr lang="ru-RU" sz="2400" dirty="0"/>
              <a:t> </a:t>
            </a:r>
            <a:r>
              <a:rPr lang="ru-RU" sz="2400" dirty="0" err="1"/>
              <a:t>зустрічаються</a:t>
            </a:r>
            <a:r>
              <a:rPr lang="ru-RU" sz="2400" dirty="0"/>
              <a:t> </a:t>
            </a:r>
            <a:r>
              <a:rPr lang="ru-RU" sz="2400" dirty="0" err="1"/>
              <a:t>обидва</a:t>
            </a:r>
            <a:r>
              <a:rPr lang="ru-RU" sz="2400" dirty="0"/>
              <a:t> </a:t>
            </a:r>
            <a:r>
              <a:rPr lang="ru-RU" sz="2400" dirty="0" err="1"/>
              <a:t>види</a:t>
            </a:r>
            <a:r>
              <a:rPr lang="ru-RU" sz="2400" dirty="0"/>
              <a:t> </a:t>
            </a:r>
            <a:r>
              <a:rPr lang="ru-RU" sz="2400" dirty="0" err="1"/>
              <a:t>фасціол</a:t>
            </a:r>
            <a:r>
              <a:rPr lang="ru-RU" sz="2400" dirty="0"/>
              <a:t> </a:t>
            </a:r>
            <a:r>
              <a:rPr lang="ru-RU" sz="2400" i="1" dirty="0"/>
              <a:t>(</a:t>
            </a:r>
            <a:r>
              <a:rPr lang="en-US" sz="2400" i="1" dirty="0"/>
              <a:t>F</a:t>
            </a:r>
            <a:r>
              <a:rPr lang="ru-RU" sz="2400" i="1" dirty="0"/>
              <a:t>. </a:t>
            </a:r>
            <a:r>
              <a:rPr lang="en-US" sz="2400" i="1" dirty="0"/>
              <a:t>hepatica </a:t>
            </a:r>
            <a:r>
              <a:rPr lang="en-US" sz="2400" i="1" dirty="0" err="1" smtClean="0"/>
              <a:t>i</a:t>
            </a:r>
            <a:r>
              <a:rPr lang="uk-UA" sz="2400" i="1" dirty="0" smtClean="0"/>
              <a:t> </a:t>
            </a:r>
            <a:r>
              <a:rPr lang="ru-RU" sz="2400" i="1" dirty="0" smtClean="0"/>
              <a:t>- </a:t>
            </a:r>
            <a:r>
              <a:rPr lang="en-US" sz="2400" i="1" dirty="0" smtClean="0"/>
              <a:t>F</a:t>
            </a:r>
            <a:r>
              <a:rPr lang="ru-RU" sz="2400" i="1" dirty="0"/>
              <a:t>. </a:t>
            </a:r>
            <a:r>
              <a:rPr lang="en-US" sz="2400" i="1" dirty="0" err="1"/>
              <a:t>gigantica</a:t>
            </a:r>
            <a:r>
              <a:rPr lang="ru-RU" sz="2400" i="1" dirty="0"/>
              <a:t>), </a:t>
            </a:r>
            <a:r>
              <a:rPr lang="ru-RU" sz="2400" dirty="0" err="1"/>
              <a:t>захворювання</a:t>
            </a:r>
            <a:r>
              <a:rPr lang="ru-RU" sz="2400" dirty="0"/>
              <a:t> треба </a:t>
            </a:r>
            <a:r>
              <a:rPr lang="ru-RU" sz="2400" dirty="0" err="1"/>
              <a:t>на­зивати</a:t>
            </a:r>
            <a:r>
              <a:rPr lang="ru-RU" sz="2400" dirty="0"/>
              <a:t> </a:t>
            </a:r>
            <a:r>
              <a:rPr lang="ru-RU" sz="2400" dirty="0" err="1"/>
              <a:t>фасціольози</a:t>
            </a:r>
            <a:r>
              <a:rPr lang="ru-RU" sz="2400" dirty="0"/>
              <a:t>, а </a:t>
            </a:r>
            <a:r>
              <a:rPr lang="ru-RU" sz="2400" dirty="0" err="1"/>
              <a:t>якщо</a:t>
            </a:r>
            <a:r>
              <a:rPr lang="ru-RU" sz="2400" dirty="0"/>
              <a:t> в </a:t>
            </a:r>
            <a:r>
              <a:rPr lang="ru-RU" sz="2400" dirty="0" err="1"/>
              <a:t>тварини</a:t>
            </a:r>
            <a:r>
              <a:rPr lang="ru-RU" sz="2400" dirty="0"/>
              <a:t> </a:t>
            </a:r>
            <a:r>
              <a:rPr lang="ru-RU" sz="2400" dirty="0" err="1"/>
              <a:t>водночас</a:t>
            </a:r>
            <a:r>
              <a:rPr lang="ru-RU" sz="2400" dirty="0"/>
              <a:t> </a:t>
            </a:r>
            <a:r>
              <a:rPr lang="ru-RU" sz="2400" dirty="0" err="1"/>
              <a:t>паразитують</a:t>
            </a:r>
            <a:r>
              <a:rPr lang="ru-RU" sz="2400" dirty="0"/>
              <a:t> </a:t>
            </a:r>
            <a:r>
              <a:rPr lang="en-US" sz="2400" i="1" dirty="0" err="1"/>
              <a:t>Moniezia</a:t>
            </a:r>
            <a:r>
              <a:rPr lang="en-US" sz="2400" i="1" dirty="0"/>
              <a:t> </a:t>
            </a:r>
            <a:r>
              <a:rPr lang="en-US" sz="2400" i="1" dirty="0" err="1"/>
              <a:t>expansa</a:t>
            </a:r>
            <a:r>
              <a:rPr lang="en-US" sz="2400" i="1" dirty="0"/>
              <a:t> </a:t>
            </a:r>
            <a:r>
              <a:rPr lang="en-US" sz="2400" i="1" dirty="0" err="1"/>
              <a:t>iM</a:t>
            </a:r>
            <a:r>
              <a:rPr lang="ru-RU" sz="2400" i="1" dirty="0"/>
              <a:t>. </a:t>
            </a:r>
            <a:r>
              <a:rPr lang="en-US" sz="2400" i="1" dirty="0" err="1"/>
              <a:t>benedini</a:t>
            </a:r>
            <a:r>
              <a:rPr lang="en-US" sz="2400" i="1" dirty="0"/>
              <a:t> </a:t>
            </a:r>
            <a:r>
              <a:rPr lang="ru-RU" sz="2400" dirty="0"/>
              <a:t>- </a:t>
            </a:r>
            <a:r>
              <a:rPr lang="ru-RU" sz="2400" dirty="0" err="1"/>
              <a:t>монієзіози</a:t>
            </a:r>
            <a:r>
              <a:rPr lang="ru-RU" sz="2400" dirty="0"/>
              <a:t>.</a:t>
            </a:r>
          </a:p>
        </p:txBody>
      </p:sp>
    </p:spTree>
    <p:extLst>
      <p:ext uri="{BB962C8B-B14F-4D97-AF65-F5344CB8AC3E}">
        <p14:creationId xmlns:p14="http://schemas.microsoft.com/office/powerpoint/2010/main" val="1391915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25" y="332656"/>
            <a:ext cx="7920880" cy="5262979"/>
          </a:xfrm>
          <a:prstGeom prst="rect">
            <a:avLst/>
          </a:prstGeom>
        </p:spPr>
        <p:txBody>
          <a:bodyPr wrap="square">
            <a:spAutoFit/>
          </a:bodyPr>
          <a:lstStyle/>
          <a:p>
            <a:pPr algn="just"/>
            <a:r>
              <a:rPr lang="ru-RU" sz="2400" dirty="0"/>
              <a:t>За </a:t>
            </a:r>
            <a:r>
              <a:rPr lang="ru-RU" sz="2400" dirty="0" err="1"/>
              <a:t>необхідності</a:t>
            </a:r>
            <a:r>
              <a:rPr lang="ru-RU" sz="2400" dirty="0"/>
              <a:t> </a:t>
            </a:r>
            <a:r>
              <a:rPr lang="ru-RU" sz="2400" dirty="0" err="1"/>
              <a:t>можна</a:t>
            </a:r>
            <a:r>
              <a:rPr lang="ru-RU" sz="2400" dirty="0"/>
              <a:t> </a:t>
            </a:r>
            <a:r>
              <a:rPr lang="ru-RU" sz="2400" dirty="0" err="1"/>
              <a:t>вживати</a:t>
            </a:r>
            <a:r>
              <a:rPr lang="ru-RU" sz="2400" dirty="0"/>
              <a:t> </a:t>
            </a:r>
            <a:r>
              <a:rPr lang="ru-RU" sz="2400" dirty="0" err="1"/>
              <a:t>загальні</a:t>
            </a:r>
            <a:r>
              <a:rPr lang="ru-RU" sz="2400" dirty="0"/>
              <a:t> </a:t>
            </a:r>
            <a:r>
              <a:rPr lang="ru-RU" sz="2400" dirty="0" err="1"/>
              <a:t>групові</a:t>
            </a:r>
            <a:r>
              <a:rPr lang="ru-RU" sz="2400" dirty="0"/>
              <a:t> </a:t>
            </a:r>
            <a:r>
              <a:rPr lang="ru-RU" sz="2400" dirty="0" err="1"/>
              <a:t>визначення</a:t>
            </a:r>
            <a:r>
              <a:rPr lang="ru-RU" sz="2400" dirty="0"/>
              <a:t> для </a:t>
            </a:r>
            <a:r>
              <a:rPr lang="ru-RU" sz="2400" dirty="0" err="1"/>
              <a:t>гельмінтів</a:t>
            </a:r>
            <a:r>
              <a:rPr lang="ru-RU" sz="2400" dirty="0"/>
              <a:t>, </a:t>
            </a:r>
            <a:r>
              <a:rPr lang="ru-RU" sz="2400" dirty="0" err="1"/>
              <a:t>що</a:t>
            </a:r>
            <a:r>
              <a:rPr lang="ru-RU" sz="2400" dirty="0"/>
              <a:t> </a:t>
            </a:r>
            <a:r>
              <a:rPr lang="ru-RU" sz="2400" dirty="0" err="1"/>
              <a:t>викликаються</a:t>
            </a:r>
            <a:r>
              <a:rPr lang="ru-RU" sz="2400" dirty="0"/>
              <a:t> </a:t>
            </a:r>
            <a:r>
              <a:rPr lang="ru-RU" sz="2400" dirty="0" err="1"/>
              <a:t>представниками</a:t>
            </a:r>
            <a:r>
              <a:rPr lang="ru-RU" sz="2400" dirty="0"/>
              <a:t> </a:t>
            </a:r>
            <a:r>
              <a:rPr lang="ru-RU" sz="2400" dirty="0" err="1"/>
              <a:t>певних</a:t>
            </a:r>
            <a:r>
              <a:rPr lang="ru-RU" sz="2400" dirty="0"/>
              <a:t> </a:t>
            </a:r>
            <a:r>
              <a:rPr lang="ru-RU" sz="2400" dirty="0" err="1"/>
              <a:t>кла­сів</a:t>
            </a:r>
            <a:r>
              <a:rPr lang="ru-RU" sz="2400" dirty="0"/>
              <a:t> (</a:t>
            </a:r>
            <a:r>
              <a:rPr lang="ru-RU" sz="2400" dirty="0" err="1"/>
              <a:t>трематодози</a:t>
            </a:r>
            <a:r>
              <a:rPr lang="ru-RU" sz="2400" dirty="0"/>
              <a:t>, </a:t>
            </a:r>
            <a:r>
              <a:rPr lang="ru-RU" sz="2400" dirty="0" err="1"/>
              <a:t>цестодози</a:t>
            </a:r>
            <a:r>
              <a:rPr lang="ru-RU" sz="2400" dirty="0"/>
              <a:t>, </a:t>
            </a:r>
            <a:r>
              <a:rPr lang="ru-RU" sz="2400" dirty="0" err="1"/>
              <a:t>нематодози</a:t>
            </a:r>
            <a:r>
              <a:rPr lang="ru-RU" sz="2400" dirty="0"/>
              <a:t> </a:t>
            </a:r>
            <a:r>
              <a:rPr lang="ru-RU" sz="2400" dirty="0" err="1"/>
              <a:t>тощо</a:t>
            </a:r>
            <a:r>
              <a:rPr lang="ru-RU" sz="2400" dirty="0"/>
              <a:t>), </a:t>
            </a:r>
            <a:r>
              <a:rPr lang="ru-RU" sz="2400" dirty="0" err="1"/>
              <a:t>рядів</a:t>
            </a:r>
            <a:r>
              <a:rPr lang="ru-RU" sz="2400" dirty="0"/>
              <a:t> </a:t>
            </a:r>
            <a:r>
              <a:rPr lang="ru-RU" sz="2400" dirty="0" err="1"/>
              <a:t>або</a:t>
            </a:r>
            <a:r>
              <a:rPr lang="ru-RU" sz="2400" dirty="0"/>
              <a:t> родин. </a:t>
            </a:r>
            <a:r>
              <a:rPr lang="ru-RU" sz="2400" dirty="0" err="1"/>
              <a:t>Наприклад</a:t>
            </a:r>
            <a:r>
              <a:rPr lang="ru-RU" sz="2400" dirty="0"/>
              <a:t>, </a:t>
            </a:r>
            <a:r>
              <a:rPr lang="ru-RU" sz="2400" dirty="0" err="1"/>
              <a:t>стронгілятозами</a:t>
            </a:r>
            <a:r>
              <a:rPr lang="ru-RU" sz="2400" dirty="0"/>
              <a:t> коней названо </a:t>
            </a:r>
            <a:r>
              <a:rPr lang="ru-RU" sz="2400" dirty="0" err="1"/>
              <a:t>групу</a:t>
            </a:r>
            <a:r>
              <a:rPr lang="ru-RU" sz="2400" dirty="0"/>
              <a:t> </a:t>
            </a:r>
            <a:r>
              <a:rPr lang="ru-RU" sz="2400" dirty="0" err="1"/>
              <a:t>гельмінтозів</a:t>
            </a:r>
            <a:r>
              <a:rPr lang="ru-RU" sz="2400" dirty="0"/>
              <a:t>, </a:t>
            </a:r>
            <a:r>
              <a:rPr lang="ru-RU" sz="2400" dirty="0" err="1"/>
              <a:t>які</a:t>
            </a:r>
            <a:r>
              <a:rPr lang="ru-RU" sz="2400" dirty="0"/>
              <a:t> </a:t>
            </a:r>
            <a:r>
              <a:rPr lang="ru-RU" sz="2400" dirty="0" err="1"/>
              <a:t>викликаються</a:t>
            </a:r>
            <a:r>
              <a:rPr lang="ru-RU" sz="2400" dirty="0"/>
              <a:t> </a:t>
            </a:r>
            <a:r>
              <a:rPr lang="ru-RU" sz="2400" dirty="0" err="1"/>
              <a:t>цілим</a:t>
            </a:r>
            <a:r>
              <a:rPr lang="ru-RU" sz="2400" dirty="0"/>
              <a:t> рядом </a:t>
            </a:r>
            <a:r>
              <a:rPr lang="ru-RU" sz="2400" dirty="0" err="1"/>
              <a:t>представників</a:t>
            </a:r>
            <a:r>
              <a:rPr lang="ru-RU" sz="2400" dirty="0"/>
              <a:t> </a:t>
            </a:r>
            <a:r>
              <a:rPr lang="ru-RU" sz="2400" dirty="0" err="1"/>
              <a:t>підряду</a:t>
            </a:r>
            <a:r>
              <a:rPr lang="ru-RU" sz="2400" dirty="0"/>
              <a:t> </a:t>
            </a:r>
            <a:r>
              <a:rPr lang="en-US" sz="2400" i="1" dirty="0" err="1"/>
              <a:t>Strongilata</a:t>
            </a:r>
            <a:r>
              <a:rPr lang="ru-RU" sz="2400" i="1" dirty="0"/>
              <a:t>. </a:t>
            </a:r>
            <a:r>
              <a:rPr lang="ru-RU" sz="2400" dirty="0" err="1"/>
              <a:t>Теніїдози</a:t>
            </a:r>
            <a:r>
              <a:rPr lang="ru-RU" sz="2400" dirty="0"/>
              <a:t> </a:t>
            </a:r>
            <a:r>
              <a:rPr lang="ru-RU" sz="2400" dirty="0" err="1"/>
              <a:t>хижаків</a:t>
            </a:r>
            <a:r>
              <a:rPr lang="ru-RU" sz="2400" dirty="0"/>
              <a:t> </a:t>
            </a:r>
            <a:r>
              <a:rPr lang="ru-RU" sz="2400" dirty="0" err="1"/>
              <a:t>зумовлені</a:t>
            </a:r>
            <a:r>
              <a:rPr lang="ru-RU" sz="2400" dirty="0"/>
              <a:t> </a:t>
            </a:r>
            <a:r>
              <a:rPr lang="ru-RU" sz="2400" dirty="0" err="1"/>
              <a:t>інвазуванням</a:t>
            </a:r>
            <a:r>
              <a:rPr lang="ru-RU" sz="2400" dirty="0"/>
              <a:t> </a:t>
            </a:r>
            <a:r>
              <a:rPr lang="ru-RU" sz="2400" dirty="0" err="1"/>
              <a:t>багать­ма</a:t>
            </a:r>
            <a:r>
              <a:rPr lang="ru-RU" sz="2400" dirty="0"/>
              <a:t> видами </a:t>
            </a:r>
            <a:r>
              <a:rPr lang="ru-RU" sz="2400" dirty="0" err="1"/>
              <a:t>різних</a:t>
            </a:r>
            <a:r>
              <a:rPr lang="ru-RU" sz="2400" dirty="0"/>
              <a:t> </a:t>
            </a:r>
            <a:r>
              <a:rPr lang="ru-RU" sz="2400" dirty="0" err="1"/>
              <a:t>родів</a:t>
            </a:r>
            <a:r>
              <a:rPr lang="ru-RU" sz="2400" dirty="0"/>
              <a:t> </a:t>
            </a:r>
            <a:r>
              <a:rPr lang="ru-RU" sz="2400" dirty="0" err="1"/>
              <a:t>родини</a:t>
            </a:r>
            <a:r>
              <a:rPr lang="ru-RU" sz="2400" dirty="0"/>
              <a:t> </a:t>
            </a:r>
            <a:r>
              <a:rPr lang="en-US" sz="2400" i="1" dirty="0" err="1"/>
              <a:t>Taeniidae</a:t>
            </a:r>
            <a:r>
              <a:rPr lang="ru-RU" sz="2400" i="1" dirty="0"/>
              <a:t>.</a:t>
            </a:r>
            <a:endParaRPr lang="ru-RU" sz="2400" dirty="0"/>
          </a:p>
          <a:p>
            <a:pPr algn="just"/>
            <a:r>
              <a:rPr lang="ru-RU" sz="2400" dirty="0"/>
              <a:t>У </a:t>
            </a:r>
            <a:r>
              <a:rPr lang="ru-RU" sz="2400" dirty="0" err="1"/>
              <a:t>широку</a:t>
            </a:r>
            <a:r>
              <a:rPr lang="ru-RU" sz="2400" dirty="0"/>
              <a:t> практику </a:t>
            </a:r>
            <a:r>
              <a:rPr lang="ru-RU" sz="2400" dirty="0" err="1"/>
              <a:t>увійшло</a:t>
            </a:r>
            <a:r>
              <a:rPr lang="ru-RU" sz="2400" dirty="0"/>
              <a:t> </a:t>
            </a:r>
            <a:r>
              <a:rPr lang="ru-RU" sz="2400" dirty="0" err="1"/>
              <a:t>також</a:t>
            </a:r>
            <a:r>
              <a:rPr lang="ru-RU" sz="2400" dirty="0"/>
              <a:t> правило </a:t>
            </a:r>
            <a:r>
              <a:rPr lang="ru-RU" sz="2400" dirty="0" err="1"/>
              <a:t>називати</a:t>
            </a:r>
            <a:r>
              <a:rPr lang="ru-RU" sz="2400" dirty="0"/>
              <a:t> </a:t>
            </a:r>
            <a:r>
              <a:rPr lang="ru-RU" sz="2400" dirty="0" err="1"/>
              <a:t>гель­мінтози</a:t>
            </a:r>
            <a:r>
              <a:rPr lang="ru-RU" sz="2400" dirty="0"/>
              <a:t>, </a:t>
            </a:r>
            <a:r>
              <a:rPr lang="ru-RU" sz="2400" dirty="0" err="1"/>
              <a:t>які</a:t>
            </a:r>
            <a:r>
              <a:rPr lang="ru-RU" sz="2400" dirty="0"/>
              <a:t> </a:t>
            </a:r>
            <a:r>
              <a:rPr lang="ru-RU" sz="2400" dirty="0" err="1"/>
              <a:t>викликаються</a:t>
            </a:r>
            <a:r>
              <a:rPr lang="ru-RU" sz="2400" dirty="0"/>
              <a:t> </a:t>
            </a:r>
            <a:r>
              <a:rPr lang="ru-RU" sz="2400" dirty="0" err="1"/>
              <a:t>личинковими</a:t>
            </a:r>
            <a:r>
              <a:rPr lang="ru-RU" sz="2400" dirty="0"/>
              <a:t> </a:t>
            </a:r>
            <a:r>
              <a:rPr lang="ru-RU" sz="2400" dirty="0" err="1"/>
              <a:t>стадіями</a:t>
            </a:r>
            <a:r>
              <a:rPr lang="ru-RU" sz="2400" dirty="0"/>
              <a:t> цестод, за </a:t>
            </a:r>
            <a:r>
              <a:rPr lang="ru-RU" sz="2400" dirty="0" err="1"/>
              <a:t>назвою</a:t>
            </a:r>
            <a:r>
              <a:rPr lang="ru-RU" sz="2400" dirty="0"/>
              <a:t> </a:t>
            </a:r>
            <a:r>
              <a:rPr lang="ru-RU" sz="2400" dirty="0" err="1"/>
              <a:t>лярвоцист</a:t>
            </a:r>
            <a:r>
              <a:rPr lang="ru-RU" sz="2400" dirty="0"/>
              <a:t>. </a:t>
            </a:r>
            <a:r>
              <a:rPr lang="ru-RU" sz="2400" dirty="0" err="1"/>
              <a:t>Наприклад</a:t>
            </a:r>
            <a:r>
              <a:rPr lang="ru-RU" sz="2400" dirty="0"/>
              <a:t>, цистицеркоз свиней, </a:t>
            </a:r>
            <a:r>
              <a:rPr lang="ru-RU" sz="2400" dirty="0" err="1"/>
              <a:t>збудником</a:t>
            </a:r>
            <a:r>
              <a:rPr lang="ru-RU" sz="2400" dirty="0"/>
              <a:t> </a:t>
            </a:r>
            <a:r>
              <a:rPr lang="ru-RU" sz="2400" dirty="0" err="1"/>
              <a:t>якого</a:t>
            </a:r>
            <a:r>
              <a:rPr lang="ru-RU" sz="2400" dirty="0"/>
              <a:t> є </a:t>
            </a:r>
            <a:r>
              <a:rPr lang="ru-RU" sz="2400" dirty="0" err="1"/>
              <a:t>личинкова</a:t>
            </a:r>
            <a:r>
              <a:rPr lang="ru-RU" sz="2400" dirty="0"/>
              <a:t> </a:t>
            </a:r>
            <a:r>
              <a:rPr lang="ru-RU" sz="2400" dirty="0" err="1"/>
              <a:t>стадія</a:t>
            </a:r>
            <a:r>
              <a:rPr lang="ru-RU" sz="2400" dirty="0"/>
              <a:t> </a:t>
            </a:r>
            <a:r>
              <a:rPr lang="en-US" sz="2400" i="1" dirty="0" err="1"/>
              <a:t>Taenia</a:t>
            </a:r>
            <a:r>
              <a:rPr lang="en-US" sz="2400" i="1" dirty="0"/>
              <a:t> </a:t>
            </a:r>
            <a:r>
              <a:rPr lang="en-US" sz="2400" i="1" dirty="0" err="1"/>
              <a:t>solium</a:t>
            </a:r>
            <a:r>
              <a:rPr lang="ru-RU" sz="2400" i="1" dirty="0"/>
              <a:t>, </a:t>
            </a:r>
            <a:r>
              <a:rPr lang="ru-RU" sz="2400" dirty="0" err="1"/>
              <a:t>називають</a:t>
            </a:r>
            <a:r>
              <a:rPr lang="ru-RU" sz="2400" dirty="0"/>
              <a:t> цистицеркозом </a:t>
            </a:r>
            <a:r>
              <a:rPr lang="ru-RU" sz="2400" dirty="0" err="1"/>
              <a:t>целюлозним</a:t>
            </a:r>
            <a:r>
              <a:rPr lang="ru-RU" sz="2400" dirty="0"/>
              <a:t> </a:t>
            </a:r>
            <a:r>
              <a:rPr lang="ru-RU" sz="2400" i="1" dirty="0"/>
              <a:t>(</a:t>
            </a:r>
            <a:r>
              <a:rPr lang="en-US" sz="2400" i="1" dirty="0" err="1"/>
              <a:t>Cysticercus</a:t>
            </a:r>
            <a:r>
              <a:rPr lang="en-US" sz="2400" i="1" dirty="0"/>
              <a:t> </a:t>
            </a:r>
            <a:r>
              <a:rPr lang="en-US" sz="2400" i="1" dirty="0" err="1"/>
              <a:t>cellulosae</a:t>
            </a:r>
            <a:r>
              <a:rPr lang="ru-RU" sz="2400" i="1" dirty="0"/>
              <a:t>).</a:t>
            </a:r>
            <a:endParaRPr lang="ru-RU" sz="2400" dirty="0"/>
          </a:p>
        </p:txBody>
      </p:sp>
    </p:spTree>
    <p:extLst>
      <p:ext uri="{BB962C8B-B14F-4D97-AF65-F5344CB8AC3E}">
        <p14:creationId xmlns:p14="http://schemas.microsoft.com/office/powerpoint/2010/main" val="3424744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064896" cy="3785652"/>
          </a:xfrm>
          <a:prstGeom prst="rect">
            <a:avLst/>
          </a:prstGeom>
        </p:spPr>
        <p:txBody>
          <a:bodyPr wrap="square">
            <a:spAutoFit/>
          </a:bodyPr>
          <a:lstStyle/>
          <a:p>
            <a:pPr algn="just"/>
            <a:r>
              <a:rPr lang="ru-RU" sz="2400" dirty="0" err="1"/>
              <a:t>Аналогічні</a:t>
            </a:r>
            <a:r>
              <a:rPr lang="ru-RU" sz="2400" dirty="0"/>
              <a:t> </a:t>
            </a:r>
            <a:r>
              <a:rPr lang="ru-RU" sz="2400" dirty="0" err="1"/>
              <a:t>назви</a:t>
            </a:r>
            <a:r>
              <a:rPr lang="ru-RU" sz="2400" dirty="0"/>
              <a:t> </a:t>
            </a:r>
            <a:r>
              <a:rPr lang="ru-RU" sz="2400" dirty="0" err="1"/>
              <a:t>захворювань</a:t>
            </a:r>
            <a:r>
              <a:rPr lang="ru-RU" sz="2400" dirty="0"/>
              <a:t> </a:t>
            </a:r>
            <a:r>
              <a:rPr lang="ru-RU" sz="2400" dirty="0" err="1"/>
              <a:t>були</a:t>
            </a:r>
            <a:r>
              <a:rPr lang="ru-RU" sz="2400" dirty="0"/>
              <a:t> </a:t>
            </a:r>
            <a:r>
              <a:rPr lang="ru-RU" sz="2400" dirty="0" err="1"/>
              <a:t>введені</a:t>
            </a:r>
            <a:r>
              <a:rPr lang="ru-RU" sz="2400" dirty="0"/>
              <a:t> К.І. </a:t>
            </a:r>
            <a:r>
              <a:rPr lang="ru-RU" sz="2400" dirty="0" err="1"/>
              <a:t>Скрябіним</a:t>
            </a:r>
            <a:r>
              <a:rPr lang="ru-RU" sz="2400" dirty="0"/>
              <a:t> і в </a:t>
            </a:r>
            <a:r>
              <a:rPr lang="ru-RU" sz="2400" dirty="0" err="1"/>
              <a:t>арахноентомологію</a:t>
            </a:r>
            <a:r>
              <a:rPr lang="ru-RU" sz="2400" dirty="0"/>
              <a:t>, де </a:t>
            </a:r>
            <a:r>
              <a:rPr lang="ru-RU" sz="2400" dirty="0" err="1"/>
              <a:t>замість</a:t>
            </a:r>
            <a:r>
              <a:rPr lang="ru-RU" sz="2400" dirty="0"/>
              <a:t> </a:t>
            </a:r>
            <a:r>
              <a:rPr lang="ru-RU" sz="2400" dirty="0" err="1"/>
              <a:t>збірної</a:t>
            </a:r>
            <a:r>
              <a:rPr lang="ru-RU" sz="2400" dirty="0"/>
              <a:t> </a:t>
            </a:r>
            <a:r>
              <a:rPr lang="ru-RU" sz="2400" dirty="0" err="1"/>
              <a:t>назви</a:t>
            </a:r>
            <a:r>
              <a:rPr lang="ru-RU" sz="2400" dirty="0"/>
              <a:t> "короста" </a:t>
            </a:r>
            <a:r>
              <a:rPr lang="ru-RU" sz="2400" dirty="0" err="1"/>
              <a:t>нині</a:t>
            </a:r>
            <a:r>
              <a:rPr lang="ru-RU" sz="2400" dirty="0"/>
              <a:t> </a:t>
            </a:r>
            <a:r>
              <a:rPr lang="ru-RU" sz="2400" dirty="0" err="1"/>
              <a:t>вживають</a:t>
            </a:r>
            <a:r>
              <a:rPr lang="ru-RU" sz="2400" dirty="0"/>
              <a:t> </a:t>
            </a:r>
            <a:r>
              <a:rPr lang="ru-RU" sz="2400" dirty="0" err="1"/>
              <a:t>терміни</a:t>
            </a:r>
            <a:r>
              <a:rPr lang="ru-RU" sz="2400" dirty="0"/>
              <a:t> "</a:t>
            </a:r>
            <a:r>
              <a:rPr lang="ru-RU" sz="2400" dirty="0" err="1"/>
              <a:t>псороптози</a:t>
            </a:r>
            <a:r>
              <a:rPr lang="ru-RU" sz="2400" dirty="0"/>
              <a:t>", "</a:t>
            </a:r>
            <a:r>
              <a:rPr lang="ru-RU" sz="2400" dirty="0" err="1"/>
              <a:t>демодекози</a:t>
            </a:r>
            <a:r>
              <a:rPr lang="ru-RU" sz="2400" dirty="0"/>
              <a:t>", а </a:t>
            </a:r>
            <a:r>
              <a:rPr lang="ru-RU" sz="2400" dirty="0" err="1"/>
              <a:t>оводові</a:t>
            </a:r>
            <a:r>
              <a:rPr lang="ru-RU" sz="2400" dirty="0"/>
              <a:t> </a:t>
            </a:r>
            <a:r>
              <a:rPr lang="ru-RU" sz="2400" dirty="0" err="1"/>
              <a:t>захво­рювання</a:t>
            </a:r>
            <a:r>
              <a:rPr lang="ru-RU" sz="2400" dirty="0"/>
              <a:t> </a:t>
            </a:r>
            <a:r>
              <a:rPr lang="ru-RU" sz="2400" dirty="0" err="1"/>
              <a:t>називають</a:t>
            </a:r>
            <a:r>
              <a:rPr lang="ru-RU" sz="2400" dirty="0"/>
              <a:t> </a:t>
            </a:r>
            <a:r>
              <a:rPr lang="ru-RU" sz="2400" dirty="0" err="1"/>
              <a:t>гіподерматози</a:t>
            </a:r>
            <a:r>
              <a:rPr lang="ru-RU" sz="2400" dirty="0"/>
              <a:t>, </a:t>
            </a:r>
            <a:r>
              <a:rPr lang="ru-RU" sz="2400" dirty="0" err="1"/>
              <a:t>естрози</a:t>
            </a:r>
            <a:r>
              <a:rPr lang="ru-RU" sz="2400" dirty="0"/>
              <a:t>, </a:t>
            </a:r>
            <a:r>
              <a:rPr lang="ru-RU" sz="2400" dirty="0" err="1"/>
              <a:t>гастрофільози</a:t>
            </a:r>
            <a:r>
              <a:rPr lang="ru-RU" sz="2400" dirty="0"/>
              <a:t>, </a:t>
            </a:r>
            <a:r>
              <a:rPr lang="ru-RU" sz="2400" dirty="0" err="1"/>
              <a:t>що</a:t>
            </a:r>
            <a:r>
              <a:rPr lang="ru-RU" sz="2400" dirty="0"/>
              <a:t> </a:t>
            </a:r>
            <a:r>
              <a:rPr lang="ru-RU" sz="2400" dirty="0" err="1"/>
              <a:t>відповідає</a:t>
            </a:r>
            <a:r>
              <a:rPr lang="ru-RU" sz="2400" dirty="0"/>
              <a:t> </a:t>
            </a:r>
            <a:r>
              <a:rPr lang="ru-RU" sz="2400" dirty="0" err="1"/>
              <a:t>родинним</a:t>
            </a:r>
            <a:r>
              <a:rPr lang="ru-RU" sz="2400" dirty="0"/>
              <a:t> </a:t>
            </a:r>
            <a:r>
              <a:rPr lang="ru-RU" sz="2400" dirty="0" err="1"/>
              <a:t>назвам</a:t>
            </a:r>
            <a:r>
              <a:rPr lang="ru-RU" sz="2400" dirty="0"/>
              <a:t> </a:t>
            </a:r>
            <a:r>
              <a:rPr lang="ru-RU" sz="2400" dirty="0" err="1"/>
              <a:t>збудників</a:t>
            </a:r>
            <a:r>
              <a:rPr lang="ru-RU" sz="2400" dirty="0"/>
              <a:t> - </a:t>
            </a:r>
            <a:r>
              <a:rPr lang="en-US" sz="2400" i="1" dirty="0" err="1"/>
              <a:t>Hypoderma</a:t>
            </a:r>
            <a:r>
              <a:rPr lang="ru-RU" sz="2400" i="1" dirty="0"/>
              <a:t>, </a:t>
            </a:r>
            <a:r>
              <a:rPr lang="en-US" sz="2400" i="1" dirty="0" err="1"/>
              <a:t>Oestrus</a:t>
            </a:r>
            <a:r>
              <a:rPr lang="ru-RU" sz="2400" i="1" dirty="0"/>
              <a:t>, </a:t>
            </a:r>
            <a:r>
              <a:rPr lang="en-US" sz="2400" i="1" dirty="0" err="1"/>
              <a:t>Gastrophilus</a:t>
            </a:r>
            <a:r>
              <a:rPr lang="ru-RU" sz="2400" i="1" dirty="0"/>
              <a:t>. </a:t>
            </a:r>
            <a:r>
              <a:rPr lang="ru-RU" sz="2400" dirty="0" err="1"/>
              <a:t>Цього</a:t>
            </a:r>
            <a:r>
              <a:rPr lang="ru-RU" sz="2400" dirty="0"/>
              <a:t> самого принципу </a:t>
            </a:r>
            <a:r>
              <a:rPr lang="ru-RU" sz="2400" dirty="0" err="1"/>
              <a:t>дотримуються</a:t>
            </a:r>
            <a:r>
              <a:rPr lang="ru-RU" sz="2400" dirty="0"/>
              <a:t> в </a:t>
            </a:r>
            <a:r>
              <a:rPr lang="ru-RU" sz="2400" dirty="0" err="1"/>
              <a:t>протозоо­логії</a:t>
            </a:r>
            <a:r>
              <a:rPr lang="ru-RU" sz="2400" dirty="0"/>
              <a:t>. </a:t>
            </a:r>
            <a:r>
              <a:rPr lang="ru-RU" sz="2400" dirty="0" err="1"/>
              <a:t>Наприклад</a:t>
            </a:r>
            <a:r>
              <a:rPr lang="ru-RU" sz="2400" dirty="0"/>
              <a:t>, </a:t>
            </a:r>
            <a:r>
              <a:rPr lang="en-US" sz="2400" i="1" dirty="0" err="1"/>
              <a:t>Nuttallia</a:t>
            </a:r>
            <a:r>
              <a:rPr lang="en-US" sz="2400" i="1" dirty="0"/>
              <a:t> </a:t>
            </a:r>
            <a:r>
              <a:rPr lang="en-US" sz="2400" i="1" dirty="0" err="1"/>
              <a:t>equi</a:t>
            </a:r>
            <a:r>
              <a:rPr lang="en-US" sz="2400" i="1" dirty="0"/>
              <a:t> </a:t>
            </a:r>
            <a:r>
              <a:rPr lang="ru-RU" sz="2400" dirty="0"/>
              <a:t>є </a:t>
            </a:r>
            <a:r>
              <a:rPr lang="ru-RU" sz="2400" dirty="0" err="1"/>
              <a:t>збудником</a:t>
            </a:r>
            <a:r>
              <a:rPr lang="ru-RU" sz="2400" dirty="0"/>
              <a:t> </a:t>
            </a:r>
            <a:r>
              <a:rPr lang="ru-RU" sz="2400" dirty="0" err="1"/>
              <a:t>н</a:t>
            </a:r>
            <a:r>
              <a:rPr lang="ru-RU" sz="2400" dirty="0" err="1" smtClean="0"/>
              <a:t>уталіозу</a:t>
            </a:r>
            <a:r>
              <a:rPr lang="ru-RU" sz="2400" dirty="0" smtClean="0"/>
              <a:t> </a:t>
            </a:r>
            <a:r>
              <a:rPr lang="ru-RU" sz="2400" dirty="0"/>
              <a:t>коней, а </a:t>
            </a:r>
            <a:r>
              <a:rPr lang="en-US" sz="2400" i="1" dirty="0" err="1"/>
              <a:t>Babesia</a:t>
            </a:r>
            <a:r>
              <a:rPr lang="en-US" sz="2400" i="1" dirty="0"/>
              <a:t> </a:t>
            </a:r>
            <a:r>
              <a:rPr lang="en-US" sz="2400" i="1" dirty="0" err="1"/>
              <a:t>bovis</a:t>
            </a:r>
            <a:r>
              <a:rPr lang="ru-RU" sz="2400" i="1" dirty="0"/>
              <a:t> </a:t>
            </a:r>
            <a:r>
              <a:rPr lang="ru-RU" sz="2400" i="1" dirty="0" smtClean="0"/>
              <a:t>- </a:t>
            </a:r>
            <a:r>
              <a:rPr lang="ru-RU" sz="2400" dirty="0" err="1" smtClean="0"/>
              <a:t>бабезіозу</a:t>
            </a:r>
            <a:r>
              <a:rPr lang="ru-RU" sz="2400" dirty="0" smtClean="0"/>
              <a:t> </a:t>
            </a:r>
            <a:r>
              <a:rPr lang="ru-RU" sz="2400" dirty="0" err="1"/>
              <a:t>великої</a:t>
            </a:r>
            <a:r>
              <a:rPr lang="ru-RU" sz="2400" dirty="0"/>
              <a:t> </a:t>
            </a:r>
            <a:r>
              <a:rPr lang="ru-RU" sz="2400" dirty="0" err="1"/>
              <a:t>рогатої</a:t>
            </a:r>
            <a:r>
              <a:rPr lang="ru-RU" sz="2400" dirty="0"/>
              <a:t> </a:t>
            </a:r>
            <a:r>
              <a:rPr lang="ru-RU" sz="2400" dirty="0" err="1"/>
              <a:t>худоби</a:t>
            </a:r>
            <a:r>
              <a:rPr lang="ru-RU" sz="2400" dirty="0"/>
              <a:t>.</a:t>
            </a:r>
          </a:p>
          <a:p>
            <a:pPr algn="just"/>
            <a:r>
              <a:rPr lang="ru-RU" sz="2400" dirty="0"/>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924" y="3428999"/>
            <a:ext cx="3387524" cy="333199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772724"/>
            <a:ext cx="3456384" cy="2242314"/>
          </a:xfrm>
          <a:prstGeom prst="rect">
            <a:avLst/>
          </a:prstGeom>
        </p:spPr>
      </p:pic>
    </p:spTree>
    <p:extLst>
      <p:ext uri="{BB962C8B-B14F-4D97-AF65-F5344CB8AC3E}">
        <p14:creationId xmlns:p14="http://schemas.microsoft.com/office/powerpoint/2010/main" val="1186860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84976" cy="6297108"/>
          </a:xfrm>
          <a:prstGeom prst="rect">
            <a:avLst/>
          </a:prstGeom>
        </p:spPr>
        <p:txBody>
          <a:bodyPr wrap="square">
            <a:spAutoFit/>
          </a:bodyPr>
          <a:lstStyle/>
          <a:p>
            <a:pPr algn="just">
              <a:lnSpc>
                <a:spcPct val="90000"/>
              </a:lnSpc>
            </a:pPr>
            <a:r>
              <a:rPr lang="uk-UA" sz="3200" dirty="0">
                <a:latin typeface="Times New Roman" pitchFamily="18" charset="0"/>
                <a:cs typeface="Times New Roman" pitchFamily="18" charset="0"/>
              </a:rPr>
              <a:t>Інфекційна хвороба за тривалістю може бути: </a:t>
            </a:r>
          </a:p>
          <a:p>
            <a:pPr marL="457200" indent="-457200" algn="just">
              <a:lnSpc>
                <a:spcPct val="90000"/>
              </a:lnSpc>
              <a:buFont typeface="Arial" pitchFamily="34" charset="0"/>
              <a:buChar char="•"/>
            </a:pPr>
            <a:r>
              <a:rPr lang="uk-UA" sz="3200" b="1" i="1" dirty="0">
                <a:solidFill>
                  <a:schemeClr val="tx2"/>
                </a:solidFill>
                <a:latin typeface="Times New Roman" pitchFamily="18" charset="0"/>
                <a:cs typeface="Times New Roman" pitchFamily="18" charset="0"/>
              </a:rPr>
              <a:t>гострою</a:t>
            </a:r>
            <a:r>
              <a:rPr lang="uk-UA" sz="3200" dirty="0">
                <a:latin typeface="Times New Roman" pitchFamily="18" charset="0"/>
                <a:cs typeface="Times New Roman" pitchFamily="18" charset="0"/>
              </a:rPr>
              <a:t> (до 3 міс.), </a:t>
            </a:r>
          </a:p>
          <a:p>
            <a:pPr marL="457200" indent="-457200" algn="just">
              <a:lnSpc>
                <a:spcPct val="90000"/>
              </a:lnSpc>
              <a:buFont typeface="Arial" pitchFamily="34" charset="0"/>
              <a:buChar char="•"/>
            </a:pPr>
            <a:r>
              <a:rPr lang="uk-UA" sz="3200" b="1" i="1" dirty="0">
                <a:solidFill>
                  <a:schemeClr val="tx2"/>
                </a:solidFill>
                <a:latin typeface="Times New Roman" pitchFamily="18" charset="0"/>
                <a:cs typeface="Times New Roman" pitchFamily="18" charset="0"/>
              </a:rPr>
              <a:t>затяжною</a:t>
            </a:r>
            <a:r>
              <a:rPr lang="uk-UA" sz="3200" dirty="0">
                <a:latin typeface="Times New Roman" pitchFamily="18" charset="0"/>
                <a:cs typeface="Times New Roman" pitchFamily="18" charset="0"/>
              </a:rPr>
              <a:t> (до 6 міс.), </a:t>
            </a:r>
          </a:p>
          <a:p>
            <a:pPr marL="457200" indent="-457200" algn="just">
              <a:lnSpc>
                <a:spcPct val="90000"/>
              </a:lnSpc>
              <a:buFont typeface="Arial" pitchFamily="34" charset="0"/>
              <a:buChar char="•"/>
            </a:pPr>
            <a:r>
              <a:rPr lang="uk-UA" sz="3200" b="1" i="1" dirty="0">
                <a:solidFill>
                  <a:schemeClr val="tx2"/>
                </a:solidFill>
                <a:latin typeface="Times New Roman" pitchFamily="18" charset="0"/>
                <a:cs typeface="Times New Roman" pitchFamily="18" charset="0"/>
              </a:rPr>
              <a:t>хронічною</a:t>
            </a:r>
            <a:r>
              <a:rPr lang="uk-UA" sz="3200" dirty="0">
                <a:latin typeface="Times New Roman" pitchFamily="18" charset="0"/>
                <a:cs typeface="Times New Roman" pitchFamily="18" charset="0"/>
              </a:rPr>
              <a:t> (понад 6 міс.). </a:t>
            </a:r>
          </a:p>
          <a:p>
            <a:pPr algn="just">
              <a:lnSpc>
                <a:spcPct val="90000"/>
              </a:lnSpc>
            </a:pPr>
            <a:r>
              <a:rPr lang="uk-UA" sz="3200" dirty="0">
                <a:latin typeface="Times New Roman" pitchFamily="18" charset="0"/>
                <a:cs typeface="Times New Roman" pitchFamily="18" charset="0"/>
              </a:rPr>
              <a:t>В</a:t>
            </a:r>
            <a:r>
              <a:rPr lang="uk-UA" sz="3200" dirty="0" smtClean="0">
                <a:latin typeface="Times New Roman" pitchFamily="18" charset="0"/>
                <a:cs typeface="Times New Roman" pitchFamily="18" charset="0"/>
              </a:rPr>
              <a:t>иділяють </a:t>
            </a:r>
            <a:r>
              <a:rPr lang="uk-UA" sz="3200" dirty="0" err="1">
                <a:latin typeface="Times New Roman" pitchFamily="18" charset="0"/>
                <a:cs typeface="Times New Roman" pitchFamily="18" charset="0"/>
              </a:rPr>
              <a:t>надгострий</a:t>
            </a:r>
            <a:r>
              <a:rPr lang="uk-UA" sz="3200" dirty="0">
                <a:latin typeface="Times New Roman" pitchFamily="18" charset="0"/>
                <a:cs typeface="Times New Roman" pitchFamily="18" charset="0"/>
              </a:rPr>
              <a:t> перебіг (блискавичний, </a:t>
            </a:r>
            <a:r>
              <a:rPr lang="uk-UA" sz="3200" dirty="0" err="1">
                <a:latin typeface="Times New Roman" pitchFamily="18" charset="0"/>
                <a:cs typeface="Times New Roman" pitchFamily="18" charset="0"/>
              </a:rPr>
              <a:t>фульмінантний</a:t>
            </a:r>
            <a:r>
              <a:rPr lang="uk-UA" sz="3200" dirty="0">
                <a:latin typeface="Times New Roman" pitchFamily="18" charset="0"/>
                <a:cs typeface="Times New Roman" pitchFamily="18" charset="0"/>
              </a:rPr>
              <a:t>) для якого характерний бурхливий перебіг із стрімким наростанням клінічних проявів і, як правило, несприятливим кінцем. </a:t>
            </a:r>
          </a:p>
          <a:p>
            <a:pPr>
              <a:lnSpc>
                <a:spcPct val="90000"/>
              </a:lnSpc>
            </a:pPr>
            <a:r>
              <a:rPr lang="uk-UA" sz="3200" dirty="0">
                <a:latin typeface="Times New Roman" pitchFamily="18" charset="0"/>
                <a:cs typeface="Times New Roman" pitchFamily="18" charset="0"/>
              </a:rPr>
              <a:t>За тяжкістю перебігу: </a:t>
            </a:r>
          </a:p>
          <a:p>
            <a:pPr marL="457200" indent="-457200">
              <a:lnSpc>
                <a:spcPct val="90000"/>
              </a:lnSpc>
              <a:buFont typeface="Arial" pitchFamily="34" charset="0"/>
              <a:buChar char="•"/>
            </a:pPr>
            <a:r>
              <a:rPr lang="uk-UA" sz="3200" b="1" i="1" dirty="0">
                <a:solidFill>
                  <a:schemeClr val="tx2"/>
                </a:solidFill>
                <a:latin typeface="Times New Roman" pitchFamily="18" charset="0"/>
                <a:cs typeface="Times New Roman" pitchFamily="18" charset="0"/>
              </a:rPr>
              <a:t>легкий, </a:t>
            </a:r>
          </a:p>
          <a:p>
            <a:pPr marL="457200" indent="-457200">
              <a:lnSpc>
                <a:spcPct val="90000"/>
              </a:lnSpc>
              <a:buFont typeface="Arial" pitchFamily="34" charset="0"/>
              <a:buChar char="•"/>
            </a:pPr>
            <a:r>
              <a:rPr lang="uk-UA" sz="3200" b="1" i="1" dirty="0" err="1">
                <a:solidFill>
                  <a:schemeClr val="tx2"/>
                </a:solidFill>
                <a:latin typeface="Times New Roman" pitchFamily="18" charset="0"/>
                <a:cs typeface="Times New Roman" pitchFamily="18" charset="0"/>
              </a:rPr>
              <a:t>середньотяжкий</a:t>
            </a:r>
            <a:r>
              <a:rPr lang="uk-UA" sz="3200" b="1" i="1" dirty="0">
                <a:solidFill>
                  <a:schemeClr val="tx2"/>
                </a:solidFill>
                <a:latin typeface="Times New Roman" pitchFamily="18" charset="0"/>
                <a:cs typeface="Times New Roman" pitchFamily="18" charset="0"/>
              </a:rPr>
              <a:t>, </a:t>
            </a:r>
          </a:p>
          <a:p>
            <a:pPr marL="457200" indent="-457200">
              <a:lnSpc>
                <a:spcPct val="90000"/>
              </a:lnSpc>
              <a:buFont typeface="Arial" pitchFamily="34" charset="0"/>
              <a:buChar char="•"/>
            </a:pPr>
            <a:r>
              <a:rPr lang="uk-UA" sz="3200" b="1" i="1" dirty="0">
                <a:solidFill>
                  <a:schemeClr val="tx2"/>
                </a:solidFill>
                <a:latin typeface="Times New Roman" pitchFamily="18" charset="0"/>
                <a:cs typeface="Times New Roman" pitchFamily="18" charset="0"/>
              </a:rPr>
              <a:t>тяжкий, </a:t>
            </a:r>
          </a:p>
          <a:p>
            <a:pPr marL="457200" indent="-457200">
              <a:lnSpc>
                <a:spcPct val="90000"/>
              </a:lnSpc>
              <a:buFont typeface="Arial" pitchFamily="34" charset="0"/>
              <a:buChar char="•"/>
            </a:pPr>
            <a:r>
              <a:rPr lang="uk-UA" sz="3200" b="1" i="1" dirty="0">
                <a:solidFill>
                  <a:schemeClr val="tx2"/>
                </a:solidFill>
                <a:latin typeface="Times New Roman" pitchFamily="18" charset="0"/>
                <a:cs typeface="Times New Roman" pitchFamily="18" charset="0"/>
              </a:rPr>
              <a:t>дуже тяжкий</a:t>
            </a:r>
            <a:r>
              <a:rPr lang="uk-UA" sz="3200" i="1" dirty="0">
                <a:latin typeface="Times New Roman" pitchFamily="18" charset="0"/>
                <a:cs typeface="Times New Roman" pitchFamily="18" charset="0"/>
              </a:rPr>
              <a:t>.</a:t>
            </a:r>
            <a:endParaRPr lang="ru-RU" sz="3200" i="1" dirty="0">
              <a:latin typeface="Times New Roman" pitchFamily="18" charset="0"/>
              <a:cs typeface="Times New Roman" pitchFamily="18" charset="0"/>
            </a:endParaRPr>
          </a:p>
        </p:txBody>
      </p:sp>
      <p:pic>
        <p:nvPicPr>
          <p:cNvPr id="3" name="Рисунок 3" descr="грипп.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221088"/>
            <a:ext cx="3923928" cy="24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9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8280920" cy="5632311"/>
          </a:xfrm>
          <a:prstGeom prst="rect">
            <a:avLst/>
          </a:prstGeom>
        </p:spPr>
        <p:txBody>
          <a:bodyPr wrap="square">
            <a:spAutoFit/>
          </a:bodyPr>
          <a:lstStyle/>
          <a:p>
            <a:r>
              <a:rPr lang="uk-UA" sz="2000" b="1" i="1" u="sng" dirty="0">
                <a:solidFill>
                  <a:schemeClr val="tx2">
                    <a:lumMod val="75000"/>
                  </a:schemeClr>
                </a:solidFill>
                <a:latin typeface="Times New Roman" pitchFamily="18" charset="0"/>
                <a:cs typeface="Times New Roman" pitchFamily="18" charset="0"/>
              </a:rPr>
              <a:t>Епідемія</a:t>
            </a:r>
            <a:r>
              <a:rPr lang="uk-UA" sz="2000" dirty="0">
                <a:solidFill>
                  <a:schemeClr val="tx2">
                    <a:lumMod val="75000"/>
                  </a:schemeClr>
                </a:solidFill>
                <a:latin typeface="Times New Roman" pitchFamily="18" charset="0"/>
                <a:cs typeface="Times New Roman" pitchFamily="18" charset="0"/>
              </a:rPr>
              <a:t> – це масове розповсюдження інфекційних захворювань людини в будь-якій місцевості чи країні, що значно перевищує звичайний рівень захворюваності.</a:t>
            </a:r>
          </a:p>
          <a:p>
            <a:r>
              <a:rPr lang="uk-UA" sz="2000" b="1" i="1" u="sng" dirty="0">
                <a:solidFill>
                  <a:schemeClr val="tx2">
                    <a:lumMod val="75000"/>
                  </a:schemeClr>
                </a:solidFill>
                <a:latin typeface="Times New Roman" pitchFamily="18" charset="0"/>
                <a:cs typeface="Times New Roman" pitchFamily="18" charset="0"/>
              </a:rPr>
              <a:t>Пандемія</a:t>
            </a:r>
            <a:r>
              <a:rPr lang="uk-UA" sz="2000" dirty="0">
                <a:solidFill>
                  <a:schemeClr val="tx2">
                    <a:lumMod val="75000"/>
                  </a:schemeClr>
                </a:solidFill>
                <a:latin typeface="Times New Roman" pitchFamily="18" charset="0"/>
                <a:cs typeface="Times New Roman" pitchFamily="18" charset="0"/>
              </a:rPr>
              <a:t> – епідемія, що охоплює більшу частину населення країни, групи країн, континенту.</a:t>
            </a:r>
          </a:p>
          <a:p>
            <a:r>
              <a:rPr lang="uk-UA" sz="2000" b="1" i="1" u="sng" dirty="0">
                <a:solidFill>
                  <a:schemeClr val="tx2">
                    <a:lumMod val="75000"/>
                  </a:schemeClr>
                </a:solidFill>
                <a:latin typeface="Times New Roman" pitchFamily="18" charset="0"/>
                <a:cs typeface="Times New Roman" pitchFamily="18" charset="0"/>
              </a:rPr>
              <a:t>Епідемічний процес </a:t>
            </a:r>
            <a:r>
              <a:rPr lang="uk-UA" sz="2000" dirty="0">
                <a:solidFill>
                  <a:schemeClr val="tx2">
                    <a:lumMod val="75000"/>
                  </a:schemeClr>
                </a:solidFill>
                <a:latin typeface="Times New Roman" pitchFamily="18" charset="0"/>
                <a:cs typeface="Times New Roman" pitchFamily="18" charset="0"/>
              </a:rPr>
              <a:t>– безперервний ланцюг послідовно виникаючих та взаємозв’язаних інфекційних станів (хворі, носії), що проявляється у вигляді епідемічних вогнищ з хворими та носіями.</a:t>
            </a:r>
          </a:p>
          <a:p>
            <a:r>
              <a:rPr lang="uk-UA" sz="2000" b="1" i="1" u="sng" dirty="0">
                <a:solidFill>
                  <a:schemeClr val="tx2">
                    <a:lumMod val="75000"/>
                  </a:schemeClr>
                </a:solidFill>
                <a:latin typeface="Times New Roman" pitchFamily="18" charset="0"/>
                <a:cs typeface="Times New Roman" pitchFamily="18" charset="0"/>
              </a:rPr>
              <a:t>Епідемічне вогнище </a:t>
            </a:r>
            <a:r>
              <a:rPr lang="uk-UA" sz="2000" dirty="0">
                <a:solidFill>
                  <a:schemeClr val="tx2">
                    <a:lumMod val="75000"/>
                  </a:schemeClr>
                </a:solidFill>
                <a:latin typeface="Times New Roman" pitchFamily="18" charset="0"/>
                <a:cs typeface="Times New Roman" pitchFamily="18" charset="0"/>
              </a:rPr>
              <a:t>– це місце перебування джерела інфекції з оточуючою його територією в тих межах, в яких воно може передавати хворобу. </a:t>
            </a:r>
            <a:endParaRPr lang="uk-UA" sz="2000" dirty="0" smtClean="0">
              <a:solidFill>
                <a:schemeClr val="tx2">
                  <a:lumMod val="75000"/>
                </a:schemeClr>
              </a:solidFill>
              <a:latin typeface="Times New Roman" pitchFamily="18" charset="0"/>
              <a:cs typeface="Times New Roman" pitchFamily="18" charset="0"/>
            </a:endParaRPr>
          </a:p>
          <a:p>
            <a:endParaRPr lang="uk-UA" sz="2000" dirty="0">
              <a:solidFill>
                <a:schemeClr val="tx2">
                  <a:lumMod val="75000"/>
                </a:schemeClr>
              </a:solidFill>
              <a:latin typeface="Times New Roman" pitchFamily="18" charset="0"/>
              <a:cs typeface="Times New Roman" pitchFamily="18" charset="0"/>
            </a:endParaRPr>
          </a:p>
          <a:p>
            <a:r>
              <a:rPr lang="uk-UA" sz="2000" dirty="0">
                <a:solidFill>
                  <a:schemeClr val="tx2">
                    <a:lumMod val="75000"/>
                  </a:schemeClr>
                </a:solidFill>
                <a:latin typeface="Times New Roman" pitchFamily="18" charset="0"/>
                <a:cs typeface="Times New Roman" pitchFamily="18" charset="0"/>
              </a:rPr>
              <a:t>Протікання епідемічного процесу залежить від наявності наступних факторів:</a:t>
            </a:r>
          </a:p>
          <a:p>
            <a:pPr marL="457200" indent="-457200">
              <a:buFont typeface="+mj-lt"/>
              <a:buAutoNum type="arabicPeriod"/>
            </a:pPr>
            <a:r>
              <a:rPr lang="uk-UA" sz="2000" dirty="0">
                <a:solidFill>
                  <a:srgbClr val="FF0000"/>
                </a:solidFill>
                <a:latin typeface="Times New Roman" pitchFamily="18" charset="0"/>
                <a:cs typeface="Times New Roman" pitchFamily="18" charset="0"/>
              </a:rPr>
              <a:t>Джерело інфекції.</a:t>
            </a:r>
          </a:p>
          <a:p>
            <a:pPr marL="457200" indent="-457200">
              <a:buFont typeface="+mj-lt"/>
              <a:buAutoNum type="arabicPeriod"/>
            </a:pPr>
            <a:r>
              <a:rPr lang="uk-UA" sz="2000" dirty="0">
                <a:solidFill>
                  <a:srgbClr val="FF0000"/>
                </a:solidFill>
                <a:latin typeface="Times New Roman" pitchFamily="18" charset="0"/>
                <a:cs typeface="Times New Roman" pitchFamily="18" charset="0"/>
              </a:rPr>
              <a:t>Механізму передачі.</a:t>
            </a:r>
          </a:p>
          <a:p>
            <a:pPr marL="457200" indent="-457200">
              <a:buFont typeface="+mj-lt"/>
              <a:buAutoNum type="arabicPeriod"/>
            </a:pPr>
            <a:r>
              <a:rPr lang="uk-UA" sz="2000" dirty="0">
                <a:solidFill>
                  <a:srgbClr val="FF0000"/>
                </a:solidFill>
                <a:latin typeface="Times New Roman" pitchFamily="18" charset="0"/>
                <a:cs typeface="Times New Roman" pitchFamily="18" charset="0"/>
              </a:rPr>
              <a:t>Сприятливості населення.</a:t>
            </a:r>
          </a:p>
          <a:p>
            <a:r>
              <a:rPr lang="uk-UA" sz="2000" dirty="0">
                <a:solidFill>
                  <a:schemeClr val="tx2">
                    <a:lumMod val="75000"/>
                  </a:schemeClr>
                </a:solidFill>
                <a:latin typeface="Times New Roman" pitchFamily="18" charset="0"/>
                <a:cs typeface="Times New Roman" pitchFamily="18" charset="0"/>
              </a:rPr>
              <a:t>При відсутності будь-якої ланки неможливий розвиток епідемії.</a:t>
            </a:r>
          </a:p>
        </p:txBody>
      </p:sp>
    </p:spTree>
    <p:extLst>
      <p:ext uri="{BB962C8B-B14F-4D97-AF65-F5344CB8AC3E}">
        <p14:creationId xmlns:p14="http://schemas.microsoft.com/office/powerpoint/2010/main" val="3230543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1879371402"/>
              </p:ext>
            </p:extLst>
          </p:nvPr>
        </p:nvGraphicFramePr>
        <p:xfrm>
          <a:off x="34369" y="0"/>
          <a:ext cx="8963361" cy="665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Рисунок 6" descr="холера 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527" y="216312"/>
            <a:ext cx="3600401" cy="240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4404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2000"/>
                                        <p:tgtEl>
                                          <p:spTgt spid="2052"/>
                                        </p:tgtEl>
                                      </p:cBhvr>
                                    </p:animEffect>
                                    <p:anim calcmode="lin" valueType="num">
                                      <p:cBhvr>
                                        <p:cTn id="15" dur="2000" fill="hold"/>
                                        <p:tgtEl>
                                          <p:spTgt spid="2052"/>
                                        </p:tgtEl>
                                        <p:attrNameLst>
                                          <p:attrName>style.rotation</p:attrName>
                                        </p:attrNameLst>
                                      </p:cBhvr>
                                      <p:tavLst>
                                        <p:tav tm="0">
                                          <p:val>
                                            <p:fltVal val="720"/>
                                          </p:val>
                                        </p:tav>
                                        <p:tav tm="100000">
                                          <p:val>
                                            <p:fltVal val="0"/>
                                          </p:val>
                                        </p:tav>
                                      </p:tavLst>
                                    </p:anim>
                                    <p:anim calcmode="lin" valueType="num">
                                      <p:cBhvr>
                                        <p:cTn id="16" dur="2000" fill="hold"/>
                                        <p:tgtEl>
                                          <p:spTgt spid="2052"/>
                                        </p:tgtEl>
                                        <p:attrNameLst>
                                          <p:attrName>ppt_h</p:attrName>
                                        </p:attrNameLst>
                                      </p:cBhvr>
                                      <p:tavLst>
                                        <p:tav tm="0">
                                          <p:val>
                                            <p:fltVal val="0"/>
                                          </p:val>
                                        </p:tav>
                                        <p:tav tm="100000">
                                          <p:val>
                                            <p:strVal val="#ppt_h"/>
                                          </p:val>
                                        </p:tav>
                                      </p:tavLst>
                                    </p:anim>
                                    <p:anim calcmode="lin" valueType="num">
                                      <p:cBhvr>
                                        <p:cTn id="17" dur="2000" fill="hold"/>
                                        <p:tgtEl>
                                          <p:spTgt spid="205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94831174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72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907704" y="188640"/>
            <a:ext cx="5760640" cy="1152128"/>
          </a:xfrm>
          <a:prstGeom prst="roundRect">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latin typeface="Times New Roman" pitchFamily="18" charset="0"/>
              <a:cs typeface="Times New Roman" pitchFamily="18" charset="0"/>
            </a:endParaRPr>
          </a:p>
        </p:txBody>
      </p:sp>
      <p:cxnSp>
        <p:nvCxnSpPr>
          <p:cNvPr id="5" name="Прямая со стрелкой 4"/>
          <p:cNvCxnSpPr/>
          <p:nvPr/>
        </p:nvCxnSpPr>
        <p:spPr>
          <a:xfrm flipH="1">
            <a:off x="1763688" y="1340768"/>
            <a:ext cx="10081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6285491" y="1340768"/>
            <a:ext cx="1022813"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3347864" y="1340768"/>
            <a:ext cx="72008" cy="3348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044893" y="1340768"/>
            <a:ext cx="0"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107504" y="1772816"/>
            <a:ext cx="2880320" cy="2160240"/>
          </a:xfrm>
          <a:prstGeom prst="ellipse">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uk-UA" sz="24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Інкубаційний період</a:t>
            </a:r>
            <a:endParaRPr lang="uk-UA" sz="24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Овал 14"/>
          <p:cNvSpPr/>
          <p:nvPr/>
        </p:nvSpPr>
        <p:spPr>
          <a:xfrm>
            <a:off x="6285491" y="1816774"/>
            <a:ext cx="2845317" cy="2160240"/>
          </a:xfrm>
          <a:prstGeom prst="ellipse">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20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Період </a:t>
            </a:r>
            <a:r>
              <a:rPr lang="uk-UA" sz="20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рековалесценції</a:t>
            </a:r>
            <a:endParaRPr lang="uk-UA" sz="20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Скругленный прямоугольник 15"/>
          <p:cNvSpPr/>
          <p:nvPr/>
        </p:nvSpPr>
        <p:spPr>
          <a:xfrm>
            <a:off x="1043608" y="4689140"/>
            <a:ext cx="3240360" cy="1260140"/>
          </a:xfrm>
          <a:prstGeom prst="roundRect">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20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Продромальний період</a:t>
            </a:r>
            <a:endParaRPr lang="uk-UA" sz="20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Скругленный прямоугольник 16"/>
          <p:cNvSpPr/>
          <p:nvPr/>
        </p:nvSpPr>
        <p:spPr>
          <a:xfrm>
            <a:off x="3923928" y="2384884"/>
            <a:ext cx="2217547" cy="2196244"/>
          </a:xfrm>
          <a:prstGeom prst="roundRect">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20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Період розпалу</a:t>
            </a:r>
            <a:endParaRPr lang="uk-UA" sz="20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Прямоугольник 21"/>
          <p:cNvSpPr/>
          <p:nvPr/>
        </p:nvSpPr>
        <p:spPr>
          <a:xfrm>
            <a:off x="2411760" y="580038"/>
            <a:ext cx="4896544" cy="400110"/>
          </a:xfrm>
          <a:prstGeom prst="rect">
            <a:avLst/>
          </a:prstGeom>
          <a:noFill/>
        </p:spPr>
        <p:txBody>
          <a:bodyPr wrap="square" lIns="91440" tIns="45720" rIns="91440" bIns="45720">
            <a:spAutoFit/>
          </a:bodyPr>
          <a:lstStyle/>
          <a:p>
            <a:pPr algn="ctr"/>
            <a:r>
              <a:rPr lang="uk-UA"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Періоди</a:t>
            </a:r>
            <a:r>
              <a:rPr lang="uk-UA"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uk-UA"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розвитку</a:t>
            </a:r>
            <a:r>
              <a:rPr lang="uk-UA"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uk-UA"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інфекційного</a:t>
            </a:r>
            <a:r>
              <a:rPr lang="uk-UA"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uk-UA"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процесу</a:t>
            </a:r>
            <a:endParaRPr lang="uk-UA"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858" y="3933056"/>
            <a:ext cx="3153950" cy="3024336"/>
          </a:xfrm>
          <a:prstGeom prst="rect">
            <a:avLst/>
          </a:prstGeom>
        </p:spPr>
      </p:pic>
    </p:spTree>
    <p:extLst>
      <p:ext uri="{BB962C8B-B14F-4D97-AF65-F5344CB8AC3E}">
        <p14:creationId xmlns:p14="http://schemas.microsoft.com/office/powerpoint/2010/main" val="42941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54052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uk-UA" sz="2400" b="1" i="1" dirty="0" smtClean="0">
                <a:solidFill>
                  <a:schemeClr val="bg1"/>
                </a:solidFill>
                <a:latin typeface="Times New Roman" pitchFamily="18" charset="0"/>
                <a:cs typeface="Times New Roman" pitchFamily="18" charset="0"/>
              </a:rPr>
              <a:t>Періоди розвитку </a:t>
            </a:r>
            <a:r>
              <a:rPr lang="uk-UA" sz="2400" b="1" i="1" dirty="0">
                <a:solidFill>
                  <a:schemeClr val="bg1"/>
                </a:solidFill>
                <a:latin typeface="Times New Roman" pitchFamily="18" charset="0"/>
                <a:cs typeface="Times New Roman" pitchFamily="18" charset="0"/>
              </a:rPr>
              <a:t>інфекційного процесу:</a:t>
            </a:r>
          </a:p>
          <a:p>
            <a:pPr marL="285750" indent="-285750">
              <a:buFont typeface="Courier New" pitchFamily="49" charset="0"/>
              <a:buChar char="o"/>
            </a:pPr>
            <a:endParaRPr lang="uk-UA" sz="2000" dirty="0" smtClean="0">
              <a:solidFill>
                <a:schemeClr val="bg1"/>
              </a:solidFill>
              <a:latin typeface="Times New Roman" pitchFamily="18" charset="0"/>
              <a:cs typeface="Times New Roman" pitchFamily="18" charset="0"/>
            </a:endParaRPr>
          </a:p>
          <a:p>
            <a:pPr marL="285750" indent="-285750" algn="just">
              <a:buFont typeface="Courier New" pitchFamily="49" charset="0"/>
              <a:buChar char="o"/>
            </a:pPr>
            <a:r>
              <a:rPr lang="uk-UA" sz="2000" dirty="0" smtClean="0">
                <a:solidFill>
                  <a:schemeClr val="bg1"/>
                </a:solidFill>
                <a:latin typeface="Times New Roman" pitchFamily="18" charset="0"/>
                <a:cs typeface="Times New Roman" pitchFamily="18" charset="0"/>
              </a:rPr>
              <a:t>Інкубаційний </a:t>
            </a:r>
            <a:r>
              <a:rPr lang="uk-UA" sz="2000" dirty="0">
                <a:solidFill>
                  <a:schemeClr val="bg1"/>
                </a:solidFill>
                <a:latin typeface="Times New Roman" pitchFamily="18" charset="0"/>
                <a:cs typeface="Times New Roman" pitchFamily="18" charset="0"/>
              </a:rPr>
              <a:t>період (особливістю такого періоду є те, що ознаки захворювання проявляються не відразу після зараження, а через певний прихований, інкубаційний період. Такий період може тривати від кількох годин до кількох днів (дифтерія) і навіть тижнів (черевний тиф). Протягом інкубаційного періоду відбувається розмноження й нагромадження мікробів та їхніх </a:t>
            </a:r>
            <a:r>
              <a:rPr lang="uk-UA" sz="2000" dirty="0" err="1">
                <a:solidFill>
                  <a:schemeClr val="bg1"/>
                </a:solidFill>
                <a:latin typeface="Times New Roman" pitchFamily="18" charset="0"/>
                <a:cs typeface="Times New Roman" pitchFamily="18" charset="0"/>
              </a:rPr>
              <a:t>отрут</a:t>
            </a:r>
            <a:r>
              <a:rPr lang="uk-UA" sz="2000" dirty="0">
                <a:solidFill>
                  <a:schemeClr val="bg1"/>
                </a:solidFill>
                <a:latin typeface="Times New Roman" pitchFamily="18" charset="0"/>
                <a:cs typeface="Times New Roman" pitchFamily="18" charset="0"/>
              </a:rPr>
              <a:t>, підвищення реактивності організму до збудника),</a:t>
            </a:r>
          </a:p>
          <a:p>
            <a:pPr marL="285750" indent="-285750" algn="just">
              <a:buFont typeface="Courier New" pitchFamily="49" charset="0"/>
              <a:buChar char="o"/>
            </a:pPr>
            <a:endParaRPr lang="uk-UA" sz="2000" dirty="0" smtClean="0">
              <a:solidFill>
                <a:schemeClr val="bg1"/>
              </a:solidFill>
              <a:latin typeface="Times New Roman" pitchFamily="18" charset="0"/>
              <a:cs typeface="Times New Roman" pitchFamily="18" charset="0"/>
            </a:endParaRPr>
          </a:p>
          <a:p>
            <a:pPr marL="285750" indent="-285750" algn="just">
              <a:buFont typeface="Courier New" pitchFamily="49" charset="0"/>
              <a:buChar char="o"/>
            </a:pPr>
            <a:r>
              <a:rPr lang="uk-UA" sz="2000" dirty="0" smtClean="0">
                <a:solidFill>
                  <a:schemeClr val="bg1"/>
                </a:solidFill>
                <a:latin typeface="Times New Roman" pitchFamily="18" charset="0"/>
                <a:cs typeface="Times New Roman" pitchFamily="18" charset="0"/>
              </a:rPr>
              <a:t>Період </a:t>
            </a:r>
            <a:r>
              <a:rPr lang="uk-UA" sz="2000" dirty="0">
                <a:solidFill>
                  <a:schemeClr val="bg1"/>
                </a:solidFill>
                <a:latin typeface="Times New Roman" pitchFamily="18" charset="0"/>
                <a:cs typeface="Times New Roman" pitchFamily="18" charset="0"/>
              </a:rPr>
              <a:t>провісників хвороби, або як ще його називають – продромальний період (характеризується наявністю деяких загальних ознак захворювання: невеликим підвищенням температури, загальним нездужанням тощо),</a:t>
            </a:r>
          </a:p>
          <a:p>
            <a:pPr marL="285750" indent="-285750" algn="just">
              <a:buFont typeface="Courier New" pitchFamily="49" charset="0"/>
              <a:buChar char="o"/>
            </a:pPr>
            <a:endParaRPr lang="uk-UA" sz="2000" dirty="0" smtClean="0">
              <a:solidFill>
                <a:schemeClr val="bg1"/>
              </a:solidFill>
              <a:latin typeface="Times New Roman" pitchFamily="18" charset="0"/>
              <a:cs typeface="Times New Roman" pitchFamily="18" charset="0"/>
            </a:endParaRPr>
          </a:p>
          <a:p>
            <a:pPr marL="285750" indent="-285750" algn="just">
              <a:buFont typeface="Courier New" pitchFamily="49" charset="0"/>
              <a:buChar char="o"/>
            </a:pPr>
            <a:r>
              <a:rPr lang="uk-UA" sz="2000" dirty="0" smtClean="0">
                <a:solidFill>
                  <a:schemeClr val="bg1"/>
                </a:solidFill>
                <a:latin typeface="Times New Roman" pitchFamily="18" charset="0"/>
                <a:cs typeface="Times New Roman" pitchFamily="18" charset="0"/>
              </a:rPr>
              <a:t>Період </a:t>
            </a:r>
            <a:r>
              <a:rPr lang="uk-UA" sz="2000" dirty="0">
                <a:solidFill>
                  <a:schemeClr val="bg1"/>
                </a:solidFill>
                <a:latin typeface="Times New Roman" pitchFamily="18" charset="0"/>
                <a:cs typeface="Times New Roman" pitchFamily="18" charset="0"/>
              </a:rPr>
              <a:t>розпалу хвороби (у такий період, інфекційний процес досягає високої інтенсивності, тримається на цьому рівні певний час, що є неоднаковим при різних захворюваннях),</a:t>
            </a:r>
          </a:p>
          <a:p>
            <a:pPr marL="285750" indent="-285750" algn="just">
              <a:buFont typeface="Courier New" pitchFamily="49" charset="0"/>
              <a:buChar char="o"/>
            </a:pPr>
            <a:endParaRPr lang="uk-UA" sz="2000" dirty="0" smtClean="0">
              <a:solidFill>
                <a:schemeClr val="bg1"/>
              </a:solidFill>
              <a:latin typeface="Times New Roman" pitchFamily="18" charset="0"/>
              <a:cs typeface="Times New Roman" pitchFamily="18" charset="0"/>
            </a:endParaRPr>
          </a:p>
          <a:p>
            <a:pPr marL="285750" indent="-285750" algn="just">
              <a:buFont typeface="Courier New" pitchFamily="49" charset="0"/>
              <a:buChar char="o"/>
            </a:pPr>
            <a:r>
              <a:rPr lang="uk-UA" sz="2000" dirty="0" smtClean="0">
                <a:solidFill>
                  <a:schemeClr val="bg1"/>
                </a:solidFill>
                <a:latin typeface="Times New Roman" pitchFamily="18" charset="0"/>
                <a:cs typeface="Times New Roman" pitchFamily="18" charset="0"/>
              </a:rPr>
              <a:t>Період </a:t>
            </a:r>
            <a:r>
              <a:rPr lang="uk-UA" sz="2000" dirty="0">
                <a:solidFill>
                  <a:schemeClr val="bg1"/>
                </a:solidFill>
                <a:latin typeface="Times New Roman" pitchFamily="18" charset="0"/>
                <a:cs typeface="Times New Roman" pitchFamily="18" charset="0"/>
              </a:rPr>
              <a:t>реконвалесценції, тобто одужання (при сприятливих умовах перебігу, така хвороба переходить у стадію одужання, першою ознакою чого є спадання температури, поліпшення загального самопочуття і т.п. При багатьох інфекційних захворюваннях клінічне одужування не збігається за часом зі звільненням інфікованого організму від збудника хвороби</a:t>
            </a:r>
            <a:r>
              <a:rPr lang="uk-UA" sz="2000" dirty="0" smtClean="0">
                <a:solidFill>
                  <a:schemeClr val="bg1"/>
                </a:solidFill>
                <a:latin typeface="Times New Roman" pitchFamily="18" charset="0"/>
                <a:cs typeface="Times New Roman" pitchFamily="18" charset="0"/>
              </a:rPr>
              <a:t>).</a:t>
            </a:r>
          </a:p>
          <a:p>
            <a:pPr marL="285750" indent="-285750" algn="just">
              <a:buFont typeface="Courier New" pitchFamily="49" charset="0"/>
              <a:buChar char="o"/>
            </a:pPr>
            <a:endParaRPr lang="uk-UA" sz="2000" dirty="0">
              <a:solidFill>
                <a:schemeClr val="bg1"/>
              </a:solidFill>
            </a:endParaRPr>
          </a:p>
          <a:p>
            <a:pPr algn="just"/>
            <a:endParaRPr lang="uk-UA" sz="2000" dirty="0">
              <a:solidFill>
                <a:schemeClr val="bg1"/>
              </a:solidFill>
            </a:endParaRPr>
          </a:p>
        </p:txBody>
      </p:sp>
    </p:spTree>
    <p:extLst>
      <p:ext uri="{BB962C8B-B14F-4D97-AF65-F5344CB8AC3E}">
        <p14:creationId xmlns:p14="http://schemas.microsoft.com/office/powerpoint/2010/main" val="3015194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537345411"/>
              </p:ext>
            </p:extLst>
          </p:nvPr>
        </p:nvGraphicFramePr>
        <p:xfrm>
          <a:off x="34369" y="0"/>
          <a:ext cx="8963361" cy="665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04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5256584" cy="5262979"/>
          </a:xfrm>
          <a:prstGeom prst="rect">
            <a:avLst/>
          </a:prstGeom>
        </p:spPr>
        <p:txBody>
          <a:bodyPr wrap="square">
            <a:spAutoFit/>
          </a:bodyPr>
          <a:lstStyle/>
          <a:p>
            <a:pPr algn="just"/>
            <a:r>
              <a:rPr lang="ru-RU" sz="2400" dirty="0" err="1">
                <a:latin typeface="Times New Roman" panose="02020603050405020304" pitchFamily="18" charset="0"/>
                <a:cs typeface="Times New Roman" panose="02020603050405020304" pitchFamily="18" charset="0"/>
              </a:rPr>
              <a:t>Залежно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властивостей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найважливіших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факторів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інфекційного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розрізняють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звичайні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інфекції</a:t>
            </a:r>
            <a:r>
              <a:rPr lang="ru-RU" sz="2400" dirty="0">
                <a:latin typeface="Times New Roman" panose="02020603050405020304" pitchFamily="18" charset="0"/>
                <a:cs typeface="Times New Roman" panose="02020603050405020304" pitchFamily="18" charset="0"/>
              </a:rPr>
              <a:t>.</a:t>
            </a:r>
          </a:p>
          <a:p>
            <a:pPr algn="just"/>
            <a:endParaRPr lang="ru-RU" sz="2400" i="1" dirty="0" smtClean="0">
              <a:latin typeface="Times New Roman" panose="02020603050405020304" pitchFamily="18" charset="0"/>
              <a:cs typeface="Times New Roman" panose="02020603050405020304" pitchFamily="18" charset="0"/>
            </a:endParaRPr>
          </a:p>
          <a:p>
            <a:pPr algn="just"/>
            <a:endParaRPr lang="ru-RU" sz="2400" i="1" dirty="0">
              <a:latin typeface="Times New Roman" panose="02020603050405020304" pitchFamily="18" charset="0"/>
              <a:cs typeface="Times New Roman" panose="02020603050405020304" pitchFamily="18" charset="0"/>
            </a:endParaRPr>
          </a:p>
          <a:p>
            <a:pPr algn="just"/>
            <a:r>
              <a:rPr lang="ru-RU" sz="2400" i="1" dirty="0" err="1" smtClean="0">
                <a:latin typeface="Times New Roman" panose="02020603050405020304" pitchFamily="18" charset="0"/>
                <a:cs typeface="Times New Roman" panose="02020603050405020304" pitchFamily="18" charset="0"/>
              </a:rPr>
              <a:t>Абортивна</a:t>
            </a:r>
            <a:r>
              <a:rPr lang="ru-RU" sz="2400" i="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Збудник</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здатний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розмножуватися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організмі</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якого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потрапив</a:t>
            </a:r>
            <a:r>
              <a:rPr lang="ru-RU" sz="2400" dirty="0">
                <a:latin typeface="Times New Roman" panose="02020603050405020304" pitchFamily="18" charset="0"/>
                <a:cs typeface="Times New Roman" panose="02020603050405020304" pitchFamily="18" charset="0"/>
              </a:rPr>
              <a:t>, через </a:t>
            </a:r>
            <a:r>
              <a:rPr lang="ru-RU" sz="2400" dirty="0" err="1">
                <a:latin typeface="Times New Roman" panose="02020603050405020304" pitchFamily="18" charset="0"/>
                <a:cs typeface="Times New Roman" panose="02020603050405020304" pitchFamily="18" charset="0"/>
              </a:rPr>
              <a:t>природну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резистентність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набу­ти </a:t>
            </a:r>
            <a:r>
              <a:rPr lang="ru-RU" sz="2400" dirty="0" err="1">
                <a:latin typeface="Times New Roman" panose="02020603050405020304" pitchFamily="18" charset="0"/>
                <a:cs typeface="Times New Roman" panose="02020603050405020304" pitchFamily="18" charset="0"/>
              </a:rPr>
              <a:t>іі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специфічний</a:t>
            </a:r>
            <a:r>
              <a:rPr lang="ru-RU" sz="2400" b="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імунітет</a:t>
            </a:r>
            <a:r>
              <a:rPr lang="ru-RU" sz="2400" dirty="0">
                <a:latin typeface="Times New Roman" panose="02020603050405020304" pitchFamily="18" charset="0"/>
                <a:cs typeface="Times New Roman" panose="02020603050405020304" pitchFamily="18" charset="0"/>
              </a:rPr>
              <a:t>. Тому </a:t>
            </a:r>
            <a:r>
              <a:rPr lang="ru-RU" sz="2400" dirty="0" err="1">
                <a:latin typeface="Times New Roman" panose="02020603050405020304" pitchFamily="18" charset="0"/>
                <a:cs typeface="Times New Roman" panose="02020603050405020304" pitchFamily="18" charset="0"/>
              </a:rPr>
              <a:t>інфекційний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перерива­ється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збудник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знищується</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видаляється</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організму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хазяїна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144" y="3789040"/>
            <a:ext cx="2857500" cy="1905000"/>
          </a:xfrm>
          <a:prstGeom prst="rect">
            <a:avLst/>
          </a:prstGeom>
        </p:spPr>
      </p:pic>
    </p:spTree>
    <p:extLst>
      <p:ext uri="{BB962C8B-B14F-4D97-AF65-F5344CB8AC3E}">
        <p14:creationId xmlns:p14="http://schemas.microsoft.com/office/powerpoint/2010/main" val="2401607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9075" y="188913"/>
            <a:ext cx="8229600" cy="863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Класифікація інфекційних хвороб на основі екологічної і філогенетичної близькості збудників</a:t>
            </a:r>
            <a:endParaRPr lang="ru-RU" sz="28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83"/>
          <p:cNvGrpSpPr>
            <a:grpSpLocks/>
          </p:cNvGrpSpPr>
          <p:nvPr/>
        </p:nvGrpSpPr>
        <p:grpSpPr bwMode="auto">
          <a:xfrm>
            <a:off x="539750" y="1268413"/>
            <a:ext cx="8281988" cy="4824412"/>
            <a:chOff x="158" y="799"/>
            <a:chExt cx="5217" cy="3039"/>
          </a:xfrm>
        </p:grpSpPr>
        <p:sp>
          <p:nvSpPr>
            <p:cNvPr id="4" name="Rectangle 14"/>
            <p:cNvSpPr>
              <a:spLocks noChangeArrowheads="1"/>
            </p:cNvSpPr>
            <p:nvPr/>
          </p:nvSpPr>
          <p:spPr bwMode="auto">
            <a:xfrm>
              <a:off x="567" y="799"/>
              <a:ext cx="1044" cy="318"/>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Антропонози</a:t>
              </a:r>
              <a:r>
                <a:rPr lang="uk-UA" dirty="0"/>
                <a:t> </a:t>
              </a:r>
              <a:endParaRPr lang="ru-RU" dirty="0"/>
            </a:p>
          </p:txBody>
        </p:sp>
        <p:sp>
          <p:nvSpPr>
            <p:cNvPr id="5" name="Rectangle 15"/>
            <p:cNvSpPr>
              <a:spLocks noChangeArrowheads="1"/>
            </p:cNvSpPr>
            <p:nvPr/>
          </p:nvSpPr>
          <p:spPr bwMode="auto">
            <a:xfrm>
              <a:off x="2653" y="799"/>
              <a:ext cx="907" cy="318"/>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Зоонози</a:t>
              </a:r>
              <a:r>
                <a:rPr lang="uk-UA" dirty="0"/>
                <a:t> </a:t>
              </a:r>
              <a:endParaRPr lang="ru-RU" dirty="0"/>
            </a:p>
          </p:txBody>
        </p:sp>
        <p:sp>
          <p:nvSpPr>
            <p:cNvPr id="6" name="Rectangle 16"/>
            <p:cNvSpPr>
              <a:spLocks noChangeArrowheads="1"/>
            </p:cNvSpPr>
            <p:nvPr/>
          </p:nvSpPr>
          <p:spPr bwMode="auto">
            <a:xfrm>
              <a:off x="4468" y="799"/>
              <a:ext cx="907" cy="318"/>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Сапронози</a:t>
              </a:r>
              <a:r>
                <a:rPr lang="uk-UA"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7" name="Rectangle 17"/>
            <p:cNvSpPr>
              <a:spLocks noChangeArrowheads="1"/>
            </p:cNvSpPr>
            <p:nvPr/>
          </p:nvSpPr>
          <p:spPr bwMode="auto">
            <a:xfrm rot="-5400000">
              <a:off x="271" y="1820"/>
              <a:ext cx="1316" cy="272"/>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Фекально-оральні</a:t>
              </a:r>
              <a:endParaRPr lang="ru-RU" dirty="0">
                <a:latin typeface="Times New Roman" pitchFamily="18" charset="0"/>
                <a:cs typeface="Times New Roman" pitchFamily="18" charset="0"/>
              </a:endParaRPr>
            </a:p>
          </p:txBody>
        </p:sp>
        <p:sp>
          <p:nvSpPr>
            <p:cNvPr id="8" name="Rectangle 19"/>
            <p:cNvSpPr>
              <a:spLocks noChangeArrowheads="1"/>
            </p:cNvSpPr>
            <p:nvPr/>
          </p:nvSpPr>
          <p:spPr bwMode="auto">
            <a:xfrm rot="-5400000">
              <a:off x="-91" y="1593"/>
              <a:ext cx="907" cy="317"/>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Аерозольні</a:t>
              </a:r>
              <a:endParaRPr lang="ru-RU" dirty="0">
                <a:latin typeface="Times New Roman" pitchFamily="18" charset="0"/>
                <a:cs typeface="Times New Roman" pitchFamily="18" charset="0"/>
              </a:endParaRPr>
            </a:p>
          </p:txBody>
        </p:sp>
        <p:sp>
          <p:nvSpPr>
            <p:cNvPr id="9" name="Rectangle 20"/>
            <p:cNvSpPr>
              <a:spLocks noChangeArrowheads="1"/>
            </p:cNvSpPr>
            <p:nvPr/>
          </p:nvSpPr>
          <p:spPr bwMode="auto">
            <a:xfrm rot="-5400000">
              <a:off x="930" y="1706"/>
              <a:ext cx="1180" cy="363"/>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Трансмісивні</a:t>
              </a:r>
              <a:endParaRPr lang="ru-RU" dirty="0">
                <a:latin typeface="Times New Roman" pitchFamily="18" charset="0"/>
                <a:cs typeface="Times New Roman" pitchFamily="18" charset="0"/>
              </a:endParaRPr>
            </a:p>
          </p:txBody>
        </p:sp>
        <p:sp>
          <p:nvSpPr>
            <p:cNvPr id="10" name="Rectangle 21"/>
            <p:cNvSpPr>
              <a:spLocks noChangeArrowheads="1"/>
            </p:cNvSpPr>
            <p:nvPr/>
          </p:nvSpPr>
          <p:spPr bwMode="auto">
            <a:xfrm rot="-5400000">
              <a:off x="1475" y="1660"/>
              <a:ext cx="952" cy="227"/>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Контактні</a:t>
              </a:r>
              <a:endParaRPr lang="ru-RU" dirty="0">
                <a:latin typeface="Times New Roman" pitchFamily="18" charset="0"/>
                <a:cs typeface="Times New Roman" pitchFamily="18" charset="0"/>
              </a:endParaRPr>
            </a:p>
          </p:txBody>
        </p:sp>
        <p:sp>
          <p:nvSpPr>
            <p:cNvPr id="11" name="Rectangle 22"/>
            <p:cNvSpPr>
              <a:spLocks noChangeArrowheads="1"/>
            </p:cNvSpPr>
            <p:nvPr/>
          </p:nvSpPr>
          <p:spPr bwMode="auto">
            <a:xfrm rot="-5400000">
              <a:off x="1791" y="1752"/>
              <a:ext cx="1270" cy="362"/>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З вертикально</a:t>
              </a:r>
              <a:r>
                <a:rPr lang="uk-UA" dirty="0"/>
                <a:t>ю</a:t>
              </a:r>
            </a:p>
            <a:p>
              <a:pPr algn="ctr"/>
              <a:r>
                <a:rPr lang="uk-UA" dirty="0"/>
                <a:t> </a:t>
              </a:r>
              <a:r>
                <a:rPr lang="uk-UA" dirty="0">
                  <a:latin typeface="Times New Roman" pitchFamily="18" charset="0"/>
                  <a:cs typeface="Times New Roman" pitchFamily="18" charset="0"/>
                </a:rPr>
                <a:t>передачею</a:t>
              </a:r>
              <a:endParaRPr lang="ru-RU" dirty="0">
                <a:latin typeface="Times New Roman" pitchFamily="18" charset="0"/>
                <a:cs typeface="Times New Roman" pitchFamily="18" charset="0"/>
              </a:endParaRPr>
            </a:p>
          </p:txBody>
        </p:sp>
        <p:sp>
          <p:nvSpPr>
            <p:cNvPr id="12" name="Rectangle 27"/>
            <p:cNvSpPr>
              <a:spLocks noChangeArrowheads="1"/>
            </p:cNvSpPr>
            <p:nvPr/>
          </p:nvSpPr>
          <p:spPr bwMode="auto">
            <a:xfrm rot="-5400000">
              <a:off x="2449" y="1593"/>
              <a:ext cx="1043" cy="453"/>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Облігатно-</a:t>
              </a:r>
              <a:endParaRPr lang="uk-UA" dirty="0">
                <a:latin typeface="Times New Roman" pitchFamily="18" charset="0"/>
                <a:cs typeface="Times New Roman" pitchFamily="18" charset="0"/>
              </a:endParaRPr>
            </a:p>
            <a:p>
              <a:pPr algn="ctr"/>
              <a:r>
                <a:rPr lang="uk-UA" dirty="0">
                  <a:latin typeface="Times New Roman" pitchFamily="18" charset="0"/>
                  <a:cs typeface="Times New Roman" pitchFamily="18" charset="0"/>
                </a:rPr>
                <a:t>трансмісивн</a:t>
              </a:r>
              <a:r>
                <a:rPr lang="uk-UA" dirty="0"/>
                <a:t>і</a:t>
              </a:r>
              <a:endParaRPr lang="ru-RU" dirty="0"/>
            </a:p>
          </p:txBody>
        </p:sp>
        <p:sp>
          <p:nvSpPr>
            <p:cNvPr id="13" name="Rectangle 28"/>
            <p:cNvSpPr>
              <a:spLocks noChangeArrowheads="1"/>
            </p:cNvSpPr>
            <p:nvPr/>
          </p:nvSpPr>
          <p:spPr bwMode="auto">
            <a:xfrm rot="-5400000">
              <a:off x="2881" y="1751"/>
              <a:ext cx="1224" cy="318"/>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Факультативно</a:t>
              </a:r>
              <a:r>
                <a:rPr lang="uk-UA" dirty="0" err="1"/>
                <a:t>-</a:t>
              </a:r>
              <a:endParaRPr lang="uk-UA" dirty="0">
                <a:latin typeface="Times New Roman" pitchFamily="18" charset="0"/>
                <a:cs typeface="Times New Roman" pitchFamily="18" charset="0"/>
              </a:endParaRPr>
            </a:p>
            <a:p>
              <a:pPr algn="ctr"/>
              <a:r>
                <a:rPr lang="uk-UA" dirty="0">
                  <a:latin typeface="Times New Roman" pitchFamily="18" charset="0"/>
                  <a:cs typeface="Times New Roman" pitchFamily="18" charset="0"/>
                </a:rPr>
                <a:t>трансмісивн</a:t>
              </a:r>
              <a:r>
                <a:rPr lang="uk-UA" dirty="0"/>
                <a:t>і</a:t>
              </a:r>
              <a:endParaRPr lang="ru-RU" dirty="0"/>
            </a:p>
          </p:txBody>
        </p:sp>
        <p:sp>
          <p:nvSpPr>
            <p:cNvPr id="14" name="Rectangle 29"/>
            <p:cNvSpPr>
              <a:spLocks noChangeArrowheads="1"/>
            </p:cNvSpPr>
            <p:nvPr/>
          </p:nvSpPr>
          <p:spPr bwMode="auto">
            <a:xfrm rot="-5400000">
              <a:off x="3356" y="1775"/>
              <a:ext cx="1225" cy="272"/>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Нетрансмісивні</a:t>
              </a:r>
              <a:endParaRPr lang="ru-RU" dirty="0">
                <a:latin typeface="Times New Roman" pitchFamily="18" charset="0"/>
                <a:cs typeface="Times New Roman" pitchFamily="18" charset="0"/>
              </a:endParaRPr>
            </a:p>
          </p:txBody>
        </p:sp>
        <p:sp>
          <p:nvSpPr>
            <p:cNvPr id="15" name="Rectangle 30"/>
            <p:cNvSpPr>
              <a:spLocks noChangeArrowheads="1"/>
            </p:cNvSpPr>
            <p:nvPr/>
          </p:nvSpPr>
          <p:spPr bwMode="auto">
            <a:xfrm rot="-5400000">
              <a:off x="4490" y="1593"/>
              <a:ext cx="907" cy="318"/>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Сапронозн</a:t>
              </a:r>
              <a:r>
                <a:rPr lang="uk-UA" dirty="0" err="1"/>
                <a:t>і</a:t>
              </a:r>
              <a:endParaRPr lang="ru-RU" dirty="0"/>
            </a:p>
          </p:txBody>
        </p:sp>
        <p:sp>
          <p:nvSpPr>
            <p:cNvPr id="16" name="Rectangle 31"/>
            <p:cNvSpPr>
              <a:spLocks noChangeArrowheads="1"/>
            </p:cNvSpPr>
            <p:nvPr/>
          </p:nvSpPr>
          <p:spPr bwMode="auto">
            <a:xfrm>
              <a:off x="158" y="3022"/>
              <a:ext cx="1179" cy="272"/>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Вірусні інфекції</a:t>
              </a:r>
              <a:endParaRPr lang="ru-RU" dirty="0">
                <a:latin typeface="Times New Roman" pitchFamily="18" charset="0"/>
                <a:cs typeface="Times New Roman" pitchFamily="18" charset="0"/>
              </a:endParaRPr>
            </a:p>
          </p:txBody>
        </p:sp>
        <p:sp>
          <p:nvSpPr>
            <p:cNvPr id="17" name="Rectangle 32"/>
            <p:cNvSpPr>
              <a:spLocks noChangeArrowheads="1"/>
            </p:cNvSpPr>
            <p:nvPr/>
          </p:nvSpPr>
          <p:spPr bwMode="auto">
            <a:xfrm>
              <a:off x="2608" y="3022"/>
              <a:ext cx="938" cy="272"/>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Спірохетози</a:t>
              </a:r>
              <a:endParaRPr lang="ru-RU" dirty="0">
                <a:latin typeface="Times New Roman" pitchFamily="18" charset="0"/>
                <a:cs typeface="Times New Roman" pitchFamily="18" charset="0"/>
              </a:endParaRPr>
            </a:p>
          </p:txBody>
        </p:sp>
        <p:sp>
          <p:nvSpPr>
            <p:cNvPr id="18" name="Rectangle 33"/>
            <p:cNvSpPr>
              <a:spLocks noChangeArrowheads="1"/>
            </p:cNvSpPr>
            <p:nvPr/>
          </p:nvSpPr>
          <p:spPr bwMode="auto">
            <a:xfrm>
              <a:off x="2835" y="3612"/>
              <a:ext cx="680" cy="226"/>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Мікози</a:t>
              </a:r>
              <a:r>
                <a:rPr lang="uk-UA" dirty="0"/>
                <a:t> </a:t>
              </a:r>
              <a:endParaRPr lang="ru-RU" dirty="0"/>
            </a:p>
          </p:txBody>
        </p:sp>
        <p:sp>
          <p:nvSpPr>
            <p:cNvPr id="19" name="Rectangle 34"/>
            <p:cNvSpPr>
              <a:spLocks noChangeArrowheads="1"/>
            </p:cNvSpPr>
            <p:nvPr/>
          </p:nvSpPr>
          <p:spPr bwMode="auto">
            <a:xfrm>
              <a:off x="3787" y="3022"/>
              <a:ext cx="862" cy="273"/>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Протозоози</a:t>
              </a:r>
              <a:endParaRPr lang="ru-RU" dirty="0">
                <a:latin typeface="Times New Roman" pitchFamily="18" charset="0"/>
                <a:cs typeface="Times New Roman" pitchFamily="18" charset="0"/>
              </a:endParaRPr>
            </a:p>
          </p:txBody>
        </p:sp>
        <p:sp>
          <p:nvSpPr>
            <p:cNvPr id="20" name="Rectangle 36"/>
            <p:cNvSpPr>
              <a:spLocks noChangeArrowheads="1"/>
            </p:cNvSpPr>
            <p:nvPr/>
          </p:nvSpPr>
          <p:spPr bwMode="auto">
            <a:xfrm>
              <a:off x="204" y="3612"/>
              <a:ext cx="1088" cy="226"/>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Мікоплазмози</a:t>
              </a:r>
              <a:endParaRPr lang="ru-RU" dirty="0">
                <a:latin typeface="Times New Roman" pitchFamily="18" charset="0"/>
                <a:cs typeface="Times New Roman" pitchFamily="18" charset="0"/>
              </a:endParaRPr>
            </a:p>
          </p:txBody>
        </p:sp>
        <p:sp>
          <p:nvSpPr>
            <p:cNvPr id="21" name="Rectangle 37"/>
            <p:cNvSpPr>
              <a:spLocks noChangeArrowheads="1"/>
            </p:cNvSpPr>
            <p:nvPr/>
          </p:nvSpPr>
          <p:spPr bwMode="auto">
            <a:xfrm>
              <a:off x="1519" y="3022"/>
              <a:ext cx="816" cy="273"/>
            </a:xfrm>
            <a:prstGeom prst="rect">
              <a:avLst/>
            </a:prstGeom>
            <a:solidFill>
              <a:schemeClr val="accent1"/>
            </a:solidFill>
            <a:ln w="9525">
              <a:solidFill>
                <a:schemeClr val="tx1"/>
              </a:solidFill>
              <a:miter lim="800000"/>
              <a:headEnd/>
              <a:tailEnd/>
            </a:ln>
          </p:spPr>
          <p:txBody>
            <a:bodyPr wrap="none" anchor="ctr"/>
            <a:lstStyle/>
            <a:p>
              <a:pPr algn="ctr"/>
              <a:r>
                <a:rPr lang="uk-UA" dirty="0" err="1">
                  <a:latin typeface="Times New Roman" pitchFamily="18" charset="0"/>
                  <a:cs typeface="Times New Roman" pitchFamily="18" charset="0"/>
                </a:rPr>
                <a:t>Рикетсіози</a:t>
              </a:r>
              <a:r>
                <a:rPr lang="uk-UA"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22" name="Rectangle 38"/>
            <p:cNvSpPr>
              <a:spLocks noChangeArrowheads="1"/>
            </p:cNvSpPr>
            <p:nvPr/>
          </p:nvSpPr>
          <p:spPr bwMode="auto">
            <a:xfrm>
              <a:off x="1519" y="3612"/>
              <a:ext cx="863" cy="226"/>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Бактеріози</a:t>
              </a:r>
              <a:r>
                <a:rPr lang="uk-UA" dirty="0"/>
                <a:t> </a:t>
              </a:r>
              <a:endParaRPr lang="ru-RU" dirty="0"/>
            </a:p>
          </p:txBody>
        </p:sp>
        <p:sp>
          <p:nvSpPr>
            <p:cNvPr id="23" name="Rectangle 39"/>
            <p:cNvSpPr>
              <a:spLocks noChangeArrowheads="1"/>
            </p:cNvSpPr>
            <p:nvPr/>
          </p:nvSpPr>
          <p:spPr bwMode="auto">
            <a:xfrm>
              <a:off x="3833" y="3611"/>
              <a:ext cx="985" cy="227"/>
            </a:xfrm>
            <a:prstGeom prst="rect">
              <a:avLst/>
            </a:prstGeom>
            <a:solidFill>
              <a:schemeClr val="accent1"/>
            </a:solidFill>
            <a:ln w="9525">
              <a:solidFill>
                <a:schemeClr val="tx1"/>
              </a:solidFill>
              <a:miter lim="800000"/>
              <a:headEnd/>
              <a:tailEnd/>
            </a:ln>
          </p:spPr>
          <p:txBody>
            <a:bodyPr wrap="none" anchor="ctr"/>
            <a:lstStyle/>
            <a:p>
              <a:pPr algn="ctr"/>
              <a:r>
                <a:rPr lang="uk-UA" dirty="0">
                  <a:latin typeface="Times New Roman" pitchFamily="18" charset="0"/>
                  <a:cs typeface="Times New Roman" pitchFamily="18" charset="0"/>
                </a:rPr>
                <a:t>Гельмінтози</a:t>
              </a:r>
              <a:endParaRPr lang="ru-RU" dirty="0">
                <a:latin typeface="Times New Roman" pitchFamily="18" charset="0"/>
                <a:cs typeface="Times New Roman" pitchFamily="18" charset="0"/>
              </a:endParaRPr>
            </a:p>
          </p:txBody>
        </p:sp>
        <p:sp>
          <p:nvSpPr>
            <p:cNvPr id="24" name="Line 42"/>
            <p:cNvSpPr>
              <a:spLocks noChangeShapeType="1"/>
            </p:cNvSpPr>
            <p:nvPr/>
          </p:nvSpPr>
          <p:spPr bwMode="auto">
            <a:xfrm>
              <a:off x="295" y="1207"/>
              <a:ext cx="21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25" name="Line 44"/>
            <p:cNvSpPr>
              <a:spLocks noChangeShapeType="1"/>
            </p:cNvSpPr>
            <p:nvPr/>
          </p:nvSpPr>
          <p:spPr bwMode="auto">
            <a:xfrm flipV="1">
              <a:off x="930"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26" name="Line 45"/>
            <p:cNvSpPr>
              <a:spLocks noChangeShapeType="1"/>
            </p:cNvSpPr>
            <p:nvPr/>
          </p:nvSpPr>
          <p:spPr bwMode="auto">
            <a:xfrm flipV="1">
              <a:off x="1066" y="1117"/>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27" name="Line 46"/>
            <p:cNvSpPr>
              <a:spLocks noChangeShapeType="1"/>
            </p:cNvSpPr>
            <p:nvPr/>
          </p:nvSpPr>
          <p:spPr bwMode="auto">
            <a:xfrm flipV="1">
              <a:off x="1519"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28" name="Line 47"/>
            <p:cNvSpPr>
              <a:spLocks noChangeShapeType="1"/>
            </p:cNvSpPr>
            <p:nvPr/>
          </p:nvSpPr>
          <p:spPr bwMode="auto">
            <a:xfrm>
              <a:off x="295"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29" name="Line 48"/>
            <p:cNvSpPr>
              <a:spLocks noChangeShapeType="1"/>
            </p:cNvSpPr>
            <p:nvPr/>
          </p:nvSpPr>
          <p:spPr bwMode="auto">
            <a:xfrm>
              <a:off x="1927"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0" name="Line 49"/>
            <p:cNvSpPr>
              <a:spLocks noChangeShapeType="1"/>
            </p:cNvSpPr>
            <p:nvPr/>
          </p:nvSpPr>
          <p:spPr bwMode="auto">
            <a:xfrm>
              <a:off x="2426"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1" name="Line 50"/>
            <p:cNvSpPr>
              <a:spLocks noChangeShapeType="1"/>
            </p:cNvSpPr>
            <p:nvPr/>
          </p:nvSpPr>
          <p:spPr bwMode="auto">
            <a:xfrm>
              <a:off x="2517" y="1207"/>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2" name="Line 51"/>
            <p:cNvSpPr>
              <a:spLocks noChangeShapeType="1"/>
            </p:cNvSpPr>
            <p:nvPr/>
          </p:nvSpPr>
          <p:spPr bwMode="auto">
            <a:xfrm>
              <a:off x="2517"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3" name="Line 52"/>
            <p:cNvSpPr>
              <a:spLocks noChangeShapeType="1"/>
            </p:cNvSpPr>
            <p:nvPr/>
          </p:nvSpPr>
          <p:spPr bwMode="auto">
            <a:xfrm>
              <a:off x="3969"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4" name="Line 53"/>
            <p:cNvSpPr>
              <a:spLocks noChangeShapeType="1"/>
            </p:cNvSpPr>
            <p:nvPr/>
          </p:nvSpPr>
          <p:spPr bwMode="auto">
            <a:xfrm>
              <a:off x="3107" y="1117"/>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5" name="Line 54"/>
            <p:cNvSpPr>
              <a:spLocks noChangeShapeType="1"/>
            </p:cNvSpPr>
            <p:nvPr/>
          </p:nvSpPr>
          <p:spPr bwMode="auto">
            <a:xfrm>
              <a:off x="2925"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6" name="Line 55"/>
            <p:cNvSpPr>
              <a:spLocks noChangeShapeType="1"/>
            </p:cNvSpPr>
            <p:nvPr/>
          </p:nvSpPr>
          <p:spPr bwMode="auto">
            <a:xfrm>
              <a:off x="3515" y="120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7" name="Line 56"/>
            <p:cNvSpPr>
              <a:spLocks noChangeShapeType="1"/>
            </p:cNvSpPr>
            <p:nvPr/>
          </p:nvSpPr>
          <p:spPr bwMode="auto">
            <a:xfrm>
              <a:off x="4921" y="1117"/>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8" name="Line 57"/>
            <p:cNvSpPr>
              <a:spLocks noChangeShapeType="1"/>
            </p:cNvSpPr>
            <p:nvPr/>
          </p:nvSpPr>
          <p:spPr bwMode="auto">
            <a:xfrm>
              <a:off x="340" y="2886"/>
              <a:ext cx="45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39" name="Line 58"/>
            <p:cNvSpPr>
              <a:spLocks noChangeShapeType="1"/>
            </p:cNvSpPr>
            <p:nvPr/>
          </p:nvSpPr>
          <p:spPr bwMode="auto">
            <a:xfrm flipH="1">
              <a:off x="340" y="2205"/>
              <a:ext cx="0" cy="6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0" name="Line 59"/>
            <p:cNvSpPr>
              <a:spLocks noChangeShapeType="1"/>
            </p:cNvSpPr>
            <p:nvPr/>
          </p:nvSpPr>
          <p:spPr bwMode="auto">
            <a:xfrm>
              <a:off x="930" y="2614"/>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1" name="Line 60"/>
            <p:cNvSpPr>
              <a:spLocks noChangeShapeType="1"/>
            </p:cNvSpPr>
            <p:nvPr/>
          </p:nvSpPr>
          <p:spPr bwMode="auto">
            <a:xfrm>
              <a:off x="1519" y="2478"/>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2" name="Line 61"/>
            <p:cNvSpPr>
              <a:spLocks noChangeShapeType="1"/>
            </p:cNvSpPr>
            <p:nvPr/>
          </p:nvSpPr>
          <p:spPr bwMode="auto">
            <a:xfrm>
              <a:off x="1927" y="2251"/>
              <a:ext cx="0"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3" name="Line 62"/>
            <p:cNvSpPr>
              <a:spLocks noChangeShapeType="1"/>
            </p:cNvSpPr>
            <p:nvPr/>
          </p:nvSpPr>
          <p:spPr bwMode="auto">
            <a:xfrm>
              <a:off x="2381" y="2568"/>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4" name="Line 63"/>
            <p:cNvSpPr>
              <a:spLocks noChangeShapeType="1"/>
            </p:cNvSpPr>
            <p:nvPr/>
          </p:nvSpPr>
          <p:spPr bwMode="auto">
            <a:xfrm>
              <a:off x="2971" y="2341"/>
              <a:ext cx="0" cy="5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5" name="Line 64"/>
            <p:cNvSpPr>
              <a:spLocks noChangeShapeType="1"/>
            </p:cNvSpPr>
            <p:nvPr/>
          </p:nvSpPr>
          <p:spPr bwMode="auto">
            <a:xfrm>
              <a:off x="3470" y="2523"/>
              <a:ext cx="0" cy="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6" name="Line 65"/>
            <p:cNvSpPr>
              <a:spLocks noChangeShapeType="1"/>
            </p:cNvSpPr>
            <p:nvPr/>
          </p:nvSpPr>
          <p:spPr bwMode="auto">
            <a:xfrm>
              <a:off x="3969" y="2523"/>
              <a:ext cx="0" cy="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7" name="Line 66"/>
            <p:cNvSpPr>
              <a:spLocks noChangeShapeType="1"/>
            </p:cNvSpPr>
            <p:nvPr/>
          </p:nvSpPr>
          <p:spPr bwMode="auto">
            <a:xfrm>
              <a:off x="4921" y="2205"/>
              <a:ext cx="0" cy="6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8" name="Line 67"/>
            <p:cNvSpPr>
              <a:spLocks noChangeShapeType="1"/>
            </p:cNvSpPr>
            <p:nvPr/>
          </p:nvSpPr>
          <p:spPr bwMode="auto">
            <a:xfrm>
              <a:off x="748"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49" name="Line 68"/>
            <p:cNvSpPr>
              <a:spLocks noChangeShapeType="1"/>
            </p:cNvSpPr>
            <p:nvPr/>
          </p:nvSpPr>
          <p:spPr bwMode="auto">
            <a:xfrm>
              <a:off x="1429" y="2886"/>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0" name="Line 69"/>
            <p:cNvSpPr>
              <a:spLocks noChangeShapeType="1"/>
            </p:cNvSpPr>
            <p:nvPr/>
          </p:nvSpPr>
          <p:spPr bwMode="auto">
            <a:xfrm flipH="1">
              <a:off x="1292" y="3702"/>
              <a:ext cx="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1" name="Line 71"/>
            <p:cNvSpPr>
              <a:spLocks noChangeShapeType="1"/>
            </p:cNvSpPr>
            <p:nvPr/>
          </p:nvSpPr>
          <p:spPr bwMode="auto">
            <a:xfrm>
              <a:off x="1837"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2" name="Line 72"/>
            <p:cNvSpPr>
              <a:spLocks noChangeShapeType="1"/>
            </p:cNvSpPr>
            <p:nvPr/>
          </p:nvSpPr>
          <p:spPr bwMode="auto">
            <a:xfrm>
              <a:off x="2426" y="2886"/>
              <a:ext cx="0" cy="8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3" name="Line 73"/>
            <p:cNvSpPr>
              <a:spLocks noChangeShapeType="1"/>
            </p:cNvSpPr>
            <p:nvPr/>
          </p:nvSpPr>
          <p:spPr bwMode="auto">
            <a:xfrm flipH="1">
              <a:off x="2381" y="3748"/>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4" name="Line 74"/>
            <p:cNvSpPr>
              <a:spLocks noChangeShapeType="1"/>
            </p:cNvSpPr>
            <p:nvPr/>
          </p:nvSpPr>
          <p:spPr bwMode="auto">
            <a:xfrm>
              <a:off x="4150"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5" name="Line 76"/>
            <p:cNvSpPr>
              <a:spLocks noChangeShapeType="1"/>
            </p:cNvSpPr>
            <p:nvPr/>
          </p:nvSpPr>
          <p:spPr bwMode="auto">
            <a:xfrm>
              <a:off x="3696" y="2886"/>
              <a:ext cx="0" cy="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6" name="Line 77"/>
            <p:cNvSpPr>
              <a:spLocks noChangeShapeType="1"/>
            </p:cNvSpPr>
            <p:nvPr/>
          </p:nvSpPr>
          <p:spPr bwMode="auto">
            <a:xfrm>
              <a:off x="3696" y="3748"/>
              <a:ext cx="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7" name="Line 78"/>
            <p:cNvSpPr>
              <a:spLocks noChangeShapeType="1"/>
            </p:cNvSpPr>
            <p:nvPr/>
          </p:nvSpPr>
          <p:spPr bwMode="auto">
            <a:xfrm>
              <a:off x="3061"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8" name="Line 81"/>
            <p:cNvSpPr>
              <a:spLocks noChangeShapeType="1"/>
            </p:cNvSpPr>
            <p:nvPr/>
          </p:nvSpPr>
          <p:spPr bwMode="auto">
            <a:xfrm flipV="1">
              <a:off x="2517" y="2886"/>
              <a:ext cx="0" cy="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cxnSp>
          <p:nvCxnSpPr>
            <p:cNvPr id="59" name="AutoShape 82"/>
            <p:cNvCxnSpPr>
              <a:cxnSpLocks noChangeShapeType="1"/>
              <a:stCxn id="58" idx="0"/>
              <a:endCxn id="18" idx="1"/>
            </p:cNvCxnSpPr>
            <p:nvPr/>
          </p:nvCxnSpPr>
          <p:spPr bwMode="auto">
            <a:xfrm flipV="1">
              <a:off x="2517" y="3725"/>
              <a:ext cx="318" cy="2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18948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923877"/>
          </a:xfrm>
          <a:prstGeom prst="rect">
            <a:avLst/>
          </a:prstGeom>
          <a:noFill/>
        </p:spPr>
        <p:txBody>
          <a:bodyPr wrap="square" rtlCol="0">
            <a:spAutoFit/>
          </a:bodyPr>
          <a:lstStyle/>
          <a:p>
            <a:pPr algn="just"/>
            <a:r>
              <a:rPr lang="uk-UA" sz="2400" u="sng"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Кишкові інфекції </a:t>
            </a:r>
            <a:r>
              <a:rPr lang="uk-UA" sz="2000"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група інфекцій, що викликає  захворювання травного тракту з основними клінічними проявами, такими як підвищення температури тіла, пронос, блювання.  До кишкових інфекцій відносяться такі небезпечні захворювання як черевний тиф, дизентерія, харчові токсикоінфекції, сальмонельоз, ботулізм, гастроентероколіти. Всі ці захворювання виникають внаслідок вживання інфікованих харчових продуктів або води, які проникають в організм людини через брудні руки, продукти харчування. Кишкові інфекції поширені повсюдно навіть у розвинутих країнах, характеризуються високим рівнем захворюваності. Це одні з найчастіших інфекційних хвороб у дітей.</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955042"/>
            <a:ext cx="3625833" cy="3625833"/>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853" y="3367899"/>
            <a:ext cx="4795487"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774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4096492"/>
            <a:ext cx="4716016" cy="2762285"/>
          </a:xfrm>
          <a:prstGeom prst="rect">
            <a:avLst/>
          </a:prstGeom>
        </p:spPr>
      </p:pic>
      <p:sp>
        <p:nvSpPr>
          <p:cNvPr id="3" name="TextBox 2"/>
          <p:cNvSpPr txBox="1"/>
          <p:nvPr/>
        </p:nvSpPr>
        <p:spPr>
          <a:xfrm>
            <a:off x="395536" y="0"/>
            <a:ext cx="8496944" cy="4154984"/>
          </a:xfrm>
          <a:prstGeom prst="rect">
            <a:avLst/>
          </a:prstGeom>
          <a:noFill/>
        </p:spPr>
        <p:txBody>
          <a:bodyPr wrap="square" rtlCol="0">
            <a:spAutoFit/>
          </a:bodyPr>
          <a:lstStyle/>
          <a:p>
            <a:pPr algn="just"/>
            <a:r>
              <a:rPr lang="uk-UA" sz="2400"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Інфекції дихальних шляхів </a:t>
            </a:r>
            <a:r>
              <a:rPr lang="uk-UA" sz="20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найчастіше зумовлюють віруси, рідше </a:t>
            </a:r>
            <a:r>
              <a:rPr lang="uk-UA" sz="2000"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хламідії</a:t>
            </a:r>
            <a:r>
              <a:rPr lang="uk-UA" sz="20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бактерії та інші збудники. У структурі захворюваності найбільша доля приходиться на грип і ГРВІ, що належать до найпоширеніших хвороб, складаючи до </a:t>
            </a:r>
            <a:r>
              <a:rPr lang="uk-UA" sz="20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70% </a:t>
            </a:r>
            <a:r>
              <a:rPr lang="uk-UA" sz="20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усієї інфекційної захворюваності. Профілактика та лікування грипу і ГРВІ є важливим завданням медичної науки і практичної охорони здоров'я. Однак активні пошуки вакцин і препаратів, спрямованих на пригнічення репродукції збудників в організмі хворої людини, ще не дали суттєвих практичних результатів. </a:t>
            </a:r>
          </a:p>
          <a:p>
            <a:pPr algn="just"/>
            <a:r>
              <a:rPr lang="uk-UA" sz="20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Клінічна картина цих захворювань складається переважно з симптомів токсикозу і катаральних змін слизової оболонки верхніх дихальних шляхів (порожнина носа, глотка), які часом поєднуються із запаленням нижніх (гортань, трахея, бронхи) </a:t>
            </a:r>
            <a:r>
              <a:rPr lang="uk-UA" sz="20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дихальних  </a:t>
            </a:r>
          </a:p>
          <a:p>
            <a:pPr algn="just"/>
            <a:r>
              <a:rPr lang="uk-UA" sz="20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шляхів </a:t>
            </a:r>
            <a:r>
              <a:rPr lang="uk-UA" sz="200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і легень. </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6492"/>
            <a:ext cx="4427984" cy="2761508"/>
          </a:xfrm>
          <a:prstGeom prst="rect">
            <a:avLst/>
          </a:prstGeom>
        </p:spPr>
      </p:pic>
    </p:spTree>
    <p:extLst>
      <p:ext uri="{BB962C8B-B14F-4D97-AF65-F5344CB8AC3E}">
        <p14:creationId xmlns:p14="http://schemas.microsoft.com/office/powerpoint/2010/main" val="632425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style.rotation</p:attrName>
                                        </p:attrNameLst>
                                      </p:cBhvr>
                                      <p:tavLst>
                                        <p:tav tm="0">
                                          <p:val>
                                            <p:fltVal val="720"/>
                                          </p:val>
                                        </p:tav>
                                        <p:tav tm="100000">
                                          <p:val>
                                            <p:fltVal val="0"/>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ppt_w</p:attrName>
                                        </p:attrNameLst>
                                      </p:cBhvr>
                                      <p:tavLst>
                                        <p:tav tm="0">
                                          <p:val>
                                            <p:fltVal val="0"/>
                                          </p:val>
                                        </p:tav>
                                        <p:tav tm="100000">
                                          <p:val>
                                            <p:strVal val="#ppt_w"/>
                                          </p:val>
                                        </p:tav>
                                      </p:tavLst>
                                    </p:anim>
                                  </p:childTnLst>
                                </p:cTn>
                              </p:par>
                            </p:childTnLst>
                          </p:cTn>
                        </p:par>
                        <p:par>
                          <p:cTn id="20" fill="hold">
                            <p:stCondLst>
                              <p:cond delay="3000"/>
                            </p:stCondLst>
                            <p:childTnLst>
                              <p:par>
                                <p:cTn id="21" presetID="26"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6392" y="476672"/>
            <a:ext cx="6935920" cy="6001643"/>
          </a:xfrm>
          <a:prstGeom prst="rect">
            <a:avLst/>
          </a:prstGeom>
          <a:noFill/>
        </p:spPr>
        <p:txBody>
          <a:bodyPr wrap="square" rtlCol="0">
            <a:spAutoFit/>
          </a:bodyPr>
          <a:lstStyle/>
          <a:p>
            <a:pPr algn="just"/>
            <a:r>
              <a:rPr lang="uk-UA" sz="2400" u="sng" dirty="0">
                <a:effectLst>
                  <a:outerShdw blurRad="38100" dist="38100" dir="2700000" algn="tl">
                    <a:srgbClr val="000000">
                      <a:alpha val="43137"/>
                    </a:srgbClr>
                  </a:outerShdw>
                </a:effectLst>
                <a:latin typeface="Times New Roman" pitchFamily="18" charset="0"/>
                <a:cs typeface="Times New Roman" pitchFamily="18" charset="0"/>
              </a:rPr>
              <a:t>Інфекції</a:t>
            </a:r>
            <a:r>
              <a:rPr lang="uk-UA" sz="2000" dirty="0">
                <a:effectLst>
                  <a:outerShdw blurRad="38100" dist="38100" dir="2700000" algn="tl">
                    <a:srgbClr val="000000">
                      <a:alpha val="43137"/>
                    </a:srgbClr>
                  </a:outerShdw>
                </a:effectLst>
                <a:latin typeface="Times New Roman" pitchFamily="18" charset="0"/>
                <a:cs typeface="Times New Roman" pitchFamily="18" charset="0"/>
              </a:rPr>
              <a:t>, які входять до групи </a:t>
            </a:r>
            <a:r>
              <a:rPr lang="uk-UA" sz="2400" u="sng" dirty="0">
                <a:effectLst>
                  <a:outerShdw blurRad="38100" dist="38100" dir="2700000" algn="tl">
                    <a:srgbClr val="000000">
                      <a:alpha val="43137"/>
                    </a:srgbClr>
                  </a:outerShdw>
                </a:effectLst>
                <a:latin typeface="Times New Roman" pitchFamily="18" charset="0"/>
                <a:cs typeface="Times New Roman" pitchFamily="18" charset="0"/>
              </a:rPr>
              <a:t>кров’яних</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об’єднані за спільним, трансмісивним, механізмом передачі. </a:t>
            </a:r>
            <a:endParaRPr lang="uk-UA"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Під </a:t>
            </a:r>
            <a:r>
              <a:rPr lang="uk-UA" sz="2000" dirty="0">
                <a:effectLst>
                  <a:outerShdw blurRad="38100" dist="38100" dir="2700000" algn="tl">
                    <a:srgbClr val="000000">
                      <a:alpha val="43137"/>
                    </a:srgbClr>
                  </a:outerShdw>
                </a:effectLst>
                <a:latin typeface="Times New Roman" pitchFamily="18" charset="0"/>
                <a:cs typeface="Times New Roman" pitchFamily="18" charset="0"/>
              </a:rPr>
              <a:t>поняттям «трансмісія» розуміємо передачу збудника за допомогою живого переносника. Механічний перенос мікроорганізму через нестерильні медичні інструменти відносять не до трансмісивного (фактором передачі не є живий об’єкт, в якому уможливлюється розмноження й тривале зберігання збудника), а до контактно-ранового механізму передачі. </a:t>
            </a:r>
          </a:p>
          <a:p>
            <a:pPr algn="just"/>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Більшість </a:t>
            </a:r>
            <a:r>
              <a:rPr lang="uk-UA" sz="2000" dirty="0">
                <a:effectLst>
                  <a:outerShdw blurRad="38100" dist="38100" dir="2700000" algn="tl">
                    <a:srgbClr val="000000">
                      <a:alpha val="43137"/>
                    </a:srgbClr>
                  </a:outerShdw>
                </a:effectLst>
                <a:latin typeface="Times New Roman" pitchFamily="18" charset="0"/>
                <a:cs typeface="Times New Roman" pitchFamily="18" charset="0"/>
              </a:rPr>
              <a:t>кров’яних інфекцій є типовими зоонозами. А оскільки ареал популяцій тварин зазвичай займає велику площу у природі, а самі особини тваринного світу дуже розріджені, паразитичні види, аби зберегти себе, змушені були адаптуватися до ще однієї передаточної ланки, яка зв’язує макроорганізми між собою. Таким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зв’язуючим</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елементом є ектопаразити – членистоногі, які для живлення використовують кров різних теплокровних і холоднокровних тварин. Відтак, в еволюції сформувалася незвичайна – кров’яна – локалізація паразиту.</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3240"/>
            <a:ext cx="1986392" cy="1904760"/>
          </a:xfrm>
          <a:prstGeom prst="rect">
            <a:avLst/>
          </a:prstGeom>
        </p:spPr>
      </p:pic>
    </p:spTree>
    <p:extLst>
      <p:ext uri="{BB962C8B-B14F-4D97-AF65-F5344CB8AC3E}">
        <p14:creationId xmlns:p14="http://schemas.microsoft.com/office/powerpoint/2010/main" val="34206398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8640960" cy="2923877"/>
          </a:xfrm>
          <a:prstGeom prst="rect">
            <a:avLst/>
          </a:prstGeom>
          <a:noFill/>
        </p:spPr>
        <p:txBody>
          <a:bodyPr wrap="square" rtlCol="0">
            <a:spAutoFit/>
          </a:bodyPr>
          <a:lstStyle/>
          <a:p>
            <a:pPr algn="just"/>
            <a:r>
              <a:rPr lang="uk-UA" sz="2400" u="sng" dirty="0">
                <a:effectLst>
                  <a:outerShdw blurRad="38100" dist="38100" dir="2700000" algn="tl">
                    <a:srgbClr val="000000">
                      <a:alpha val="43137"/>
                    </a:srgbClr>
                  </a:outerShdw>
                </a:effectLst>
                <a:latin typeface="Times New Roman" pitchFamily="18" charset="0"/>
                <a:cs typeface="Times New Roman" pitchFamily="18" charset="0"/>
              </a:rPr>
              <a:t>Інфекції зовнішніх покривів</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включають хвороби: з поверхневою локалізацією патологічного процесу вірусні кон'юнктивіти і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кератокон'юнктивіти</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короста, грибкові ураження шкіри (стригучий лишай,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парша</a:t>
            </a:r>
            <a:r>
              <a:rPr lang="uk-UA" sz="2000" dirty="0">
                <a:effectLst>
                  <a:outerShdw blurRad="38100" dist="38100" dir="2700000" algn="tl">
                    <a:srgbClr val="000000">
                      <a:alpha val="43137"/>
                    </a:srgbClr>
                  </a:outerShdw>
                </a:effectLst>
                <a:latin typeface="Times New Roman" pitchFamily="18" charset="0"/>
                <a:cs typeface="Times New Roman" pitchFamily="18" charset="0"/>
              </a:rPr>
              <a:t>,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фрамбезія</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молочниця,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споротрихоз</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бластомікози та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ін</a:t>
            </a:r>
            <a:r>
              <a:rPr lang="uk-UA" sz="2000" dirty="0">
                <a:effectLst>
                  <a:outerShdw blurRad="38100" dist="38100" dir="2700000" algn="tl">
                    <a:srgbClr val="000000">
                      <a:alpha val="43137"/>
                    </a:srgbClr>
                  </a:outerShdw>
                </a:effectLst>
                <a:latin typeface="Times New Roman" pitchFamily="18" charset="0"/>
                <a:cs typeface="Times New Roman" pitchFamily="18" charset="0"/>
              </a:rPr>
              <a:t>; ранові - правець, анаеробна гангрена; піодермії, бешиха,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мадуромікоз</a:t>
            </a:r>
            <a:r>
              <a:rPr lang="uk-UA" sz="2000" dirty="0">
                <a:effectLst>
                  <a:outerShdw blurRad="38100" dist="38100" dir="2700000" algn="tl">
                    <a:srgbClr val="000000">
                      <a:alpha val="43137"/>
                    </a:srgbClr>
                  </a:outerShdw>
                </a:effectLst>
                <a:latin typeface="Times New Roman" pitchFamily="18" charset="0"/>
                <a:cs typeface="Times New Roman" pitchFamily="18" charset="0"/>
              </a:rPr>
              <a:t>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Мадурська</a:t>
            </a:r>
            <a:r>
              <a:rPr lang="uk-UA" sz="2000" dirty="0">
                <a:effectLst>
                  <a:outerShdw blurRad="38100" dist="38100" dir="2700000" algn="tl">
                    <a:srgbClr val="000000">
                      <a:alpha val="43137"/>
                    </a:srgbClr>
                  </a:outerShdw>
                </a:effectLst>
                <a:latin typeface="Times New Roman" pitchFamily="18" charset="0"/>
                <a:cs typeface="Times New Roman" pitchFamily="18" charset="0"/>
              </a:rPr>
              <a:t> стопа ), вакцина і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паравакціна</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з глибокими проникненнями збудника: актиномікоз,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анкілостомідозі</a:t>
            </a:r>
            <a:r>
              <a:rPr lang="uk-UA" sz="2000" dirty="0">
                <a:effectLst>
                  <a:outerShdw blurRad="38100" dist="38100" dir="2700000" algn="tl">
                    <a:srgbClr val="000000">
                      <a:alpha val="43137"/>
                    </a:srgbClr>
                  </a:outerShdw>
                </a:effectLst>
                <a:latin typeface="Times New Roman" pitchFamily="18" charset="0"/>
                <a:cs typeface="Times New Roman" pitchFamily="18" charset="0"/>
              </a:rPr>
              <a:t>,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шистосомози</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від укусу тварин: сказ,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содоку</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венеричні хвороби: сифіліс, гонорея, м'який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шанкр</a:t>
            </a:r>
            <a:r>
              <a:rPr lang="uk-UA" sz="2000" dirty="0">
                <a:effectLst>
                  <a:outerShdw blurRad="38100" dist="38100" dir="2700000" algn="tl">
                    <a:srgbClr val="000000">
                      <a:alpha val="43137"/>
                    </a:srgbClr>
                  </a:outerShdw>
                </a:effectLst>
                <a:latin typeface="Times New Roman" pitchFamily="18" charset="0"/>
                <a:cs typeface="Times New Roman" pitchFamily="18" charset="0"/>
              </a:rPr>
              <a:t>, лімфогранулематоз,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хламідіози</a:t>
            </a:r>
            <a:r>
              <a:rPr lang="uk-UA" sz="2000" dirty="0">
                <a:effectLst>
                  <a:outerShdw blurRad="38100" dist="38100" dir="2700000" algn="tl">
                    <a:srgbClr val="000000">
                      <a:alpha val="43137"/>
                    </a:srgbClr>
                  </a:outerShdw>
                </a:effectLst>
                <a:latin typeface="Times New Roman" pitchFamily="18" charset="0"/>
                <a:cs typeface="Times New Roman" pitchFamily="18" charset="0"/>
              </a:rPr>
              <a:t>, </a:t>
            </a:r>
            <a:r>
              <a:rPr lang="uk-UA" sz="2000" dirty="0" err="1">
                <a:effectLst>
                  <a:outerShdw blurRad="38100" dist="38100" dir="2700000" algn="tl">
                    <a:srgbClr val="000000">
                      <a:alpha val="43137"/>
                    </a:srgbClr>
                  </a:outerShdw>
                </a:effectLst>
                <a:latin typeface="Times New Roman" pitchFamily="18" charset="0"/>
                <a:cs typeface="Times New Roman" pitchFamily="18" charset="0"/>
              </a:rPr>
              <a:t>урогенітальний</a:t>
            </a:r>
            <a:r>
              <a:rPr lang="uk-UA" sz="2000" dirty="0">
                <a:effectLst>
                  <a:outerShdw blurRad="38100" dist="38100" dir="2700000" algn="tl">
                    <a:srgbClr val="000000">
                      <a:alpha val="43137"/>
                    </a:srgbClr>
                  </a:outerShdw>
                </a:effectLst>
                <a:latin typeface="Times New Roman" pitchFamily="18" charset="0"/>
                <a:cs typeface="Times New Roman" pitchFamily="18" charset="0"/>
              </a:rPr>
              <a:t> </a:t>
            </a:r>
            <a:r>
              <a:rPr lang="uk-UA" sz="2000" dirty="0" err="1" smtClean="0">
                <a:effectLst>
                  <a:outerShdw blurRad="38100" dist="38100" dir="2700000" algn="tl">
                    <a:srgbClr val="000000">
                      <a:alpha val="43137"/>
                    </a:srgbClr>
                  </a:outerShdw>
                </a:effectLst>
                <a:latin typeface="Times New Roman" pitchFamily="18" charset="0"/>
                <a:cs typeface="Times New Roman" pitchFamily="18" charset="0"/>
              </a:rPr>
              <a:t>мікоплазмоз</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uk-UA" sz="2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6" y="2912478"/>
            <a:ext cx="2197250" cy="358734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390" y="2923877"/>
            <a:ext cx="4774072" cy="3575946"/>
          </a:xfrm>
          <a:prstGeom prst="rect">
            <a:avLst/>
          </a:prstGeom>
        </p:spPr>
      </p:pic>
    </p:spTree>
    <p:extLst>
      <p:ext uri="{BB962C8B-B14F-4D97-AF65-F5344CB8AC3E}">
        <p14:creationId xmlns:p14="http://schemas.microsoft.com/office/powerpoint/2010/main" val="37282485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2000"/>
                                        <p:tgtEl>
                                          <p:spTgt spid="3"/>
                                        </p:tgtEl>
                                      </p:cBhvr>
                                    </p:animEffect>
                                  </p:childTnLst>
                                </p:cTn>
                              </p:par>
                            </p:childTnLst>
                          </p:cTn>
                        </p:par>
                        <p:par>
                          <p:cTn id="17" fill="hold">
                            <p:stCondLst>
                              <p:cond delay="3000"/>
                            </p:stCondLst>
                            <p:childTnLst>
                              <p:par>
                                <p:cTn id="18" presetID="21"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8)">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26210" y="116632"/>
            <a:ext cx="5337877" cy="830997"/>
          </a:xfrm>
          <a:prstGeom prst="rect">
            <a:avLst/>
          </a:prstGeom>
          <a:noFill/>
        </p:spPr>
        <p:txBody>
          <a:bodyPr wrap="square" lIns="91440" tIns="45720" rIns="91440" bIns="45720">
            <a:spAutoFit/>
          </a:bodyPr>
          <a:lstStyle/>
          <a:p>
            <a:pPr algn="ctr"/>
            <a:r>
              <a:rPr lang="ru-RU" sz="4800" b="1" i="1" cap="none" spc="0" dirty="0" err="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Дякую</a:t>
            </a:r>
            <a:r>
              <a:rPr lang="ru-RU" sz="4800" b="1" i="1" cap="none" spc="0"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за </a:t>
            </a:r>
            <a:r>
              <a:rPr lang="ru-RU" sz="4800" b="1" i="1" cap="none" spc="0" dirty="0" err="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увагу</a:t>
            </a:r>
            <a:r>
              <a:rPr lang="ru-RU" sz="4800" b="1" i="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a:t>
            </a:r>
            <a:endParaRPr lang="ru-RU" sz="4800" b="1" i="1" cap="none" spc="0"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0403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4572000" cy="5632311"/>
          </a:xfrm>
          <a:prstGeom prst="rect">
            <a:avLst/>
          </a:prstGeom>
        </p:spPr>
        <p:txBody>
          <a:bodyPr>
            <a:spAutoFit/>
          </a:bodyPr>
          <a:lstStyle/>
          <a:p>
            <a:pPr algn="just"/>
            <a:r>
              <a:rPr lang="ru-RU" sz="2400" i="1" dirty="0">
                <a:latin typeface="Times New Roman" panose="02020603050405020304" pitchFamily="18" charset="0"/>
                <a:cs typeface="Times New Roman" panose="02020603050405020304" pitchFamily="18" charset="0"/>
              </a:rPr>
              <a:t>Латентна. </a:t>
            </a:r>
            <a:endParaRPr lang="ru-RU" sz="2400" i="1"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Через </a:t>
            </a:r>
            <a:r>
              <a:rPr lang="ru-RU" sz="2400" dirty="0" err="1">
                <a:latin typeface="Times New Roman" panose="02020603050405020304" pitchFamily="18" charset="0"/>
                <a:cs typeface="Times New Roman" panose="02020603050405020304" pitchFamily="18" charset="0"/>
              </a:rPr>
              <a:t>імунобіологічну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організму</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розмноження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ньому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певного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збудника</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хазяїна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на­бутий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імунітет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Оскільки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жодних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зовнішніх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клінічних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проявів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подібної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інфекції</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спостерігається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упродовж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перебігу</a:t>
            </a:r>
            <a:r>
              <a:rPr lang="ru-RU" sz="2400" dirty="0">
                <a:latin typeface="Times New Roman" panose="02020603050405020304" pitchFamily="18" charset="0"/>
                <a:cs typeface="Times New Roman" panose="02020603050405020304" pitchFamily="18" charset="0"/>
              </a:rPr>
              <a:t>, вона </a:t>
            </a:r>
            <a:r>
              <a:rPr lang="ru-RU" sz="2400" dirty="0" err="1">
                <a:latin typeface="Times New Roman" panose="02020603050405020304" pitchFamily="18" charset="0"/>
                <a:cs typeface="Times New Roman" panose="02020603050405020304" pitchFamily="18" charset="0"/>
              </a:rPr>
              <a:t>відбувається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приховано</a:t>
            </a:r>
            <a:r>
              <a:rPr lang="ru-RU" sz="2400" dirty="0">
                <a:latin typeface="Times New Roman" panose="02020603050405020304" pitchFamily="18" charset="0"/>
                <a:cs typeface="Times New Roman" panose="02020603050405020304" pitchFamily="18" charset="0"/>
              </a:rPr>
              <a:t> (латентно). Прикладами такого типу </a:t>
            </a:r>
            <a:r>
              <a:rPr lang="ru-RU" sz="2400" dirty="0" err="1">
                <a:latin typeface="Times New Roman" panose="02020603050405020304" pitchFamily="18" charset="0"/>
                <a:cs typeface="Times New Roman" panose="02020603050405020304" pitchFamily="18" charset="0"/>
              </a:rPr>
              <a:t>інфекційного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можуть</a:t>
            </a:r>
            <a:r>
              <a:rPr lang="ru-RU" sz="2400" dirty="0">
                <a:latin typeface="Times New Roman" panose="02020603050405020304" pitchFamily="18" charset="0"/>
                <a:cs typeface="Times New Roman" panose="02020603050405020304" pitchFamily="18" charset="0"/>
              </a:rPr>
              <a:t> бути </a:t>
            </a:r>
            <a:r>
              <a:rPr lang="ru-RU" sz="2400" dirty="0" err="1">
                <a:latin typeface="Times New Roman" panose="02020603050405020304" pitchFamily="18" charset="0"/>
                <a:cs typeface="Times New Roman" panose="02020603050405020304" pitchFamily="18" charset="0"/>
              </a:rPr>
              <a:t>поліомієліт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бруцельоз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вірусні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гепатити</a:t>
            </a:r>
            <a:r>
              <a:rPr lang="ru-RU" sz="2400" dirty="0">
                <a:latin typeface="Times New Roman" panose="02020603050405020304" pitchFamily="18" charset="0"/>
                <a:cs typeface="Times New Roman" panose="02020603050405020304" pitchFamily="18" charset="0"/>
              </a:rPr>
              <a:t> в </a:t>
            </a:r>
            <a:r>
              <a:rPr lang="ru-RU" sz="2400" dirty="0" err="1" smtClean="0">
                <a:latin typeface="Times New Roman" panose="02020603050405020304" pitchFamily="18" charset="0"/>
                <a:cs typeface="Times New Roman" panose="02020603050405020304" pitchFamily="18" charset="0"/>
              </a:rPr>
              <a:t>людини</a:t>
            </a:r>
            <a:r>
              <a:rPr lang="ru-RU" sz="2400" dirty="0" smtClean="0">
                <a:latin typeface="Times New Roman" panose="02020603050405020304" pitchFamily="18" charset="0"/>
                <a:cs typeface="Times New Roman" panose="02020603050405020304" pitchFamily="18" charset="0"/>
              </a:rPr>
              <a: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375" y="2202989"/>
            <a:ext cx="3764023" cy="383398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25006"/>
            <a:ext cx="3264024" cy="2009415"/>
          </a:xfrm>
          <a:prstGeom prst="rect">
            <a:avLst/>
          </a:prstGeom>
        </p:spPr>
      </p:pic>
    </p:spTree>
    <p:extLst>
      <p:ext uri="{BB962C8B-B14F-4D97-AF65-F5344CB8AC3E}">
        <p14:creationId xmlns:p14="http://schemas.microsoft.com/office/powerpoint/2010/main" val="208327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12845"/>
            <a:ext cx="7848872" cy="1569660"/>
          </a:xfrm>
          <a:prstGeom prst="rect">
            <a:avLst/>
          </a:prstGeom>
        </p:spPr>
        <p:txBody>
          <a:bodyPr wrap="square">
            <a:spAutoFit/>
          </a:bodyPr>
          <a:lstStyle/>
          <a:p>
            <a:pPr algn="just"/>
            <a:r>
              <a:rPr lang="ru-RU" sz="2400" i="1" dirty="0" err="1"/>
              <a:t>Дрімлива</a:t>
            </a:r>
            <a:r>
              <a:rPr lang="ru-RU" sz="2400" i="1" dirty="0"/>
              <a:t> </a:t>
            </a:r>
            <a:r>
              <a:rPr lang="ru-RU" sz="2400" i="1" dirty="0" err="1"/>
              <a:t>інфекція</a:t>
            </a:r>
            <a:r>
              <a:rPr lang="ru-RU" sz="2400" i="1" dirty="0"/>
              <a:t>. </a:t>
            </a:r>
            <a:r>
              <a:rPr lang="ru-RU" sz="2400" dirty="0" err="1"/>
              <a:t>Мікроорганізми</a:t>
            </a:r>
            <a:r>
              <a:rPr lang="ru-RU" sz="2400" dirty="0"/>
              <a:t> </a:t>
            </a:r>
            <a:r>
              <a:rPr lang="ru-RU" sz="2400" dirty="0" err="1"/>
              <a:t>можуть</a:t>
            </a:r>
            <a:r>
              <a:rPr lang="ru-RU" sz="2400" dirty="0"/>
              <a:t> </a:t>
            </a:r>
            <a:r>
              <a:rPr lang="ru-RU" sz="2400" dirty="0" err="1"/>
              <a:t>залишатися</a:t>
            </a:r>
            <a:r>
              <a:rPr lang="ru-RU" sz="2400" dirty="0"/>
              <a:t> </a:t>
            </a:r>
            <a:r>
              <a:rPr lang="ru-RU" sz="2400" dirty="0" err="1"/>
              <a:t>живими</a:t>
            </a:r>
            <a:r>
              <a:rPr lang="ru-RU" sz="2400" dirty="0"/>
              <a:t> в </a:t>
            </a:r>
            <a:r>
              <a:rPr lang="ru-RU" sz="2400" dirty="0" err="1"/>
              <a:t>організмі</a:t>
            </a:r>
            <a:r>
              <a:rPr lang="ru-RU" sz="2400" dirty="0"/>
              <a:t> </a:t>
            </a:r>
            <a:r>
              <a:rPr lang="ru-RU" sz="2400" dirty="0" err="1"/>
              <a:t>хазяїна</a:t>
            </a:r>
            <a:r>
              <a:rPr lang="ru-RU" sz="2400" dirty="0"/>
              <a:t> </a:t>
            </a:r>
            <a:r>
              <a:rPr lang="ru-RU" sz="2400" dirty="0" err="1"/>
              <a:t>досить</a:t>
            </a:r>
            <a:r>
              <a:rPr lang="ru-RU" sz="2400" dirty="0"/>
              <a:t> </a:t>
            </a:r>
            <a:r>
              <a:rPr lang="ru-RU" sz="2400" dirty="0" err="1"/>
              <a:t>тривалий</a:t>
            </a:r>
            <a:r>
              <a:rPr lang="ru-RU" sz="2400" dirty="0"/>
              <a:t> </a:t>
            </a:r>
            <a:r>
              <a:rPr lang="ru-RU" sz="2400" dirty="0" err="1"/>
              <a:t>період</a:t>
            </a:r>
            <a:r>
              <a:rPr lang="ru-RU" sz="2400" dirty="0"/>
              <a:t> </a:t>
            </a:r>
            <a:r>
              <a:rPr lang="ru-RU" sz="2400" dirty="0" err="1"/>
              <a:t>після</a:t>
            </a:r>
            <a:r>
              <a:rPr lang="ru-RU" sz="2400" dirty="0"/>
              <a:t> </a:t>
            </a:r>
            <a:r>
              <a:rPr lang="ru-RU" sz="2400" dirty="0" err="1"/>
              <a:t>латен­тної</a:t>
            </a:r>
            <a:r>
              <a:rPr lang="ru-RU" sz="2400" dirty="0"/>
              <a:t> </a:t>
            </a:r>
            <a:r>
              <a:rPr lang="ru-RU" sz="2400" dirty="0" err="1"/>
              <a:t>інфекції</a:t>
            </a:r>
            <a:r>
              <a:rPr lang="ru-RU" sz="2400" dirty="0"/>
              <a:t> </a:t>
            </a:r>
            <a:r>
              <a:rPr lang="ru-RU" sz="2400" dirty="0" err="1"/>
              <a:t>або</a:t>
            </a:r>
            <a:r>
              <a:rPr lang="ru-RU" sz="2400" dirty="0"/>
              <a:t> </a:t>
            </a:r>
            <a:r>
              <a:rPr lang="ru-RU" sz="2400" dirty="0" err="1"/>
              <a:t>певного</a:t>
            </a:r>
            <a:r>
              <a:rPr lang="ru-RU" sz="2400" dirty="0"/>
              <a:t> </a:t>
            </a:r>
            <a:r>
              <a:rPr lang="ru-RU" sz="2400" dirty="0" err="1"/>
              <a:t>захворювання</a:t>
            </a:r>
            <a:r>
              <a:rPr lang="ru-RU" sz="2400" dirty="0"/>
              <a:t> (</a:t>
            </a:r>
            <a:r>
              <a:rPr lang="ru-RU" sz="2400" dirty="0" err="1"/>
              <a:t>наприклад</a:t>
            </a:r>
            <a:r>
              <a:rPr lang="ru-RU" sz="2400" dirty="0"/>
              <a:t>, </a:t>
            </a:r>
            <a:r>
              <a:rPr lang="ru-RU" sz="2400" dirty="0" err="1"/>
              <a:t>легеневий</a:t>
            </a:r>
            <a:r>
              <a:rPr lang="ru-RU" sz="2400" dirty="0"/>
              <a:t> </a:t>
            </a:r>
            <a:r>
              <a:rPr lang="ru-RU" sz="2400" dirty="0" err="1"/>
              <a:t>туберкульоз</a:t>
            </a:r>
            <a:r>
              <a:rPr lang="ru-RU" sz="2400" dirty="0"/>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276872"/>
            <a:ext cx="5839296" cy="4217454"/>
          </a:xfrm>
          <a:prstGeom prst="rect">
            <a:avLst/>
          </a:prstGeom>
        </p:spPr>
      </p:pic>
    </p:spTree>
    <p:extLst>
      <p:ext uri="{BB962C8B-B14F-4D97-AF65-F5344CB8AC3E}">
        <p14:creationId xmlns:p14="http://schemas.microsoft.com/office/powerpoint/2010/main" val="289598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8064896" cy="5262979"/>
          </a:xfrm>
          <a:prstGeom prst="rect">
            <a:avLst/>
          </a:prstGeom>
        </p:spPr>
        <p:txBody>
          <a:bodyPr wrap="square">
            <a:spAutoFit/>
          </a:bodyPr>
          <a:lstStyle/>
          <a:p>
            <a:pPr algn="just"/>
            <a:r>
              <a:rPr lang="ru-RU" sz="2400" i="1" dirty="0" err="1"/>
              <a:t>Типова</a:t>
            </a:r>
            <a:r>
              <a:rPr lang="ru-RU" sz="2400" i="1" dirty="0"/>
              <a:t> для </a:t>
            </a:r>
            <a:r>
              <a:rPr lang="ru-RU" sz="2400" i="1" dirty="0" err="1"/>
              <a:t>певного</a:t>
            </a:r>
            <a:r>
              <a:rPr lang="ru-RU" sz="2400" i="1" dirty="0"/>
              <a:t> </a:t>
            </a:r>
            <a:r>
              <a:rPr lang="ru-RU" sz="2400" i="1" dirty="0" err="1"/>
              <a:t>збудника</a:t>
            </a:r>
            <a:r>
              <a:rPr lang="ru-RU" sz="2400" i="1" dirty="0"/>
              <a:t> форма </a:t>
            </a:r>
            <a:r>
              <a:rPr lang="ru-RU" sz="2400" i="1" dirty="0" err="1"/>
              <a:t>хвороби</a:t>
            </a:r>
            <a:r>
              <a:rPr lang="ru-RU" sz="2400" i="1" dirty="0"/>
              <a:t>. </a:t>
            </a:r>
            <a:r>
              <a:rPr lang="ru-RU" sz="2400" dirty="0" err="1"/>
              <a:t>Збудник</a:t>
            </a:r>
            <a:r>
              <a:rPr lang="ru-RU" sz="2400" dirty="0"/>
              <a:t>, </a:t>
            </a:r>
            <a:r>
              <a:rPr lang="ru-RU" sz="2400" dirty="0" err="1"/>
              <a:t>що</a:t>
            </a:r>
            <a:r>
              <a:rPr lang="ru-RU" sz="2400" dirty="0"/>
              <a:t> </a:t>
            </a:r>
            <a:r>
              <a:rPr lang="ru-RU" sz="2400" dirty="0" err="1"/>
              <a:t>потрапив</a:t>
            </a:r>
            <a:r>
              <a:rPr lang="ru-RU" sz="2400" dirty="0"/>
              <a:t> до </a:t>
            </a:r>
            <a:r>
              <a:rPr lang="ru-RU" sz="2400" dirty="0" err="1"/>
              <a:t>організму</a:t>
            </a:r>
            <a:r>
              <a:rPr lang="ru-RU" sz="2400" dirty="0"/>
              <a:t> </a:t>
            </a:r>
            <a:r>
              <a:rPr lang="ru-RU" sz="2400" dirty="0" err="1"/>
              <a:t>хазяїна</a:t>
            </a:r>
            <a:r>
              <a:rPr lang="ru-RU" sz="2400" dirty="0"/>
              <a:t>, активно </a:t>
            </a:r>
            <a:r>
              <a:rPr lang="ru-RU" sz="2400" dirty="0" err="1"/>
              <a:t>розмножується</a:t>
            </a:r>
            <a:r>
              <a:rPr lang="ru-RU" sz="2400" dirty="0"/>
              <a:t> й </a:t>
            </a:r>
            <a:r>
              <a:rPr lang="ru-RU" sz="2400" dirty="0" err="1"/>
              <a:t>викли­кає</a:t>
            </a:r>
            <a:r>
              <a:rPr lang="ru-RU" sz="2400" dirty="0"/>
              <a:t> </a:t>
            </a:r>
            <a:r>
              <a:rPr lang="ru-RU" sz="2400" dirty="0" err="1"/>
              <a:t>типові</a:t>
            </a:r>
            <a:r>
              <a:rPr lang="ru-RU" sz="2400" dirty="0"/>
              <a:t> для </a:t>
            </a:r>
            <a:r>
              <a:rPr lang="ru-RU" sz="2400" dirty="0" err="1"/>
              <a:t>певної</a:t>
            </a:r>
            <a:r>
              <a:rPr lang="ru-RU" sz="2400" dirty="0"/>
              <a:t> </a:t>
            </a:r>
            <a:r>
              <a:rPr lang="ru-RU" sz="2400" dirty="0" err="1"/>
              <a:t>хвороби</a:t>
            </a:r>
            <a:r>
              <a:rPr lang="ru-RU" sz="2400" dirty="0"/>
              <a:t> </a:t>
            </a:r>
            <a:r>
              <a:rPr lang="ru-RU" sz="2400" dirty="0" err="1"/>
              <a:t>клінічні</a:t>
            </a:r>
            <a:r>
              <a:rPr lang="ru-RU" sz="2400" dirty="0"/>
              <a:t> прояви, </a:t>
            </a:r>
            <a:r>
              <a:rPr lang="ru-RU" sz="2400" dirty="0" err="1"/>
              <a:t>які</a:t>
            </a:r>
            <a:r>
              <a:rPr lang="ru-RU" sz="2400" dirty="0"/>
              <a:t> </a:t>
            </a:r>
            <a:r>
              <a:rPr lang="ru-RU" sz="2400" dirty="0" err="1"/>
              <a:t>характеризу­ються</a:t>
            </a:r>
            <a:r>
              <a:rPr lang="ru-RU" sz="2400" dirty="0"/>
              <a:t> </a:t>
            </a:r>
            <a:r>
              <a:rPr lang="ru-RU" sz="2400" dirty="0" err="1"/>
              <a:t>певною</a:t>
            </a:r>
            <a:r>
              <a:rPr lang="ru-RU" sz="2400" dirty="0"/>
              <a:t> </a:t>
            </a:r>
            <a:r>
              <a:rPr lang="ru-RU" sz="2400" dirty="0" err="1"/>
              <a:t>циклічністю</a:t>
            </a:r>
            <a:r>
              <a:rPr lang="ru-RU" sz="2400" dirty="0"/>
              <a:t>.</a:t>
            </a:r>
          </a:p>
          <a:p>
            <a:pPr algn="just"/>
            <a:endParaRPr lang="ru-RU" sz="2400" i="1" dirty="0" smtClean="0"/>
          </a:p>
          <a:p>
            <a:pPr algn="just"/>
            <a:endParaRPr lang="ru-RU" sz="2400" i="1" dirty="0"/>
          </a:p>
          <a:p>
            <a:pPr algn="just"/>
            <a:r>
              <a:rPr lang="ru-RU" sz="2400" i="1" dirty="0" err="1" smtClean="0"/>
              <a:t>Атипова</a:t>
            </a:r>
            <a:r>
              <a:rPr lang="ru-RU" sz="2400" i="1" dirty="0" smtClean="0"/>
              <a:t> </a:t>
            </a:r>
            <a:r>
              <a:rPr lang="ru-RU" sz="2400" i="1" dirty="0"/>
              <a:t>форма. </a:t>
            </a:r>
            <a:r>
              <a:rPr lang="ru-RU" sz="2400" dirty="0" err="1"/>
              <a:t>Хазяїн</a:t>
            </a:r>
            <a:r>
              <a:rPr lang="ru-RU" sz="2400" dirty="0"/>
              <a:t> </a:t>
            </a:r>
            <a:r>
              <a:rPr lang="ru-RU" sz="2400" dirty="0" err="1"/>
              <a:t>відповідає</a:t>
            </a:r>
            <a:r>
              <a:rPr lang="ru-RU" sz="2400" dirty="0"/>
              <a:t> на </a:t>
            </a:r>
            <a:r>
              <a:rPr lang="ru-RU" sz="2400" dirty="0" err="1"/>
              <a:t>розмноження</a:t>
            </a:r>
            <a:r>
              <a:rPr lang="ru-RU" sz="2400" dirty="0"/>
              <a:t> </a:t>
            </a:r>
            <a:r>
              <a:rPr lang="ru-RU" sz="2400" dirty="0" err="1"/>
              <a:t>збудни­ка</a:t>
            </a:r>
            <a:r>
              <a:rPr lang="ru-RU" sz="2400" dirty="0"/>
              <a:t> </a:t>
            </a:r>
            <a:r>
              <a:rPr lang="ru-RU" sz="2400" dirty="0" err="1"/>
              <a:t>відповідними</a:t>
            </a:r>
            <a:r>
              <a:rPr lang="ru-RU" sz="2400" dirty="0"/>
              <a:t> </a:t>
            </a:r>
            <a:r>
              <a:rPr lang="ru-RU" sz="2400" dirty="0" err="1"/>
              <a:t>імунобіологічними</a:t>
            </a:r>
            <a:r>
              <a:rPr lang="ru-RU" sz="2400" dirty="0"/>
              <a:t> </a:t>
            </a:r>
            <a:r>
              <a:rPr lang="ru-RU" sz="2400" dirty="0" err="1"/>
              <a:t>реакціями</a:t>
            </a:r>
            <a:r>
              <a:rPr lang="ru-RU" sz="2400" dirty="0"/>
              <a:t>, </a:t>
            </a:r>
            <a:r>
              <a:rPr lang="ru-RU" sz="2400" dirty="0" err="1"/>
              <a:t>які</a:t>
            </a:r>
            <a:r>
              <a:rPr lang="ru-RU" sz="2400" dirty="0"/>
              <a:t> </a:t>
            </a:r>
            <a:r>
              <a:rPr lang="ru-RU" sz="2400" dirty="0" err="1"/>
              <a:t>зумовлюють</a:t>
            </a:r>
            <a:r>
              <a:rPr lang="ru-RU" sz="2400" dirty="0"/>
              <a:t> </a:t>
            </a:r>
            <a:r>
              <a:rPr lang="ru-RU" sz="2400" dirty="0" err="1"/>
              <a:t>формування</a:t>
            </a:r>
            <a:r>
              <a:rPr lang="ru-RU" sz="2400" dirty="0"/>
              <a:t> активного </a:t>
            </a:r>
            <a:r>
              <a:rPr lang="ru-RU" sz="2400" dirty="0" err="1"/>
              <a:t>імунітету</a:t>
            </a:r>
            <a:r>
              <a:rPr lang="ru-RU" sz="2400" dirty="0"/>
              <a:t>. </a:t>
            </a:r>
            <a:r>
              <a:rPr lang="ru-RU" sz="2400" dirty="0" err="1"/>
              <a:t>Клінічні</a:t>
            </a:r>
            <a:r>
              <a:rPr lang="ru-RU" sz="2400" dirty="0"/>
              <a:t> </a:t>
            </a:r>
            <a:r>
              <a:rPr lang="ru-RU" sz="2400" dirty="0" err="1"/>
              <a:t>симптоми</a:t>
            </a:r>
            <a:r>
              <a:rPr lang="ru-RU" sz="2400" dirty="0"/>
              <a:t> </a:t>
            </a:r>
            <a:r>
              <a:rPr lang="ru-RU" sz="2400" dirty="0" err="1"/>
              <a:t>мають</a:t>
            </a:r>
            <a:r>
              <a:rPr lang="ru-RU" sz="2400" dirty="0"/>
              <a:t> </a:t>
            </a:r>
            <a:r>
              <a:rPr lang="ru-RU" sz="2400" dirty="0" err="1"/>
              <a:t>не­виразний</a:t>
            </a:r>
            <a:r>
              <a:rPr lang="ru-RU" sz="2400" dirty="0"/>
              <a:t>, </a:t>
            </a:r>
            <a:r>
              <a:rPr lang="ru-RU" sz="2400" dirty="0" err="1"/>
              <a:t>розмитий</a:t>
            </a:r>
            <a:r>
              <a:rPr lang="ru-RU" sz="2400" dirty="0"/>
              <a:t> </a:t>
            </a:r>
            <a:r>
              <a:rPr lang="ru-RU" sz="2400" dirty="0" err="1"/>
              <a:t>або</a:t>
            </a:r>
            <a:r>
              <a:rPr lang="ru-RU" sz="2400" dirty="0"/>
              <a:t> </a:t>
            </a:r>
            <a:r>
              <a:rPr lang="ru-RU" sz="2400" dirty="0" err="1"/>
              <a:t>атиповий</a:t>
            </a:r>
            <a:r>
              <a:rPr lang="ru-RU" sz="2400" dirty="0"/>
              <a:t> характер через </a:t>
            </a:r>
            <a:r>
              <a:rPr lang="ru-RU" sz="2400" dirty="0" err="1"/>
              <a:t>слабкі</a:t>
            </a:r>
            <a:r>
              <a:rPr lang="ru-RU" sz="2400" dirty="0"/>
              <a:t> </a:t>
            </a:r>
            <a:r>
              <a:rPr lang="ru-RU" sz="2400" dirty="0" err="1"/>
              <a:t>пато­генні</a:t>
            </a:r>
            <a:r>
              <a:rPr lang="ru-RU" sz="2400" dirty="0"/>
              <a:t> </a:t>
            </a:r>
            <a:r>
              <a:rPr lang="ru-RU" sz="2400" dirty="0" err="1"/>
              <a:t>властивості</a:t>
            </a:r>
            <a:r>
              <a:rPr lang="ru-RU" sz="2400" dirty="0"/>
              <a:t> </a:t>
            </a:r>
            <a:r>
              <a:rPr lang="ru-RU" sz="2400" dirty="0" err="1"/>
              <a:t>збудника</a:t>
            </a:r>
            <a:r>
              <a:rPr lang="ru-RU" sz="2400" dirty="0"/>
              <a:t>, </a:t>
            </a:r>
            <a:r>
              <a:rPr lang="ru-RU" sz="2400" dirty="0" err="1"/>
              <a:t>високу</a:t>
            </a:r>
            <a:r>
              <a:rPr lang="ru-RU" sz="2400" dirty="0"/>
              <a:t> </a:t>
            </a:r>
            <a:r>
              <a:rPr lang="ru-RU" sz="2400" dirty="0" err="1"/>
              <a:t>природну</a:t>
            </a:r>
            <a:r>
              <a:rPr lang="ru-RU" sz="2400" dirty="0"/>
              <a:t> </a:t>
            </a:r>
            <a:r>
              <a:rPr lang="ru-RU" sz="2400" dirty="0" err="1"/>
              <a:t>резистентність</a:t>
            </a:r>
            <a:r>
              <a:rPr lang="ru-RU" sz="2400" dirty="0"/>
              <a:t> </a:t>
            </a:r>
            <a:r>
              <a:rPr lang="ru-RU" sz="2400" dirty="0" err="1"/>
              <a:t>чи</a:t>
            </a:r>
            <a:r>
              <a:rPr lang="ru-RU" sz="2400" dirty="0"/>
              <a:t> </a:t>
            </a:r>
            <a:r>
              <a:rPr lang="ru-RU" sz="2400" dirty="0" err="1"/>
              <a:t>ефективне</a:t>
            </a:r>
            <a:r>
              <a:rPr lang="ru-RU" sz="2400" dirty="0"/>
              <a:t> </a:t>
            </a:r>
            <a:r>
              <a:rPr lang="ru-RU" sz="2400" dirty="0" err="1"/>
              <a:t>антибактеріальне</a:t>
            </a:r>
            <a:r>
              <a:rPr lang="ru-RU" sz="2400" dirty="0"/>
              <a:t> </a:t>
            </a:r>
            <a:r>
              <a:rPr lang="ru-RU" sz="2400" dirty="0" err="1"/>
              <a:t>лікування</a:t>
            </a:r>
            <a:r>
              <a:rPr lang="ru-RU" sz="2400" dirty="0"/>
              <a:t> (</a:t>
            </a:r>
            <a:r>
              <a:rPr lang="ru-RU" sz="2400" dirty="0" err="1"/>
              <a:t>або</a:t>
            </a:r>
            <a:r>
              <a:rPr lang="ru-RU" sz="2400" dirty="0"/>
              <a:t> ж </a:t>
            </a:r>
            <a:r>
              <a:rPr lang="ru-RU" sz="2400" dirty="0" err="1"/>
              <a:t>внаслідок</a:t>
            </a:r>
            <a:r>
              <a:rPr lang="ru-RU" sz="2400" dirty="0"/>
              <a:t> </a:t>
            </a:r>
            <a:r>
              <a:rPr lang="ru-RU" sz="2400" dirty="0" err="1"/>
              <a:t>дії</a:t>
            </a:r>
            <a:r>
              <a:rPr lang="ru-RU" sz="2400" dirty="0"/>
              <a:t> </a:t>
            </a:r>
            <a:r>
              <a:rPr lang="ru-RU" sz="2400" dirty="0" err="1"/>
              <a:t>усіх</a:t>
            </a:r>
            <a:r>
              <a:rPr lang="ru-RU" sz="2400" dirty="0"/>
              <a:t> </a:t>
            </a:r>
            <a:r>
              <a:rPr lang="ru-RU" sz="2400" dirty="0" err="1"/>
              <a:t>перелічених</a:t>
            </a:r>
            <a:r>
              <a:rPr lang="ru-RU" sz="2400" dirty="0"/>
              <a:t> </a:t>
            </a:r>
            <a:r>
              <a:rPr lang="ru-RU" sz="2400" dirty="0" err="1"/>
              <a:t>факторів</a:t>
            </a:r>
            <a:r>
              <a:rPr lang="ru-RU" sz="2400" dirty="0"/>
              <a:t>).</a:t>
            </a:r>
          </a:p>
        </p:txBody>
      </p:sp>
    </p:spTree>
    <p:extLst>
      <p:ext uri="{BB962C8B-B14F-4D97-AF65-F5344CB8AC3E}">
        <p14:creationId xmlns:p14="http://schemas.microsoft.com/office/powerpoint/2010/main" val="55484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908720"/>
            <a:ext cx="4427984" cy="5262979"/>
          </a:xfrm>
          <a:prstGeom prst="rect">
            <a:avLst/>
          </a:prstGeom>
        </p:spPr>
        <p:txBody>
          <a:bodyPr wrap="square">
            <a:spAutoFit/>
          </a:bodyPr>
          <a:lstStyle/>
          <a:p>
            <a:pPr algn="just"/>
            <a:r>
              <a:rPr lang="ru-RU" sz="2400" i="1" dirty="0" err="1"/>
              <a:t>Хронічна</a:t>
            </a:r>
            <a:r>
              <a:rPr lang="ru-RU" sz="2400" i="1" dirty="0"/>
              <a:t> форма. </a:t>
            </a:r>
            <a:r>
              <a:rPr lang="ru-RU" sz="2400" dirty="0" err="1"/>
              <a:t>Збудник</a:t>
            </a:r>
            <a:r>
              <a:rPr lang="ru-RU" sz="2400" dirty="0"/>
              <a:t> </a:t>
            </a:r>
            <a:r>
              <a:rPr lang="ru-RU" sz="2400" dirty="0" err="1"/>
              <a:t>під</a:t>
            </a:r>
            <a:r>
              <a:rPr lang="ru-RU" sz="2400" dirty="0"/>
              <a:t> </a:t>
            </a:r>
            <a:r>
              <a:rPr lang="ru-RU" sz="2400" dirty="0" err="1"/>
              <a:t>впливом</a:t>
            </a:r>
            <a:r>
              <a:rPr lang="ru-RU" sz="2400" dirty="0"/>
              <a:t> </a:t>
            </a:r>
            <a:r>
              <a:rPr lang="ru-RU" sz="2400" dirty="0" err="1"/>
              <a:t>іму­нних</a:t>
            </a:r>
            <a:r>
              <a:rPr lang="ru-RU" sz="2400" dirty="0"/>
              <a:t> систем </a:t>
            </a:r>
            <a:r>
              <a:rPr lang="ru-RU" sz="2400" dirty="0" err="1"/>
              <a:t>організму</a:t>
            </a:r>
            <a:r>
              <a:rPr lang="ru-RU" sz="2400" dirty="0"/>
              <a:t> </a:t>
            </a:r>
            <a:r>
              <a:rPr lang="ru-RU" sz="2400" dirty="0" err="1"/>
              <a:t>або</a:t>
            </a:r>
            <a:r>
              <a:rPr lang="ru-RU" sz="2400" dirty="0"/>
              <a:t> </a:t>
            </a:r>
            <a:r>
              <a:rPr lang="ru-RU" sz="2400" dirty="0" err="1"/>
              <a:t>хімічних</a:t>
            </a:r>
            <a:r>
              <a:rPr lang="ru-RU" sz="2400" dirty="0"/>
              <a:t> </a:t>
            </a:r>
            <a:r>
              <a:rPr lang="ru-RU" sz="2400" dirty="0" err="1"/>
              <a:t>препаратів</a:t>
            </a:r>
            <a:r>
              <a:rPr lang="ru-RU" sz="2400" dirty="0"/>
              <a:t> </a:t>
            </a:r>
            <a:r>
              <a:rPr lang="ru-RU" sz="2400" dirty="0" err="1"/>
              <a:t>підпадає</a:t>
            </a:r>
            <a:r>
              <a:rPr lang="ru-RU" sz="2400" dirty="0"/>
              <a:t> </a:t>
            </a:r>
            <a:r>
              <a:rPr lang="en-US" sz="2400" dirty="0"/>
              <a:t>L</a:t>
            </a:r>
            <a:r>
              <a:rPr lang="ru-RU" sz="2400" dirty="0"/>
              <a:t>-</a:t>
            </a:r>
            <a:r>
              <a:rPr lang="ru-RU" sz="2400" dirty="0" err="1"/>
              <a:t>трансформації</a:t>
            </a:r>
            <a:r>
              <a:rPr lang="ru-RU" sz="2400" dirty="0"/>
              <a:t> (у </a:t>
            </a:r>
            <a:r>
              <a:rPr lang="ru-RU" sz="2400" dirty="0" err="1"/>
              <a:t>такій</a:t>
            </a:r>
            <a:r>
              <a:rPr lang="ru-RU" sz="2400" dirty="0"/>
              <a:t> </a:t>
            </a:r>
            <a:r>
              <a:rPr lang="ru-RU" sz="2400" dirty="0" err="1"/>
              <a:t>формі</a:t>
            </a:r>
            <a:r>
              <a:rPr lang="ru-RU" sz="2400" dirty="0"/>
              <a:t> </a:t>
            </a:r>
            <a:r>
              <a:rPr lang="ru-RU" sz="2400" dirty="0" err="1"/>
              <a:t>бактерії</a:t>
            </a:r>
            <a:r>
              <a:rPr lang="ru-RU" sz="2400" dirty="0"/>
              <a:t> є </a:t>
            </a:r>
            <a:r>
              <a:rPr lang="ru-RU" sz="2400" dirty="0" err="1"/>
              <a:t>нечутливими</a:t>
            </a:r>
            <a:r>
              <a:rPr lang="ru-RU" sz="2400" dirty="0"/>
              <a:t> до </a:t>
            </a:r>
            <a:r>
              <a:rPr lang="ru-RU" sz="2400" dirty="0" err="1"/>
              <a:t>дії</a:t>
            </a:r>
            <a:r>
              <a:rPr lang="ru-RU" sz="2400" dirty="0"/>
              <a:t> </a:t>
            </a:r>
            <a:r>
              <a:rPr lang="ru-RU" sz="2400" dirty="0" err="1"/>
              <a:t>багатьох</a:t>
            </a:r>
            <a:r>
              <a:rPr lang="ru-RU" sz="2400" dirty="0"/>
              <a:t> </a:t>
            </a:r>
            <a:r>
              <a:rPr lang="ru-RU" sz="2400" dirty="0" err="1"/>
              <a:t>хімічних</a:t>
            </a:r>
            <a:r>
              <a:rPr lang="ru-RU" sz="2400" dirty="0"/>
              <a:t> </a:t>
            </a:r>
            <a:r>
              <a:rPr lang="ru-RU" sz="2400" dirty="0" err="1"/>
              <a:t>препаратів</a:t>
            </a:r>
            <a:r>
              <a:rPr lang="ru-RU" sz="2400" dirty="0"/>
              <a:t> та </a:t>
            </a:r>
            <a:r>
              <a:rPr lang="ru-RU" sz="2400" dirty="0" err="1"/>
              <a:t>антитіл</a:t>
            </a:r>
            <a:r>
              <a:rPr lang="ru-RU" sz="2400" dirty="0"/>
              <a:t>). </a:t>
            </a:r>
            <a:r>
              <a:rPr lang="ru-RU" sz="2400" dirty="0" err="1"/>
              <a:t>Тривалий</a:t>
            </a:r>
            <a:r>
              <a:rPr lang="ru-RU" sz="2400" dirty="0"/>
              <a:t> час </a:t>
            </a:r>
            <a:r>
              <a:rPr lang="ru-RU" sz="2400" dirty="0" err="1"/>
              <a:t>персистуючи</a:t>
            </a:r>
            <a:r>
              <a:rPr lang="ru-RU" sz="2400" dirty="0"/>
              <a:t> (</a:t>
            </a:r>
            <a:r>
              <a:rPr lang="ru-RU" sz="2400" dirty="0" err="1"/>
              <a:t>пе­реживаючи</a:t>
            </a:r>
            <a:r>
              <a:rPr lang="ru-RU" sz="2400" dirty="0"/>
              <a:t>) в </a:t>
            </a:r>
            <a:r>
              <a:rPr lang="ru-RU" sz="2400" dirty="0" err="1"/>
              <a:t>організмі</a:t>
            </a:r>
            <a:r>
              <a:rPr lang="ru-RU" sz="2400" dirty="0"/>
              <a:t> </a:t>
            </a:r>
            <a:r>
              <a:rPr lang="ru-RU" sz="2400" dirty="0" err="1"/>
              <a:t>хазяїна</a:t>
            </a:r>
            <a:r>
              <a:rPr lang="ru-RU" sz="2400" dirty="0"/>
              <a:t>, </a:t>
            </a:r>
            <a:r>
              <a:rPr lang="ru-RU" sz="2400" dirty="0" err="1"/>
              <a:t>збудник</a:t>
            </a:r>
            <a:r>
              <a:rPr lang="ru-RU" sz="2400" dirty="0"/>
              <a:t> </a:t>
            </a:r>
            <a:r>
              <a:rPr lang="ru-RU" sz="2400" dirty="0" err="1"/>
              <a:t>може</a:t>
            </a:r>
            <a:r>
              <a:rPr lang="ru-RU" sz="2400" dirty="0"/>
              <a:t> з часом </a:t>
            </a:r>
            <a:r>
              <a:rPr lang="ru-RU" sz="2400" dirty="0" err="1"/>
              <a:t>віднови­ти</a:t>
            </a:r>
            <a:r>
              <a:rPr lang="ru-RU" sz="2400" dirty="0"/>
              <a:t> </a:t>
            </a:r>
            <a:r>
              <a:rPr lang="ru-RU" sz="2400" dirty="0" err="1"/>
              <a:t>патогенні</a:t>
            </a:r>
            <a:r>
              <a:rPr lang="ru-RU" sz="2400" dirty="0"/>
              <a:t> </a:t>
            </a:r>
            <a:r>
              <a:rPr lang="ru-RU" sz="2400" dirty="0" err="1"/>
              <a:t>властивості</a:t>
            </a:r>
            <a:r>
              <a:rPr lang="ru-RU" sz="2400" dirty="0"/>
              <a:t>, </a:t>
            </a:r>
            <a:r>
              <a:rPr lang="ru-RU" sz="2400" dirty="0" err="1"/>
              <a:t>знову</a:t>
            </a:r>
            <a:r>
              <a:rPr lang="ru-RU" sz="2400" dirty="0"/>
              <a:t> </a:t>
            </a:r>
            <a:r>
              <a:rPr lang="ru-RU" sz="2400" dirty="0" err="1"/>
              <a:t>почати</a:t>
            </a:r>
            <a:r>
              <a:rPr lang="ru-RU" sz="2400" dirty="0"/>
              <a:t> </a:t>
            </a:r>
            <a:r>
              <a:rPr lang="ru-RU" sz="2400" dirty="0" err="1"/>
              <a:t>розмножуватися</a:t>
            </a:r>
            <a:r>
              <a:rPr lang="ru-RU" sz="2400" dirty="0"/>
              <a:t> й </a:t>
            </a:r>
            <a:r>
              <a:rPr lang="ru-RU" sz="2400" dirty="0" err="1"/>
              <a:t>викли­кати</a:t>
            </a:r>
            <a:r>
              <a:rPr lang="ru-RU" sz="2400" dirty="0"/>
              <a:t> рецидив (</a:t>
            </a:r>
            <a:r>
              <a:rPr lang="ru-RU" sz="2400" dirty="0" err="1"/>
              <a:t>загострення</a:t>
            </a:r>
            <a:r>
              <a:rPr lang="ru-RU" sz="2400" dirty="0"/>
              <a:t>) </a:t>
            </a:r>
            <a:r>
              <a:rPr lang="ru-RU" sz="2400" dirty="0" err="1"/>
              <a:t>хвороби</a:t>
            </a:r>
            <a:r>
              <a:rPr lang="ru-RU" sz="2400" dirty="0" smtClean="0"/>
              <a: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2736"/>
            <a:ext cx="3477382" cy="2952328"/>
          </a:xfrm>
          <a:prstGeom prst="rect">
            <a:avLst/>
          </a:prstGeom>
        </p:spPr>
      </p:pic>
    </p:spTree>
    <p:extLst>
      <p:ext uri="{BB962C8B-B14F-4D97-AF65-F5344CB8AC3E}">
        <p14:creationId xmlns:p14="http://schemas.microsoft.com/office/powerpoint/2010/main" val="32126464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32325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32325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3754</Words>
  <Application>Microsoft Office PowerPoint</Application>
  <PresentationFormat>Экран (4:3)</PresentationFormat>
  <Paragraphs>173</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Презентация PowerPoint</vt:lpstr>
      <vt:lpstr>Питання для розгляду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Vital</dc:creator>
  <cp:lastModifiedBy>user</cp:lastModifiedBy>
  <cp:revision>204</cp:revision>
  <dcterms:created xsi:type="dcterms:W3CDTF">2013-03-08T19:47:30Z</dcterms:created>
  <dcterms:modified xsi:type="dcterms:W3CDTF">2018-09-10T08:46:30Z</dcterms:modified>
</cp:coreProperties>
</file>