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notesMasterIdLst>
    <p:notesMasterId r:id="rId30"/>
  </p:notesMasterIdLst>
  <p:sldIdLst>
    <p:sldId id="327" r:id="rId2"/>
    <p:sldId id="257" r:id="rId3"/>
    <p:sldId id="335" r:id="rId4"/>
    <p:sldId id="336" r:id="rId5"/>
    <p:sldId id="337" r:id="rId6"/>
    <p:sldId id="348" r:id="rId7"/>
    <p:sldId id="347" r:id="rId8"/>
    <p:sldId id="338" r:id="rId9"/>
    <p:sldId id="349" r:id="rId10"/>
    <p:sldId id="339" r:id="rId11"/>
    <p:sldId id="340" r:id="rId12"/>
    <p:sldId id="341" r:id="rId13"/>
    <p:sldId id="342" r:id="rId14"/>
    <p:sldId id="343" r:id="rId15"/>
    <p:sldId id="344" r:id="rId16"/>
    <p:sldId id="350" r:id="rId17"/>
    <p:sldId id="345" r:id="rId18"/>
    <p:sldId id="346" r:id="rId19"/>
    <p:sldId id="351" r:id="rId20"/>
    <p:sldId id="353" r:id="rId21"/>
    <p:sldId id="362" r:id="rId22"/>
    <p:sldId id="352" r:id="rId23"/>
    <p:sldId id="355" r:id="rId24"/>
    <p:sldId id="356" r:id="rId25"/>
    <p:sldId id="357" r:id="rId26"/>
    <p:sldId id="363" r:id="rId27"/>
    <p:sldId id="358" r:id="rId28"/>
    <p:sldId id="364" r:id="rId29"/>
  </p:sldIdLst>
  <p:sldSz cx="9144000" cy="6858000" type="screen4x3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3970"/>
    <a:srgbClr val="293F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3986" autoAdjust="0"/>
  </p:normalViewPr>
  <p:slideViewPr>
    <p:cSldViewPr snapToGrid="0">
      <p:cViewPr varScale="1">
        <p:scale>
          <a:sx n="68" d="100"/>
          <a:sy n="68" d="100"/>
        </p:scale>
        <p:origin x="116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0D3ED9-352C-483C-BC0B-8CB3BEEDAE2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B01FAF6F-EC85-4C89-9549-8F2FBA6E892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 дослідження 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9025AB-D4D9-4356-8CCB-9AA320E96854}" type="parTrans" cxnId="{22CC6976-CFA4-44AD-A1B1-18CC167E64B0}">
      <dgm:prSet/>
      <dgm:spPr/>
      <dgm:t>
        <a:bodyPr/>
        <a:lstStyle/>
        <a:p>
          <a:endParaRPr lang="ru-UA"/>
        </a:p>
      </dgm:t>
    </dgm:pt>
    <dgm:pt modelId="{46E8D9B6-E1EC-4BBA-AB2B-A7274FED6D59}" type="sibTrans" cxnId="{22CC6976-CFA4-44AD-A1B1-18CC167E64B0}">
      <dgm:prSet/>
      <dgm:spPr/>
      <dgm:t>
        <a:bodyPr/>
        <a:lstStyle/>
        <a:p>
          <a:endParaRPr lang="ru-UA"/>
        </a:p>
      </dgm:t>
    </dgm:pt>
    <dgm:pt modelId="{9A39AD96-F4E6-44FD-A3CE-92C06AB3BEF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способи, прийоми проведення досліджень. Їх грамотне застосування сприяє отриманню достовірних та повних результатів дослідження проблем, що виникли в організації.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B6B0B4-5ABB-4E68-9BAA-3AE6F78E7B2A}" type="parTrans" cxnId="{37FBD255-6C97-4D8B-9D8F-E21B71D0AFAB}">
      <dgm:prSet/>
      <dgm:spPr/>
      <dgm:t>
        <a:bodyPr/>
        <a:lstStyle/>
        <a:p>
          <a:endParaRPr lang="ru-UA"/>
        </a:p>
      </dgm:t>
    </dgm:pt>
    <dgm:pt modelId="{423A779D-18CA-46AB-80C2-10FF759BDDE8}" type="sibTrans" cxnId="{37FBD255-6C97-4D8B-9D8F-E21B71D0AFAB}">
      <dgm:prSet/>
      <dgm:spPr/>
      <dgm:t>
        <a:bodyPr/>
        <a:lstStyle/>
        <a:p>
          <a:endParaRPr lang="ru-UA"/>
        </a:p>
      </dgm:t>
    </dgm:pt>
    <dgm:pt modelId="{F482A628-B5F1-433D-8295-E080D812090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вибір методів дослідження, інтеграція різних методів під час проведення дослідження визначається знаннями, досвідом та інтуїцією фахівців, які їх проводять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A637E4-0293-4652-A881-5CF5BB193D51}" type="parTrans" cxnId="{BB6C6A57-65F4-4607-8E48-0F34A4B563CA}">
      <dgm:prSet/>
      <dgm:spPr/>
      <dgm:t>
        <a:bodyPr/>
        <a:lstStyle/>
        <a:p>
          <a:endParaRPr lang="ru-UA"/>
        </a:p>
      </dgm:t>
    </dgm:pt>
    <dgm:pt modelId="{AE58BFA7-59F9-494C-806B-F2E1A9E35336}" type="sibTrans" cxnId="{BB6C6A57-65F4-4607-8E48-0F34A4B563CA}">
      <dgm:prSet/>
      <dgm:spPr/>
      <dgm:t>
        <a:bodyPr/>
        <a:lstStyle/>
        <a:p>
          <a:endParaRPr lang="ru-UA"/>
        </a:p>
      </dgm:t>
    </dgm:pt>
    <dgm:pt modelId="{72997B47-18CF-4AEF-AD65-5FBA0438142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спосіб вивчення явищ, який вибирається відповідно до особливостей предмета дослідження, можливості та ефективності його використання в конкретних умовах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B34A01-971B-4B56-8E03-1FE96E3F0014}" type="parTrans" cxnId="{111FA680-5440-4AF3-998C-BF25DE2C4695}">
      <dgm:prSet/>
      <dgm:spPr/>
      <dgm:t>
        <a:bodyPr/>
        <a:lstStyle/>
        <a:p>
          <a:endParaRPr lang="ru-UA"/>
        </a:p>
      </dgm:t>
    </dgm:pt>
    <dgm:pt modelId="{B4CBB55B-7AED-4B7A-BB16-DC8BE7FBB7D3}" type="sibTrans" cxnId="{111FA680-5440-4AF3-998C-BF25DE2C4695}">
      <dgm:prSet/>
      <dgm:spPr/>
      <dgm:t>
        <a:bodyPr/>
        <a:lstStyle/>
        <a:p>
          <a:endParaRPr lang="ru-UA"/>
        </a:p>
      </dgm:t>
    </dgm:pt>
    <dgm:pt modelId="{4E91E273-5061-4F6D-8187-9F047BDCF640}" type="pres">
      <dgm:prSet presAssocID="{C00D3ED9-352C-483C-BC0B-8CB3BEEDAE22}" presName="Name0" presStyleCnt="0">
        <dgm:presLayoutVars>
          <dgm:dir/>
          <dgm:animLvl val="lvl"/>
          <dgm:resizeHandles val="exact"/>
        </dgm:presLayoutVars>
      </dgm:prSet>
      <dgm:spPr/>
    </dgm:pt>
    <dgm:pt modelId="{22BE652F-07FA-4326-B8CA-1CBE20CE79AD}" type="pres">
      <dgm:prSet presAssocID="{F482A628-B5F1-433D-8295-E080D8120908}" presName="boxAndChildren" presStyleCnt="0"/>
      <dgm:spPr/>
    </dgm:pt>
    <dgm:pt modelId="{352F72A2-64FF-4E41-9E3F-FCA54E756474}" type="pres">
      <dgm:prSet presAssocID="{F482A628-B5F1-433D-8295-E080D8120908}" presName="parentTextBox" presStyleLbl="node1" presStyleIdx="0" presStyleCnt="4"/>
      <dgm:spPr/>
    </dgm:pt>
    <dgm:pt modelId="{885CDA32-459D-4631-939A-03179D10CE43}" type="pres">
      <dgm:prSet presAssocID="{423A779D-18CA-46AB-80C2-10FF759BDDE8}" presName="sp" presStyleCnt="0"/>
      <dgm:spPr/>
    </dgm:pt>
    <dgm:pt modelId="{92697649-E845-40BE-8D30-222570D39E45}" type="pres">
      <dgm:prSet presAssocID="{9A39AD96-F4E6-44FD-A3CE-92C06AB3BEFC}" presName="arrowAndChildren" presStyleCnt="0"/>
      <dgm:spPr/>
    </dgm:pt>
    <dgm:pt modelId="{1E288922-22F2-43E4-AF58-45B4F996345A}" type="pres">
      <dgm:prSet presAssocID="{9A39AD96-F4E6-44FD-A3CE-92C06AB3BEFC}" presName="parentTextArrow" presStyleLbl="node1" presStyleIdx="1" presStyleCnt="4"/>
      <dgm:spPr/>
    </dgm:pt>
    <dgm:pt modelId="{2D3B0216-543C-415A-B7B0-CC61319B8C8A}" type="pres">
      <dgm:prSet presAssocID="{B4CBB55B-7AED-4B7A-BB16-DC8BE7FBB7D3}" presName="sp" presStyleCnt="0"/>
      <dgm:spPr/>
    </dgm:pt>
    <dgm:pt modelId="{F6FC9A09-2385-43CF-AC70-A26F6E81A99D}" type="pres">
      <dgm:prSet presAssocID="{72997B47-18CF-4AEF-AD65-5FBA0438142D}" presName="arrowAndChildren" presStyleCnt="0"/>
      <dgm:spPr/>
    </dgm:pt>
    <dgm:pt modelId="{4A1F43B2-5295-4C2F-8BE2-1FCD1C44A7F1}" type="pres">
      <dgm:prSet presAssocID="{72997B47-18CF-4AEF-AD65-5FBA0438142D}" presName="parentTextArrow" presStyleLbl="node1" presStyleIdx="2" presStyleCnt="4"/>
      <dgm:spPr/>
    </dgm:pt>
    <dgm:pt modelId="{9DB05AA4-A6D8-40B6-A0BA-0C3C3692A98B}" type="pres">
      <dgm:prSet presAssocID="{46E8D9B6-E1EC-4BBA-AB2B-A7274FED6D59}" presName="sp" presStyleCnt="0"/>
      <dgm:spPr/>
    </dgm:pt>
    <dgm:pt modelId="{CD4FBEDA-0172-4392-BF27-C60F44E5A667}" type="pres">
      <dgm:prSet presAssocID="{B01FAF6F-EC85-4C89-9549-8F2FBA6E8928}" presName="arrowAndChildren" presStyleCnt="0"/>
      <dgm:spPr/>
    </dgm:pt>
    <dgm:pt modelId="{D3E4EA5E-1634-42DE-ADEB-DFCA40F772AF}" type="pres">
      <dgm:prSet presAssocID="{B01FAF6F-EC85-4C89-9549-8F2FBA6E8928}" presName="parentTextArrow" presStyleLbl="node1" presStyleIdx="3" presStyleCnt="4"/>
      <dgm:spPr/>
    </dgm:pt>
  </dgm:ptLst>
  <dgm:cxnLst>
    <dgm:cxn modelId="{7A54472C-7E45-4A82-B375-A7C68F59CCA6}" type="presOf" srcId="{B01FAF6F-EC85-4C89-9549-8F2FBA6E8928}" destId="{D3E4EA5E-1634-42DE-ADEB-DFCA40F772AF}" srcOrd="0" destOrd="0" presId="urn:microsoft.com/office/officeart/2005/8/layout/process4"/>
    <dgm:cxn modelId="{76B43F5B-0876-47AE-9283-C96D1650705D}" type="presOf" srcId="{F482A628-B5F1-433D-8295-E080D8120908}" destId="{352F72A2-64FF-4E41-9E3F-FCA54E756474}" srcOrd="0" destOrd="0" presId="urn:microsoft.com/office/officeart/2005/8/layout/process4"/>
    <dgm:cxn modelId="{295F986C-2E15-48A4-9799-82D6D105E7C6}" type="presOf" srcId="{72997B47-18CF-4AEF-AD65-5FBA0438142D}" destId="{4A1F43B2-5295-4C2F-8BE2-1FCD1C44A7F1}" srcOrd="0" destOrd="0" presId="urn:microsoft.com/office/officeart/2005/8/layout/process4"/>
    <dgm:cxn modelId="{37FBD255-6C97-4D8B-9D8F-E21B71D0AFAB}" srcId="{C00D3ED9-352C-483C-BC0B-8CB3BEEDAE22}" destId="{9A39AD96-F4E6-44FD-A3CE-92C06AB3BEFC}" srcOrd="2" destOrd="0" parTransId="{36B6B0B4-5ABB-4E68-9BAA-3AE6F78E7B2A}" sibTransId="{423A779D-18CA-46AB-80C2-10FF759BDDE8}"/>
    <dgm:cxn modelId="{22CC6976-CFA4-44AD-A1B1-18CC167E64B0}" srcId="{C00D3ED9-352C-483C-BC0B-8CB3BEEDAE22}" destId="{B01FAF6F-EC85-4C89-9549-8F2FBA6E8928}" srcOrd="0" destOrd="0" parTransId="{429025AB-D4D9-4356-8CCB-9AA320E96854}" sibTransId="{46E8D9B6-E1EC-4BBA-AB2B-A7274FED6D59}"/>
    <dgm:cxn modelId="{BB6C6A57-65F4-4607-8E48-0F34A4B563CA}" srcId="{C00D3ED9-352C-483C-BC0B-8CB3BEEDAE22}" destId="{F482A628-B5F1-433D-8295-E080D8120908}" srcOrd="3" destOrd="0" parTransId="{36A637E4-0293-4652-A881-5CF5BB193D51}" sibTransId="{AE58BFA7-59F9-494C-806B-F2E1A9E35336}"/>
    <dgm:cxn modelId="{111FA680-5440-4AF3-998C-BF25DE2C4695}" srcId="{C00D3ED9-352C-483C-BC0B-8CB3BEEDAE22}" destId="{72997B47-18CF-4AEF-AD65-5FBA0438142D}" srcOrd="1" destOrd="0" parTransId="{63B34A01-971B-4B56-8E03-1FE96E3F0014}" sibTransId="{B4CBB55B-7AED-4B7A-BB16-DC8BE7FBB7D3}"/>
    <dgm:cxn modelId="{A6836E91-528D-4DAD-BD5F-3D6E07C5EFF2}" type="presOf" srcId="{9A39AD96-F4E6-44FD-A3CE-92C06AB3BEFC}" destId="{1E288922-22F2-43E4-AF58-45B4F996345A}" srcOrd="0" destOrd="0" presId="urn:microsoft.com/office/officeart/2005/8/layout/process4"/>
    <dgm:cxn modelId="{5799C6AB-C06E-44DB-ABB4-F8EFBF3CC01C}" type="presOf" srcId="{C00D3ED9-352C-483C-BC0B-8CB3BEEDAE22}" destId="{4E91E273-5061-4F6D-8187-9F047BDCF640}" srcOrd="0" destOrd="0" presId="urn:microsoft.com/office/officeart/2005/8/layout/process4"/>
    <dgm:cxn modelId="{55AFC9DD-85AE-4059-8F34-3B072F48B145}" type="presParOf" srcId="{4E91E273-5061-4F6D-8187-9F047BDCF640}" destId="{22BE652F-07FA-4326-B8CA-1CBE20CE79AD}" srcOrd="0" destOrd="0" presId="urn:microsoft.com/office/officeart/2005/8/layout/process4"/>
    <dgm:cxn modelId="{AECCE4FE-49C2-42D9-8C3F-A4897B5B52AB}" type="presParOf" srcId="{22BE652F-07FA-4326-B8CA-1CBE20CE79AD}" destId="{352F72A2-64FF-4E41-9E3F-FCA54E756474}" srcOrd="0" destOrd="0" presId="urn:microsoft.com/office/officeart/2005/8/layout/process4"/>
    <dgm:cxn modelId="{E6D43512-0EA9-46DE-86B4-4ECCECB64225}" type="presParOf" srcId="{4E91E273-5061-4F6D-8187-9F047BDCF640}" destId="{885CDA32-459D-4631-939A-03179D10CE43}" srcOrd="1" destOrd="0" presId="urn:microsoft.com/office/officeart/2005/8/layout/process4"/>
    <dgm:cxn modelId="{A199B8E8-9EEF-4DD7-BB8C-255FEA272386}" type="presParOf" srcId="{4E91E273-5061-4F6D-8187-9F047BDCF640}" destId="{92697649-E845-40BE-8D30-222570D39E45}" srcOrd="2" destOrd="0" presId="urn:microsoft.com/office/officeart/2005/8/layout/process4"/>
    <dgm:cxn modelId="{E07E4B96-3B87-4E34-B6B0-B8EDB6C3EBCB}" type="presParOf" srcId="{92697649-E845-40BE-8D30-222570D39E45}" destId="{1E288922-22F2-43E4-AF58-45B4F996345A}" srcOrd="0" destOrd="0" presId="urn:microsoft.com/office/officeart/2005/8/layout/process4"/>
    <dgm:cxn modelId="{B9ED554B-9D92-44B9-BE6E-D866FDF9B9DB}" type="presParOf" srcId="{4E91E273-5061-4F6D-8187-9F047BDCF640}" destId="{2D3B0216-543C-415A-B7B0-CC61319B8C8A}" srcOrd="3" destOrd="0" presId="urn:microsoft.com/office/officeart/2005/8/layout/process4"/>
    <dgm:cxn modelId="{8D1DB462-FBA8-474C-B21D-2C2081CCA27B}" type="presParOf" srcId="{4E91E273-5061-4F6D-8187-9F047BDCF640}" destId="{F6FC9A09-2385-43CF-AC70-A26F6E81A99D}" srcOrd="4" destOrd="0" presId="urn:microsoft.com/office/officeart/2005/8/layout/process4"/>
    <dgm:cxn modelId="{7CB25C5F-4C4F-40C1-A876-FD8E860B4DE2}" type="presParOf" srcId="{F6FC9A09-2385-43CF-AC70-A26F6E81A99D}" destId="{4A1F43B2-5295-4C2F-8BE2-1FCD1C44A7F1}" srcOrd="0" destOrd="0" presId="urn:microsoft.com/office/officeart/2005/8/layout/process4"/>
    <dgm:cxn modelId="{1AA1224C-9F6D-444B-AE1D-5AD13DB77083}" type="presParOf" srcId="{4E91E273-5061-4F6D-8187-9F047BDCF640}" destId="{9DB05AA4-A6D8-40B6-A0BA-0C3C3692A98B}" srcOrd="5" destOrd="0" presId="urn:microsoft.com/office/officeart/2005/8/layout/process4"/>
    <dgm:cxn modelId="{4732A397-1648-4556-BFEC-894D99D2CBA7}" type="presParOf" srcId="{4E91E273-5061-4F6D-8187-9F047BDCF640}" destId="{CD4FBEDA-0172-4392-BF27-C60F44E5A667}" srcOrd="6" destOrd="0" presId="urn:microsoft.com/office/officeart/2005/8/layout/process4"/>
    <dgm:cxn modelId="{2476E00C-F94F-482F-BFD1-B09DC3BBEA95}" type="presParOf" srcId="{CD4FBEDA-0172-4392-BF27-C60F44E5A667}" destId="{D3E4EA5E-1634-42DE-ADEB-DFCA40F772A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E1645CB-2A71-4CFC-8A34-1374B457BF89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22C45070-1FDE-41F4-B3EE-86A255F3D95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F4487-035D-47FA-AC0B-0259DB42EDE9}" type="parTrans" cxnId="{AAF48A22-4BBC-4826-AD93-AABD3D746605}">
      <dgm:prSet/>
      <dgm:spPr/>
      <dgm:t>
        <a:bodyPr/>
        <a:lstStyle/>
        <a:p>
          <a:endParaRPr lang="ru-UA"/>
        </a:p>
      </dgm:t>
    </dgm:pt>
    <dgm:pt modelId="{6209CF24-AB45-4FB2-B76D-768363C396E6}" type="sibTrans" cxnId="{AAF48A22-4BBC-4826-AD93-AABD3D746605}">
      <dgm:prSet/>
      <dgm:spPr/>
      <dgm:t>
        <a:bodyPr/>
        <a:lstStyle/>
        <a:p>
          <a:endParaRPr lang="ru-UA"/>
        </a:p>
      </dgm:t>
    </dgm:pt>
    <dgm:pt modelId="{5F62C15D-53AB-4ADB-BAF9-636B6424CCC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інтелектуальна операція, що полягає у встановленні істинності певного судження за допомогою його виведення з інших суджень, істинність яких встановлена до цієї операції незалежно від неї, а також за допомогою підтвердження фактами та практичною діяльністю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315EA0-7983-45D1-B216-1399155C908B}" type="parTrans" cxnId="{07C7E60B-37CB-44C5-8B73-7677666829D3}">
      <dgm:prSet/>
      <dgm:spPr/>
      <dgm:t>
        <a:bodyPr/>
        <a:lstStyle/>
        <a:p>
          <a:endParaRPr lang="ru-UA"/>
        </a:p>
      </dgm:t>
    </dgm:pt>
    <dgm:pt modelId="{5B4AF2A1-C651-4FDE-B9AC-39C44081ECC2}" type="sibTrans" cxnId="{07C7E60B-37CB-44C5-8B73-7677666829D3}">
      <dgm:prSet/>
      <dgm:spPr/>
      <dgm:t>
        <a:bodyPr/>
        <a:lstStyle/>
        <a:p>
          <a:endParaRPr lang="ru-UA"/>
        </a:p>
      </dgm:t>
    </dgm:pt>
    <dgm:pt modelId="{AE93DCBE-3D95-49CF-8903-236486614C1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види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DBBC40-6256-43C1-B19F-99F6BAB20158}" type="parTrans" cxnId="{D4542618-EC34-4F45-8BBE-7FD9E60D9C56}">
      <dgm:prSet/>
      <dgm:spPr/>
      <dgm:t>
        <a:bodyPr/>
        <a:lstStyle/>
        <a:p>
          <a:endParaRPr lang="ru-UA"/>
        </a:p>
      </dgm:t>
    </dgm:pt>
    <dgm:pt modelId="{23D0F05C-54B4-4CB6-9B7E-48A974830B89}" type="sibTrans" cxnId="{D4542618-EC34-4F45-8BBE-7FD9E60D9C56}">
      <dgm:prSet/>
      <dgm:spPr/>
      <dgm:t>
        <a:bodyPr/>
        <a:lstStyle/>
        <a:p>
          <a:endParaRPr lang="ru-UA"/>
        </a:p>
      </dgm:t>
    </dgm:pt>
    <dgm:pt modelId="{3B150AC7-A63E-43FD-B7C5-2376D87BD7D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фактологічні докази -спираються переважно на фактичний матеріал;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0CF52-272D-4B94-8304-A6536454F167}" type="parTrans" cxnId="{3DD2C957-798C-468A-9D57-D020FBFA5707}">
      <dgm:prSet/>
      <dgm:spPr/>
      <dgm:t>
        <a:bodyPr/>
        <a:lstStyle/>
        <a:p>
          <a:endParaRPr lang="ru-UA"/>
        </a:p>
      </dgm:t>
    </dgm:pt>
    <dgm:pt modelId="{DDE2A1EE-FCCE-44FF-850D-287DCD426383}" type="sibTrans" cxnId="{3DD2C957-798C-468A-9D57-D020FBFA5707}">
      <dgm:prSet/>
      <dgm:spPr/>
      <dgm:t>
        <a:bodyPr/>
        <a:lstStyle/>
        <a:p>
          <a:endParaRPr lang="ru-UA"/>
        </a:p>
      </dgm:t>
    </dgm:pt>
    <dgm:pt modelId="{4B0970F0-0D22-4844-B0E4-EC2646DE235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експериментальні – побудовані на експерименті;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1AB39A-A4D9-456E-A7FC-4BEDE2388D7D}" type="parTrans" cxnId="{9653D4A7-4B02-4B6C-8573-F2807EEFB5CF}">
      <dgm:prSet/>
      <dgm:spPr/>
      <dgm:t>
        <a:bodyPr/>
        <a:lstStyle/>
        <a:p>
          <a:endParaRPr lang="ru-UA"/>
        </a:p>
      </dgm:t>
    </dgm:pt>
    <dgm:pt modelId="{5BF6AD05-DB03-4D7F-A132-EDA619E71144}" type="sibTrans" cxnId="{9653D4A7-4B02-4B6C-8573-F2807EEFB5CF}">
      <dgm:prSet/>
      <dgm:spPr/>
      <dgm:t>
        <a:bodyPr/>
        <a:lstStyle/>
        <a:p>
          <a:endParaRPr lang="ru-UA"/>
        </a:p>
      </dgm:t>
    </dgm:pt>
    <dgm:pt modelId="{768D5DB6-D0AE-474B-BDBC-C392F129D9D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формально-логічні – спираються на закони формальної логіки;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30F221-D170-4288-9A50-F4EB6B2A1F31}" type="parTrans" cxnId="{A6A0473D-C1D9-44A5-9CE3-060AF5690CE3}">
      <dgm:prSet/>
      <dgm:spPr/>
      <dgm:t>
        <a:bodyPr/>
        <a:lstStyle/>
        <a:p>
          <a:endParaRPr lang="ru-UA"/>
        </a:p>
      </dgm:t>
    </dgm:pt>
    <dgm:pt modelId="{5CA37378-AF25-4DF0-A5C7-E619FE9A2D4F}" type="sibTrans" cxnId="{A6A0473D-C1D9-44A5-9CE3-060AF5690CE3}">
      <dgm:prSet/>
      <dgm:spPr/>
      <dgm:t>
        <a:bodyPr/>
        <a:lstStyle/>
        <a:p>
          <a:endParaRPr lang="ru-UA"/>
        </a:p>
      </dgm:t>
    </dgm:pt>
    <dgm:pt modelId="{00A92493-8012-4E25-BD6B-DD8C7B6C23C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елементи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934D19-F992-4250-8995-960FED6E33D6}" type="parTrans" cxnId="{F4C8E646-D254-4300-B8D8-951735AC2283}">
      <dgm:prSet/>
      <dgm:spPr/>
      <dgm:t>
        <a:bodyPr/>
        <a:lstStyle/>
        <a:p>
          <a:endParaRPr lang="ru-UA"/>
        </a:p>
      </dgm:t>
    </dgm:pt>
    <dgm:pt modelId="{59342CB8-D29E-4DCE-A7CD-6BB8D4B915F0}" type="sibTrans" cxnId="{F4C8E646-D254-4300-B8D8-951735AC2283}">
      <dgm:prSet/>
      <dgm:spPr/>
      <dgm:t>
        <a:bodyPr/>
        <a:lstStyle/>
        <a:p>
          <a:endParaRPr lang="ru-UA"/>
        </a:p>
      </dgm:t>
    </dgm:pt>
    <dgm:pt modelId="{67033904-90E3-4CC5-85A6-D756CB4A4D1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теза – це судження, істинність та прийняття якого встановлюється через доказ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475094-51FD-44C6-B71C-EF47592E1F72}" type="parTrans" cxnId="{6B01A999-F200-4482-9B2F-ED5208221117}">
      <dgm:prSet/>
      <dgm:spPr/>
      <dgm:t>
        <a:bodyPr/>
        <a:lstStyle/>
        <a:p>
          <a:endParaRPr lang="ru-UA"/>
        </a:p>
      </dgm:t>
    </dgm:pt>
    <dgm:pt modelId="{D7C78CE5-9405-4639-964E-B93710C86F16}" type="sibTrans" cxnId="{6B01A999-F200-4482-9B2F-ED5208221117}">
      <dgm:prSet/>
      <dgm:spPr/>
      <dgm:t>
        <a:bodyPr/>
        <a:lstStyle/>
        <a:p>
          <a:endParaRPr lang="ru-UA"/>
        </a:p>
      </dgm:t>
    </dgm:pt>
    <dgm:pt modelId="{D817A7F5-C696-4817-A5A3-294E94A21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аргументи – судження, з яких виводиться теза;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1AC289-8650-40CD-A0CF-36B1537A0CCB}" type="parTrans" cxnId="{2BC19866-E686-4AFC-AE97-F6C670E4B307}">
      <dgm:prSet/>
      <dgm:spPr/>
      <dgm:t>
        <a:bodyPr/>
        <a:lstStyle/>
        <a:p>
          <a:endParaRPr lang="ru-UA"/>
        </a:p>
      </dgm:t>
    </dgm:pt>
    <dgm:pt modelId="{C01E3EB5-E6E7-49D4-8212-6BE89F9F7DFE}" type="sibTrans" cxnId="{2BC19866-E686-4AFC-AE97-F6C670E4B307}">
      <dgm:prSet/>
      <dgm:spPr/>
      <dgm:t>
        <a:bodyPr/>
        <a:lstStyle/>
        <a:p>
          <a:endParaRPr lang="ru-UA"/>
        </a:p>
      </dgm:t>
    </dgm:pt>
    <dgm:pt modelId="{2FCC1B88-7A9D-4922-A400-3E803374651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демонстрація – логічна форма зв'язку названих двох елементів, що обумовлює необхідність виведення одного з іншого, тези аргументу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2F7038-1811-43C3-9514-D531F292D956}" type="parTrans" cxnId="{4E7C5507-A357-4200-978C-F94FC9F7D8A4}">
      <dgm:prSet/>
      <dgm:spPr/>
      <dgm:t>
        <a:bodyPr/>
        <a:lstStyle/>
        <a:p>
          <a:endParaRPr lang="ru-UA"/>
        </a:p>
      </dgm:t>
    </dgm:pt>
    <dgm:pt modelId="{6B266F0E-2D50-4FE5-B614-08172D139C0D}" type="sibTrans" cxnId="{4E7C5507-A357-4200-978C-F94FC9F7D8A4}">
      <dgm:prSet/>
      <dgm:spPr/>
      <dgm:t>
        <a:bodyPr/>
        <a:lstStyle/>
        <a:p>
          <a:endParaRPr lang="ru-UA"/>
        </a:p>
      </dgm:t>
    </dgm:pt>
    <dgm:pt modelId="{1C6FEF9A-87C9-414D-B810-F586D83C213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емпіричні - спираються на осмислений та узагальнений досвід.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805EBD-5143-4A5B-822F-6BEB3D09C725}" type="parTrans" cxnId="{0326420F-E260-417D-91C0-C55ABF4C6AFA}">
      <dgm:prSet/>
      <dgm:spPr/>
      <dgm:t>
        <a:bodyPr/>
        <a:lstStyle/>
        <a:p>
          <a:endParaRPr lang="ru-UA"/>
        </a:p>
      </dgm:t>
    </dgm:pt>
    <dgm:pt modelId="{CD09F399-D03E-4F18-AAFC-31513E8D9842}" type="sibTrans" cxnId="{0326420F-E260-417D-91C0-C55ABF4C6AFA}">
      <dgm:prSet/>
      <dgm:spPr/>
      <dgm:t>
        <a:bodyPr/>
        <a:lstStyle/>
        <a:p>
          <a:endParaRPr lang="ru-UA"/>
        </a:p>
      </dgm:t>
    </dgm:pt>
    <dgm:pt modelId="{48198CBE-BD40-4B32-997D-09690F137AF3}" type="pres">
      <dgm:prSet presAssocID="{EE1645CB-2A71-4CFC-8A34-1374B457BF89}" presName="Name0" presStyleCnt="0">
        <dgm:presLayoutVars>
          <dgm:dir/>
          <dgm:animLvl val="lvl"/>
          <dgm:resizeHandles val="exact"/>
        </dgm:presLayoutVars>
      </dgm:prSet>
      <dgm:spPr/>
    </dgm:pt>
    <dgm:pt modelId="{A5480627-E4ED-429F-A9F2-CB9C4000A2AF}" type="pres">
      <dgm:prSet presAssocID="{22C45070-1FDE-41F4-B3EE-86A255F3D95A}" presName="linNode" presStyleCnt="0"/>
      <dgm:spPr/>
    </dgm:pt>
    <dgm:pt modelId="{202FC97A-EF68-4255-9F89-0220773AE9E4}" type="pres">
      <dgm:prSet presAssocID="{22C45070-1FDE-41F4-B3EE-86A255F3D95A}" presName="parentText" presStyleLbl="node1" presStyleIdx="0" presStyleCnt="3" custScaleX="47608" custLinFactNeighborX="-15283" custLinFactNeighborY="-2266">
        <dgm:presLayoutVars>
          <dgm:chMax val="1"/>
          <dgm:bulletEnabled val="1"/>
        </dgm:presLayoutVars>
      </dgm:prSet>
      <dgm:spPr/>
    </dgm:pt>
    <dgm:pt modelId="{BAF68927-4483-40F2-9357-3FD3EE9255EB}" type="pres">
      <dgm:prSet presAssocID="{22C45070-1FDE-41F4-B3EE-86A255F3D95A}" presName="descendantText" presStyleLbl="alignAccFollowNode1" presStyleIdx="0" presStyleCnt="3" custScaleX="125502">
        <dgm:presLayoutVars>
          <dgm:bulletEnabled val="1"/>
        </dgm:presLayoutVars>
      </dgm:prSet>
      <dgm:spPr/>
    </dgm:pt>
    <dgm:pt modelId="{3068DB9D-EDB3-4A3D-8A2B-3C080F39B4CE}" type="pres">
      <dgm:prSet presAssocID="{6209CF24-AB45-4FB2-B76D-768363C396E6}" presName="sp" presStyleCnt="0"/>
      <dgm:spPr/>
    </dgm:pt>
    <dgm:pt modelId="{F3BA614A-06F6-4937-9159-399927058430}" type="pres">
      <dgm:prSet presAssocID="{AE93DCBE-3D95-49CF-8903-236486614C19}" presName="linNode" presStyleCnt="0"/>
      <dgm:spPr/>
    </dgm:pt>
    <dgm:pt modelId="{00FCDE65-83BD-4DD8-96DF-B5F2AE1F26B7}" type="pres">
      <dgm:prSet presAssocID="{AE93DCBE-3D95-49CF-8903-236486614C19}" presName="parentText" presStyleLbl="node1" presStyleIdx="1" presStyleCnt="3" custScaleX="47608" custLinFactNeighborX="-15283" custLinFactNeighborY="-2115">
        <dgm:presLayoutVars>
          <dgm:chMax val="1"/>
          <dgm:bulletEnabled val="1"/>
        </dgm:presLayoutVars>
      </dgm:prSet>
      <dgm:spPr/>
    </dgm:pt>
    <dgm:pt modelId="{D41D9D85-18ED-4C63-BE80-93D56D5B74D7}" type="pres">
      <dgm:prSet presAssocID="{AE93DCBE-3D95-49CF-8903-236486614C19}" presName="descendantText" presStyleLbl="alignAccFollowNode1" presStyleIdx="1" presStyleCnt="3" custScaleX="125502">
        <dgm:presLayoutVars>
          <dgm:bulletEnabled val="1"/>
        </dgm:presLayoutVars>
      </dgm:prSet>
      <dgm:spPr/>
    </dgm:pt>
    <dgm:pt modelId="{EB9962E5-8BB3-4ADB-9606-85E35B4E2E7E}" type="pres">
      <dgm:prSet presAssocID="{23D0F05C-54B4-4CB6-9B7E-48A974830B89}" presName="sp" presStyleCnt="0"/>
      <dgm:spPr/>
    </dgm:pt>
    <dgm:pt modelId="{B11E7409-904E-4477-B757-49EF463949ED}" type="pres">
      <dgm:prSet presAssocID="{00A92493-8012-4E25-BD6B-DD8C7B6C23C7}" presName="linNode" presStyleCnt="0"/>
      <dgm:spPr/>
    </dgm:pt>
    <dgm:pt modelId="{A5EC34B7-EAD3-40C9-959C-B95774F54E91}" type="pres">
      <dgm:prSet presAssocID="{00A92493-8012-4E25-BD6B-DD8C7B6C23C7}" presName="parentText" presStyleLbl="node1" presStyleIdx="2" presStyleCnt="3" custScaleX="49716" custLinFactNeighborX="-12432" custLinFactNeighborY="4575">
        <dgm:presLayoutVars>
          <dgm:chMax val="1"/>
          <dgm:bulletEnabled val="1"/>
        </dgm:presLayoutVars>
      </dgm:prSet>
      <dgm:spPr/>
    </dgm:pt>
    <dgm:pt modelId="{AEAFDFDF-E0FB-4B83-9A28-3E98E11EBF5E}" type="pres">
      <dgm:prSet presAssocID="{00A92493-8012-4E25-BD6B-DD8C7B6C23C7}" presName="descendantText" presStyleLbl="alignAccFollowNode1" presStyleIdx="2" presStyleCnt="3" custScaleX="125502" custLinFactNeighborX="-608">
        <dgm:presLayoutVars>
          <dgm:bulletEnabled val="1"/>
        </dgm:presLayoutVars>
      </dgm:prSet>
      <dgm:spPr/>
    </dgm:pt>
  </dgm:ptLst>
  <dgm:cxnLst>
    <dgm:cxn modelId="{4E7C5507-A357-4200-978C-F94FC9F7D8A4}" srcId="{00A92493-8012-4E25-BD6B-DD8C7B6C23C7}" destId="{2FCC1B88-7A9D-4922-A400-3E803374651A}" srcOrd="2" destOrd="0" parTransId="{142F7038-1811-43C3-9514-D531F292D956}" sibTransId="{6B266F0E-2D50-4FE5-B614-08172D139C0D}"/>
    <dgm:cxn modelId="{07C7E60B-37CB-44C5-8B73-7677666829D3}" srcId="{22C45070-1FDE-41F4-B3EE-86A255F3D95A}" destId="{5F62C15D-53AB-4ADB-BAF9-636B6424CCCB}" srcOrd="0" destOrd="0" parTransId="{3C315EA0-7983-45D1-B216-1399155C908B}" sibTransId="{5B4AF2A1-C651-4FDE-B9AC-39C44081ECC2}"/>
    <dgm:cxn modelId="{0326420F-E260-417D-91C0-C55ABF4C6AFA}" srcId="{AE93DCBE-3D95-49CF-8903-236486614C19}" destId="{1C6FEF9A-87C9-414D-B810-F586D83C213A}" srcOrd="3" destOrd="0" parTransId="{8D805EBD-5143-4A5B-822F-6BEB3D09C725}" sibTransId="{CD09F399-D03E-4F18-AAFC-31513E8D9842}"/>
    <dgm:cxn modelId="{26B99713-D5F3-4421-A5D3-8577B52CE943}" type="presOf" srcId="{3B150AC7-A63E-43FD-B7C5-2376D87BD7D8}" destId="{D41D9D85-18ED-4C63-BE80-93D56D5B74D7}" srcOrd="0" destOrd="0" presId="urn:microsoft.com/office/officeart/2005/8/layout/vList5"/>
    <dgm:cxn modelId="{D4542618-EC34-4F45-8BBE-7FD9E60D9C56}" srcId="{EE1645CB-2A71-4CFC-8A34-1374B457BF89}" destId="{AE93DCBE-3D95-49CF-8903-236486614C19}" srcOrd="1" destOrd="0" parTransId="{7CDBBC40-6256-43C1-B19F-99F6BAB20158}" sibTransId="{23D0F05C-54B4-4CB6-9B7E-48A974830B89}"/>
    <dgm:cxn modelId="{3F04E020-DCB1-45A9-B30E-AE4C5E04A227}" type="presOf" srcId="{EE1645CB-2A71-4CFC-8A34-1374B457BF89}" destId="{48198CBE-BD40-4B32-997D-09690F137AF3}" srcOrd="0" destOrd="0" presId="urn:microsoft.com/office/officeart/2005/8/layout/vList5"/>
    <dgm:cxn modelId="{AAF48A22-4BBC-4826-AD93-AABD3D746605}" srcId="{EE1645CB-2A71-4CFC-8A34-1374B457BF89}" destId="{22C45070-1FDE-41F4-B3EE-86A255F3D95A}" srcOrd="0" destOrd="0" parTransId="{736F4487-035D-47FA-AC0B-0259DB42EDE9}" sibTransId="{6209CF24-AB45-4FB2-B76D-768363C396E6}"/>
    <dgm:cxn modelId="{6AF80A25-1459-4717-8F3B-15707D242765}" type="presOf" srcId="{22C45070-1FDE-41F4-B3EE-86A255F3D95A}" destId="{202FC97A-EF68-4255-9F89-0220773AE9E4}" srcOrd="0" destOrd="0" presId="urn:microsoft.com/office/officeart/2005/8/layout/vList5"/>
    <dgm:cxn modelId="{A6A0473D-C1D9-44A5-9CE3-060AF5690CE3}" srcId="{AE93DCBE-3D95-49CF-8903-236486614C19}" destId="{768D5DB6-D0AE-474B-BDBC-C392F129D9D5}" srcOrd="1" destOrd="0" parTransId="{1730F221-D170-4288-9A50-F4EB6B2A1F31}" sibTransId="{5CA37378-AF25-4DF0-A5C7-E619FE9A2D4F}"/>
    <dgm:cxn modelId="{951D885B-8741-4210-9695-27FFE7906931}" type="presOf" srcId="{768D5DB6-D0AE-474B-BDBC-C392F129D9D5}" destId="{D41D9D85-18ED-4C63-BE80-93D56D5B74D7}" srcOrd="0" destOrd="1" presId="urn:microsoft.com/office/officeart/2005/8/layout/vList5"/>
    <dgm:cxn modelId="{1D151664-7C50-48DA-AE46-CE606CBC620B}" type="presOf" srcId="{AE93DCBE-3D95-49CF-8903-236486614C19}" destId="{00FCDE65-83BD-4DD8-96DF-B5F2AE1F26B7}" srcOrd="0" destOrd="0" presId="urn:microsoft.com/office/officeart/2005/8/layout/vList5"/>
    <dgm:cxn modelId="{2BC19866-E686-4AFC-AE97-F6C670E4B307}" srcId="{00A92493-8012-4E25-BD6B-DD8C7B6C23C7}" destId="{D817A7F5-C696-4817-A5A3-294E94A21996}" srcOrd="1" destOrd="0" parTransId="{131AC289-8650-40CD-A0CF-36B1537A0CCB}" sibTransId="{C01E3EB5-E6E7-49D4-8212-6BE89F9F7DFE}"/>
    <dgm:cxn modelId="{F4C8E646-D254-4300-B8D8-951735AC2283}" srcId="{EE1645CB-2A71-4CFC-8A34-1374B457BF89}" destId="{00A92493-8012-4E25-BD6B-DD8C7B6C23C7}" srcOrd="2" destOrd="0" parTransId="{2D934D19-F992-4250-8995-960FED6E33D6}" sibTransId="{59342CB8-D29E-4DCE-A7CD-6BB8D4B915F0}"/>
    <dgm:cxn modelId="{ACB19B71-02B8-466A-B994-55DA025FEDB6}" type="presOf" srcId="{67033904-90E3-4CC5-85A6-D756CB4A4D1A}" destId="{AEAFDFDF-E0FB-4B83-9A28-3E98E11EBF5E}" srcOrd="0" destOrd="0" presId="urn:microsoft.com/office/officeart/2005/8/layout/vList5"/>
    <dgm:cxn modelId="{3DD2C957-798C-468A-9D57-D020FBFA5707}" srcId="{AE93DCBE-3D95-49CF-8903-236486614C19}" destId="{3B150AC7-A63E-43FD-B7C5-2376D87BD7D8}" srcOrd="0" destOrd="0" parTransId="{3AA0CF52-272D-4B94-8304-A6536454F167}" sibTransId="{DDE2A1EE-FCCE-44FF-850D-287DCD426383}"/>
    <dgm:cxn modelId="{CD6BAD88-6769-438A-B082-E8CB59930A41}" type="presOf" srcId="{2FCC1B88-7A9D-4922-A400-3E803374651A}" destId="{AEAFDFDF-E0FB-4B83-9A28-3E98E11EBF5E}" srcOrd="0" destOrd="2" presId="urn:microsoft.com/office/officeart/2005/8/layout/vList5"/>
    <dgm:cxn modelId="{6B01A999-F200-4482-9B2F-ED5208221117}" srcId="{00A92493-8012-4E25-BD6B-DD8C7B6C23C7}" destId="{67033904-90E3-4CC5-85A6-D756CB4A4D1A}" srcOrd="0" destOrd="0" parTransId="{B4475094-51FD-44C6-B71C-EF47592E1F72}" sibTransId="{D7C78CE5-9405-4639-964E-B93710C86F16}"/>
    <dgm:cxn modelId="{E0785A9C-FBEF-4EC4-B3EE-7E9B8C4D0512}" type="presOf" srcId="{D817A7F5-C696-4817-A5A3-294E94A21996}" destId="{AEAFDFDF-E0FB-4B83-9A28-3E98E11EBF5E}" srcOrd="0" destOrd="1" presId="urn:microsoft.com/office/officeart/2005/8/layout/vList5"/>
    <dgm:cxn modelId="{9653D4A7-4B02-4B6C-8573-F2807EEFB5CF}" srcId="{AE93DCBE-3D95-49CF-8903-236486614C19}" destId="{4B0970F0-0D22-4844-B0E4-EC2646DE2357}" srcOrd="2" destOrd="0" parTransId="{791AB39A-A4D9-456E-A7FC-4BEDE2388D7D}" sibTransId="{5BF6AD05-DB03-4D7F-A132-EDA619E71144}"/>
    <dgm:cxn modelId="{8647EFAC-F519-42BB-AEA4-726F5A2835CD}" type="presOf" srcId="{4B0970F0-0D22-4844-B0E4-EC2646DE2357}" destId="{D41D9D85-18ED-4C63-BE80-93D56D5B74D7}" srcOrd="0" destOrd="2" presId="urn:microsoft.com/office/officeart/2005/8/layout/vList5"/>
    <dgm:cxn modelId="{92F616BD-B0A6-4042-A6CF-122D73C8E048}" type="presOf" srcId="{00A92493-8012-4E25-BD6B-DD8C7B6C23C7}" destId="{A5EC34B7-EAD3-40C9-959C-B95774F54E91}" srcOrd="0" destOrd="0" presId="urn:microsoft.com/office/officeart/2005/8/layout/vList5"/>
    <dgm:cxn modelId="{655FBEC4-3C77-40BE-9B9D-A4AA5C641E09}" type="presOf" srcId="{1C6FEF9A-87C9-414D-B810-F586D83C213A}" destId="{D41D9D85-18ED-4C63-BE80-93D56D5B74D7}" srcOrd="0" destOrd="3" presId="urn:microsoft.com/office/officeart/2005/8/layout/vList5"/>
    <dgm:cxn modelId="{CD02EFDD-FA85-457B-9FB9-C09DEF207621}" type="presOf" srcId="{5F62C15D-53AB-4ADB-BAF9-636B6424CCCB}" destId="{BAF68927-4483-40F2-9357-3FD3EE9255EB}" srcOrd="0" destOrd="0" presId="urn:microsoft.com/office/officeart/2005/8/layout/vList5"/>
    <dgm:cxn modelId="{941A145C-D0DF-4AEE-A0CF-33B56FDEF6EB}" type="presParOf" srcId="{48198CBE-BD40-4B32-997D-09690F137AF3}" destId="{A5480627-E4ED-429F-A9F2-CB9C4000A2AF}" srcOrd="0" destOrd="0" presId="urn:microsoft.com/office/officeart/2005/8/layout/vList5"/>
    <dgm:cxn modelId="{0026BA5C-C957-4403-B44E-BE830BA2E431}" type="presParOf" srcId="{A5480627-E4ED-429F-A9F2-CB9C4000A2AF}" destId="{202FC97A-EF68-4255-9F89-0220773AE9E4}" srcOrd="0" destOrd="0" presId="urn:microsoft.com/office/officeart/2005/8/layout/vList5"/>
    <dgm:cxn modelId="{3B6E5E3E-3B31-471D-A476-A64C9724A599}" type="presParOf" srcId="{A5480627-E4ED-429F-A9F2-CB9C4000A2AF}" destId="{BAF68927-4483-40F2-9357-3FD3EE9255EB}" srcOrd="1" destOrd="0" presId="urn:microsoft.com/office/officeart/2005/8/layout/vList5"/>
    <dgm:cxn modelId="{D9AABA66-0B20-4CE3-B2EC-FCEE14C37731}" type="presParOf" srcId="{48198CBE-BD40-4B32-997D-09690F137AF3}" destId="{3068DB9D-EDB3-4A3D-8A2B-3C080F39B4CE}" srcOrd="1" destOrd="0" presId="urn:microsoft.com/office/officeart/2005/8/layout/vList5"/>
    <dgm:cxn modelId="{2B6CBF1A-3524-45CA-BD26-D5B653EC6B0D}" type="presParOf" srcId="{48198CBE-BD40-4B32-997D-09690F137AF3}" destId="{F3BA614A-06F6-4937-9159-399927058430}" srcOrd="2" destOrd="0" presId="urn:microsoft.com/office/officeart/2005/8/layout/vList5"/>
    <dgm:cxn modelId="{F4CAEB20-A1DD-4819-9E28-2E0F4778AF7B}" type="presParOf" srcId="{F3BA614A-06F6-4937-9159-399927058430}" destId="{00FCDE65-83BD-4DD8-96DF-B5F2AE1F26B7}" srcOrd="0" destOrd="0" presId="urn:microsoft.com/office/officeart/2005/8/layout/vList5"/>
    <dgm:cxn modelId="{62C5516D-E31D-4FFD-A714-E4450AE9E419}" type="presParOf" srcId="{F3BA614A-06F6-4937-9159-399927058430}" destId="{D41D9D85-18ED-4C63-BE80-93D56D5B74D7}" srcOrd="1" destOrd="0" presId="urn:microsoft.com/office/officeart/2005/8/layout/vList5"/>
    <dgm:cxn modelId="{7478BC1F-B5B0-4D9F-8DD3-9E8688B25D72}" type="presParOf" srcId="{48198CBE-BD40-4B32-997D-09690F137AF3}" destId="{EB9962E5-8BB3-4ADB-9606-85E35B4E2E7E}" srcOrd="3" destOrd="0" presId="urn:microsoft.com/office/officeart/2005/8/layout/vList5"/>
    <dgm:cxn modelId="{D51AC5F6-22E7-4C0E-B460-130118C7F531}" type="presParOf" srcId="{48198CBE-BD40-4B32-997D-09690F137AF3}" destId="{B11E7409-904E-4477-B757-49EF463949ED}" srcOrd="4" destOrd="0" presId="urn:microsoft.com/office/officeart/2005/8/layout/vList5"/>
    <dgm:cxn modelId="{BAB8E10B-50BE-4F9A-8AA2-F1AA46E1C263}" type="presParOf" srcId="{B11E7409-904E-4477-B757-49EF463949ED}" destId="{A5EC34B7-EAD3-40C9-959C-B95774F54E91}" srcOrd="0" destOrd="0" presId="urn:microsoft.com/office/officeart/2005/8/layout/vList5"/>
    <dgm:cxn modelId="{48F692AA-CEF2-4C27-83B4-F711A8293B49}" type="presParOf" srcId="{B11E7409-904E-4477-B757-49EF463949ED}" destId="{AEAFDFDF-E0FB-4B83-9A28-3E98E11EBF5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E1645CB-2A71-4CFC-8A34-1374B457BF89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UA"/>
        </a:p>
      </dgm:t>
    </dgm:pt>
    <dgm:pt modelId="{22C45070-1FDE-41F4-B3EE-86A255F3D95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F4487-035D-47FA-AC0B-0259DB42EDE9}" type="parTrans" cxnId="{AAF48A22-4BBC-4826-AD93-AABD3D746605}">
      <dgm:prSet/>
      <dgm:spPr/>
      <dgm:t>
        <a:bodyPr/>
        <a:lstStyle/>
        <a:p>
          <a:endParaRPr lang="ru-UA"/>
        </a:p>
      </dgm:t>
    </dgm:pt>
    <dgm:pt modelId="{6209CF24-AB45-4FB2-B76D-768363C396E6}" type="sibTrans" cxnId="{AAF48A22-4BBC-4826-AD93-AABD3D746605}">
      <dgm:prSet/>
      <dgm:spPr/>
      <dgm:t>
        <a:bodyPr/>
        <a:lstStyle/>
        <a:p>
          <a:endParaRPr lang="ru-UA"/>
        </a:p>
      </dgm:t>
    </dgm:pt>
    <dgm:pt modelId="{5F62C15D-53AB-4ADB-BAF9-636B6424CCC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«визначення» та «термін» є синонімами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315EA0-7983-45D1-B216-1399155C908B}" type="parTrans" cxnId="{07C7E60B-37CB-44C5-8B73-7677666829D3}">
      <dgm:prSet/>
      <dgm:spPr/>
      <dgm:t>
        <a:bodyPr/>
        <a:lstStyle/>
        <a:p>
          <a:endParaRPr lang="ru-UA"/>
        </a:p>
      </dgm:t>
    </dgm:pt>
    <dgm:pt modelId="{5B4AF2A1-C651-4FDE-B9AC-39C44081ECC2}" type="sibTrans" cxnId="{07C7E60B-37CB-44C5-8B73-7677666829D3}">
      <dgm:prSet/>
      <dgm:spPr/>
      <dgm:t>
        <a:bodyPr/>
        <a:lstStyle/>
        <a:p>
          <a:endParaRPr lang="ru-UA"/>
        </a:p>
      </dgm:t>
    </dgm:pt>
    <dgm:pt modelId="{AE93DCBE-3D95-49CF-8903-236486614C1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правила конструювання визначення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DBBC40-6256-43C1-B19F-99F6BAB20158}" type="parTrans" cxnId="{D4542618-EC34-4F45-8BBE-7FD9E60D9C56}">
      <dgm:prSet/>
      <dgm:spPr/>
      <dgm:t>
        <a:bodyPr/>
        <a:lstStyle/>
        <a:p>
          <a:endParaRPr lang="ru-UA"/>
        </a:p>
      </dgm:t>
    </dgm:pt>
    <dgm:pt modelId="{23D0F05C-54B4-4CB6-9B7E-48A974830B89}" type="sibTrans" cxnId="{D4542618-EC34-4F45-8BBE-7FD9E60D9C56}">
      <dgm:prSet/>
      <dgm:spPr/>
      <dgm:t>
        <a:bodyPr/>
        <a:lstStyle/>
        <a:p>
          <a:endParaRPr lang="ru-UA"/>
        </a:p>
      </dgm:t>
    </dgm:pt>
    <dgm:pt modelId="{3B150AC7-A63E-43FD-B7C5-2376D87BD7D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пропорційність визначення;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0CF52-272D-4B94-8304-A6536454F167}" type="parTrans" cxnId="{3DD2C957-798C-468A-9D57-D020FBFA5707}">
      <dgm:prSet/>
      <dgm:spPr/>
      <dgm:t>
        <a:bodyPr/>
        <a:lstStyle/>
        <a:p>
          <a:endParaRPr lang="ru-UA"/>
        </a:p>
      </dgm:t>
    </dgm:pt>
    <dgm:pt modelId="{DDE2A1EE-FCCE-44FF-850D-287DCD426383}" type="sibTrans" cxnId="{3DD2C957-798C-468A-9D57-D020FBFA5707}">
      <dgm:prSet/>
      <dgm:spPr/>
      <dgm:t>
        <a:bodyPr/>
        <a:lstStyle/>
        <a:p>
          <a:endParaRPr lang="ru-UA"/>
        </a:p>
      </dgm:t>
    </dgm:pt>
    <dgm:pt modelId="{3C2F9B6B-2A82-41C0-829D-CA3C7615268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формулювання визначення у багатьох випадках визначає розпізнавання чи навіть постановку проблеми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90F84B-D78C-4015-96D7-687DE1412FDE}" type="parTrans" cxnId="{7335DBA7-2BCA-49D1-8F12-27D269BB09F5}">
      <dgm:prSet/>
      <dgm:spPr/>
      <dgm:t>
        <a:bodyPr/>
        <a:lstStyle/>
        <a:p>
          <a:endParaRPr lang="ru-UA"/>
        </a:p>
      </dgm:t>
    </dgm:pt>
    <dgm:pt modelId="{8038399F-0310-4092-9D51-89FDA50E8723}" type="sibTrans" cxnId="{7335DBA7-2BCA-49D1-8F12-27D269BB09F5}">
      <dgm:prSet/>
      <dgm:spPr/>
      <dgm:t>
        <a:bodyPr/>
        <a:lstStyle/>
        <a:p>
          <a:endParaRPr lang="ru-UA"/>
        </a:p>
      </dgm:t>
    </dgm:pt>
    <dgm:pt modelId="{37AA9538-5589-4DF7-BC20-23DD0CCC058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виключення «порочного кола»;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018801-C735-44CD-BB3A-310D4BD951A4}" type="parTrans" cxnId="{CDF91C6F-C896-455F-B093-1EFB9C16A766}">
      <dgm:prSet/>
      <dgm:spPr/>
      <dgm:t>
        <a:bodyPr/>
        <a:lstStyle/>
        <a:p>
          <a:endParaRPr lang="ru-UA"/>
        </a:p>
      </dgm:t>
    </dgm:pt>
    <dgm:pt modelId="{790E1A70-1285-4537-9BA5-E7F584D34F82}" type="sibTrans" cxnId="{CDF91C6F-C896-455F-B093-1EFB9C16A766}">
      <dgm:prSet/>
      <dgm:spPr/>
      <dgm:t>
        <a:bodyPr/>
        <a:lstStyle/>
        <a:p>
          <a:endParaRPr lang="ru-UA"/>
        </a:p>
      </dgm:t>
    </dgm:pt>
    <dgm:pt modelId="{6D6F45BC-F78F-49BA-AC19-9C091AB2D80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сутнісна основа визначення;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6B7792-9353-4776-BBA1-1EDAF5E60561}" type="parTrans" cxnId="{96B3566A-05F7-4237-94AC-DDC8539D95F2}">
      <dgm:prSet/>
      <dgm:spPr/>
      <dgm:t>
        <a:bodyPr/>
        <a:lstStyle/>
        <a:p>
          <a:endParaRPr lang="ru-UA"/>
        </a:p>
      </dgm:t>
    </dgm:pt>
    <dgm:pt modelId="{8EACAEBF-344E-4E22-B39B-E5F1D7DDAF9D}" type="sibTrans" cxnId="{96B3566A-05F7-4237-94AC-DDC8539D95F2}">
      <dgm:prSet/>
      <dgm:spPr/>
      <dgm:t>
        <a:bodyPr/>
        <a:lstStyle/>
        <a:p>
          <a:endParaRPr lang="ru-UA"/>
        </a:p>
      </dgm:t>
    </dgm:pt>
    <dgm:pt modelId="{35D98740-C6CF-49FA-B8F3-4C8960E1376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ясність і конкретність;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4C58A6-321D-4E9D-80DD-3A3E843450B8}" type="parTrans" cxnId="{43574DFD-E229-463D-98B6-4BB61AFD1425}">
      <dgm:prSet/>
      <dgm:spPr/>
      <dgm:t>
        <a:bodyPr/>
        <a:lstStyle/>
        <a:p>
          <a:endParaRPr lang="ru-UA"/>
        </a:p>
      </dgm:t>
    </dgm:pt>
    <dgm:pt modelId="{E474E36B-BE19-42AF-BD14-544F81BD503F}" type="sibTrans" cxnId="{43574DFD-E229-463D-98B6-4BB61AFD1425}">
      <dgm:prSet/>
      <dgm:spPr/>
      <dgm:t>
        <a:bodyPr/>
        <a:lstStyle/>
        <a:p>
          <a:endParaRPr lang="ru-UA"/>
        </a:p>
      </dgm:t>
    </dgm:pt>
    <dgm:pt modelId="{0F976B6D-846B-4BC4-BAA5-E34589B6D50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зняття невизначеності;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07C22E-F702-46B1-949A-66455338CCC7}" type="parTrans" cxnId="{A8890368-9EC1-43EB-A58A-51E6E6AD961A}">
      <dgm:prSet/>
      <dgm:spPr/>
      <dgm:t>
        <a:bodyPr/>
        <a:lstStyle/>
        <a:p>
          <a:endParaRPr lang="ru-UA"/>
        </a:p>
      </dgm:t>
    </dgm:pt>
    <dgm:pt modelId="{818621A0-975B-4C8E-AB9B-E7C8A2D23B73}" type="sibTrans" cxnId="{A8890368-9EC1-43EB-A58A-51E6E6AD961A}">
      <dgm:prSet/>
      <dgm:spPr/>
      <dgm:t>
        <a:bodyPr/>
        <a:lstStyle/>
        <a:p>
          <a:endParaRPr lang="ru-UA"/>
        </a:p>
      </dgm:t>
    </dgm:pt>
    <dgm:pt modelId="{8D41A99E-C970-4382-B0F9-28FD8F91A05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розрізнення призначення;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D9597C-EDA9-49EC-BAE6-373AB75A7DA5}" type="parTrans" cxnId="{E8A61244-2FA8-4434-81AB-15C471A05B6B}">
      <dgm:prSet/>
      <dgm:spPr/>
      <dgm:t>
        <a:bodyPr/>
        <a:lstStyle/>
        <a:p>
          <a:endParaRPr lang="ru-UA"/>
        </a:p>
      </dgm:t>
    </dgm:pt>
    <dgm:pt modelId="{8F0918B7-0D7B-487F-A65C-6B6E99BBA2AB}" type="sibTrans" cxnId="{E8A61244-2FA8-4434-81AB-15C471A05B6B}">
      <dgm:prSet/>
      <dgm:spPr/>
      <dgm:t>
        <a:bodyPr/>
        <a:lstStyle/>
        <a:p>
          <a:endParaRPr lang="ru-UA"/>
        </a:p>
      </dgm:t>
    </dgm:pt>
    <dgm:pt modelId="{365231E3-B30E-4832-A31A-8487741B1F6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мінімальна додатковість;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F11C75-7951-4713-B6EA-DCB58277C4D4}" type="parTrans" cxnId="{618CE59E-1E9C-437A-820E-CC267DC69A39}">
      <dgm:prSet/>
      <dgm:spPr/>
      <dgm:t>
        <a:bodyPr/>
        <a:lstStyle/>
        <a:p>
          <a:endParaRPr lang="ru-UA"/>
        </a:p>
      </dgm:t>
    </dgm:pt>
    <dgm:pt modelId="{56891D44-0906-4489-8123-71DD34FF214B}" type="sibTrans" cxnId="{618CE59E-1E9C-437A-820E-CC267DC69A39}">
      <dgm:prSet/>
      <dgm:spPr/>
      <dgm:t>
        <a:bodyPr/>
        <a:lstStyle/>
        <a:p>
          <a:endParaRPr lang="ru-UA"/>
        </a:p>
      </dgm:t>
    </dgm:pt>
    <dgm:pt modelId="{29A3E955-45F6-44C4-B9C7-2207DF87D0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значимість визначення.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198154-342C-45BA-B59C-AD68C4C8E77A}" type="parTrans" cxnId="{81F2F385-7D5F-4E28-AB75-EDBE7E4F9B76}">
      <dgm:prSet/>
      <dgm:spPr/>
      <dgm:t>
        <a:bodyPr/>
        <a:lstStyle/>
        <a:p>
          <a:endParaRPr lang="ru-UA"/>
        </a:p>
      </dgm:t>
    </dgm:pt>
    <dgm:pt modelId="{67800E7E-CFB5-4947-9A5C-416152BB378D}" type="sibTrans" cxnId="{81F2F385-7D5F-4E28-AB75-EDBE7E4F9B76}">
      <dgm:prSet/>
      <dgm:spPr/>
      <dgm:t>
        <a:bodyPr/>
        <a:lstStyle/>
        <a:p>
          <a:endParaRPr lang="ru-UA"/>
        </a:p>
      </dgm:t>
    </dgm:pt>
    <dgm:pt modelId="{B5219A55-1FBC-4E19-8C5B-A9D728714C43}" type="pres">
      <dgm:prSet presAssocID="{EE1645CB-2A71-4CFC-8A34-1374B457BF89}" presName="linearFlow" presStyleCnt="0">
        <dgm:presLayoutVars>
          <dgm:dir/>
          <dgm:animLvl val="lvl"/>
          <dgm:resizeHandles val="exact"/>
        </dgm:presLayoutVars>
      </dgm:prSet>
      <dgm:spPr/>
    </dgm:pt>
    <dgm:pt modelId="{FF7653D3-FBC9-4F30-A5DE-8339D008F65D}" type="pres">
      <dgm:prSet presAssocID="{22C45070-1FDE-41F4-B3EE-86A255F3D95A}" presName="composite" presStyleCnt="0"/>
      <dgm:spPr/>
    </dgm:pt>
    <dgm:pt modelId="{5D9550D8-6784-409D-B0A4-061C69333B56}" type="pres">
      <dgm:prSet presAssocID="{22C45070-1FDE-41F4-B3EE-86A255F3D95A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351EEE2B-C7B2-443E-B77B-2B45D088959A}" type="pres">
      <dgm:prSet presAssocID="{22C45070-1FDE-41F4-B3EE-86A255F3D95A}" presName="descendantText" presStyleLbl="alignAcc1" presStyleIdx="0" presStyleCnt="2">
        <dgm:presLayoutVars>
          <dgm:bulletEnabled val="1"/>
        </dgm:presLayoutVars>
      </dgm:prSet>
      <dgm:spPr/>
    </dgm:pt>
    <dgm:pt modelId="{A81EB352-1084-406C-B809-A21939F6B8F5}" type="pres">
      <dgm:prSet presAssocID="{6209CF24-AB45-4FB2-B76D-768363C396E6}" presName="sp" presStyleCnt="0"/>
      <dgm:spPr/>
    </dgm:pt>
    <dgm:pt modelId="{0DB64419-C714-454E-AC9D-C6B06A4FD701}" type="pres">
      <dgm:prSet presAssocID="{AE93DCBE-3D95-49CF-8903-236486614C19}" presName="composite" presStyleCnt="0"/>
      <dgm:spPr/>
    </dgm:pt>
    <dgm:pt modelId="{DFF2CEF6-5887-4A2C-8925-820408BE85A8}" type="pres">
      <dgm:prSet presAssocID="{AE93DCBE-3D95-49CF-8903-236486614C19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4BB604D0-2D88-4016-8716-8E2045F7BF25}" type="pres">
      <dgm:prSet presAssocID="{AE93DCBE-3D95-49CF-8903-236486614C19}" presName="descendantText" presStyleLbl="alignAcc1" presStyleIdx="1" presStyleCnt="2" custScaleY="136721">
        <dgm:presLayoutVars>
          <dgm:bulletEnabled val="1"/>
        </dgm:presLayoutVars>
      </dgm:prSet>
      <dgm:spPr/>
    </dgm:pt>
  </dgm:ptLst>
  <dgm:cxnLst>
    <dgm:cxn modelId="{07C7E60B-37CB-44C5-8B73-7677666829D3}" srcId="{22C45070-1FDE-41F4-B3EE-86A255F3D95A}" destId="{5F62C15D-53AB-4ADB-BAF9-636B6424CCCB}" srcOrd="0" destOrd="0" parTransId="{3C315EA0-7983-45D1-B216-1399155C908B}" sibTransId="{5B4AF2A1-C651-4FDE-B9AC-39C44081ECC2}"/>
    <dgm:cxn modelId="{66BC1310-60E8-42C6-BF7B-CF4BAF07B592}" type="presOf" srcId="{29A3E955-45F6-44C4-B9C7-2207DF87D039}" destId="{4BB604D0-2D88-4016-8716-8E2045F7BF25}" srcOrd="0" destOrd="7" presId="urn:microsoft.com/office/officeart/2005/8/layout/chevron2"/>
    <dgm:cxn modelId="{D4542618-EC34-4F45-8BBE-7FD9E60D9C56}" srcId="{EE1645CB-2A71-4CFC-8A34-1374B457BF89}" destId="{AE93DCBE-3D95-49CF-8903-236486614C19}" srcOrd="1" destOrd="0" parTransId="{7CDBBC40-6256-43C1-B19F-99F6BAB20158}" sibTransId="{23D0F05C-54B4-4CB6-9B7E-48A974830B89}"/>
    <dgm:cxn modelId="{AAF48A22-4BBC-4826-AD93-AABD3D746605}" srcId="{EE1645CB-2A71-4CFC-8A34-1374B457BF89}" destId="{22C45070-1FDE-41F4-B3EE-86A255F3D95A}" srcOrd="0" destOrd="0" parTransId="{736F4487-035D-47FA-AC0B-0259DB42EDE9}" sibTransId="{6209CF24-AB45-4FB2-B76D-768363C396E6}"/>
    <dgm:cxn modelId="{C485435E-55A6-4BC3-AAFE-5F12EFA2EE23}" type="presOf" srcId="{5F62C15D-53AB-4ADB-BAF9-636B6424CCCB}" destId="{351EEE2B-C7B2-443E-B77B-2B45D088959A}" srcOrd="0" destOrd="0" presId="urn:microsoft.com/office/officeart/2005/8/layout/chevron2"/>
    <dgm:cxn modelId="{9C073043-6183-4216-A40D-CB32586471E2}" type="presOf" srcId="{22C45070-1FDE-41F4-B3EE-86A255F3D95A}" destId="{5D9550D8-6784-409D-B0A4-061C69333B56}" srcOrd="0" destOrd="0" presId="urn:microsoft.com/office/officeart/2005/8/layout/chevron2"/>
    <dgm:cxn modelId="{E8A61244-2FA8-4434-81AB-15C471A05B6B}" srcId="{AE93DCBE-3D95-49CF-8903-236486614C19}" destId="{8D41A99E-C970-4382-B0F9-28FD8F91A05E}" srcOrd="5" destOrd="0" parTransId="{F1D9597C-EDA9-49EC-BAE6-373AB75A7DA5}" sibTransId="{8F0918B7-0D7B-487F-A65C-6B6E99BBA2AB}"/>
    <dgm:cxn modelId="{A8890368-9EC1-43EB-A58A-51E6E6AD961A}" srcId="{AE93DCBE-3D95-49CF-8903-236486614C19}" destId="{0F976B6D-846B-4BC4-BAA5-E34589B6D50D}" srcOrd="4" destOrd="0" parTransId="{E807C22E-F702-46B1-949A-66455338CCC7}" sibTransId="{818621A0-975B-4C8E-AB9B-E7C8A2D23B73}"/>
    <dgm:cxn modelId="{76504948-2D62-45EC-B3A8-55A1BFAF1E17}" type="presOf" srcId="{AE93DCBE-3D95-49CF-8903-236486614C19}" destId="{DFF2CEF6-5887-4A2C-8925-820408BE85A8}" srcOrd="0" destOrd="0" presId="urn:microsoft.com/office/officeart/2005/8/layout/chevron2"/>
    <dgm:cxn modelId="{CAA6D468-D534-41BD-842D-F9E1E2D1928F}" type="presOf" srcId="{6D6F45BC-F78F-49BA-AC19-9C091AB2D80B}" destId="{4BB604D0-2D88-4016-8716-8E2045F7BF25}" srcOrd="0" destOrd="2" presId="urn:microsoft.com/office/officeart/2005/8/layout/chevron2"/>
    <dgm:cxn modelId="{96B3566A-05F7-4237-94AC-DDC8539D95F2}" srcId="{AE93DCBE-3D95-49CF-8903-236486614C19}" destId="{6D6F45BC-F78F-49BA-AC19-9C091AB2D80B}" srcOrd="2" destOrd="0" parTransId="{686B7792-9353-4776-BBA1-1EDAF5E60561}" sibTransId="{8EACAEBF-344E-4E22-B39B-E5F1D7DDAF9D}"/>
    <dgm:cxn modelId="{CDF91C6F-C896-455F-B093-1EFB9C16A766}" srcId="{AE93DCBE-3D95-49CF-8903-236486614C19}" destId="{37AA9538-5589-4DF7-BC20-23DD0CCC0587}" srcOrd="1" destOrd="0" parTransId="{49018801-C735-44CD-BB3A-310D4BD951A4}" sibTransId="{790E1A70-1285-4537-9BA5-E7F584D34F82}"/>
    <dgm:cxn modelId="{3DD2C957-798C-468A-9D57-D020FBFA5707}" srcId="{AE93DCBE-3D95-49CF-8903-236486614C19}" destId="{3B150AC7-A63E-43FD-B7C5-2376D87BD7D8}" srcOrd="0" destOrd="0" parTransId="{3AA0CF52-272D-4B94-8304-A6536454F167}" sibTransId="{DDE2A1EE-FCCE-44FF-850D-287DCD426383}"/>
    <dgm:cxn modelId="{9B00A479-53C8-4D00-B3A9-15D1DEDFAB5F}" type="presOf" srcId="{37AA9538-5589-4DF7-BC20-23DD0CCC0587}" destId="{4BB604D0-2D88-4016-8716-8E2045F7BF25}" srcOrd="0" destOrd="1" presId="urn:microsoft.com/office/officeart/2005/8/layout/chevron2"/>
    <dgm:cxn modelId="{CF53B97F-5DB1-4340-940E-5068C639A8BA}" type="presOf" srcId="{3C2F9B6B-2A82-41C0-829D-CA3C76152682}" destId="{351EEE2B-C7B2-443E-B77B-2B45D088959A}" srcOrd="0" destOrd="1" presId="urn:microsoft.com/office/officeart/2005/8/layout/chevron2"/>
    <dgm:cxn modelId="{81F2F385-7D5F-4E28-AB75-EDBE7E4F9B76}" srcId="{AE93DCBE-3D95-49CF-8903-236486614C19}" destId="{29A3E955-45F6-44C4-B9C7-2207DF87D039}" srcOrd="7" destOrd="0" parTransId="{01198154-342C-45BA-B59C-AD68C4C8E77A}" sibTransId="{67800E7E-CFB5-4947-9A5C-416152BB378D}"/>
    <dgm:cxn modelId="{A32A2487-6D40-4A89-9443-A52DAE76E856}" type="presOf" srcId="{8D41A99E-C970-4382-B0F9-28FD8F91A05E}" destId="{4BB604D0-2D88-4016-8716-8E2045F7BF25}" srcOrd="0" destOrd="5" presId="urn:microsoft.com/office/officeart/2005/8/layout/chevron2"/>
    <dgm:cxn modelId="{8D05FB89-C5DC-4875-A351-910A2684DB76}" type="presOf" srcId="{365231E3-B30E-4832-A31A-8487741B1F6A}" destId="{4BB604D0-2D88-4016-8716-8E2045F7BF25}" srcOrd="0" destOrd="6" presId="urn:microsoft.com/office/officeart/2005/8/layout/chevron2"/>
    <dgm:cxn modelId="{618CE59E-1E9C-437A-820E-CC267DC69A39}" srcId="{AE93DCBE-3D95-49CF-8903-236486614C19}" destId="{365231E3-B30E-4832-A31A-8487741B1F6A}" srcOrd="6" destOrd="0" parTransId="{4EF11C75-7951-4713-B6EA-DCB58277C4D4}" sibTransId="{56891D44-0906-4489-8123-71DD34FF214B}"/>
    <dgm:cxn modelId="{7335DBA7-2BCA-49D1-8F12-27D269BB09F5}" srcId="{22C45070-1FDE-41F4-B3EE-86A255F3D95A}" destId="{3C2F9B6B-2A82-41C0-829D-CA3C76152682}" srcOrd="1" destOrd="0" parTransId="{3A90F84B-D78C-4015-96D7-687DE1412FDE}" sibTransId="{8038399F-0310-4092-9D51-89FDA50E8723}"/>
    <dgm:cxn modelId="{846D8BCB-6755-404D-A67D-071FD82EDB6A}" type="presOf" srcId="{0F976B6D-846B-4BC4-BAA5-E34589B6D50D}" destId="{4BB604D0-2D88-4016-8716-8E2045F7BF25}" srcOrd="0" destOrd="4" presId="urn:microsoft.com/office/officeart/2005/8/layout/chevron2"/>
    <dgm:cxn modelId="{984A53CD-C69A-48D7-A8BD-38B12CBC0D26}" type="presOf" srcId="{35D98740-C6CF-49FA-B8F3-4C8960E13762}" destId="{4BB604D0-2D88-4016-8716-8E2045F7BF25}" srcOrd="0" destOrd="3" presId="urn:microsoft.com/office/officeart/2005/8/layout/chevron2"/>
    <dgm:cxn modelId="{C285C1F5-24F8-4A73-AAD8-3447C11CE7B1}" type="presOf" srcId="{EE1645CB-2A71-4CFC-8A34-1374B457BF89}" destId="{B5219A55-1FBC-4E19-8C5B-A9D728714C43}" srcOrd="0" destOrd="0" presId="urn:microsoft.com/office/officeart/2005/8/layout/chevron2"/>
    <dgm:cxn modelId="{9A7148F6-42F3-4BC0-929E-99FD4D856D05}" type="presOf" srcId="{3B150AC7-A63E-43FD-B7C5-2376D87BD7D8}" destId="{4BB604D0-2D88-4016-8716-8E2045F7BF25}" srcOrd="0" destOrd="0" presId="urn:microsoft.com/office/officeart/2005/8/layout/chevron2"/>
    <dgm:cxn modelId="{43574DFD-E229-463D-98B6-4BB61AFD1425}" srcId="{AE93DCBE-3D95-49CF-8903-236486614C19}" destId="{35D98740-C6CF-49FA-B8F3-4C8960E13762}" srcOrd="3" destOrd="0" parTransId="{B74C58A6-321D-4E9D-80DD-3A3E843450B8}" sibTransId="{E474E36B-BE19-42AF-BD14-544F81BD503F}"/>
    <dgm:cxn modelId="{617290CA-53AF-4C01-BD61-B149CDC9A13D}" type="presParOf" srcId="{B5219A55-1FBC-4E19-8C5B-A9D728714C43}" destId="{FF7653D3-FBC9-4F30-A5DE-8339D008F65D}" srcOrd="0" destOrd="0" presId="urn:microsoft.com/office/officeart/2005/8/layout/chevron2"/>
    <dgm:cxn modelId="{5F4042D8-BBD8-4416-AFD6-EA441C0B82DD}" type="presParOf" srcId="{FF7653D3-FBC9-4F30-A5DE-8339D008F65D}" destId="{5D9550D8-6784-409D-B0A4-061C69333B56}" srcOrd="0" destOrd="0" presId="urn:microsoft.com/office/officeart/2005/8/layout/chevron2"/>
    <dgm:cxn modelId="{D2F5F602-5F81-482B-9493-D0665A706E14}" type="presParOf" srcId="{FF7653D3-FBC9-4F30-A5DE-8339D008F65D}" destId="{351EEE2B-C7B2-443E-B77B-2B45D088959A}" srcOrd="1" destOrd="0" presId="urn:microsoft.com/office/officeart/2005/8/layout/chevron2"/>
    <dgm:cxn modelId="{1C8FA598-BCAA-4DD9-AC88-3FE02EB1AE87}" type="presParOf" srcId="{B5219A55-1FBC-4E19-8C5B-A9D728714C43}" destId="{A81EB352-1084-406C-B809-A21939F6B8F5}" srcOrd="1" destOrd="0" presId="urn:microsoft.com/office/officeart/2005/8/layout/chevron2"/>
    <dgm:cxn modelId="{B6C7D859-C740-4C28-9E23-458124E8AD70}" type="presParOf" srcId="{B5219A55-1FBC-4E19-8C5B-A9D728714C43}" destId="{0DB64419-C714-454E-AC9D-C6B06A4FD701}" srcOrd="2" destOrd="0" presId="urn:microsoft.com/office/officeart/2005/8/layout/chevron2"/>
    <dgm:cxn modelId="{A84204F5-4C8B-4BA7-B2B9-CFDE46AD6F55}" type="presParOf" srcId="{0DB64419-C714-454E-AC9D-C6B06A4FD701}" destId="{DFF2CEF6-5887-4A2C-8925-820408BE85A8}" srcOrd="0" destOrd="0" presId="urn:microsoft.com/office/officeart/2005/8/layout/chevron2"/>
    <dgm:cxn modelId="{D9DF4A8B-F311-4CDF-A042-D260EE64AAE2}" type="presParOf" srcId="{0DB64419-C714-454E-AC9D-C6B06A4FD701}" destId="{4BB604D0-2D88-4016-8716-8E2045F7BF2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E1645CB-2A71-4CFC-8A34-1374B457BF89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22C45070-1FDE-41F4-B3EE-86A255F3D95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F4487-035D-47FA-AC0B-0259DB42EDE9}" type="parTrans" cxnId="{AAF48A22-4BBC-4826-AD93-AABD3D746605}">
      <dgm:prSet/>
      <dgm:spPr/>
      <dgm:t>
        <a:bodyPr/>
        <a:lstStyle/>
        <a:p>
          <a:endParaRPr lang="ru-UA"/>
        </a:p>
      </dgm:t>
    </dgm:pt>
    <dgm:pt modelId="{6209CF24-AB45-4FB2-B76D-768363C396E6}" type="sibTrans" cxnId="{AAF48A22-4BBC-4826-AD93-AABD3D746605}">
      <dgm:prSet/>
      <dgm:spPr/>
      <dgm:t>
        <a:bodyPr/>
        <a:lstStyle/>
        <a:p>
          <a:endParaRPr lang="ru-UA"/>
        </a:p>
      </dgm:t>
    </dgm:pt>
    <dgm:pt modelId="{5F62C15D-53AB-4ADB-BAF9-636B6424CCC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проблеми у вигляді питання сприяє більш точному ставленню до її змісту, оскільки орієнтується на отримання конкретної відповіді як судження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315EA0-7983-45D1-B216-1399155C908B}" type="parTrans" cxnId="{07C7E60B-37CB-44C5-8B73-7677666829D3}">
      <dgm:prSet/>
      <dgm:spPr/>
      <dgm:t>
        <a:bodyPr/>
        <a:lstStyle/>
        <a:p>
          <a:endParaRPr lang="ru-UA"/>
        </a:p>
      </dgm:t>
    </dgm:pt>
    <dgm:pt modelId="{5B4AF2A1-C651-4FDE-B9AC-39C44081ECC2}" type="sibTrans" cxnId="{07C7E60B-37CB-44C5-8B73-7677666829D3}">
      <dgm:prSet/>
      <dgm:spPr/>
      <dgm:t>
        <a:bodyPr/>
        <a:lstStyle/>
        <a:p>
          <a:endParaRPr lang="ru-UA"/>
        </a:p>
      </dgm:t>
    </dgm:pt>
    <dgm:pt modelId="{AE93DCBE-3D95-49CF-8903-236486614C1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види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DBBC40-6256-43C1-B19F-99F6BAB20158}" type="parTrans" cxnId="{D4542618-EC34-4F45-8BBE-7FD9E60D9C56}">
      <dgm:prSet/>
      <dgm:spPr/>
      <dgm:t>
        <a:bodyPr/>
        <a:lstStyle/>
        <a:p>
          <a:endParaRPr lang="ru-UA"/>
        </a:p>
      </dgm:t>
    </dgm:pt>
    <dgm:pt modelId="{23D0F05C-54B4-4CB6-9B7E-48A974830B89}" type="sibTrans" cxnId="{D4542618-EC34-4F45-8BBE-7FD9E60D9C56}">
      <dgm:prSet/>
      <dgm:spPr/>
      <dgm:t>
        <a:bodyPr/>
        <a:lstStyle/>
        <a:p>
          <a:endParaRPr lang="ru-UA"/>
        </a:p>
      </dgm:t>
    </dgm:pt>
    <dgm:pt modelId="{3B150AC7-A63E-43FD-B7C5-2376D87BD7D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категоріальні, у яких вказується напрям дослідження та галузь дослідницької діяльності;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0CF52-272D-4B94-8304-A6536454F167}" type="parTrans" cxnId="{3DD2C957-798C-468A-9D57-D020FBFA5707}">
      <dgm:prSet/>
      <dgm:spPr/>
      <dgm:t>
        <a:bodyPr/>
        <a:lstStyle/>
        <a:p>
          <a:endParaRPr lang="ru-UA"/>
        </a:p>
      </dgm:t>
    </dgm:pt>
    <dgm:pt modelId="{DDE2A1EE-FCCE-44FF-850D-287DCD426383}" type="sibTrans" cxnId="{3DD2C957-798C-468A-9D57-D020FBFA5707}">
      <dgm:prSet/>
      <dgm:spPr/>
      <dgm:t>
        <a:bodyPr/>
        <a:lstStyle/>
        <a:p>
          <a:endParaRPr lang="ru-UA"/>
        </a:p>
      </dgm:t>
    </dgm:pt>
    <dgm:pt modelId="{00A92493-8012-4E25-BD6B-DD8C7B6C23C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934D19-F992-4250-8995-960FED6E33D6}" type="parTrans" cxnId="{F4C8E646-D254-4300-B8D8-951735AC2283}">
      <dgm:prSet/>
      <dgm:spPr/>
      <dgm:t>
        <a:bodyPr/>
        <a:lstStyle/>
        <a:p>
          <a:endParaRPr lang="ru-UA"/>
        </a:p>
      </dgm:t>
    </dgm:pt>
    <dgm:pt modelId="{59342CB8-D29E-4DCE-A7CD-6BB8D4B915F0}" type="sibTrans" cxnId="{F4C8E646-D254-4300-B8D8-951735AC2283}">
      <dgm:prSet/>
      <dgm:spPr/>
      <dgm:t>
        <a:bodyPr/>
        <a:lstStyle/>
        <a:p>
          <a:endParaRPr lang="ru-UA"/>
        </a:p>
      </dgm:t>
    </dgm:pt>
    <dgm:pt modelId="{67033904-90E3-4CC5-85A6-D756CB4A4D1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коректної постановки дослідницького питання: переважна більшість питання має спиратися на справжні, безперечні причини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475094-51FD-44C6-B71C-EF47592E1F72}" type="parTrans" cxnId="{6B01A999-F200-4482-9B2F-ED5208221117}">
      <dgm:prSet/>
      <dgm:spPr/>
      <dgm:t>
        <a:bodyPr/>
        <a:lstStyle/>
        <a:p>
          <a:endParaRPr lang="ru-UA"/>
        </a:p>
      </dgm:t>
    </dgm:pt>
    <dgm:pt modelId="{D7C78CE5-9405-4639-964E-B93710C86F16}" type="sibTrans" cxnId="{6B01A999-F200-4482-9B2F-ED5208221117}">
      <dgm:prSet/>
      <dgm:spPr/>
      <dgm:t>
        <a:bodyPr/>
        <a:lstStyle/>
        <a:p>
          <a:endParaRPr lang="ru-UA"/>
        </a:p>
      </dgm:t>
    </dgm:pt>
    <dgm:pt modelId="{7CE98740-24BF-4CF0-8B9A-83A6DD481CA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функції питання: комунікативна; дослідницька.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94B134-434E-49A9-86E1-C7E2A5DD7E47}" type="parTrans" cxnId="{B291221C-C35C-4332-8836-09962D405EAA}">
      <dgm:prSet/>
      <dgm:spPr/>
      <dgm:t>
        <a:bodyPr/>
        <a:lstStyle/>
        <a:p>
          <a:endParaRPr lang="ru-UA"/>
        </a:p>
      </dgm:t>
    </dgm:pt>
    <dgm:pt modelId="{2BE857EA-34D7-4566-9456-2AFE3B9197A0}" type="sibTrans" cxnId="{B291221C-C35C-4332-8836-09962D405EAA}">
      <dgm:prSet/>
      <dgm:spPr/>
      <dgm:t>
        <a:bodyPr/>
        <a:lstStyle/>
        <a:p>
          <a:endParaRPr lang="ru-UA"/>
        </a:p>
      </dgm:t>
    </dgm:pt>
    <dgm:pt modelId="{5FD47647-9DC2-4A3F-9382-0B4BDEDA748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пропозиційні</a:t>
          </a: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що начебто містять відповідь у вигляді готового судження, що у процесі дослідження треба або підтвердити, або відкинути.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A1597E-FD49-455C-B134-0FFD4BF6C8BC}" type="parTrans" cxnId="{CD040A61-246A-4717-A4D3-DEB9FB408573}">
      <dgm:prSet/>
      <dgm:spPr/>
      <dgm:t>
        <a:bodyPr/>
        <a:lstStyle/>
        <a:p>
          <a:endParaRPr lang="ru-UA"/>
        </a:p>
      </dgm:t>
    </dgm:pt>
    <dgm:pt modelId="{FB1F6646-94EC-4D09-A4C8-90E7011F807D}" type="sibTrans" cxnId="{CD040A61-246A-4717-A4D3-DEB9FB408573}">
      <dgm:prSet/>
      <dgm:spPr/>
      <dgm:t>
        <a:bodyPr/>
        <a:lstStyle/>
        <a:p>
          <a:endParaRPr lang="ru-UA"/>
        </a:p>
      </dgm:t>
    </dgm:pt>
    <dgm:pt modelId="{5697BEA7-4573-4E6B-9038-D36318BB094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причини некоректних питань: стереотипи мислення; поверхневе ставлення до формулювання проблеми; недобросовісне ставлення до дослідження тощо.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C5923-B03A-430B-8B0F-CF53A0335879}" type="parTrans" cxnId="{F7FDA543-95AC-41E4-B474-B0D2EC122ACB}">
      <dgm:prSet/>
      <dgm:spPr/>
      <dgm:t>
        <a:bodyPr/>
        <a:lstStyle/>
        <a:p>
          <a:endParaRPr lang="ru-UA"/>
        </a:p>
      </dgm:t>
    </dgm:pt>
    <dgm:pt modelId="{502C8E11-FC1A-4937-96B2-D4B3330C3A9C}" type="sibTrans" cxnId="{F7FDA543-95AC-41E4-B474-B0D2EC122ACB}">
      <dgm:prSet/>
      <dgm:spPr/>
      <dgm:t>
        <a:bodyPr/>
        <a:lstStyle/>
        <a:p>
          <a:endParaRPr lang="ru-UA"/>
        </a:p>
      </dgm:t>
    </dgm:pt>
    <dgm:pt modelId="{48198CBE-BD40-4B32-997D-09690F137AF3}" type="pres">
      <dgm:prSet presAssocID="{EE1645CB-2A71-4CFC-8A34-1374B457BF89}" presName="Name0" presStyleCnt="0">
        <dgm:presLayoutVars>
          <dgm:dir/>
          <dgm:animLvl val="lvl"/>
          <dgm:resizeHandles val="exact"/>
        </dgm:presLayoutVars>
      </dgm:prSet>
      <dgm:spPr/>
    </dgm:pt>
    <dgm:pt modelId="{A5480627-E4ED-429F-A9F2-CB9C4000A2AF}" type="pres">
      <dgm:prSet presAssocID="{22C45070-1FDE-41F4-B3EE-86A255F3D95A}" presName="linNode" presStyleCnt="0"/>
      <dgm:spPr/>
    </dgm:pt>
    <dgm:pt modelId="{202FC97A-EF68-4255-9F89-0220773AE9E4}" type="pres">
      <dgm:prSet presAssocID="{22C45070-1FDE-41F4-B3EE-86A255F3D95A}" presName="parentText" presStyleLbl="node1" presStyleIdx="0" presStyleCnt="3" custScaleX="47608" custLinFactNeighborX="-15283" custLinFactNeighborY="-2266">
        <dgm:presLayoutVars>
          <dgm:chMax val="1"/>
          <dgm:bulletEnabled val="1"/>
        </dgm:presLayoutVars>
      </dgm:prSet>
      <dgm:spPr/>
    </dgm:pt>
    <dgm:pt modelId="{BAF68927-4483-40F2-9357-3FD3EE9255EB}" type="pres">
      <dgm:prSet presAssocID="{22C45070-1FDE-41F4-B3EE-86A255F3D95A}" presName="descendantText" presStyleLbl="alignAccFollowNode1" presStyleIdx="0" presStyleCnt="3" custScaleX="125502">
        <dgm:presLayoutVars>
          <dgm:bulletEnabled val="1"/>
        </dgm:presLayoutVars>
      </dgm:prSet>
      <dgm:spPr/>
    </dgm:pt>
    <dgm:pt modelId="{3068DB9D-EDB3-4A3D-8A2B-3C080F39B4CE}" type="pres">
      <dgm:prSet presAssocID="{6209CF24-AB45-4FB2-B76D-768363C396E6}" presName="sp" presStyleCnt="0"/>
      <dgm:spPr/>
    </dgm:pt>
    <dgm:pt modelId="{F3BA614A-06F6-4937-9159-399927058430}" type="pres">
      <dgm:prSet presAssocID="{AE93DCBE-3D95-49CF-8903-236486614C19}" presName="linNode" presStyleCnt="0"/>
      <dgm:spPr/>
    </dgm:pt>
    <dgm:pt modelId="{00FCDE65-83BD-4DD8-96DF-B5F2AE1F26B7}" type="pres">
      <dgm:prSet presAssocID="{AE93DCBE-3D95-49CF-8903-236486614C19}" presName="parentText" presStyleLbl="node1" presStyleIdx="1" presStyleCnt="3" custScaleX="47608" custLinFactNeighborX="-15283" custLinFactNeighborY="-2115">
        <dgm:presLayoutVars>
          <dgm:chMax val="1"/>
          <dgm:bulletEnabled val="1"/>
        </dgm:presLayoutVars>
      </dgm:prSet>
      <dgm:spPr/>
    </dgm:pt>
    <dgm:pt modelId="{D41D9D85-18ED-4C63-BE80-93D56D5B74D7}" type="pres">
      <dgm:prSet presAssocID="{AE93DCBE-3D95-49CF-8903-236486614C19}" presName="descendantText" presStyleLbl="alignAccFollowNode1" presStyleIdx="1" presStyleCnt="3" custScaleX="125502">
        <dgm:presLayoutVars>
          <dgm:bulletEnabled val="1"/>
        </dgm:presLayoutVars>
      </dgm:prSet>
      <dgm:spPr/>
    </dgm:pt>
    <dgm:pt modelId="{EB9962E5-8BB3-4ADB-9606-85E35B4E2E7E}" type="pres">
      <dgm:prSet presAssocID="{23D0F05C-54B4-4CB6-9B7E-48A974830B89}" presName="sp" presStyleCnt="0"/>
      <dgm:spPr/>
    </dgm:pt>
    <dgm:pt modelId="{B11E7409-904E-4477-B757-49EF463949ED}" type="pres">
      <dgm:prSet presAssocID="{00A92493-8012-4E25-BD6B-DD8C7B6C23C7}" presName="linNode" presStyleCnt="0"/>
      <dgm:spPr/>
    </dgm:pt>
    <dgm:pt modelId="{A5EC34B7-EAD3-40C9-959C-B95774F54E91}" type="pres">
      <dgm:prSet presAssocID="{00A92493-8012-4E25-BD6B-DD8C7B6C23C7}" presName="parentText" presStyleLbl="node1" presStyleIdx="2" presStyleCnt="3" custScaleX="49716" custLinFactNeighborX="-12432" custLinFactNeighborY="4575">
        <dgm:presLayoutVars>
          <dgm:chMax val="1"/>
          <dgm:bulletEnabled val="1"/>
        </dgm:presLayoutVars>
      </dgm:prSet>
      <dgm:spPr/>
    </dgm:pt>
    <dgm:pt modelId="{AEAFDFDF-E0FB-4B83-9A28-3E98E11EBF5E}" type="pres">
      <dgm:prSet presAssocID="{00A92493-8012-4E25-BD6B-DD8C7B6C23C7}" presName="descendantText" presStyleLbl="alignAccFollowNode1" presStyleIdx="2" presStyleCnt="3" custScaleX="125502" custLinFactNeighborX="-608">
        <dgm:presLayoutVars>
          <dgm:bulletEnabled val="1"/>
        </dgm:presLayoutVars>
      </dgm:prSet>
      <dgm:spPr/>
    </dgm:pt>
  </dgm:ptLst>
  <dgm:cxnLst>
    <dgm:cxn modelId="{07C7E60B-37CB-44C5-8B73-7677666829D3}" srcId="{22C45070-1FDE-41F4-B3EE-86A255F3D95A}" destId="{5F62C15D-53AB-4ADB-BAF9-636B6424CCCB}" srcOrd="0" destOrd="0" parTransId="{3C315EA0-7983-45D1-B216-1399155C908B}" sibTransId="{5B4AF2A1-C651-4FDE-B9AC-39C44081ECC2}"/>
    <dgm:cxn modelId="{26B99713-D5F3-4421-A5D3-8577B52CE943}" type="presOf" srcId="{3B150AC7-A63E-43FD-B7C5-2376D87BD7D8}" destId="{D41D9D85-18ED-4C63-BE80-93D56D5B74D7}" srcOrd="0" destOrd="0" presId="urn:microsoft.com/office/officeart/2005/8/layout/vList5"/>
    <dgm:cxn modelId="{D4542618-EC34-4F45-8BBE-7FD9E60D9C56}" srcId="{EE1645CB-2A71-4CFC-8A34-1374B457BF89}" destId="{AE93DCBE-3D95-49CF-8903-236486614C19}" srcOrd="1" destOrd="0" parTransId="{7CDBBC40-6256-43C1-B19F-99F6BAB20158}" sibTransId="{23D0F05C-54B4-4CB6-9B7E-48A974830B89}"/>
    <dgm:cxn modelId="{B291221C-C35C-4332-8836-09962D405EAA}" srcId="{22C45070-1FDE-41F4-B3EE-86A255F3D95A}" destId="{7CE98740-24BF-4CF0-8B9A-83A6DD481CA6}" srcOrd="1" destOrd="0" parTransId="{9194B134-434E-49A9-86E1-C7E2A5DD7E47}" sibTransId="{2BE857EA-34D7-4566-9456-2AFE3B9197A0}"/>
    <dgm:cxn modelId="{3F04E020-DCB1-45A9-B30E-AE4C5E04A227}" type="presOf" srcId="{EE1645CB-2A71-4CFC-8A34-1374B457BF89}" destId="{48198CBE-BD40-4B32-997D-09690F137AF3}" srcOrd="0" destOrd="0" presId="urn:microsoft.com/office/officeart/2005/8/layout/vList5"/>
    <dgm:cxn modelId="{AAF48A22-4BBC-4826-AD93-AABD3D746605}" srcId="{EE1645CB-2A71-4CFC-8A34-1374B457BF89}" destId="{22C45070-1FDE-41F4-B3EE-86A255F3D95A}" srcOrd="0" destOrd="0" parTransId="{736F4487-035D-47FA-AC0B-0259DB42EDE9}" sibTransId="{6209CF24-AB45-4FB2-B76D-768363C396E6}"/>
    <dgm:cxn modelId="{6AF80A25-1459-4717-8F3B-15707D242765}" type="presOf" srcId="{22C45070-1FDE-41F4-B3EE-86A255F3D95A}" destId="{202FC97A-EF68-4255-9F89-0220773AE9E4}" srcOrd="0" destOrd="0" presId="urn:microsoft.com/office/officeart/2005/8/layout/vList5"/>
    <dgm:cxn modelId="{CD040A61-246A-4717-A4D3-DEB9FB408573}" srcId="{AE93DCBE-3D95-49CF-8903-236486614C19}" destId="{5FD47647-9DC2-4A3F-9382-0B4BDEDA7484}" srcOrd="1" destOrd="0" parTransId="{5FA1597E-FD49-455C-B134-0FFD4BF6C8BC}" sibTransId="{FB1F6646-94EC-4D09-A4C8-90E7011F807D}"/>
    <dgm:cxn modelId="{9AF29843-05F2-43A8-BAB3-2C27FB1223EB}" type="presOf" srcId="{5697BEA7-4573-4E6B-9038-D36318BB094F}" destId="{AEAFDFDF-E0FB-4B83-9A28-3E98E11EBF5E}" srcOrd="0" destOrd="1" presId="urn:microsoft.com/office/officeart/2005/8/layout/vList5"/>
    <dgm:cxn modelId="{F7FDA543-95AC-41E4-B474-B0D2EC122ACB}" srcId="{00A92493-8012-4E25-BD6B-DD8C7B6C23C7}" destId="{5697BEA7-4573-4E6B-9038-D36318BB094F}" srcOrd="1" destOrd="0" parTransId="{DB0C5923-B03A-430B-8B0F-CF53A0335879}" sibTransId="{502C8E11-FC1A-4937-96B2-D4B3330C3A9C}"/>
    <dgm:cxn modelId="{1D151664-7C50-48DA-AE46-CE606CBC620B}" type="presOf" srcId="{AE93DCBE-3D95-49CF-8903-236486614C19}" destId="{00FCDE65-83BD-4DD8-96DF-B5F2AE1F26B7}" srcOrd="0" destOrd="0" presId="urn:microsoft.com/office/officeart/2005/8/layout/vList5"/>
    <dgm:cxn modelId="{F4C8E646-D254-4300-B8D8-951735AC2283}" srcId="{EE1645CB-2A71-4CFC-8A34-1374B457BF89}" destId="{00A92493-8012-4E25-BD6B-DD8C7B6C23C7}" srcOrd="2" destOrd="0" parTransId="{2D934D19-F992-4250-8995-960FED6E33D6}" sibTransId="{59342CB8-D29E-4DCE-A7CD-6BB8D4B915F0}"/>
    <dgm:cxn modelId="{D18C8C6C-A7BF-4C9A-910D-E001A581B6D8}" type="presOf" srcId="{5FD47647-9DC2-4A3F-9382-0B4BDEDA7484}" destId="{D41D9D85-18ED-4C63-BE80-93D56D5B74D7}" srcOrd="0" destOrd="1" presId="urn:microsoft.com/office/officeart/2005/8/layout/vList5"/>
    <dgm:cxn modelId="{ACB19B71-02B8-466A-B994-55DA025FEDB6}" type="presOf" srcId="{67033904-90E3-4CC5-85A6-D756CB4A4D1A}" destId="{AEAFDFDF-E0FB-4B83-9A28-3E98E11EBF5E}" srcOrd="0" destOrd="0" presId="urn:microsoft.com/office/officeart/2005/8/layout/vList5"/>
    <dgm:cxn modelId="{3DD2C957-798C-468A-9D57-D020FBFA5707}" srcId="{AE93DCBE-3D95-49CF-8903-236486614C19}" destId="{3B150AC7-A63E-43FD-B7C5-2376D87BD7D8}" srcOrd="0" destOrd="0" parTransId="{3AA0CF52-272D-4B94-8304-A6536454F167}" sibTransId="{DDE2A1EE-FCCE-44FF-850D-287DCD426383}"/>
    <dgm:cxn modelId="{D44C217A-A2BA-4901-8AB5-8EF8D437448C}" type="presOf" srcId="{7CE98740-24BF-4CF0-8B9A-83A6DD481CA6}" destId="{BAF68927-4483-40F2-9357-3FD3EE9255EB}" srcOrd="0" destOrd="1" presId="urn:microsoft.com/office/officeart/2005/8/layout/vList5"/>
    <dgm:cxn modelId="{6B01A999-F200-4482-9B2F-ED5208221117}" srcId="{00A92493-8012-4E25-BD6B-DD8C7B6C23C7}" destId="{67033904-90E3-4CC5-85A6-D756CB4A4D1A}" srcOrd="0" destOrd="0" parTransId="{B4475094-51FD-44C6-B71C-EF47592E1F72}" sibTransId="{D7C78CE5-9405-4639-964E-B93710C86F16}"/>
    <dgm:cxn modelId="{92F616BD-B0A6-4042-A6CF-122D73C8E048}" type="presOf" srcId="{00A92493-8012-4E25-BD6B-DD8C7B6C23C7}" destId="{A5EC34B7-EAD3-40C9-959C-B95774F54E91}" srcOrd="0" destOrd="0" presId="urn:microsoft.com/office/officeart/2005/8/layout/vList5"/>
    <dgm:cxn modelId="{CD02EFDD-FA85-457B-9FB9-C09DEF207621}" type="presOf" srcId="{5F62C15D-53AB-4ADB-BAF9-636B6424CCCB}" destId="{BAF68927-4483-40F2-9357-3FD3EE9255EB}" srcOrd="0" destOrd="0" presId="urn:microsoft.com/office/officeart/2005/8/layout/vList5"/>
    <dgm:cxn modelId="{941A145C-D0DF-4AEE-A0CF-33B56FDEF6EB}" type="presParOf" srcId="{48198CBE-BD40-4B32-997D-09690F137AF3}" destId="{A5480627-E4ED-429F-A9F2-CB9C4000A2AF}" srcOrd="0" destOrd="0" presId="urn:microsoft.com/office/officeart/2005/8/layout/vList5"/>
    <dgm:cxn modelId="{0026BA5C-C957-4403-B44E-BE830BA2E431}" type="presParOf" srcId="{A5480627-E4ED-429F-A9F2-CB9C4000A2AF}" destId="{202FC97A-EF68-4255-9F89-0220773AE9E4}" srcOrd="0" destOrd="0" presId="urn:microsoft.com/office/officeart/2005/8/layout/vList5"/>
    <dgm:cxn modelId="{3B6E5E3E-3B31-471D-A476-A64C9724A599}" type="presParOf" srcId="{A5480627-E4ED-429F-A9F2-CB9C4000A2AF}" destId="{BAF68927-4483-40F2-9357-3FD3EE9255EB}" srcOrd="1" destOrd="0" presId="urn:microsoft.com/office/officeart/2005/8/layout/vList5"/>
    <dgm:cxn modelId="{D9AABA66-0B20-4CE3-B2EC-FCEE14C37731}" type="presParOf" srcId="{48198CBE-BD40-4B32-997D-09690F137AF3}" destId="{3068DB9D-EDB3-4A3D-8A2B-3C080F39B4CE}" srcOrd="1" destOrd="0" presId="urn:microsoft.com/office/officeart/2005/8/layout/vList5"/>
    <dgm:cxn modelId="{2B6CBF1A-3524-45CA-BD26-D5B653EC6B0D}" type="presParOf" srcId="{48198CBE-BD40-4B32-997D-09690F137AF3}" destId="{F3BA614A-06F6-4937-9159-399927058430}" srcOrd="2" destOrd="0" presId="urn:microsoft.com/office/officeart/2005/8/layout/vList5"/>
    <dgm:cxn modelId="{F4CAEB20-A1DD-4819-9E28-2E0F4778AF7B}" type="presParOf" srcId="{F3BA614A-06F6-4937-9159-399927058430}" destId="{00FCDE65-83BD-4DD8-96DF-B5F2AE1F26B7}" srcOrd="0" destOrd="0" presId="urn:microsoft.com/office/officeart/2005/8/layout/vList5"/>
    <dgm:cxn modelId="{62C5516D-E31D-4FFD-A714-E4450AE9E419}" type="presParOf" srcId="{F3BA614A-06F6-4937-9159-399927058430}" destId="{D41D9D85-18ED-4C63-BE80-93D56D5B74D7}" srcOrd="1" destOrd="0" presId="urn:microsoft.com/office/officeart/2005/8/layout/vList5"/>
    <dgm:cxn modelId="{7478BC1F-B5B0-4D9F-8DD3-9E8688B25D72}" type="presParOf" srcId="{48198CBE-BD40-4B32-997D-09690F137AF3}" destId="{EB9962E5-8BB3-4ADB-9606-85E35B4E2E7E}" srcOrd="3" destOrd="0" presId="urn:microsoft.com/office/officeart/2005/8/layout/vList5"/>
    <dgm:cxn modelId="{D51AC5F6-22E7-4C0E-B460-130118C7F531}" type="presParOf" srcId="{48198CBE-BD40-4B32-997D-09690F137AF3}" destId="{B11E7409-904E-4477-B757-49EF463949ED}" srcOrd="4" destOrd="0" presId="urn:microsoft.com/office/officeart/2005/8/layout/vList5"/>
    <dgm:cxn modelId="{BAB8E10B-50BE-4F9A-8AA2-F1AA46E1C263}" type="presParOf" srcId="{B11E7409-904E-4477-B757-49EF463949ED}" destId="{A5EC34B7-EAD3-40C9-959C-B95774F54E91}" srcOrd="0" destOrd="0" presId="urn:microsoft.com/office/officeart/2005/8/layout/vList5"/>
    <dgm:cxn modelId="{48F692AA-CEF2-4C27-83B4-F711A8293B49}" type="presParOf" srcId="{B11E7409-904E-4477-B757-49EF463949ED}" destId="{AEAFDFDF-E0FB-4B83-9A28-3E98E11EBF5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A4692DF-2D83-461C-A772-ACF087FF073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3F5FAABC-F3FC-474F-A0C4-F831FCC054A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Прагнення зрозуміти опонента щодо його: мотивів; позиції; аргументів; знання предмета (проблеми); типу мислення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837D93-DE8B-4BBD-BF76-F37B030BD5DF}" type="parTrans" cxnId="{F79BEEF6-2DFF-4BFA-A800-12EE785B6ABE}">
      <dgm:prSet/>
      <dgm:spPr/>
      <dgm:t>
        <a:bodyPr/>
        <a:lstStyle/>
        <a:p>
          <a:endParaRPr lang="ru-UA"/>
        </a:p>
      </dgm:t>
    </dgm:pt>
    <dgm:pt modelId="{64AE01E3-C2D6-44F1-B993-DA07BEA2CEC3}" type="sibTrans" cxnId="{F79BEEF6-2DFF-4BFA-A800-12EE785B6ABE}">
      <dgm:prSet/>
      <dgm:spPr/>
      <dgm:t>
        <a:bodyPr/>
        <a:lstStyle/>
        <a:p>
          <a:endParaRPr lang="ru-UA"/>
        </a:p>
      </dgm:t>
    </dgm:pt>
    <dgm:pt modelId="{B5AA7D64-E896-465C-95D5-FDBE4700153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Уникати абсолютного заперечення правильності думок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FFBD89-1AB3-4E56-AA94-4263D5EADED2}" type="parTrans" cxnId="{268223E0-17A5-4540-918A-EF337E00A82E}">
      <dgm:prSet/>
      <dgm:spPr/>
      <dgm:t>
        <a:bodyPr/>
        <a:lstStyle/>
        <a:p>
          <a:endParaRPr lang="ru-UA"/>
        </a:p>
      </dgm:t>
    </dgm:pt>
    <dgm:pt modelId="{004853FB-81D3-4D45-AB46-47078595F7C6}" type="sibTrans" cxnId="{268223E0-17A5-4540-918A-EF337E00A82E}">
      <dgm:prSet/>
      <dgm:spPr/>
      <dgm:t>
        <a:bodyPr/>
        <a:lstStyle/>
        <a:p>
          <a:endParaRPr lang="ru-UA"/>
        </a:p>
      </dgm:t>
    </dgm:pt>
    <dgm:pt modelId="{97291EA0-FE18-4902-9F08-95478F17CED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Мати чітку мету полеміки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7FF4FE-DAA9-4F60-8C88-6DCED7B21F60}" type="parTrans" cxnId="{4CCEDDEE-59B5-48E9-934C-473245162942}">
      <dgm:prSet/>
      <dgm:spPr/>
      <dgm:t>
        <a:bodyPr/>
        <a:lstStyle/>
        <a:p>
          <a:endParaRPr lang="ru-UA"/>
        </a:p>
      </dgm:t>
    </dgm:pt>
    <dgm:pt modelId="{7D96BC4B-899A-469E-864E-75A9EFD69A97}" type="sibTrans" cxnId="{4CCEDDEE-59B5-48E9-934C-473245162942}">
      <dgm:prSet/>
      <dgm:spPr/>
      <dgm:t>
        <a:bodyPr/>
        <a:lstStyle/>
        <a:p>
          <a:endParaRPr lang="ru-UA"/>
        </a:p>
      </dgm:t>
    </dgm:pt>
    <dgm:pt modelId="{EE557E13-F3B8-4F85-B362-6E641773FA5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Оцінювати висновки, пропозиції, думки, а не їх автора; поважати опонента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E7287F-8EA4-4378-8CB1-39384C03CFCE}" type="parTrans" cxnId="{FAE1BF36-B3B2-42CC-BAC3-16EA72CD3267}">
      <dgm:prSet/>
      <dgm:spPr/>
      <dgm:t>
        <a:bodyPr/>
        <a:lstStyle/>
        <a:p>
          <a:endParaRPr lang="ru-UA"/>
        </a:p>
      </dgm:t>
    </dgm:pt>
    <dgm:pt modelId="{E1E0D2CD-CB0B-47E2-99E4-E3962CA4A79D}" type="sibTrans" cxnId="{FAE1BF36-B3B2-42CC-BAC3-16EA72CD3267}">
      <dgm:prSet/>
      <dgm:spPr/>
      <dgm:t>
        <a:bodyPr/>
        <a:lstStyle/>
        <a:p>
          <a:endParaRPr lang="ru-UA"/>
        </a:p>
      </dgm:t>
    </dgm:pt>
    <dgm:pt modelId="{7BDAE56A-8F8E-47F9-9086-31AE599E2E7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можна встановлювати істину голосуванням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A6549E-F6A4-479D-B914-7B296B65CD8E}" type="parTrans" cxnId="{8CF32AD6-BC73-4758-93FB-9DF69FA50B3D}">
      <dgm:prSet/>
      <dgm:spPr/>
      <dgm:t>
        <a:bodyPr/>
        <a:lstStyle/>
        <a:p>
          <a:endParaRPr lang="ru-UA"/>
        </a:p>
      </dgm:t>
    </dgm:pt>
    <dgm:pt modelId="{4A0A6861-30F9-473D-9317-97A8E739EF9A}" type="sibTrans" cxnId="{8CF32AD6-BC73-4758-93FB-9DF69FA50B3D}">
      <dgm:prSet/>
      <dgm:spPr/>
      <dgm:t>
        <a:bodyPr/>
        <a:lstStyle/>
        <a:p>
          <a:endParaRPr lang="ru-UA"/>
        </a:p>
      </dgm:t>
    </dgm:pt>
    <dgm:pt modelId="{59A14DFE-0EE6-496D-84FD-BF52A244C1A6}" type="pres">
      <dgm:prSet presAssocID="{3A4692DF-2D83-461C-A772-ACF087FF073A}" presName="outerComposite" presStyleCnt="0">
        <dgm:presLayoutVars>
          <dgm:chMax val="5"/>
          <dgm:dir/>
          <dgm:resizeHandles val="exact"/>
        </dgm:presLayoutVars>
      </dgm:prSet>
      <dgm:spPr/>
    </dgm:pt>
    <dgm:pt modelId="{6F0FBF6A-30ED-4C78-92FA-A1FA0EAD0BE2}" type="pres">
      <dgm:prSet presAssocID="{3A4692DF-2D83-461C-A772-ACF087FF073A}" presName="dummyMaxCanvas" presStyleCnt="0">
        <dgm:presLayoutVars/>
      </dgm:prSet>
      <dgm:spPr/>
    </dgm:pt>
    <dgm:pt modelId="{06DA4503-BC77-4B2E-845B-6F17EFA85ACA}" type="pres">
      <dgm:prSet presAssocID="{3A4692DF-2D83-461C-A772-ACF087FF073A}" presName="FiveNodes_1" presStyleLbl="node1" presStyleIdx="0" presStyleCnt="5">
        <dgm:presLayoutVars>
          <dgm:bulletEnabled val="1"/>
        </dgm:presLayoutVars>
      </dgm:prSet>
      <dgm:spPr/>
    </dgm:pt>
    <dgm:pt modelId="{E4330EAA-D958-4222-B4DA-DAF4F0345A72}" type="pres">
      <dgm:prSet presAssocID="{3A4692DF-2D83-461C-A772-ACF087FF073A}" presName="FiveNodes_2" presStyleLbl="node1" presStyleIdx="1" presStyleCnt="5">
        <dgm:presLayoutVars>
          <dgm:bulletEnabled val="1"/>
        </dgm:presLayoutVars>
      </dgm:prSet>
      <dgm:spPr/>
    </dgm:pt>
    <dgm:pt modelId="{407359EA-5B24-44BC-8E43-703FAB09C820}" type="pres">
      <dgm:prSet presAssocID="{3A4692DF-2D83-461C-A772-ACF087FF073A}" presName="FiveNodes_3" presStyleLbl="node1" presStyleIdx="2" presStyleCnt="5">
        <dgm:presLayoutVars>
          <dgm:bulletEnabled val="1"/>
        </dgm:presLayoutVars>
      </dgm:prSet>
      <dgm:spPr/>
    </dgm:pt>
    <dgm:pt modelId="{45C7D1EF-57C3-42DB-A2E9-C5C93EE3C9E1}" type="pres">
      <dgm:prSet presAssocID="{3A4692DF-2D83-461C-A772-ACF087FF073A}" presName="FiveNodes_4" presStyleLbl="node1" presStyleIdx="3" presStyleCnt="5">
        <dgm:presLayoutVars>
          <dgm:bulletEnabled val="1"/>
        </dgm:presLayoutVars>
      </dgm:prSet>
      <dgm:spPr/>
    </dgm:pt>
    <dgm:pt modelId="{005DE882-C254-488B-A1B2-04A2FE071870}" type="pres">
      <dgm:prSet presAssocID="{3A4692DF-2D83-461C-A772-ACF087FF073A}" presName="FiveNodes_5" presStyleLbl="node1" presStyleIdx="4" presStyleCnt="5">
        <dgm:presLayoutVars>
          <dgm:bulletEnabled val="1"/>
        </dgm:presLayoutVars>
      </dgm:prSet>
      <dgm:spPr/>
    </dgm:pt>
    <dgm:pt modelId="{DB4318A2-9A6F-4D70-B4D5-F097F4D6C1BA}" type="pres">
      <dgm:prSet presAssocID="{3A4692DF-2D83-461C-A772-ACF087FF073A}" presName="FiveConn_1-2" presStyleLbl="fgAccFollowNode1" presStyleIdx="0" presStyleCnt="4">
        <dgm:presLayoutVars>
          <dgm:bulletEnabled val="1"/>
        </dgm:presLayoutVars>
      </dgm:prSet>
      <dgm:spPr/>
    </dgm:pt>
    <dgm:pt modelId="{AEB2BAEB-10AA-4971-AB87-6A9BC08D9A71}" type="pres">
      <dgm:prSet presAssocID="{3A4692DF-2D83-461C-A772-ACF087FF073A}" presName="FiveConn_2-3" presStyleLbl="fgAccFollowNode1" presStyleIdx="1" presStyleCnt="4">
        <dgm:presLayoutVars>
          <dgm:bulletEnabled val="1"/>
        </dgm:presLayoutVars>
      </dgm:prSet>
      <dgm:spPr/>
    </dgm:pt>
    <dgm:pt modelId="{31B6586B-D697-4ECB-B551-359CCAC0FCA3}" type="pres">
      <dgm:prSet presAssocID="{3A4692DF-2D83-461C-A772-ACF087FF073A}" presName="FiveConn_3-4" presStyleLbl="fgAccFollowNode1" presStyleIdx="2" presStyleCnt="4">
        <dgm:presLayoutVars>
          <dgm:bulletEnabled val="1"/>
        </dgm:presLayoutVars>
      </dgm:prSet>
      <dgm:spPr/>
    </dgm:pt>
    <dgm:pt modelId="{3D56B693-F236-439C-B75D-90165AD19F58}" type="pres">
      <dgm:prSet presAssocID="{3A4692DF-2D83-461C-A772-ACF087FF073A}" presName="FiveConn_4-5" presStyleLbl="fgAccFollowNode1" presStyleIdx="3" presStyleCnt="4">
        <dgm:presLayoutVars>
          <dgm:bulletEnabled val="1"/>
        </dgm:presLayoutVars>
      </dgm:prSet>
      <dgm:spPr/>
    </dgm:pt>
    <dgm:pt modelId="{80971AE0-C910-4127-A230-FEEED9DAE768}" type="pres">
      <dgm:prSet presAssocID="{3A4692DF-2D83-461C-A772-ACF087FF073A}" presName="FiveNodes_1_text" presStyleLbl="node1" presStyleIdx="4" presStyleCnt="5">
        <dgm:presLayoutVars>
          <dgm:bulletEnabled val="1"/>
        </dgm:presLayoutVars>
      </dgm:prSet>
      <dgm:spPr/>
    </dgm:pt>
    <dgm:pt modelId="{97164763-8C8D-46B9-AB63-CB030DFF5006}" type="pres">
      <dgm:prSet presAssocID="{3A4692DF-2D83-461C-A772-ACF087FF073A}" presName="FiveNodes_2_text" presStyleLbl="node1" presStyleIdx="4" presStyleCnt="5">
        <dgm:presLayoutVars>
          <dgm:bulletEnabled val="1"/>
        </dgm:presLayoutVars>
      </dgm:prSet>
      <dgm:spPr/>
    </dgm:pt>
    <dgm:pt modelId="{17BA2A7E-9BBC-4883-9819-E84AB4DC8BFC}" type="pres">
      <dgm:prSet presAssocID="{3A4692DF-2D83-461C-A772-ACF087FF073A}" presName="FiveNodes_3_text" presStyleLbl="node1" presStyleIdx="4" presStyleCnt="5">
        <dgm:presLayoutVars>
          <dgm:bulletEnabled val="1"/>
        </dgm:presLayoutVars>
      </dgm:prSet>
      <dgm:spPr/>
    </dgm:pt>
    <dgm:pt modelId="{EA17312A-DBF0-4059-8DCA-B62FE0B0109B}" type="pres">
      <dgm:prSet presAssocID="{3A4692DF-2D83-461C-A772-ACF087FF073A}" presName="FiveNodes_4_text" presStyleLbl="node1" presStyleIdx="4" presStyleCnt="5">
        <dgm:presLayoutVars>
          <dgm:bulletEnabled val="1"/>
        </dgm:presLayoutVars>
      </dgm:prSet>
      <dgm:spPr/>
    </dgm:pt>
    <dgm:pt modelId="{E611BA2B-1676-4756-A723-7566B53C02AE}" type="pres">
      <dgm:prSet presAssocID="{3A4692DF-2D83-461C-A772-ACF087FF073A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4D7841B-68B8-438A-B6F4-26441965976B}" type="presOf" srcId="{7BDAE56A-8F8E-47F9-9086-31AE599E2E7B}" destId="{E611BA2B-1676-4756-A723-7566B53C02AE}" srcOrd="1" destOrd="0" presId="urn:microsoft.com/office/officeart/2005/8/layout/vProcess5"/>
    <dgm:cxn modelId="{A3530736-2A17-4920-84BA-C9627420C347}" type="presOf" srcId="{3F5FAABC-F3FC-474F-A0C4-F831FCC054AA}" destId="{06DA4503-BC77-4B2E-845B-6F17EFA85ACA}" srcOrd="0" destOrd="0" presId="urn:microsoft.com/office/officeart/2005/8/layout/vProcess5"/>
    <dgm:cxn modelId="{FAE1BF36-B3B2-42CC-BAC3-16EA72CD3267}" srcId="{3A4692DF-2D83-461C-A772-ACF087FF073A}" destId="{EE557E13-F3B8-4F85-B362-6E641773FA5A}" srcOrd="3" destOrd="0" parTransId="{F5E7287F-8EA4-4378-8CB1-39384C03CFCE}" sibTransId="{E1E0D2CD-CB0B-47E2-99E4-E3962CA4A79D}"/>
    <dgm:cxn modelId="{29E65E38-6249-4063-8CF8-5715B45928E5}" type="presOf" srcId="{B5AA7D64-E896-465C-95D5-FDBE4700153C}" destId="{E4330EAA-D958-4222-B4DA-DAF4F0345A72}" srcOrd="0" destOrd="0" presId="urn:microsoft.com/office/officeart/2005/8/layout/vProcess5"/>
    <dgm:cxn modelId="{EEE65339-0ADD-424D-88BB-7AFADF274FE2}" type="presOf" srcId="{64AE01E3-C2D6-44F1-B993-DA07BEA2CEC3}" destId="{DB4318A2-9A6F-4D70-B4D5-F097F4D6C1BA}" srcOrd="0" destOrd="0" presId="urn:microsoft.com/office/officeart/2005/8/layout/vProcess5"/>
    <dgm:cxn modelId="{579A665E-A18C-4C0F-B775-6B6048DB6AFB}" type="presOf" srcId="{004853FB-81D3-4D45-AB46-47078595F7C6}" destId="{AEB2BAEB-10AA-4971-AB87-6A9BC08D9A71}" srcOrd="0" destOrd="0" presId="urn:microsoft.com/office/officeart/2005/8/layout/vProcess5"/>
    <dgm:cxn modelId="{8E47F160-57FE-42F4-AD24-D594EB38C559}" type="presOf" srcId="{B5AA7D64-E896-465C-95D5-FDBE4700153C}" destId="{97164763-8C8D-46B9-AB63-CB030DFF5006}" srcOrd="1" destOrd="0" presId="urn:microsoft.com/office/officeart/2005/8/layout/vProcess5"/>
    <dgm:cxn modelId="{F753EC45-348D-43BE-AFF1-D7FEBC089BE0}" type="presOf" srcId="{7BDAE56A-8F8E-47F9-9086-31AE599E2E7B}" destId="{005DE882-C254-488B-A1B2-04A2FE071870}" srcOrd="0" destOrd="0" presId="urn:microsoft.com/office/officeart/2005/8/layout/vProcess5"/>
    <dgm:cxn modelId="{2FB24058-F334-49E3-9900-A51D0462A1E7}" type="presOf" srcId="{7D96BC4B-899A-469E-864E-75A9EFD69A97}" destId="{31B6586B-D697-4ECB-B551-359CCAC0FCA3}" srcOrd="0" destOrd="0" presId="urn:microsoft.com/office/officeart/2005/8/layout/vProcess5"/>
    <dgm:cxn modelId="{7358D6A8-3744-49D0-B32F-556AC79F22D3}" type="presOf" srcId="{97291EA0-FE18-4902-9F08-95478F17CED4}" destId="{407359EA-5B24-44BC-8E43-703FAB09C820}" srcOrd="0" destOrd="0" presId="urn:microsoft.com/office/officeart/2005/8/layout/vProcess5"/>
    <dgm:cxn modelId="{06B175B4-AE01-417B-B1A1-968FCE3506B8}" type="presOf" srcId="{3F5FAABC-F3FC-474F-A0C4-F831FCC054AA}" destId="{80971AE0-C910-4127-A230-FEEED9DAE768}" srcOrd="1" destOrd="0" presId="urn:microsoft.com/office/officeart/2005/8/layout/vProcess5"/>
    <dgm:cxn modelId="{2D4778C5-8027-46EB-B697-FDF45C516E02}" type="presOf" srcId="{EE557E13-F3B8-4F85-B362-6E641773FA5A}" destId="{EA17312A-DBF0-4059-8DCA-B62FE0B0109B}" srcOrd="1" destOrd="0" presId="urn:microsoft.com/office/officeart/2005/8/layout/vProcess5"/>
    <dgm:cxn modelId="{8CF32AD6-BC73-4758-93FB-9DF69FA50B3D}" srcId="{3A4692DF-2D83-461C-A772-ACF087FF073A}" destId="{7BDAE56A-8F8E-47F9-9086-31AE599E2E7B}" srcOrd="4" destOrd="0" parTransId="{63A6549E-F6A4-479D-B914-7B296B65CD8E}" sibTransId="{4A0A6861-30F9-473D-9317-97A8E739EF9A}"/>
    <dgm:cxn modelId="{CAD42FDD-E4EF-4445-AAD6-5F8F0A9A442D}" type="presOf" srcId="{97291EA0-FE18-4902-9F08-95478F17CED4}" destId="{17BA2A7E-9BBC-4883-9819-E84AB4DC8BFC}" srcOrd="1" destOrd="0" presId="urn:microsoft.com/office/officeart/2005/8/layout/vProcess5"/>
    <dgm:cxn modelId="{268223E0-17A5-4540-918A-EF337E00A82E}" srcId="{3A4692DF-2D83-461C-A772-ACF087FF073A}" destId="{B5AA7D64-E896-465C-95D5-FDBE4700153C}" srcOrd="1" destOrd="0" parTransId="{95FFBD89-1AB3-4E56-AA94-4263D5EADED2}" sibTransId="{004853FB-81D3-4D45-AB46-47078595F7C6}"/>
    <dgm:cxn modelId="{22E363E1-0036-4447-BB33-27353960ADC9}" type="presOf" srcId="{3A4692DF-2D83-461C-A772-ACF087FF073A}" destId="{59A14DFE-0EE6-496D-84FD-BF52A244C1A6}" srcOrd="0" destOrd="0" presId="urn:microsoft.com/office/officeart/2005/8/layout/vProcess5"/>
    <dgm:cxn modelId="{4D5AC7E7-F32E-4104-8A58-D93B79DDAA7F}" type="presOf" srcId="{E1E0D2CD-CB0B-47E2-99E4-E3962CA4A79D}" destId="{3D56B693-F236-439C-B75D-90165AD19F58}" srcOrd="0" destOrd="0" presId="urn:microsoft.com/office/officeart/2005/8/layout/vProcess5"/>
    <dgm:cxn modelId="{4CCEDDEE-59B5-48E9-934C-473245162942}" srcId="{3A4692DF-2D83-461C-A772-ACF087FF073A}" destId="{97291EA0-FE18-4902-9F08-95478F17CED4}" srcOrd="2" destOrd="0" parTransId="{AF7FF4FE-DAA9-4F60-8C88-6DCED7B21F60}" sibTransId="{7D96BC4B-899A-469E-864E-75A9EFD69A97}"/>
    <dgm:cxn modelId="{8C0E01F5-36F2-471E-AA29-D9DEC01078DA}" type="presOf" srcId="{EE557E13-F3B8-4F85-B362-6E641773FA5A}" destId="{45C7D1EF-57C3-42DB-A2E9-C5C93EE3C9E1}" srcOrd="0" destOrd="0" presId="urn:microsoft.com/office/officeart/2005/8/layout/vProcess5"/>
    <dgm:cxn modelId="{F79BEEF6-2DFF-4BFA-A800-12EE785B6ABE}" srcId="{3A4692DF-2D83-461C-A772-ACF087FF073A}" destId="{3F5FAABC-F3FC-474F-A0C4-F831FCC054AA}" srcOrd="0" destOrd="0" parTransId="{27837D93-DE8B-4BBD-BF76-F37B030BD5DF}" sibTransId="{64AE01E3-C2D6-44F1-B993-DA07BEA2CEC3}"/>
    <dgm:cxn modelId="{310C4016-E55A-449C-A63A-308B6E4BAA92}" type="presParOf" srcId="{59A14DFE-0EE6-496D-84FD-BF52A244C1A6}" destId="{6F0FBF6A-30ED-4C78-92FA-A1FA0EAD0BE2}" srcOrd="0" destOrd="0" presId="urn:microsoft.com/office/officeart/2005/8/layout/vProcess5"/>
    <dgm:cxn modelId="{216A7B85-DB4D-4145-9902-A8D6924FE815}" type="presParOf" srcId="{59A14DFE-0EE6-496D-84FD-BF52A244C1A6}" destId="{06DA4503-BC77-4B2E-845B-6F17EFA85ACA}" srcOrd="1" destOrd="0" presId="urn:microsoft.com/office/officeart/2005/8/layout/vProcess5"/>
    <dgm:cxn modelId="{905D2138-0203-4BD4-BCA6-FAB9AFA20E80}" type="presParOf" srcId="{59A14DFE-0EE6-496D-84FD-BF52A244C1A6}" destId="{E4330EAA-D958-4222-B4DA-DAF4F0345A72}" srcOrd="2" destOrd="0" presId="urn:microsoft.com/office/officeart/2005/8/layout/vProcess5"/>
    <dgm:cxn modelId="{7F33FD0B-B8C1-4455-A65C-5FFE9613F989}" type="presParOf" srcId="{59A14DFE-0EE6-496D-84FD-BF52A244C1A6}" destId="{407359EA-5B24-44BC-8E43-703FAB09C820}" srcOrd="3" destOrd="0" presId="urn:microsoft.com/office/officeart/2005/8/layout/vProcess5"/>
    <dgm:cxn modelId="{AFB6D1ED-3C9F-4B90-AD7E-4DB9329C8436}" type="presParOf" srcId="{59A14DFE-0EE6-496D-84FD-BF52A244C1A6}" destId="{45C7D1EF-57C3-42DB-A2E9-C5C93EE3C9E1}" srcOrd="4" destOrd="0" presId="urn:microsoft.com/office/officeart/2005/8/layout/vProcess5"/>
    <dgm:cxn modelId="{8FE6C18A-171D-4AD4-AF1B-8134DB553BE2}" type="presParOf" srcId="{59A14DFE-0EE6-496D-84FD-BF52A244C1A6}" destId="{005DE882-C254-488B-A1B2-04A2FE071870}" srcOrd="5" destOrd="0" presId="urn:microsoft.com/office/officeart/2005/8/layout/vProcess5"/>
    <dgm:cxn modelId="{D866CEC4-1D79-478B-AC69-E62FF7484AAC}" type="presParOf" srcId="{59A14DFE-0EE6-496D-84FD-BF52A244C1A6}" destId="{DB4318A2-9A6F-4D70-B4D5-F097F4D6C1BA}" srcOrd="6" destOrd="0" presId="urn:microsoft.com/office/officeart/2005/8/layout/vProcess5"/>
    <dgm:cxn modelId="{FCF71683-574B-4358-95CD-8098027A8E47}" type="presParOf" srcId="{59A14DFE-0EE6-496D-84FD-BF52A244C1A6}" destId="{AEB2BAEB-10AA-4971-AB87-6A9BC08D9A71}" srcOrd="7" destOrd="0" presId="urn:microsoft.com/office/officeart/2005/8/layout/vProcess5"/>
    <dgm:cxn modelId="{ADC4C359-B7DB-4C4F-80AD-31D784F87411}" type="presParOf" srcId="{59A14DFE-0EE6-496D-84FD-BF52A244C1A6}" destId="{31B6586B-D697-4ECB-B551-359CCAC0FCA3}" srcOrd="8" destOrd="0" presId="urn:microsoft.com/office/officeart/2005/8/layout/vProcess5"/>
    <dgm:cxn modelId="{71C3FBCC-292B-48F6-A619-8A72CEEC69C5}" type="presParOf" srcId="{59A14DFE-0EE6-496D-84FD-BF52A244C1A6}" destId="{3D56B693-F236-439C-B75D-90165AD19F58}" srcOrd="9" destOrd="0" presId="urn:microsoft.com/office/officeart/2005/8/layout/vProcess5"/>
    <dgm:cxn modelId="{30581904-FB86-45BA-96BB-995BAA7FAD47}" type="presParOf" srcId="{59A14DFE-0EE6-496D-84FD-BF52A244C1A6}" destId="{80971AE0-C910-4127-A230-FEEED9DAE768}" srcOrd="10" destOrd="0" presId="urn:microsoft.com/office/officeart/2005/8/layout/vProcess5"/>
    <dgm:cxn modelId="{6C9B1C92-A897-4135-871B-6EA874E1E6B3}" type="presParOf" srcId="{59A14DFE-0EE6-496D-84FD-BF52A244C1A6}" destId="{97164763-8C8D-46B9-AB63-CB030DFF5006}" srcOrd="11" destOrd="0" presId="urn:microsoft.com/office/officeart/2005/8/layout/vProcess5"/>
    <dgm:cxn modelId="{E5C0CEA8-59A9-40E3-8C72-A8C3C6A307D0}" type="presParOf" srcId="{59A14DFE-0EE6-496D-84FD-BF52A244C1A6}" destId="{17BA2A7E-9BBC-4883-9819-E84AB4DC8BFC}" srcOrd="12" destOrd="0" presId="urn:microsoft.com/office/officeart/2005/8/layout/vProcess5"/>
    <dgm:cxn modelId="{F82DF95D-8801-4F83-AEA6-92D46855D889}" type="presParOf" srcId="{59A14DFE-0EE6-496D-84FD-BF52A244C1A6}" destId="{EA17312A-DBF0-4059-8DCA-B62FE0B0109B}" srcOrd="13" destOrd="0" presId="urn:microsoft.com/office/officeart/2005/8/layout/vProcess5"/>
    <dgm:cxn modelId="{360BBB15-C59A-4A76-9838-8F75EC2A75ED}" type="presParOf" srcId="{59A14DFE-0EE6-496D-84FD-BF52A244C1A6}" destId="{E611BA2B-1676-4756-A723-7566B53C02AE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A4692DF-2D83-461C-A772-ACF087FF073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472C5628-9A44-45F8-B643-9A2979EC0CB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Уникати оперування думкою авторитетів чи формальних лідерів, посадових осіб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9C88B4-EAD0-42B5-9E52-6089AA253CE1}" type="parTrans" cxnId="{FD2400DD-CE42-4829-8E9A-D159220B3128}">
      <dgm:prSet/>
      <dgm:spPr/>
      <dgm:t>
        <a:bodyPr/>
        <a:lstStyle/>
        <a:p>
          <a:endParaRPr lang="ru-UA"/>
        </a:p>
      </dgm:t>
    </dgm:pt>
    <dgm:pt modelId="{023F6CA6-97C2-431F-BE71-1DF0FDDDE218}" type="sibTrans" cxnId="{FD2400DD-CE42-4829-8E9A-D159220B3128}">
      <dgm:prSet/>
      <dgm:spPr/>
      <dgm:t>
        <a:bodyPr/>
        <a:lstStyle/>
        <a:p>
          <a:endParaRPr lang="ru-UA"/>
        </a:p>
      </dgm:t>
    </dgm:pt>
    <dgm:pt modelId="{8F82EAAC-F080-4DFB-AD54-37202886F77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Шляхом питань уточнювати позиції, виявляти слабкі місця у полеміці, наводити додаткові аргументи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91FA75-BCF1-44E8-AC28-63C5F8458647}" type="parTrans" cxnId="{5A7C546C-1897-4718-81A1-CB1ABF5DB730}">
      <dgm:prSet/>
      <dgm:spPr/>
      <dgm:t>
        <a:bodyPr/>
        <a:lstStyle/>
        <a:p>
          <a:endParaRPr lang="ru-UA"/>
        </a:p>
      </dgm:t>
    </dgm:pt>
    <dgm:pt modelId="{E44387D5-AD7B-4D80-BBEF-7F8264173EC7}" type="sibTrans" cxnId="{5A7C546C-1897-4718-81A1-CB1ABF5DB730}">
      <dgm:prSet/>
      <dgm:spPr/>
      <dgm:t>
        <a:bodyPr/>
        <a:lstStyle/>
        <a:p>
          <a:endParaRPr lang="ru-UA"/>
        </a:p>
      </dgm:t>
    </dgm:pt>
    <dgm:pt modelId="{F0DFC47F-E58B-4154-B771-D106FD69ABD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Максимально чітко; аргументовано виражати свою позицію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978A3F-946F-46CF-823B-67E55FC5061C}" type="parTrans" cxnId="{BCCCD0D4-9E47-4394-AE72-8C8D98D2C7C3}">
      <dgm:prSet/>
      <dgm:spPr/>
      <dgm:t>
        <a:bodyPr/>
        <a:lstStyle/>
        <a:p>
          <a:endParaRPr lang="ru-UA"/>
        </a:p>
      </dgm:t>
    </dgm:pt>
    <dgm:pt modelId="{EFCBBC0B-49FD-413E-9354-7B999A9526A0}" type="sibTrans" cxnId="{BCCCD0D4-9E47-4394-AE72-8C8D98D2C7C3}">
      <dgm:prSet/>
      <dgm:spPr/>
      <dgm:t>
        <a:bodyPr/>
        <a:lstStyle/>
        <a:p>
          <a:endParaRPr lang="ru-UA"/>
        </a:p>
      </dgm:t>
    </dgm:pt>
    <dgm:pt modelId="{9B3F1C4B-3A3B-49D3-912A-307EB4BC416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Полеміка повинна вестись на професійній науковій методологічній основі, а не лише на основі здорового глузду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A15A6D-A258-4D8E-822A-C24141DA4AA6}" type="parTrans" cxnId="{93E49BC7-F740-47D1-AB84-FA26B72C0FBD}">
      <dgm:prSet/>
      <dgm:spPr/>
      <dgm:t>
        <a:bodyPr/>
        <a:lstStyle/>
        <a:p>
          <a:endParaRPr lang="ru-UA"/>
        </a:p>
      </dgm:t>
    </dgm:pt>
    <dgm:pt modelId="{C9A1ADB0-2846-45DE-B4FD-42FCA2935F8E}" type="sibTrans" cxnId="{93E49BC7-F740-47D1-AB84-FA26B72C0FBD}">
      <dgm:prSet/>
      <dgm:spPr/>
      <dgm:t>
        <a:bodyPr/>
        <a:lstStyle/>
        <a:p>
          <a:endParaRPr lang="ru-UA"/>
        </a:p>
      </dgm:t>
    </dgm:pt>
    <dgm:pt modelId="{A0F04EC5-3B50-44C5-9CDA-2F5CE266299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Продуктивність полеміки визначається насамперед правильним розподілом часу: вона не повинна вестися «замкненим колом»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49FD26-0720-4E55-AD97-F61AEAE208E9}" type="parTrans" cxnId="{F20F327C-7E57-4606-82AD-9FF6858E8B8B}">
      <dgm:prSet/>
      <dgm:spPr/>
      <dgm:t>
        <a:bodyPr/>
        <a:lstStyle/>
        <a:p>
          <a:endParaRPr lang="ru-UA"/>
        </a:p>
      </dgm:t>
    </dgm:pt>
    <dgm:pt modelId="{3378E279-2266-4832-A629-5C9DF285E381}" type="sibTrans" cxnId="{F20F327C-7E57-4606-82AD-9FF6858E8B8B}">
      <dgm:prSet/>
      <dgm:spPr/>
      <dgm:t>
        <a:bodyPr/>
        <a:lstStyle/>
        <a:p>
          <a:endParaRPr lang="ru-UA"/>
        </a:p>
      </dgm:t>
    </dgm:pt>
    <dgm:pt modelId="{132A62F4-C397-4EA0-8409-41DDE459239C}" type="pres">
      <dgm:prSet presAssocID="{3A4692DF-2D83-461C-A772-ACF087FF073A}" presName="outerComposite" presStyleCnt="0">
        <dgm:presLayoutVars>
          <dgm:chMax val="5"/>
          <dgm:dir/>
          <dgm:resizeHandles val="exact"/>
        </dgm:presLayoutVars>
      </dgm:prSet>
      <dgm:spPr/>
    </dgm:pt>
    <dgm:pt modelId="{288D07B5-4FAB-49EC-AAB2-0C773388CAC4}" type="pres">
      <dgm:prSet presAssocID="{3A4692DF-2D83-461C-A772-ACF087FF073A}" presName="dummyMaxCanvas" presStyleCnt="0">
        <dgm:presLayoutVars/>
      </dgm:prSet>
      <dgm:spPr/>
    </dgm:pt>
    <dgm:pt modelId="{C0C81485-0CF6-4925-8E96-209EFE2F323A}" type="pres">
      <dgm:prSet presAssocID="{3A4692DF-2D83-461C-A772-ACF087FF073A}" presName="FiveNodes_1" presStyleLbl="node1" presStyleIdx="0" presStyleCnt="5">
        <dgm:presLayoutVars>
          <dgm:bulletEnabled val="1"/>
        </dgm:presLayoutVars>
      </dgm:prSet>
      <dgm:spPr/>
    </dgm:pt>
    <dgm:pt modelId="{2C1B551A-2612-4861-ACF1-C631B462204D}" type="pres">
      <dgm:prSet presAssocID="{3A4692DF-2D83-461C-A772-ACF087FF073A}" presName="FiveNodes_2" presStyleLbl="node1" presStyleIdx="1" presStyleCnt="5">
        <dgm:presLayoutVars>
          <dgm:bulletEnabled val="1"/>
        </dgm:presLayoutVars>
      </dgm:prSet>
      <dgm:spPr/>
    </dgm:pt>
    <dgm:pt modelId="{75035295-18D7-4B07-B52A-6FB1B8BB5996}" type="pres">
      <dgm:prSet presAssocID="{3A4692DF-2D83-461C-A772-ACF087FF073A}" presName="FiveNodes_3" presStyleLbl="node1" presStyleIdx="2" presStyleCnt="5">
        <dgm:presLayoutVars>
          <dgm:bulletEnabled val="1"/>
        </dgm:presLayoutVars>
      </dgm:prSet>
      <dgm:spPr/>
    </dgm:pt>
    <dgm:pt modelId="{DF5FC5A6-2FF0-40AD-8D63-3D0D3BE442F6}" type="pres">
      <dgm:prSet presAssocID="{3A4692DF-2D83-461C-A772-ACF087FF073A}" presName="FiveNodes_4" presStyleLbl="node1" presStyleIdx="3" presStyleCnt="5">
        <dgm:presLayoutVars>
          <dgm:bulletEnabled val="1"/>
        </dgm:presLayoutVars>
      </dgm:prSet>
      <dgm:spPr/>
    </dgm:pt>
    <dgm:pt modelId="{F7C7BA2E-F160-42C2-ADAD-75E4CC904120}" type="pres">
      <dgm:prSet presAssocID="{3A4692DF-2D83-461C-A772-ACF087FF073A}" presName="FiveNodes_5" presStyleLbl="node1" presStyleIdx="4" presStyleCnt="5">
        <dgm:presLayoutVars>
          <dgm:bulletEnabled val="1"/>
        </dgm:presLayoutVars>
      </dgm:prSet>
      <dgm:spPr/>
    </dgm:pt>
    <dgm:pt modelId="{F3DB32DB-BA96-4005-A8CD-EA9AC83DDE75}" type="pres">
      <dgm:prSet presAssocID="{3A4692DF-2D83-461C-A772-ACF087FF073A}" presName="FiveConn_1-2" presStyleLbl="fgAccFollowNode1" presStyleIdx="0" presStyleCnt="4">
        <dgm:presLayoutVars>
          <dgm:bulletEnabled val="1"/>
        </dgm:presLayoutVars>
      </dgm:prSet>
      <dgm:spPr/>
    </dgm:pt>
    <dgm:pt modelId="{4D13859D-B7EB-454E-8D49-6014A9F6A1BE}" type="pres">
      <dgm:prSet presAssocID="{3A4692DF-2D83-461C-A772-ACF087FF073A}" presName="FiveConn_2-3" presStyleLbl="fgAccFollowNode1" presStyleIdx="1" presStyleCnt="4">
        <dgm:presLayoutVars>
          <dgm:bulletEnabled val="1"/>
        </dgm:presLayoutVars>
      </dgm:prSet>
      <dgm:spPr/>
    </dgm:pt>
    <dgm:pt modelId="{FC1473CE-609F-47AC-8CF6-A17687D4A918}" type="pres">
      <dgm:prSet presAssocID="{3A4692DF-2D83-461C-A772-ACF087FF073A}" presName="FiveConn_3-4" presStyleLbl="fgAccFollowNode1" presStyleIdx="2" presStyleCnt="4">
        <dgm:presLayoutVars>
          <dgm:bulletEnabled val="1"/>
        </dgm:presLayoutVars>
      </dgm:prSet>
      <dgm:spPr/>
    </dgm:pt>
    <dgm:pt modelId="{45E188C4-202A-4845-AF50-331FAB998255}" type="pres">
      <dgm:prSet presAssocID="{3A4692DF-2D83-461C-A772-ACF087FF073A}" presName="FiveConn_4-5" presStyleLbl="fgAccFollowNode1" presStyleIdx="3" presStyleCnt="4">
        <dgm:presLayoutVars>
          <dgm:bulletEnabled val="1"/>
        </dgm:presLayoutVars>
      </dgm:prSet>
      <dgm:spPr/>
    </dgm:pt>
    <dgm:pt modelId="{32113566-6A5D-44C6-BF3D-B2BBE8D2A424}" type="pres">
      <dgm:prSet presAssocID="{3A4692DF-2D83-461C-A772-ACF087FF073A}" presName="FiveNodes_1_text" presStyleLbl="node1" presStyleIdx="4" presStyleCnt="5">
        <dgm:presLayoutVars>
          <dgm:bulletEnabled val="1"/>
        </dgm:presLayoutVars>
      </dgm:prSet>
      <dgm:spPr/>
    </dgm:pt>
    <dgm:pt modelId="{EEB39B8C-87C7-49A4-8844-6F2A44FBAEC2}" type="pres">
      <dgm:prSet presAssocID="{3A4692DF-2D83-461C-A772-ACF087FF073A}" presName="FiveNodes_2_text" presStyleLbl="node1" presStyleIdx="4" presStyleCnt="5">
        <dgm:presLayoutVars>
          <dgm:bulletEnabled val="1"/>
        </dgm:presLayoutVars>
      </dgm:prSet>
      <dgm:spPr/>
    </dgm:pt>
    <dgm:pt modelId="{16D9F208-3C16-4D09-A8EA-9D62AFE8E4AF}" type="pres">
      <dgm:prSet presAssocID="{3A4692DF-2D83-461C-A772-ACF087FF073A}" presName="FiveNodes_3_text" presStyleLbl="node1" presStyleIdx="4" presStyleCnt="5">
        <dgm:presLayoutVars>
          <dgm:bulletEnabled val="1"/>
        </dgm:presLayoutVars>
      </dgm:prSet>
      <dgm:spPr/>
    </dgm:pt>
    <dgm:pt modelId="{9902657B-AF7D-43C4-AAB3-6509F207AD0F}" type="pres">
      <dgm:prSet presAssocID="{3A4692DF-2D83-461C-A772-ACF087FF073A}" presName="FiveNodes_4_text" presStyleLbl="node1" presStyleIdx="4" presStyleCnt="5">
        <dgm:presLayoutVars>
          <dgm:bulletEnabled val="1"/>
        </dgm:presLayoutVars>
      </dgm:prSet>
      <dgm:spPr/>
    </dgm:pt>
    <dgm:pt modelId="{3E6058FD-B53D-49BF-98D8-D7BC880958CD}" type="pres">
      <dgm:prSet presAssocID="{3A4692DF-2D83-461C-A772-ACF087FF073A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EFFA3E12-C517-4766-9EBD-3B4033A7DCD8}" type="presOf" srcId="{9B3F1C4B-3A3B-49D3-912A-307EB4BC4165}" destId="{9902657B-AF7D-43C4-AAB3-6509F207AD0F}" srcOrd="1" destOrd="0" presId="urn:microsoft.com/office/officeart/2005/8/layout/vProcess5"/>
    <dgm:cxn modelId="{64C5F335-966F-4347-B517-C695E48FE7C8}" type="presOf" srcId="{023F6CA6-97C2-431F-BE71-1DF0FDDDE218}" destId="{F3DB32DB-BA96-4005-A8CD-EA9AC83DDE75}" srcOrd="0" destOrd="0" presId="urn:microsoft.com/office/officeart/2005/8/layout/vProcess5"/>
    <dgm:cxn modelId="{313F1A38-DE1D-4386-9D1F-72DD2DF7F025}" type="presOf" srcId="{3A4692DF-2D83-461C-A772-ACF087FF073A}" destId="{132A62F4-C397-4EA0-8409-41DDE459239C}" srcOrd="0" destOrd="0" presId="urn:microsoft.com/office/officeart/2005/8/layout/vProcess5"/>
    <dgm:cxn modelId="{02D42F3B-58E0-45BC-8B34-DCEC0D585591}" type="presOf" srcId="{E44387D5-AD7B-4D80-BBEF-7F8264173EC7}" destId="{4D13859D-B7EB-454E-8D49-6014A9F6A1BE}" srcOrd="0" destOrd="0" presId="urn:microsoft.com/office/officeart/2005/8/layout/vProcess5"/>
    <dgm:cxn modelId="{E6F24163-C1A8-423B-B866-6AF4FBEDEFCA}" type="presOf" srcId="{472C5628-9A44-45F8-B643-9A2979EC0CB0}" destId="{C0C81485-0CF6-4925-8E96-209EFE2F323A}" srcOrd="0" destOrd="0" presId="urn:microsoft.com/office/officeart/2005/8/layout/vProcess5"/>
    <dgm:cxn modelId="{97002F46-BC20-4625-B93B-C54A156EBAF2}" type="presOf" srcId="{9B3F1C4B-3A3B-49D3-912A-307EB4BC4165}" destId="{DF5FC5A6-2FF0-40AD-8D63-3D0D3BE442F6}" srcOrd="0" destOrd="0" presId="urn:microsoft.com/office/officeart/2005/8/layout/vProcess5"/>
    <dgm:cxn modelId="{5A7C546C-1897-4718-81A1-CB1ABF5DB730}" srcId="{3A4692DF-2D83-461C-A772-ACF087FF073A}" destId="{8F82EAAC-F080-4DFB-AD54-37202886F776}" srcOrd="1" destOrd="0" parTransId="{8091FA75-BCF1-44E8-AC28-63C5F8458647}" sibTransId="{E44387D5-AD7B-4D80-BBEF-7F8264173EC7}"/>
    <dgm:cxn modelId="{56A3354E-8D3F-4261-B601-15490F2B103C}" type="presOf" srcId="{F0DFC47F-E58B-4154-B771-D106FD69ABD6}" destId="{75035295-18D7-4B07-B52A-6FB1B8BB5996}" srcOrd="0" destOrd="0" presId="urn:microsoft.com/office/officeart/2005/8/layout/vProcess5"/>
    <dgm:cxn modelId="{657E4D53-471D-4763-A95E-47FA13C39D73}" type="presOf" srcId="{472C5628-9A44-45F8-B643-9A2979EC0CB0}" destId="{32113566-6A5D-44C6-BF3D-B2BBE8D2A424}" srcOrd="1" destOrd="0" presId="urn:microsoft.com/office/officeart/2005/8/layout/vProcess5"/>
    <dgm:cxn modelId="{CD842654-FB35-414E-8835-D3408AA8B203}" type="presOf" srcId="{C9A1ADB0-2846-45DE-B4FD-42FCA2935F8E}" destId="{45E188C4-202A-4845-AF50-331FAB998255}" srcOrd="0" destOrd="0" presId="urn:microsoft.com/office/officeart/2005/8/layout/vProcess5"/>
    <dgm:cxn modelId="{2D9C835A-C840-4B7B-B0CD-6B8433F5F5CF}" type="presOf" srcId="{8F82EAAC-F080-4DFB-AD54-37202886F776}" destId="{EEB39B8C-87C7-49A4-8844-6F2A44FBAEC2}" srcOrd="1" destOrd="0" presId="urn:microsoft.com/office/officeart/2005/8/layout/vProcess5"/>
    <dgm:cxn modelId="{F20F327C-7E57-4606-82AD-9FF6858E8B8B}" srcId="{3A4692DF-2D83-461C-A772-ACF087FF073A}" destId="{A0F04EC5-3B50-44C5-9CDA-2F5CE2662995}" srcOrd="4" destOrd="0" parTransId="{2D49FD26-0720-4E55-AD97-F61AEAE208E9}" sibTransId="{3378E279-2266-4832-A629-5C9DF285E381}"/>
    <dgm:cxn modelId="{BE09FE8E-D74C-42CE-96D6-DAE0284B36FE}" type="presOf" srcId="{A0F04EC5-3B50-44C5-9CDA-2F5CE2662995}" destId="{F7C7BA2E-F160-42C2-ADAD-75E4CC904120}" srcOrd="0" destOrd="0" presId="urn:microsoft.com/office/officeart/2005/8/layout/vProcess5"/>
    <dgm:cxn modelId="{C43C629E-0720-4443-A0D7-D898C7F368E6}" type="presOf" srcId="{EFCBBC0B-49FD-413E-9354-7B999A9526A0}" destId="{FC1473CE-609F-47AC-8CF6-A17687D4A918}" srcOrd="0" destOrd="0" presId="urn:microsoft.com/office/officeart/2005/8/layout/vProcess5"/>
    <dgm:cxn modelId="{0CDF42AB-12A4-44C9-B680-B90129B7380D}" type="presOf" srcId="{8F82EAAC-F080-4DFB-AD54-37202886F776}" destId="{2C1B551A-2612-4861-ACF1-C631B462204D}" srcOrd="0" destOrd="0" presId="urn:microsoft.com/office/officeart/2005/8/layout/vProcess5"/>
    <dgm:cxn modelId="{A01298AE-9F26-4C69-AA94-FDAA687B1B30}" type="presOf" srcId="{A0F04EC5-3B50-44C5-9CDA-2F5CE2662995}" destId="{3E6058FD-B53D-49BF-98D8-D7BC880958CD}" srcOrd="1" destOrd="0" presId="urn:microsoft.com/office/officeart/2005/8/layout/vProcess5"/>
    <dgm:cxn modelId="{ACC9E7C0-1444-4973-A475-EB091C7C1EBC}" type="presOf" srcId="{F0DFC47F-E58B-4154-B771-D106FD69ABD6}" destId="{16D9F208-3C16-4D09-A8EA-9D62AFE8E4AF}" srcOrd="1" destOrd="0" presId="urn:microsoft.com/office/officeart/2005/8/layout/vProcess5"/>
    <dgm:cxn modelId="{93E49BC7-F740-47D1-AB84-FA26B72C0FBD}" srcId="{3A4692DF-2D83-461C-A772-ACF087FF073A}" destId="{9B3F1C4B-3A3B-49D3-912A-307EB4BC4165}" srcOrd="3" destOrd="0" parTransId="{4AA15A6D-A258-4D8E-822A-C24141DA4AA6}" sibTransId="{C9A1ADB0-2846-45DE-B4FD-42FCA2935F8E}"/>
    <dgm:cxn modelId="{BCCCD0D4-9E47-4394-AE72-8C8D98D2C7C3}" srcId="{3A4692DF-2D83-461C-A772-ACF087FF073A}" destId="{F0DFC47F-E58B-4154-B771-D106FD69ABD6}" srcOrd="2" destOrd="0" parTransId="{D5978A3F-946F-46CF-823B-67E55FC5061C}" sibTransId="{EFCBBC0B-49FD-413E-9354-7B999A9526A0}"/>
    <dgm:cxn modelId="{FD2400DD-CE42-4829-8E9A-D159220B3128}" srcId="{3A4692DF-2D83-461C-A772-ACF087FF073A}" destId="{472C5628-9A44-45F8-B643-9A2979EC0CB0}" srcOrd="0" destOrd="0" parTransId="{959C88B4-EAD0-42B5-9E52-6089AA253CE1}" sibTransId="{023F6CA6-97C2-431F-BE71-1DF0FDDDE218}"/>
    <dgm:cxn modelId="{FFF3EB03-1006-44B8-B9E8-EF1EE689E914}" type="presParOf" srcId="{132A62F4-C397-4EA0-8409-41DDE459239C}" destId="{288D07B5-4FAB-49EC-AAB2-0C773388CAC4}" srcOrd="0" destOrd="0" presId="urn:microsoft.com/office/officeart/2005/8/layout/vProcess5"/>
    <dgm:cxn modelId="{2FEBB293-5915-4510-BA2C-0430BF9A4759}" type="presParOf" srcId="{132A62F4-C397-4EA0-8409-41DDE459239C}" destId="{C0C81485-0CF6-4925-8E96-209EFE2F323A}" srcOrd="1" destOrd="0" presId="urn:microsoft.com/office/officeart/2005/8/layout/vProcess5"/>
    <dgm:cxn modelId="{17A693B8-D644-4CE3-B451-201D3592519F}" type="presParOf" srcId="{132A62F4-C397-4EA0-8409-41DDE459239C}" destId="{2C1B551A-2612-4861-ACF1-C631B462204D}" srcOrd="2" destOrd="0" presId="urn:microsoft.com/office/officeart/2005/8/layout/vProcess5"/>
    <dgm:cxn modelId="{6F99156D-FD08-4F84-B739-9B4A0BE783DE}" type="presParOf" srcId="{132A62F4-C397-4EA0-8409-41DDE459239C}" destId="{75035295-18D7-4B07-B52A-6FB1B8BB5996}" srcOrd="3" destOrd="0" presId="urn:microsoft.com/office/officeart/2005/8/layout/vProcess5"/>
    <dgm:cxn modelId="{CE496091-FBA4-4114-887A-088472D08222}" type="presParOf" srcId="{132A62F4-C397-4EA0-8409-41DDE459239C}" destId="{DF5FC5A6-2FF0-40AD-8D63-3D0D3BE442F6}" srcOrd="4" destOrd="0" presId="urn:microsoft.com/office/officeart/2005/8/layout/vProcess5"/>
    <dgm:cxn modelId="{A6A975F1-6A1E-4510-B5DE-485628BAB2EA}" type="presParOf" srcId="{132A62F4-C397-4EA0-8409-41DDE459239C}" destId="{F7C7BA2E-F160-42C2-ADAD-75E4CC904120}" srcOrd="5" destOrd="0" presId="urn:microsoft.com/office/officeart/2005/8/layout/vProcess5"/>
    <dgm:cxn modelId="{F590D1D1-7F76-4BD9-A9F3-605193F3DA96}" type="presParOf" srcId="{132A62F4-C397-4EA0-8409-41DDE459239C}" destId="{F3DB32DB-BA96-4005-A8CD-EA9AC83DDE75}" srcOrd="6" destOrd="0" presId="urn:microsoft.com/office/officeart/2005/8/layout/vProcess5"/>
    <dgm:cxn modelId="{6199B431-1F0B-4601-87F9-5BCE563B3437}" type="presParOf" srcId="{132A62F4-C397-4EA0-8409-41DDE459239C}" destId="{4D13859D-B7EB-454E-8D49-6014A9F6A1BE}" srcOrd="7" destOrd="0" presId="urn:microsoft.com/office/officeart/2005/8/layout/vProcess5"/>
    <dgm:cxn modelId="{4E925C1C-DEDD-45A0-BAD3-BAA568411BDF}" type="presParOf" srcId="{132A62F4-C397-4EA0-8409-41DDE459239C}" destId="{FC1473CE-609F-47AC-8CF6-A17687D4A918}" srcOrd="8" destOrd="0" presId="urn:microsoft.com/office/officeart/2005/8/layout/vProcess5"/>
    <dgm:cxn modelId="{C81923F6-C012-45D5-B53D-4929982BD58E}" type="presParOf" srcId="{132A62F4-C397-4EA0-8409-41DDE459239C}" destId="{45E188C4-202A-4845-AF50-331FAB998255}" srcOrd="9" destOrd="0" presId="urn:microsoft.com/office/officeart/2005/8/layout/vProcess5"/>
    <dgm:cxn modelId="{15964A9D-EEE0-4B7B-81E1-14BDFEA8906D}" type="presParOf" srcId="{132A62F4-C397-4EA0-8409-41DDE459239C}" destId="{32113566-6A5D-44C6-BF3D-B2BBE8D2A424}" srcOrd="10" destOrd="0" presId="urn:microsoft.com/office/officeart/2005/8/layout/vProcess5"/>
    <dgm:cxn modelId="{D653F368-42D2-482D-B985-EEE539245671}" type="presParOf" srcId="{132A62F4-C397-4EA0-8409-41DDE459239C}" destId="{EEB39B8C-87C7-49A4-8844-6F2A44FBAEC2}" srcOrd="11" destOrd="0" presId="urn:microsoft.com/office/officeart/2005/8/layout/vProcess5"/>
    <dgm:cxn modelId="{6D860AAC-CB92-4372-BB23-26E24D0281EA}" type="presParOf" srcId="{132A62F4-C397-4EA0-8409-41DDE459239C}" destId="{16D9F208-3C16-4D09-A8EA-9D62AFE8E4AF}" srcOrd="12" destOrd="0" presId="urn:microsoft.com/office/officeart/2005/8/layout/vProcess5"/>
    <dgm:cxn modelId="{003EA4DC-1BC7-45C9-B904-8444A6F38B49}" type="presParOf" srcId="{132A62F4-C397-4EA0-8409-41DDE459239C}" destId="{9902657B-AF7D-43C4-AAB3-6509F207AD0F}" srcOrd="13" destOrd="0" presId="urn:microsoft.com/office/officeart/2005/8/layout/vProcess5"/>
    <dgm:cxn modelId="{25BA7CF8-B430-4C94-878E-9E8ADEBCB2CF}" type="presParOf" srcId="{132A62F4-C397-4EA0-8409-41DDE459239C}" destId="{3E6058FD-B53D-49BF-98D8-D7BC880958C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E1645CB-2A71-4CFC-8A34-1374B457BF89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22C45070-1FDE-41F4-B3EE-86A255F3D95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F4487-035D-47FA-AC0B-0259DB42EDE9}" type="parTrans" cxnId="{AAF48A22-4BBC-4826-AD93-AABD3D746605}">
      <dgm:prSet/>
      <dgm:spPr/>
      <dgm:t>
        <a:bodyPr/>
        <a:lstStyle/>
        <a:p>
          <a:endParaRPr lang="ru-UA"/>
        </a:p>
      </dgm:t>
    </dgm:pt>
    <dgm:pt modelId="{6209CF24-AB45-4FB2-B76D-768363C396E6}" type="sibTrans" cxnId="{AAF48A22-4BBC-4826-AD93-AABD3D746605}">
      <dgm:prSet/>
      <dgm:spPr/>
      <dgm:t>
        <a:bodyPr/>
        <a:lstStyle/>
        <a:p>
          <a:endParaRPr lang="ru-UA"/>
        </a:p>
      </dgm:t>
    </dgm:pt>
    <dgm:pt modelId="{5F62C15D-53AB-4ADB-BAF9-636B6424CCC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реальні об'єкти дослідження, особливо якщо вони недоступні або якщо не можна втручатися в їхнє функціонування, замінюються відповідними моделями, користуючись якими, можна провести експеримент, вивчати їхню поведінку при змінах параметрів зовнішнього та внутрішнього середовища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315EA0-7983-45D1-B216-1399155C908B}" type="parTrans" cxnId="{07C7E60B-37CB-44C5-8B73-7677666829D3}">
      <dgm:prSet/>
      <dgm:spPr/>
      <dgm:t>
        <a:bodyPr/>
        <a:lstStyle/>
        <a:p>
          <a:endParaRPr lang="ru-UA"/>
        </a:p>
      </dgm:t>
    </dgm:pt>
    <dgm:pt modelId="{5B4AF2A1-C651-4FDE-B9AC-39C44081ECC2}" type="sibTrans" cxnId="{07C7E60B-37CB-44C5-8B73-7677666829D3}">
      <dgm:prSet/>
      <dgm:spPr/>
      <dgm:t>
        <a:bodyPr/>
        <a:lstStyle/>
        <a:p>
          <a:endParaRPr lang="ru-UA"/>
        </a:p>
      </dgm:t>
    </dgm:pt>
    <dgm:pt modelId="{AE93DCBE-3D95-49CF-8903-236486614C1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вимоги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моделі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DBBC40-6256-43C1-B19F-99F6BAB20158}" type="parTrans" cxnId="{D4542618-EC34-4F45-8BBE-7FD9E60D9C56}">
      <dgm:prSet/>
      <dgm:spPr/>
      <dgm:t>
        <a:bodyPr/>
        <a:lstStyle/>
        <a:p>
          <a:endParaRPr lang="ru-UA"/>
        </a:p>
      </dgm:t>
    </dgm:pt>
    <dgm:pt modelId="{23D0F05C-54B4-4CB6-9B7E-48A974830B89}" type="sibTrans" cxnId="{D4542618-EC34-4F45-8BBE-7FD9E60D9C56}">
      <dgm:prSet/>
      <dgm:spPr/>
      <dgm:t>
        <a:bodyPr/>
        <a:lstStyle/>
        <a:p>
          <a:endParaRPr lang="ru-UA"/>
        </a:p>
      </dgm:t>
    </dgm:pt>
    <dgm:pt modelId="{3B150AC7-A63E-43FD-B7C5-2376D87BD7D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1. Достатньо повно відображати особливості та сутність досліджуваного об'єкта, щоб можна було заміщати його при дослідженні.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0CF52-272D-4B94-8304-A6536454F167}" type="parTrans" cxnId="{3DD2C957-798C-468A-9D57-D020FBFA5707}">
      <dgm:prSet/>
      <dgm:spPr/>
      <dgm:t>
        <a:bodyPr/>
        <a:lstStyle/>
        <a:p>
          <a:endParaRPr lang="ru-UA"/>
        </a:p>
      </dgm:t>
    </dgm:pt>
    <dgm:pt modelId="{DDE2A1EE-FCCE-44FF-850D-287DCD426383}" type="sibTrans" cxnId="{3DD2C957-798C-468A-9D57-D020FBFA5707}">
      <dgm:prSet/>
      <dgm:spPr/>
      <dgm:t>
        <a:bodyPr/>
        <a:lstStyle/>
        <a:p>
          <a:endParaRPr lang="ru-UA"/>
        </a:p>
      </dgm:t>
    </dgm:pt>
    <dgm:pt modelId="{45D744CC-C0B8-462F-9DAD-D1AFB471A82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2. Представляти об'єкт у спрощеному вигляді, але з допустимим ступенем простоти для цього виду та мети дослідження.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9C25C6-CB41-481C-B54F-C4122AA332E4}" type="parTrans" cxnId="{A9E51A70-F601-428C-83CD-3DF9D1A78955}">
      <dgm:prSet/>
      <dgm:spPr/>
      <dgm:t>
        <a:bodyPr/>
        <a:lstStyle/>
        <a:p>
          <a:endParaRPr lang="ru-UA"/>
        </a:p>
      </dgm:t>
    </dgm:pt>
    <dgm:pt modelId="{B9FC0204-E9B8-4FA0-A538-F64D82C62C14}" type="sibTrans" cxnId="{A9E51A70-F601-428C-83CD-3DF9D1A78955}">
      <dgm:prSet/>
      <dgm:spPr/>
      <dgm:t>
        <a:bodyPr/>
        <a:lstStyle/>
        <a:p>
          <a:endParaRPr lang="ru-UA"/>
        </a:p>
      </dgm:t>
    </dgm:pt>
    <dgm:pt modelId="{E72C9573-3E88-44BA-9913-5E6A454987A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3. Надавати можливість переходу від модельної інформації до реальної.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76F351-FDE2-465D-9F23-FD443140B06B}" type="parTrans" cxnId="{4D1F0A43-1BC4-4B5A-B306-76E63EC2AD89}">
      <dgm:prSet/>
      <dgm:spPr/>
      <dgm:t>
        <a:bodyPr/>
        <a:lstStyle/>
        <a:p>
          <a:endParaRPr lang="ru-UA"/>
        </a:p>
      </dgm:t>
    </dgm:pt>
    <dgm:pt modelId="{55C3027A-8FC5-4F66-B874-59D01823C8FF}" type="sibTrans" cxnId="{4D1F0A43-1BC4-4B5A-B306-76E63EC2AD89}">
      <dgm:prSet/>
      <dgm:spPr/>
      <dgm:t>
        <a:bodyPr/>
        <a:lstStyle/>
        <a:p>
          <a:endParaRPr lang="ru-UA"/>
        </a:p>
      </dgm:t>
    </dgm:pt>
    <dgm:pt modelId="{48198CBE-BD40-4B32-997D-09690F137AF3}" type="pres">
      <dgm:prSet presAssocID="{EE1645CB-2A71-4CFC-8A34-1374B457BF89}" presName="Name0" presStyleCnt="0">
        <dgm:presLayoutVars>
          <dgm:dir/>
          <dgm:animLvl val="lvl"/>
          <dgm:resizeHandles val="exact"/>
        </dgm:presLayoutVars>
      </dgm:prSet>
      <dgm:spPr/>
    </dgm:pt>
    <dgm:pt modelId="{A5480627-E4ED-429F-A9F2-CB9C4000A2AF}" type="pres">
      <dgm:prSet presAssocID="{22C45070-1FDE-41F4-B3EE-86A255F3D95A}" presName="linNode" presStyleCnt="0"/>
      <dgm:spPr/>
    </dgm:pt>
    <dgm:pt modelId="{202FC97A-EF68-4255-9F89-0220773AE9E4}" type="pres">
      <dgm:prSet presAssocID="{22C45070-1FDE-41F4-B3EE-86A255F3D95A}" presName="parentText" presStyleLbl="node1" presStyleIdx="0" presStyleCnt="2" custScaleX="47608" custLinFactNeighborX="-15283" custLinFactNeighborY="-2266">
        <dgm:presLayoutVars>
          <dgm:chMax val="1"/>
          <dgm:bulletEnabled val="1"/>
        </dgm:presLayoutVars>
      </dgm:prSet>
      <dgm:spPr/>
    </dgm:pt>
    <dgm:pt modelId="{BAF68927-4483-40F2-9357-3FD3EE9255EB}" type="pres">
      <dgm:prSet presAssocID="{22C45070-1FDE-41F4-B3EE-86A255F3D95A}" presName="descendantText" presStyleLbl="alignAccFollowNode1" presStyleIdx="0" presStyleCnt="2" custScaleX="125502">
        <dgm:presLayoutVars>
          <dgm:bulletEnabled val="1"/>
        </dgm:presLayoutVars>
      </dgm:prSet>
      <dgm:spPr/>
    </dgm:pt>
    <dgm:pt modelId="{3068DB9D-EDB3-4A3D-8A2B-3C080F39B4CE}" type="pres">
      <dgm:prSet presAssocID="{6209CF24-AB45-4FB2-B76D-768363C396E6}" presName="sp" presStyleCnt="0"/>
      <dgm:spPr/>
    </dgm:pt>
    <dgm:pt modelId="{F3BA614A-06F6-4937-9159-399927058430}" type="pres">
      <dgm:prSet presAssocID="{AE93DCBE-3D95-49CF-8903-236486614C19}" presName="linNode" presStyleCnt="0"/>
      <dgm:spPr/>
    </dgm:pt>
    <dgm:pt modelId="{00FCDE65-83BD-4DD8-96DF-B5F2AE1F26B7}" type="pres">
      <dgm:prSet presAssocID="{AE93DCBE-3D95-49CF-8903-236486614C19}" presName="parentText" presStyleLbl="node1" presStyleIdx="1" presStyleCnt="2" custScaleX="47608" custLinFactNeighborX="-15283" custLinFactNeighborY="-2115">
        <dgm:presLayoutVars>
          <dgm:chMax val="1"/>
          <dgm:bulletEnabled val="1"/>
        </dgm:presLayoutVars>
      </dgm:prSet>
      <dgm:spPr/>
    </dgm:pt>
    <dgm:pt modelId="{D41D9D85-18ED-4C63-BE80-93D56D5B74D7}" type="pres">
      <dgm:prSet presAssocID="{AE93DCBE-3D95-49CF-8903-236486614C19}" presName="descendantText" presStyleLbl="alignAccFollowNode1" presStyleIdx="1" presStyleCnt="2" custScaleX="125502">
        <dgm:presLayoutVars>
          <dgm:bulletEnabled val="1"/>
        </dgm:presLayoutVars>
      </dgm:prSet>
      <dgm:spPr/>
    </dgm:pt>
  </dgm:ptLst>
  <dgm:cxnLst>
    <dgm:cxn modelId="{07C7E60B-37CB-44C5-8B73-7677666829D3}" srcId="{22C45070-1FDE-41F4-B3EE-86A255F3D95A}" destId="{5F62C15D-53AB-4ADB-BAF9-636B6424CCCB}" srcOrd="0" destOrd="0" parTransId="{3C315EA0-7983-45D1-B216-1399155C908B}" sibTransId="{5B4AF2A1-C651-4FDE-B9AC-39C44081ECC2}"/>
    <dgm:cxn modelId="{26B99713-D5F3-4421-A5D3-8577B52CE943}" type="presOf" srcId="{3B150AC7-A63E-43FD-B7C5-2376D87BD7D8}" destId="{D41D9D85-18ED-4C63-BE80-93D56D5B74D7}" srcOrd="0" destOrd="0" presId="urn:microsoft.com/office/officeart/2005/8/layout/vList5"/>
    <dgm:cxn modelId="{D4542618-EC34-4F45-8BBE-7FD9E60D9C56}" srcId="{EE1645CB-2A71-4CFC-8A34-1374B457BF89}" destId="{AE93DCBE-3D95-49CF-8903-236486614C19}" srcOrd="1" destOrd="0" parTransId="{7CDBBC40-6256-43C1-B19F-99F6BAB20158}" sibTransId="{23D0F05C-54B4-4CB6-9B7E-48A974830B89}"/>
    <dgm:cxn modelId="{3F04E020-DCB1-45A9-B30E-AE4C5E04A227}" type="presOf" srcId="{EE1645CB-2A71-4CFC-8A34-1374B457BF89}" destId="{48198CBE-BD40-4B32-997D-09690F137AF3}" srcOrd="0" destOrd="0" presId="urn:microsoft.com/office/officeart/2005/8/layout/vList5"/>
    <dgm:cxn modelId="{AAF48A22-4BBC-4826-AD93-AABD3D746605}" srcId="{EE1645CB-2A71-4CFC-8A34-1374B457BF89}" destId="{22C45070-1FDE-41F4-B3EE-86A255F3D95A}" srcOrd="0" destOrd="0" parTransId="{736F4487-035D-47FA-AC0B-0259DB42EDE9}" sibTransId="{6209CF24-AB45-4FB2-B76D-768363C396E6}"/>
    <dgm:cxn modelId="{6AF80A25-1459-4717-8F3B-15707D242765}" type="presOf" srcId="{22C45070-1FDE-41F4-B3EE-86A255F3D95A}" destId="{202FC97A-EF68-4255-9F89-0220773AE9E4}" srcOrd="0" destOrd="0" presId="urn:microsoft.com/office/officeart/2005/8/layout/vList5"/>
    <dgm:cxn modelId="{4D1F0A43-1BC4-4B5A-B306-76E63EC2AD89}" srcId="{AE93DCBE-3D95-49CF-8903-236486614C19}" destId="{E72C9573-3E88-44BA-9913-5E6A454987A6}" srcOrd="2" destOrd="0" parTransId="{3576F351-FDE2-465D-9F23-FD443140B06B}" sibTransId="{55C3027A-8FC5-4F66-B874-59D01823C8FF}"/>
    <dgm:cxn modelId="{1D151664-7C50-48DA-AE46-CE606CBC620B}" type="presOf" srcId="{AE93DCBE-3D95-49CF-8903-236486614C19}" destId="{00FCDE65-83BD-4DD8-96DF-B5F2AE1F26B7}" srcOrd="0" destOrd="0" presId="urn:microsoft.com/office/officeart/2005/8/layout/vList5"/>
    <dgm:cxn modelId="{A9E51A70-F601-428C-83CD-3DF9D1A78955}" srcId="{AE93DCBE-3D95-49CF-8903-236486614C19}" destId="{45D744CC-C0B8-462F-9DAD-D1AFB471A824}" srcOrd="1" destOrd="0" parTransId="{529C25C6-CB41-481C-B54F-C4122AA332E4}" sibTransId="{B9FC0204-E9B8-4FA0-A538-F64D82C62C14}"/>
    <dgm:cxn modelId="{3DD2C957-798C-468A-9D57-D020FBFA5707}" srcId="{AE93DCBE-3D95-49CF-8903-236486614C19}" destId="{3B150AC7-A63E-43FD-B7C5-2376D87BD7D8}" srcOrd="0" destOrd="0" parTransId="{3AA0CF52-272D-4B94-8304-A6536454F167}" sibTransId="{DDE2A1EE-FCCE-44FF-850D-287DCD426383}"/>
    <dgm:cxn modelId="{37EBA595-021F-4811-B785-7CDA66F11ABC}" type="presOf" srcId="{45D744CC-C0B8-462F-9DAD-D1AFB471A824}" destId="{D41D9D85-18ED-4C63-BE80-93D56D5B74D7}" srcOrd="0" destOrd="1" presId="urn:microsoft.com/office/officeart/2005/8/layout/vList5"/>
    <dgm:cxn modelId="{CD02EFDD-FA85-457B-9FB9-C09DEF207621}" type="presOf" srcId="{5F62C15D-53AB-4ADB-BAF9-636B6424CCCB}" destId="{BAF68927-4483-40F2-9357-3FD3EE9255EB}" srcOrd="0" destOrd="0" presId="urn:microsoft.com/office/officeart/2005/8/layout/vList5"/>
    <dgm:cxn modelId="{9D3EC4FD-5777-44AD-8EC6-8CA02977BFAA}" type="presOf" srcId="{E72C9573-3E88-44BA-9913-5E6A454987A6}" destId="{D41D9D85-18ED-4C63-BE80-93D56D5B74D7}" srcOrd="0" destOrd="2" presId="urn:microsoft.com/office/officeart/2005/8/layout/vList5"/>
    <dgm:cxn modelId="{941A145C-D0DF-4AEE-A0CF-33B56FDEF6EB}" type="presParOf" srcId="{48198CBE-BD40-4B32-997D-09690F137AF3}" destId="{A5480627-E4ED-429F-A9F2-CB9C4000A2AF}" srcOrd="0" destOrd="0" presId="urn:microsoft.com/office/officeart/2005/8/layout/vList5"/>
    <dgm:cxn modelId="{0026BA5C-C957-4403-B44E-BE830BA2E431}" type="presParOf" srcId="{A5480627-E4ED-429F-A9F2-CB9C4000A2AF}" destId="{202FC97A-EF68-4255-9F89-0220773AE9E4}" srcOrd="0" destOrd="0" presId="urn:microsoft.com/office/officeart/2005/8/layout/vList5"/>
    <dgm:cxn modelId="{3B6E5E3E-3B31-471D-A476-A64C9724A599}" type="presParOf" srcId="{A5480627-E4ED-429F-A9F2-CB9C4000A2AF}" destId="{BAF68927-4483-40F2-9357-3FD3EE9255EB}" srcOrd="1" destOrd="0" presId="urn:microsoft.com/office/officeart/2005/8/layout/vList5"/>
    <dgm:cxn modelId="{D9AABA66-0B20-4CE3-B2EC-FCEE14C37731}" type="presParOf" srcId="{48198CBE-BD40-4B32-997D-09690F137AF3}" destId="{3068DB9D-EDB3-4A3D-8A2B-3C080F39B4CE}" srcOrd="1" destOrd="0" presId="urn:microsoft.com/office/officeart/2005/8/layout/vList5"/>
    <dgm:cxn modelId="{2B6CBF1A-3524-45CA-BD26-D5B653EC6B0D}" type="presParOf" srcId="{48198CBE-BD40-4B32-997D-09690F137AF3}" destId="{F3BA614A-06F6-4937-9159-399927058430}" srcOrd="2" destOrd="0" presId="urn:microsoft.com/office/officeart/2005/8/layout/vList5"/>
    <dgm:cxn modelId="{F4CAEB20-A1DD-4819-9E28-2E0F4778AF7B}" type="presParOf" srcId="{F3BA614A-06F6-4937-9159-399927058430}" destId="{00FCDE65-83BD-4DD8-96DF-B5F2AE1F26B7}" srcOrd="0" destOrd="0" presId="urn:microsoft.com/office/officeart/2005/8/layout/vList5"/>
    <dgm:cxn modelId="{62C5516D-E31D-4FFD-A714-E4450AE9E419}" type="presParOf" srcId="{F3BA614A-06F6-4937-9159-399927058430}" destId="{D41D9D85-18ED-4C63-BE80-93D56D5B74D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21909DC-79F0-41C3-A584-A9ECF0765506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UA"/>
        </a:p>
      </dgm:t>
    </dgm:pt>
    <dgm:pt modelId="{CE5622CD-2B1E-4F03-AF3B-42F79D5A5C52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 дослідження за допомогою збору інформації про досліджуваний об’єкт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1C9B51-E993-42E6-9874-0D33CD1E6155}" type="parTrans" cxnId="{815D2AB3-CAF7-479A-9307-FFAA1F24FB96}">
      <dgm:prSet/>
      <dgm:spPr/>
      <dgm:t>
        <a:bodyPr/>
        <a:lstStyle/>
        <a:p>
          <a:endParaRPr lang="ru-UA"/>
        </a:p>
      </dgm:t>
    </dgm:pt>
    <dgm:pt modelId="{F8BF9F30-8DA1-4533-A3F5-00ADFEC3BBBF}" type="sibTrans" cxnId="{815D2AB3-CAF7-479A-9307-FFAA1F24FB96}">
      <dgm:prSet/>
      <dgm:spPr/>
      <dgm:t>
        <a:bodyPr/>
        <a:lstStyle/>
        <a:p>
          <a:endParaRPr lang="ru-UA"/>
        </a:p>
      </dgm:t>
    </dgm:pt>
    <dgm:pt modelId="{9E7B6D7D-9BE8-4BA7-8C76-8FA888555AC6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використовуючи даний метод отримання інформації, дослідник набуває: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82D4EC-E12F-43D8-97A9-F5BA490E4101}" type="parTrans" cxnId="{A6EC163B-0B28-4B3D-9A60-CF3081055D84}">
      <dgm:prSet/>
      <dgm:spPr/>
      <dgm:t>
        <a:bodyPr/>
        <a:lstStyle/>
        <a:p>
          <a:endParaRPr lang="ru-UA"/>
        </a:p>
      </dgm:t>
    </dgm:pt>
    <dgm:pt modelId="{D5F1EABC-6C97-4F09-9D09-EB3F5895A7EB}" type="sibTrans" cxnId="{A6EC163B-0B28-4B3D-9A60-CF3081055D84}">
      <dgm:prSet/>
      <dgm:spPr/>
      <dgm:t>
        <a:bodyPr/>
        <a:lstStyle/>
        <a:p>
          <a:endParaRPr lang="ru-UA"/>
        </a:p>
      </dgm:t>
    </dgm:pt>
    <dgm:pt modelId="{C55B69DE-65A7-40F9-826B-38AD93D56CDF}">
      <dgm:prSet custT="1"/>
      <dgm:spPr/>
      <dgm:t>
        <a:bodyPr/>
        <a:lstStyle/>
        <a:p>
          <a:pPr>
            <a:buFont typeface="Times New Roman" panose="02020603050405020304" pitchFamily="18" charset="0"/>
            <a:buNone/>
          </a:pP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 інформацію для побудови гіпотез;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482A30-4394-4276-93B1-925311D327CC}" type="parTrans" cxnId="{DE213DC7-A82C-4B64-A8EB-88C785F13B18}">
      <dgm:prSet/>
      <dgm:spPr/>
    </dgm:pt>
    <dgm:pt modelId="{D56AAD8D-4DE8-44D3-842D-97BDC83393E2}" type="sibTrans" cxnId="{DE213DC7-A82C-4B64-A8EB-88C785F13B18}">
      <dgm:prSet/>
      <dgm:spPr/>
    </dgm:pt>
    <dgm:pt modelId="{1043F8E0-F8D6-4AC9-9E00-2020A736C507}">
      <dgm:prSet custT="1"/>
      <dgm:spPr/>
      <dgm:t>
        <a:bodyPr/>
        <a:lstStyle/>
        <a:p>
          <a:pPr>
            <a:buNone/>
          </a:pP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 інформацію для перевірки даних, одержаних іншими методами;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F9464C-6BB2-4F37-A767-B57C158D249C}" type="parTrans" cxnId="{95072981-5253-4019-8C27-ED6C3E67B6CC}">
      <dgm:prSet/>
      <dgm:spPr/>
      <dgm:t>
        <a:bodyPr/>
        <a:lstStyle/>
        <a:p>
          <a:endParaRPr lang="ru-UA"/>
        </a:p>
      </dgm:t>
    </dgm:pt>
    <dgm:pt modelId="{3D290E49-0982-4FEF-A0C0-2D27E6436575}" type="sibTrans" cxnId="{95072981-5253-4019-8C27-ED6C3E67B6CC}">
      <dgm:prSet/>
      <dgm:spPr/>
      <dgm:t>
        <a:bodyPr/>
        <a:lstStyle/>
        <a:p>
          <a:endParaRPr lang="ru-UA"/>
        </a:p>
      </dgm:t>
    </dgm:pt>
    <dgm:pt modelId="{8AC8DDA5-DD5C-42B8-9717-F5898AFAD458}">
      <dgm:prSet custT="1"/>
      <dgm:spPr/>
      <dgm:t>
        <a:bodyPr/>
        <a:lstStyle/>
        <a:p>
          <a:pPr>
            <a:buNone/>
          </a:pP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 додаткові відомості про об'єкт, що вивчається.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D1FE9F-EEAE-4638-80F0-5FE954203AAD}" type="parTrans" cxnId="{981DF539-6BBF-452B-AB40-348DE58E9EF2}">
      <dgm:prSet/>
      <dgm:spPr/>
      <dgm:t>
        <a:bodyPr/>
        <a:lstStyle/>
        <a:p>
          <a:endParaRPr lang="ru-UA"/>
        </a:p>
      </dgm:t>
    </dgm:pt>
    <dgm:pt modelId="{80517432-313B-4C50-BF76-A39A0B28806F}" type="sibTrans" cxnId="{981DF539-6BBF-452B-AB40-348DE58E9EF2}">
      <dgm:prSet/>
      <dgm:spPr/>
      <dgm:t>
        <a:bodyPr/>
        <a:lstStyle/>
        <a:p>
          <a:endParaRPr lang="ru-UA"/>
        </a:p>
      </dgm:t>
    </dgm:pt>
    <dgm:pt modelId="{C7CD95C7-FFB7-47FF-AADE-B7473C0FDEA9}">
      <dgm:prSet custT="1"/>
      <dgm:spPr/>
      <dgm:t>
        <a:bodyPr/>
        <a:lstStyle/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з використанням   таких чуттєвих здібностей, як відчуття, сприйняття та уявлення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23D784-87F6-4D85-9BE4-B26D410D6BD1}" type="parTrans" cxnId="{67EA9909-F853-4726-BA57-5D0E93FCAB80}">
      <dgm:prSet/>
      <dgm:spPr/>
    </dgm:pt>
    <dgm:pt modelId="{6AA97EDB-5006-41FD-95F6-4181CBF1EAA4}" type="sibTrans" cxnId="{67EA9909-F853-4726-BA57-5D0E93FCAB80}">
      <dgm:prSet/>
      <dgm:spPr/>
    </dgm:pt>
    <dgm:pt modelId="{38305F28-F45D-4FA2-8293-DF8F5BFDAE3B}">
      <dgm:prSet custT="1"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0F076D-52A8-41A7-8851-00090964F151}" type="parTrans" cxnId="{6ABE2ECD-6B0F-4AA5-B02A-BD48D2E90839}">
      <dgm:prSet/>
      <dgm:spPr/>
    </dgm:pt>
    <dgm:pt modelId="{539CDAA0-FAAF-40A5-A762-3A5EF4B112D7}" type="sibTrans" cxnId="{6ABE2ECD-6B0F-4AA5-B02A-BD48D2E90839}">
      <dgm:prSet/>
      <dgm:spPr/>
    </dgm:pt>
    <dgm:pt modelId="{D2A80D4D-D707-4D25-912A-A387118C7589}" type="pres">
      <dgm:prSet presAssocID="{E21909DC-79F0-41C3-A584-A9ECF0765506}" presName="linear" presStyleCnt="0">
        <dgm:presLayoutVars>
          <dgm:dir/>
          <dgm:animLvl val="lvl"/>
          <dgm:resizeHandles val="exact"/>
        </dgm:presLayoutVars>
      </dgm:prSet>
      <dgm:spPr/>
    </dgm:pt>
    <dgm:pt modelId="{187DB959-5D57-47A3-96F9-200E124AAF8B}" type="pres">
      <dgm:prSet presAssocID="{CE5622CD-2B1E-4F03-AF3B-42F79D5A5C52}" presName="parentLin" presStyleCnt="0"/>
      <dgm:spPr/>
    </dgm:pt>
    <dgm:pt modelId="{30319C0A-9C5E-4478-9C47-B56A0954FBC9}" type="pres">
      <dgm:prSet presAssocID="{CE5622CD-2B1E-4F03-AF3B-42F79D5A5C52}" presName="parentLeftMargin" presStyleLbl="node1" presStyleIdx="0" presStyleCnt="3"/>
      <dgm:spPr/>
    </dgm:pt>
    <dgm:pt modelId="{B32D49B4-176F-43AB-AB9A-59803DDE90F8}" type="pres">
      <dgm:prSet presAssocID="{CE5622CD-2B1E-4F03-AF3B-42F79D5A5C5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DA5114F-B185-474D-8C77-0E113DBD8965}" type="pres">
      <dgm:prSet presAssocID="{CE5622CD-2B1E-4F03-AF3B-42F79D5A5C52}" presName="negativeSpace" presStyleCnt="0"/>
      <dgm:spPr/>
    </dgm:pt>
    <dgm:pt modelId="{D76D408E-31E7-446D-B016-F295D95D76E3}" type="pres">
      <dgm:prSet presAssocID="{CE5622CD-2B1E-4F03-AF3B-42F79D5A5C52}" presName="childText" presStyleLbl="conFgAcc1" presStyleIdx="0" presStyleCnt="3">
        <dgm:presLayoutVars>
          <dgm:bulletEnabled val="1"/>
        </dgm:presLayoutVars>
      </dgm:prSet>
      <dgm:spPr/>
    </dgm:pt>
    <dgm:pt modelId="{832C6CB3-41BE-4568-9494-28A2A362AFB6}" type="pres">
      <dgm:prSet presAssocID="{F8BF9F30-8DA1-4533-A3F5-00ADFEC3BBBF}" presName="spaceBetweenRectangles" presStyleCnt="0"/>
      <dgm:spPr/>
    </dgm:pt>
    <dgm:pt modelId="{9DB0ABE2-8E36-4B39-9749-07215B2620D2}" type="pres">
      <dgm:prSet presAssocID="{C7CD95C7-FFB7-47FF-AADE-B7473C0FDEA9}" presName="parentLin" presStyleCnt="0"/>
      <dgm:spPr/>
    </dgm:pt>
    <dgm:pt modelId="{CD28745A-E4F0-454D-A1D9-114B875A911B}" type="pres">
      <dgm:prSet presAssocID="{C7CD95C7-FFB7-47FF-AADE-B7473C0FDEA9}" presName="parentLeftMargin" presStyleLbl="node1" presStyleIdx="0" presStyleCnt="3"/>
      <dgm:spPr/>
    </dgm:pt>
    <dgm:pt modelId="{4271000D-E9E8-4A8F-B389-42B1960CB31A}" type="pres">
      <dgm:prSet presAssocID="{C7CD95C7-FFB7-47FF-AADE-B7473C0FDEA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54F443B-A523-469F-88A2-32D17BBB6E0A}" type="pres">
      <dgm:prSet presAssocID="{C7CD95C7-FFB7-47FF-AADE-B7473C0FDEA9}" presName="negativeSpace" presStyleCnt="0"/>
      <dgm:spPr/>
    </dgm:pt>
    <dgm:pt modelId="{996EF7A4-970C-48E7-AFDC-CF8B3E88F249}" type="pres">
      <dgm:prSet presAssocID="{C7CD95C7-FFB7-47FF-AADE-B7473C0FDEA9}" presName="childText" presStyleLbl="conFgAcc1" presStyleIdx="1" presStyleCnt="3">
        <dgm:presLayoutVars>
          <dgm:bulletEnabled val="1"/>
        </dgm:presLayoutVars>
      </dgm:prSet>
      <dgm:spPr/>
    </dgm:pt>
    <dgm:pt modelId="{C74CE689-8CA1-4450-86E1-7BEBACFC8B5C}" type="pres">
      <dgm:prSet presAssocID="{6AA97EDB-5006-41FD-95F6-4181CBF1EAA4}" presName="spaceBetweenRectangles" presStyleCnt="0"/>
      <dgm:spPr/>
    </dgm:pt>
    <dgm:pt modelId="{7F262B74-6E76-4825-9FAA-4F89D0C443D5}" type="pres">
      <dgm:prSet presAssocID="{9E7B6D7D-9BE8-4BA7-8C76-8FA888555AC6}" presName="parentLin" presStyleCnt="0"/>
      <dgm:spPr/>
    </dgm:pt>
    <dgm:pt modelId="{9A24031C-8288-40DC-84C5-CEDD17ABD538}" type="pres">
      <dgm:prSet presAssocID="{9E7B6D7D-9BE8-4BA7-8C76-8FA888555AC6}" presName="parentLeftMargin" presStyleLbl="node1" presStyleIdx="1" presStyleCnt="3"/>
      <dgm:spPr/>
    </dgm:pt>
    <dgm:pt modelId="{848B5088-864E-4096-8CD1-3FF6D3B8427A}" type="pres">
      <dgm:prSet presAssocID="{9E7B6D7D-9BE8-4BA7-8C76-8FA888555AC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5409388-9FCB-443C-9C7D-4A47A6D3D9AF}" type="pres">
      <dgm:prSet presAssocID="{9E7B6D7D-9BE8-4BA7-8C76-8FA888555AC6}" presName="negativeSpace" presStyleCnt="0"/>
      <dgm:spPr/>
    </dgm:pt>
    <dgm:pt modelId="{A3539387-0EAB-4E40-9C30-AE1A5117274B}" type="pres">
      <dgm:prSet presAssocID="{9E7B6D7D-9BE8-4BA7-8C76-8FA888555AC6}" presName="childText" presStyleLbl="conFgAcc1" presStyleIdx="2" presStyleCnt="3" custLinFactNeighborX="244">
        <dgm:presLayoutVars>
          <dgm:bulletEnabled val="1"/>
        </dgm:presLayoutVars>
      </dgm:prSet>
      <dgm:spPr/>
    </dgm:pt>
  </dgm:ptLst>
  <dgm:cxnLst>
    <dgm:cxn modelId="{67EA9909-F853-4726-BA57-5D0E93FCAB80}" srcId="{E21909DC-79F0-41C3-A584-A9ECF0765506}" destId="{C7CD95C7-FFB7-47FF-AADE-B7473C0FDEA9}" srcOrd="1" destOrd="0" parTransId="{AC23D784-87F6-4D85-9BE4-B26D410D6BD1}" sibTransId="{6AA97EDB-5006-41FD-95F6-4181CBF1EAA4}"/>
    <dgm:cxn modelId="{D658B812-7571-41F7-B68F-35D0734EA9F9}" type="presOf" srcId="{C7CD95C7-FFB7-47FF-AADE-B7473C0FDEA9}" destId="{4271000D-E9E8-4A8F-B389-42B1960CB31A}" srcOrd="1" destOrd="0" presId="urn:microsoft.com/office/officeart/2005/8/layout/list1"/>
    <dgm:cxn modelId="{2B61F02C-2AB3-44DB-AE8F-B0A728D4A3DF}" type="presOf" srcId="{8AC8DDA5-DD5C-42B8-9717-F5898AFAD458}" destId="{A3539387-0EAB-4E40-9C30-AE1A5117274B}" srcOrd="0" destOrd="2" presId="urn:microsoft.com/office/officeart/2005/8/layout/list1"/>
    <dgm:cxn modelId="{981DF539-6BBF-452B-AB40-348DE58E9EF2}" srcId="{9E7B6D7D-9BE8-4BA7-8C76-8FA888555AC6}" destId="{8AC8DDA5-DD5C-42B8-9717-F5898AFAD458}" srcOrd="2" destOrd="0" parTransId="{F9D1FE9F-EEAE-4638-80F0-5FE954203AAD}" sibTransId="{80517432-313B-4C50-BF76-A39A0B28806F}"/>
    <dgm:cxn modelId="{A6EC163B-0B28-4B3D-9A60-CF3081055D84}" srcId="{E21909DC-79F0-41C3-A584-A9ECF0765506}" destId="{9E7B6D7D-9BE8-4BA7-8C76-8FA888555AC6}" srcOrd="2" destOrd="0" parTransId="{FB82D4EC-E12F-43D8-97A9-F5BA490E4101}" sibTransId="{D5F1EABC-6C97-4F09-9D09-EB3F5895A7EB}"/>
    <dgm:cxn modelId="{977C3D74-F407-4009-B4FE-B7335250174C}" type="presOf" srcId="{C7CD95C7-FFB7-47FF-AADE-B7473C0FDEA9}" destId="{CD28745A-E4F0-454D-A1D9-114B875A911B}" srcOrd="0" destOrd="0" presId="urn:microsoft.com/office/officeart/2005/8/layout/list1"/>
    <dgm:cxn modelId="{1BD5C354-99B6-4AF5-B746-11DF28FCC471}" type="presOf" srcId="{CE5622CD-2B1E-4F03-AF3B-42F79D5A5C52}" destId="{B32D49B4-176F-43AB-AB9A-59803DDE90F8}" srcOrd="1" destOrd="0" presId="urn:microsoft.com/office/officeart/2005/8/layout/list1"/>
    <dgm:cxn modelId="{BC3B7D56-83A5-48A0-9598-576D74BC2F36}" type="presOf" srcId="{9E7B6D7D-9BE8-4BA7-8C76-8FA888555AC6}" destId="{9A24031C-8288-40DC-84C5-CEDD17ABD538}" srcOrd="0" destOrd="0" presId="urn:microsoft.com/office/officeart/2005/8/layout/list1"/>
    <dgm:cxn modelId="{90AB8278-F31B-4295-9DB3-CE12FBF6A939}" type="presOf" srcId="{C55B69DE-65A7-40F9-826B-38AD93D56CDF}" destId="{A3539387-0EAB-4E40-9C30-AE1A5117274B}" srcOrd="0" destOrd="0" presId="urn:microsoft.com/office/officeart/2005/8/layout/list1"/>
    <dgm:cxn modelId="{95072981-5253-4019-8C27-ED6C3E67B6CC}" srcId="{9E7B6D7D-9BE8-4BA7-8C76-8FA888555AC6}" destId="{1043F8E0-F8D6-4AC9-9E00-2020A736C507}" srcOrd="1" destOrd="0" parTransId="{39F9464C-6BB2-4F37-A767-B57C158D249C}" sibTransId="{3D290E49-0982-4FEF-A0C0-2D27E6436575}"/>
    <dgm:cxn modelId="{774B7596-B820-4E4D-86E6-EA5962EA26BA}" type="presOf" srcId="{1043F8E0-F8D6-4AC9-9E00-2020A736C507}" destId="{A3539387-0EAB-4E40-9C30-AE1A5117274B}" srcOrd="0" destOrd="1" presId="urn:microsoft.com/office/officeart/2005/8/layout/list1"/>
    <dgm:cxn modelId="{C50D09AF-7A7F-413D-BE30-20D2E5A829B2}" type="presOf" srcId="{38305F28-F45D-4FA2-8293-DF8F5BFDAE3B}" destId="{996EF7A4-970C-48E7-AFDC-CF8B3E88F249}" srcOrd="0" destOrd="0" presId="urn:microsoft.com/office/officeart/2005/8/layout/list1"/>
    <dgm:cxn modelId="{815D2AB3-CAF7-479A-9307-FFAA1F24FB96}" srcId="{E21909DC-79F0-41C3-A584-A9ECF0765506}" destId="{CE5622CD-2B1E-4F03-AF3B-42F79D5A5C52}" srcOrd="0" destOrd="0" parTransId="{321C9B51-E993-42E6-9874-0D33CD1E6155}" sibTransId="{F8BF9F30-8DA1-4533-A3F5-00ADFEC3BBBF}"/>
    <dgm:cxn modelId="{1F7FA6B3-5327-4D6C-9937-6A57FFFBD6B5}" type="presOf" srcId="{CE5622CD-2B1E-4F03-AF3B-42F79D5A5C52}" destId="{30319C0A-9C5E-4478-9C47-B56A0954FBC9}" srcOrd="0" destOrd="0" presId="urn:microsoft.com/office/officeart/2005/8/layout/list1"/>
    <dgm:cxn modelId="{DE213DC7-A82C-4B64-A8EB-88C785F13B18}" srcId="{9E7B6D7D-9BE8-4BA7-8C76-8FA888555AC6}" destId="{C55B69DE-65A7-40F9-826B-38AD93D56CDF}" srcOrd="0" destOrd="0" parTransId="{2F482A30-4394-4276-93B1-925311D327CC}" sibTransId="{D56AAD8D-4DE8-44D3-842D-97BDC83393E2}"/>
    <dgm:cxn modelId="{6ABE2ECD-6B0F-4AA5-B02A-BD48D2E90839}" srcId="{C7CD95C7-FFB7-47FF-AADE-B7473C0FDEA9}" destId="{38305F28-F45D-4FA2-8293-DF8F5BFDAE3B}" srcOrd="0" destOrd="0" parTransId="{7D0F076D-52A8-41A7-8851-00090964F151}" sibTransId="{539CDAA0-FAAF-40A5-A762-3A5EF4B112D7}"/>
    <dgm:cxn modelId="{E699ABF2-CD96-46F7-AA24-F82199371D27}" type="presOf" srcId="{E21909DC-79F0-41C3-A584-A9ECF0765506}" destId="{D2A80D4D-D707-4D25-912A-A387118C7589}" srcOrd="0" destOrd="0" presId="urn:microsoft.com/office/officeart/2005/8/layout/list1"/>
    <dgm:cxn modelId="{9EDFC9F6-1333-4624-ABFA-A0447670D20E}" type="presOf" srcId="{9E7B6D7D-9BE8-4BA7-8C76-8FA888555AC6}" destId="{848B5088-864E-4096-8CD1-3FF6D3B8427A}" srcOrd="1" destOrd="0" presId="urn:microsoft.com/office/officeart/2005/8/layout/list1"/>
    <dgm:cxn modelId="{0161A399-86A7-4907-916C-306BCA3EAC78}" type="presParOf" srcId="{D2A80D4D-D707-4D25-912A-A387118C7589}" destId="{187DB959-5D57-47A3-96F9-200E124AAF8B}" srcOrd="0" destOrd="0" presId="urn:microsoft.com/office/officeart/2005/8/layout/list1"/>
    <dgm:cxn modelId="{58C6ACB0-3B20-436F-ACA8-B84C3976FFD4}" type="presParOf" srcId="{187DB959-5D57-47A3-96F9-200E124AAF8B}" destId="{30319C0A-9C5E-4478-9C47-B56A0954FBC9}" srcOrd="0" destOrd="0" presId="urn:microsoft.com/office/officeart/2005/8/layout/list1"/>
    <dgm:cxn modelId="{E23F9D97-D6B1-4448-886A-270649AFE90F}" type="presParOf" srcId="{187DB959-5D57-47A3-96F9-200E124AAF8B}" destId="{B32D49B4-176F-43AB-AB9A-59803DDE90F8}" srcOrd="1" destOrd="0" presId="urn:microsoft.com/office/officeart/2005/8/layout/list1"/>
    <dgm:cxn modelId="{59F48B1A-8A41-41FD-9350-E2531A16C210}" type="presParOf" srcId="{D2A80D4D-D707-4D25-912A-A387118C7589}" destId="{9DA5114F-B185-474D-8C77-0E113DBD8965}" srcOrd="1" destOrd="0" presId="urn:microsoft.com/office/officeart/2005/8/layout/list1"/>
    <dgm:cxn modelId="{94E93036-1F08-4498-BAC7-27A9FFEFAAEF}" type="presParOf" srcId="{D2A80D4D-D707-4D25-912A-A387118C7589}" destId="{D76D408E-31E7-446D-B016-F295D95D76E3}" srcOrd="2" destOrd="0" presId="urn:microsoft.com/office/officeart/2005/8/layout/list1"/>
    <dgm:cxn modelId="{ED0F158D-3E9B-43A5-BFAB-18322FA95EFC}" type="presParOf" srcId="{D2A80D4D-D707-4D25-912A-A387118C7589}" destId="{832C6CB3-41BE-4568-9494-28A2A362AFB6}" srcOrd="3" destOrd="0" presId="urn:microsoft.com/office/officeart/2005/8/layout/list1"/>
    <dgm:cxn modelId="{5DA8CD0F-3213-464B-9883-28AA73B7EDF1}" type="presParOf" srcId="{D2A80D4D-D707-4D25-912A-A387118C7589}" destId="{9DB0ABE2-8E36-4B39-9749-07215B2620D2}" srcOrd="4" destOrd="0" presId="urn:microsoft.com/office/officeart/2005/8/layout/list1"/>
    <dgm:cxn modelId="{BC4B31D9-735D-4CA9-AC56-DEE21125FAE8}" type="presParOf" srcId="{9DB0ABE2-8E36-4B39-9749-07215B2620D2}" destId="{CD28745A-E4F0-454D-A1D9-114B875A911B}" srcOrd="0" destOrd="0" presId="urn:microsoft.com/office/officeart/2005/8/layout/list1"/>
    <dgm:cxn modelId="{8C93A88A-907E-4E36-8995-CDC7056CF2EB}" type="presParOf" srcId="{9DB0ABE2-8E36-4B39-9749-07215B2620D2}" destId="{4271000D-E9E8-4A8F-B389-42B1960CB31A}" srcOrd="1" destOrd="0" presId="urn:microsoft.com/office/officeart/2005/8/layout/list1"/>
    <dgm:cxn modelId="{E80105BC-B3A4-4202-ABBD-9917AF540DC4}" type="presParOf" srcId="{D2A80D4D-D707-4D25-912A-A387118C7589}" destId="{C54F443B-A523-469F-88A2-32D17BBB6E0A}" srcOrd="5" destOrd="0" presId="urn:microsoft.com/office/officeart/2005/8/layout/list1"/>
    <dgm:cxn modelId="{32348096-75F2-4B16-8665-AFD0BE3FF5EE}" type="presParOf" srcId="{D2A80D4D-D707-4D25-912A-A387118C7589}" destId="{996EF7A4-970C-48E7-AFDC-CF8B3E88F249}" srcOrd="6" destOrd="0" presId="urn:microsoft.com/office/officeart/2005/8/layout/list1"/>
    <dgm:cxn modelId="{123CB22D-AB15-4B42-A715-BCFF7D9BCE8D}" type="presParOf" srcId="{D2A80D4D-D707-4D25-912A-A387118C7589}" destId="{C74CE689-8CA1-4450-86E1-7BEBACFC8B5C}" srcOrd="7" destOrd="0" presId="urn:microsoft.com/office/officeart/2005/8/layout/list1"/>
    <dgm:cxn modelId="{74762E68-EF9C-4121-B905-A872093191CB}" type="presParOf" srcId="{D2A80D4D-D707-4D25-912A-A387118C7589}" destId="{7F262B74-6E76-4825-9FAA-4F89D0C443D5}" srcOrd="8" destOrd="0" presId="urn:microsoft.com/office/officeart/2005/8/layout/list1"/>
    <dgm:cxn modelId="{17F9D252-B891-4718-B8CD-E6489F506BBB}" type="presParOf" srcId="{7F262B74-6E76-4825-9FAA-4F89D0C443D5}" destId="{9A24031C-8288-40DC-84C5-CEDD17ABD538}" srcOrd="0" destOrd="0" presId="urn:microsoft.com/office/officeart/2005/8/layout/list1"/>
    <dgm:cxn modelId="{5B04347F-21C9-4871-9174-F6927F6D12AB}" type="presParOf" srcId="{7F262B74-6E76-4825-9FAA-4F89D0C443D5}" destId="{848B5088-864E-4096-8CD1-3FF6D3B8427A}" srcOrd="1" destOrd="0" presId="urn:microsoft.com/office/officeart/2005/8/layout/list1"/>
    <dgm:cxn modelId="{85E37BD9-6426-49AD-A204-E4F098238A68}" type="presParOf" srcId="{D2A80D4D-D707-4D25-912A-A387118C7589}" destId="{35409388-9FCB-443C-9C7D-4A47A6D3D9AF}" srcOrd="9" destOrd="0" presId="urn:microsoft.com/office/officeart/2005/8/layout/list1"/>
    <dgm:cxn modelId="{8B9907FA-F332-4EAB-895A-D84F20BC5D2C}" type="presParOf" srcId="{D2A80D4D-D707-4D25-912A-A387118C7589}" destId="{A3539387-0EAB-4E40-9C30-AE1A5117274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008C87F-3978-4C11-84CE-8BB89784C318}" type="doc">
      <dgm:prSet loTypeId="urn:microsoft.com/office/officeart/2005/8/layout/vProcess5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24E5C15B-F2B7-43DD-AE1E-60A74FACFA1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Визначається мета проведення спостереження, об'єкт та предмет спостереження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A39BF0-D4DA-442D-88DA-FEC9F8551A9B}" type="parTrans" cxnId="{AFA2BB93-9D30-4501-886C-AE497CBB413F}">
      <dgm:prSet/>
      <dgm:spPr/>
      <dgm:t>
        <a:bodyPr/>
        <a:lstStyle/>
        <a:p>
          <a:endParaRPr lang="ru-UA"/>
        </a:p>
      </dgm:t>
    </dgm:pt>
    <dgm:pt modelId="{B414B548-F3B0-4C67-A10F-26D7114FFE03}" type="sibTrans" cxnId="{AFA2BB93-9D30-4501-886C-AE497CBB413F}">
      <dgm:prSet/>
      <dgm:spPr/>
      <dgm:t>
        <a:bodyPr/>
        <a:lstStyle/>
        <a:p>
          <a:endParaRPr lang="ru-UA"/>
        </a:p>
      </dgm:t>
    </dgm:pt>
    <dgm:pt modelId="{03F371D0-D43A-42C3-A2A7-14B39E50A27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Збирається необхідний матеріал щодо спостереження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DF8D77-ED6F-464A-93A3-C9BEB603F93D}" type="parTrans" cxnId="{D6CD297C-3F62-428F-95B4-B7E6136751EF}">
      <dgm:prSet/>
      <dgm:spPr/>
      <dgm:t>
        <a:bodyPr/>
        <a:lstStyle/>
        <a:p>
          <a:endParaRPr lang="ru-UA"/>
        </a:p>
      </dgm:t>
    </dgm:pt>
    <dgm:pt modelId="{EFEDE04E-55BB-487E-8276-F1B45531C169}" type="sibTrans" cxnId="{D6CD297C-3F62-428F-95B4-B7E6136751EF}">
      <dgm:prSet/>
      <dgm:spPr/>
      <dgm:t>
        <a:bodyPr/>
        <a:lstStyle/>
        <a:p>
          <a:endParaRPr lang="ru-UA"/>
        </a:p>
      </dgm:t>
    </dgm:pt>
    <dgm:pt modelId="{0510696C-93B5-41BB-AA70-DB8F6167B40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Визначається спосіб спостереження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25BBC6-2758-4CFF-9717-CBF1FE74DC64}" type="parTrans" cxnId="{6C865DE8-76B5-4679-A2FA-ED6F01E80602}">
      <dgm:prSet/>
      <dgm:spPr/>
      <dgm:t>
        <a:bodyPr/>
        <a:lstStyle/>
        <a:p>
          <a:endParaRPr lang="ru-UA"/>
        </a:p>
      </dgm:t>
    </dgm:pt>
    <dgm:pt modelId="{B0894AA0-8A0C-4E21-A884-2842AEBE5D46}" type="sibTrans" cxnId="{6C865DE8-76B5-4679-A2FA-ED6F01E80602}">
      <dgm:prSet/>
      <dgm:spPr/>
      <dgm:t>
        <a:bodyPr/>
        <a:lstStyle/>
        <a:p>
          <a:endParaRPr lang="ru-UA"/>
        </a:p>
      </dgm:t>
    </dgm:pt>
    <dgm:pt modelId="{0B76BB92-344C-4C02-86C9-79C7E60F165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Проводиться спостереження, що сприяє отриманню необхідних даних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41D5D-2DEE-4317-900A-976C218AD1DC}" type="parTrans" cxnId="{2BF3535F-F3EB-437F-9FF2-5018D8EC2C3F}">
      <dgm:prSet/>
      <dgm:spPr/>
      <dgm:t>
        <a:bodyPr/>
        <a:lstStyle/>
        <a:p>
          <a:endParaRPr lang="ru-UA"/>
        </a:p>
      </dgm:t>
    </dgm:pt>
    <dgm:pt modelId="{AF4648B3-3595-43FB-A456-432F8109A226}" type="sibTrans" cxnId="{2BF3535F-F3EB-437F-9FF2-5018D8EC2C3F}">
      <dgm:prSet/>
      <dgm:spPr/>
      <dgm:t>
        <a:bodyPr/>
        <a:lstStyle/>
        <a:p>
          <a:endParaRPr lang="ru-UA"/>
        </a:p>
      </dgm:t>
    </dgm:pt>
    <dgm:pt modelId="{5A688739-652B-4A8A-8590-ACA9820B50F1}" type="pres">
      <dgm:prSet presAssocID="{F008C87F-3978-4C11-84CE-8BB89784C318}" presName="outerComposite" presStyleCnt="0">
        <dgm:presLayoutVars>
          <dgm:chMax val="5"/>
          <dgm:dir/>
          <dgm:resizeHandles val="exact"/>
        </dgm:presLayoutVars>
      </dgm:prSet>
      <dgm:spPr/>
    </dgm:pt>
    <dgm:pt modelId="{384B4267-ED47-4063-BB18-1D132A87DC35}" type="pres">
      <dgm:prSet presAssocID="{F008C87F-3978-4C11-84CE-8BB89784C318}" presName="dummyMaxCanvas" presStyleCnt="0">
        <dgm:presLayoutVars/>
      </dgm:prSet>
      <dgm:spPr/>
    </dgm:pt>
    <dgm:pt modelId="{6810A4E2-115E-42AB-BE4C-78B6FF9C962A}" type="pres">
      <dgm:prSet presAssocID="{F008C87F-3978-4C11-84CE-8BB89784C318}" presName="FourNodes_1" presStyleLbl="node1" presStyleIdx="0" presStyleCnt="4">
        <dgm:presLayoutVars>
          <dgm:bulletEnabled val="1"/>
        </dgm:presLayoutVars>
      </dgm:prSet>
      <dgm:spPr/>
    </dgm:pt>
    <dgm:pt modelId="{57C17C7A-491A-4304-9CF4-7A90599CBE3C}" type="pres">
      <dgm:prSet presAssocID="{F008C87F-3978-4C11-84CE-8BB89784C318}" presName="FourNodes_2" presStyleLbl="node1" presStyleIdx="1" presStyleCnt="4">
        <dgm:presLayoutVars>
          <dgm:bulletEnabled val="1"/>
        </dgm:presLayoutVars>
      </dgm:prSet>
      <dgm:spPr/>
    </dgm:pt>
    <dgm:pt modelId="{68FB7F75-77B2-4CAE-AE72-C03052A5D404}" type="pres">
      <dgm:prSet presAssocID="{F008C87F-3978-4C11-84CE-8BB89784C318}" presName="FourNodes_3" presStyleLbl="node1" presStyleIdx="2" presStyleCnt="4">
        <dgm:presLayoutVars>
          <dgm:bulletEnabled val="1"/>
        </dgm:presLayoutVars>
      </dgm:prSet>
      <dgm:spPr/>
    </dgm:pt>
    <dgm:pt modelId="{473F811E-6DF0-4802-BA1C-A49DC7FA4273}" type="pres">
      <dgm:prSet presAssocID="{F008C87F-3978-4C11-84CE-8BB89784C318}" presName="FourNodes_4" presStyleLbl="node1" presStyleIdx="3" presStyleCnt="4">
        <dgm:presLayoutVars>
          <dgm:bulletEnabled val="1"/>
        </dgm:presLayoutVars>
      </dgm:prSet>
      <dgm:spPr/>
    </dgm:pt>
    <dgm:pt modelId="{538151E8-9D24-4BB1-91D3-A0AA16407B89}" type="pres">
      <dgm:prSet presAssocID="{F008C87F-3978-4C11-84CE-8BB89784C318}" presName="FourConn_1-2" presStyleLbl="fgAccFollowNode1" presStyleIdx="0" presStyleCnt="3">
        <dgm:presLayoutVars>
          <dgm:bulletEnabled val="1"/>
        </dgm:presLayoutVars>
      </dgm:prSet>
      <dgm:spPr/>
    </dgm:pt>
    <dgm:pt modelId="{FE81E5BC-EA0B-4CB2-86D4-41D5B454D793}" type="pres">
      <dgm:prSet presAssocID="{F008C87F-3978-4C11-84CE-8BB89784C318}" presName="FourConn_2-3" presStyleLbl="fgAccFollowNode1" presStyleIdx="1" presStyleCnt="3">
        <dgm:presLayoutVars>
          <dgm:bulletEnabled val="1"/>
        </dgm:presLayoutVars>
      </dgm:prSet>
      <dgm:spPr/>
    </dgm:pt>
    <dgm:pt modelId="{4AB08F72-F7FB-4D10-BF02-C7ABB9740F5E}" type="pres">
      <dgm:prSet presAssocID="{F008C87F-3978-4C11-84CE-8BB89784C318}" presName="FourConn_3-4" presStyleLbl="fgAccFollowNode1" presStyleIdx="2" presStyleCnt="3">
        <dgm:presLayoutVars>
          <dgm:bulletEnabled val="1"/>
        </dgm:presLayoutVars>
      </dgm:prSet>
      <dgm:spPr/>
    </dgm:pt>
    <dgm:pt modelId="{8ADB75C8-49B7-4912-920C-A615DEAE2C98}" type="pres">
      <dgm:prSet presAssocID="{F008C87F-3978-4C11-84CE-8BB89784C318}" presName="FourNodes_1_text" presStyleLbl="node1" presStyleIdx="3" presStyleCnt="4">
        <dgm:presLayoutVars>
          <dgm:bulletEnabled val="1"/>
        </dgm:presLayoutVars>
      </dgm:prSet>
      <dgm:spPr/>
    </dgm:pt>
    <dgm:pt modelId="{A4D2752B-4780-4763-8025-F84793309C70}" type="pres">
      <dgm:prSet presAssocID="{F008C87F-3978-4C11-84CE-8BB89784C318}" presName="FourNodes_2_text" presStyleLbl="node1" presStyleIdx="3" presStyleCnt="4">
        <dgm:presLayoutVars>
          <dgm:bulletEnabled val="1"/>
        </dgm:presLayoutVars>
      </dgm:prSet>
      <dgm:spPr/>
    </dgm:pt>
    <dgm:pt modelId="{48CFD6E8-5ADD-4C4B-9EE6-5EBB374C4E07}" type="pres">
      <dgm:prSet presAssocID="{F008C87F-3978-4C11-84CE-8BB89784C318}" presName="FourNodes_3_text" presStyleLbl="node1" presStyleIdx="3" presStyleCnt="4">
        <dgm:presLayoutVars>
          <dgm:bulletEnabled val="1"/>
        </dgm:presLayoutVars>
      </dgm:prSet>
      <dgm:spPr/>
    </dgm:pt>
    <dgm:pt modelId="{0559FF86-BD77-4C22-990F-C08D5A9D9493}" type="pres">
      <dgm:prSet presAssocID="{F008C87F-3978-4C11-84CE-8BB89784C318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767E60A-CE0C-47A6-82BA-92EC2B37499D}" type="presOf" srcId="{03F371D0-D43A-42C3-A2A7-14B39E50A27B}" destId="{A4D2752B-4780-4763-8025-F84793309C70}" srcOrd="1" destOrd="0" presId="urn:microsoft.com/office/officeart/2005/8/layout/vProcess5"/>
    <dgm:cxn modelId="{AD273E12-C619-413A-ACB7-7BA2ECBBCC71}" type="presOf" srcId="{0510696C-93B5-41BB-AA70-DB8F6167B40A}" destId="{68FB7F75-77B2-4CAE-AE72-C03052A5D404}" srcOrd="0" destOrd="0" presId="urn:microsoft.com/office/officeart/2005/8/layout/vProcess5"/>
    <dgm:cxn modelId="{319D0F16-EE4C-4285-99BD-A557887E0B51}" type="presOf" srcId="{EFEDE04E-55BB-487E-8276-F1B45531C169}" destId="{FE81E5BC-EA0B-4CB2-86D4-41D5B454D793}" srcOrd="0" destOrd="0" presId="urn:microsoft.com/office/officeart/2005/8/layout/vProcess5"/>
    <dgm:cxn modelId="{3259862F-53D6-4487-87FC-CC5364E7ED8C}" type="presOf" srcId="{F008C87F-3978-4C11-84CE-8BB89784C318}" destId="{5A688739-652B-4A8A-8590-ACA9820B50F1}" srcOrd="0" destOrd="0" presId="urn:microsoft.com/office/officeart/2005/8/layout/vProcess5"/>
    <dgm:cxn modelId="{2BF3535F-F3EB-437F-9FF2-5018D8EC2C3F}" srcId="{F008C87F-3978-4C11-84CE-8BB89784C318}" destId="{0B76BB92-344C-4C02-86C9-79C7E60F1653}" srcOrd="3" destOrd="0" parTransId="{EBC41D5D-2DEE-4317-900A-976C218AD1DC}" sibTransId="{AF4648B3-3595-43FB-A456-432F8109A226}"/>
    <dgm:cxn modelId="{09687B47-E0D0-4A38-A38F-46B85D6027FF}" type="presOf" srcId="{03F371D0-D43A-42C3-A2A7-14B39E50A27B}" destId="{57C17C7A-491A-4304-9CF4-7A90599CBE3C}" srcOrd="0" destOrd="0" presId="urn:microsoft.com/office/officeart/2005/8/layout/vProcess5"/>
    <dgm:cxn modelId="{0E8D3F75-5E3F-4965-93FA-A9A0825586F8}" type="presOf" srcId="{0510696C-93B5-41BB-AA70-DB8F6167B40A}" destId="{48CFD6E8-5ADD-4C4B-9EE6-5EBB374C4E07}" srcOrd="1" destOrd="0" presId="urn:microsoft.com/office/officeart/2005/8/layout/vProcess5"/>
    <dgm:cxn modelId="{D6CD297C-3F62-428F-95B4-B7E6136751EF}" srcId="{F008C87F-3978-4C11-84CE-8BB89784C318}" destId="{03F371D0-D43A-42C3-A2A7-14B39E50A27B}" srcOrd="1" destOrd="0" parTransId="{2EDF8D77-ED6F-464A-93A3-C9BEB603F93D}" sibTransId="{EFEDE04E-55BB-487E-8276-F1B45531C169}"/>
    <dgm:cxn modelId="{0E10DA87-B0DC-407E-B1B9-F2E2BAC9C6BC}" type="presOf" srcId="{B414B548-F3B0-4C67-A10F-26D7114FFE03}" destId="{538151E8-9D24-4BB1-91D3-A0AA16407B89}" srcOrd="0" destOrd="0" presId="urn:microsoft.com/office/officeart/2005/8/layout/vProcess5"/>
    <dgm:cxn modelId="{AFA2BB93-9D30-4501-886C-AE497CBB413F}" srcId="{F008C87F-3978-4C11-84CE-8BB89784C318}" destId="{24E5C15B-F2B7-43DD-AE1E-60A74FACFA1C}" srcOrd="0" destOrd="0" parTransId="{A6A39BF0-D4DA-442D-88DA-FEC9F8551A9B}" sibTransId="{B414B548-F3B0-4C67-A10F-26D7114FFE03}"/>
    <dgm:cxn modelId="{67388096-8493-4D04-980A-1FFA7892018B}" type="presOf" srcId="{0B76BB92-344C-4C02-86C9-79C7E60F1653}" destId="{473F811E-6DF0-4802-BA1C-A49DC7FA4273}" srcOrd="0" destOrd="0" presId="urn:microsoft.com/office/officeart/2005/8/layout/vProcess5"/>
    <dgm:cxn modelId="{E825DCBD-3636-4BA3-9859-86C381BFE72D}" type="presOf" srcId="{0B76BB92-344C-4C02-86C9-79C7E60F1653}" destId="{0559FF86-BD77-4C22-990F-C08D5A9D9493}" srcOrd="1" destOrd="0" presId="urn:microsoft.com/office/officeart/2005/8/layout/vProcess5"/>
    <dgm:cxn modelId="{EB71DCDC-E30D-44F1-AE4A-DFD308040D2F}" type="presOf" srcId="{24E5C15B-F2B7-43DD-AE1E-60A74FACFA1C}" destId="{6810A4E2-115E-42AB-BE4C-78B6FF9C962A}" srcOrd="0" destOrd="0" presId="urn:microsoft.com/office/officeart/2005/8/layout/vProcess5"/>
    <dgm:cxn modelId="{6C865DE8-76B5-4679-A2FA-ED6F01E80602}" srcId="{F008C87F-3978-4C11-84CE-8BB89784C318}" destId="{0510696C-93B5-41BB-AA70-DB8F6167B40A}" srcOrd="2" destOrd="0" parTransId="{C725BBC6-2758-4CFF-9717-CBF1FE74DC64}" sibTransId="{B0894AA0-8A0C-4E21-A884-2842AEBE5D46}"/>
    <dgm:cxn modelId="{C47EF0EA-B2F8-424D-A4CF-DE7DD90EEA38}" type="presOf" srcId="{B0894AA0-8A0C-4E21-A884-2842AEBE5D46}" destId="{4AB08F72-F7FB-4D10-BF02-C7ABB9740F5E}" srcOrd="0" destOrd="0" presId="urn:microsoft.com/office/officeart/2005/8/layout/vProcess5"/>
    <dgm:cxn modelId="{BDA062FB-1563-4357-95EE-366290FB5EBA}" type="presOf" srcId="{24E5C15B-F2B7-43DD-AE1E-60A74FACFA1C}" destId="{8ADB75C8-49B7-4912-920C-A615DEAE2C98}" srcOrd="1" destOrd="0" presId="urn:microsoft.com/office/officeart/2005/8/layout/vProcess5"/>
    <dgm:cxn modelId="{39B92CC5-FA68-40F3-B982-A3187D11AD64}" type="presParOf" srcId="{5A688739-652B-4A8A-8590-ACA9820B50F1}" destId="{384B4267-ED47-4063-BB18-1D132A87DC35}" srcOrd="0" destOrd="0" presId="urn:microsoft.com/office/officeart/2005/8/layout/vProcess5"/>
    <dgm:cxn modelId="{88F1D3FA-664E-415F-8CB8-69347F0B6314}" type="presParOf" srcId="{5A688739-652B-4A8A-8590-ACA9820B50F1}" destId="{6810A4E2-115E-42AB-BE4C-78B6FF9C962A}" srcOrd="1" destOrd="0" presId="urn:microsoft.com/office/officeart/2005/8/layout/vProcess5"/>
    <dgm:cxn modelId="{5F359454-9AB6-4B89-88A6-F8E123455884}" type="presParOf" srcId="{5A688739-652B-4A8A-8590-ACA9820B50F1}" destId="{57C17C7A-491A-4304-9CF4-7A90599CBE3C}" srcOrd="2" destOrd="0" presId="urn:microsoft.com/office/officeart/2005/8/layout/vProcess5"/>
    <dgm:cxn modelId="{D5DD13BC-5E98-4E62-B3A1-6AC8632BCB70}" type="presParOf" srcId="{5A688739-652B-4A8A-8590-ACA9820B50F1}" destId="{68FB7F75-77B2-4CAE-AE72-C03052A5D404}" srcOrd="3" destOrd="0" presId="urn:microsoft.com/office/officeart/2005/8/layout/vProcess5"/>
    <dgm:cxn modelId="{64411B53-4E78-405D-AE12-792265A90C53}" type="presParOf" srcId="{5A688739-652B-4A8A-8590-ACA9820B50F1}" destId="{473F811E-6DF0-4802-BA1C-A49DC7FA4273}" srcOrd="4" destOrd="0" presId="urn:microsoft.com/office/officeart/2005/8/layout/vProcess5"/>
    <dgm:cxn modelId="{928F28C8-557C-40CA-9D69-C6A2BB230B40}" type="presParOf" srcId="{5A688739-652B-4A8A-8590-ACA9820B50F1}" destId="{538151E8-9D24-4BB1-91D3-A0AA16407B89}" srcOrd="5" destOrd="0" presId="urn:microsoft.com/office/officeart/2005/8/layout/vProcess5"/>
    <dgm:cxn modelId="{EBA0850B-B114-46E1-81FA-B1B5AE764AB5}" type="presParOf" srcId="{5A688739-652B-4A8A-8590-ACA9820B50F1}" destId="{FE81E5BC-EA0B-4CB2-86D4-41D5B454D793}" srcOrd="6" destOrd="0" presId="urn:microsoft.com/office/officeart/2005/8/layout/vProcess5"/>
    <dgm:cxn modelId="{4CA79D62-BF63-41CB-9730-DC0E55B46163}" type="presParOf" srcId="{5A688739-652B-4A8A-8590-ACA9820B50F1}" destId="{4AB08F72-F7FB-4D10-BF02-C7ABB9740F5E}" srcOrd="7" destOrd="0" presId="urn:microsoft.com/office/officeart/2005/8/layout/vProcess5"/>
    <dgm:cxn modelId="{50FE31AF-C643-480D-B446-A182B449D872}" type="presParOf" srcId="{5A688739-652B-4A8A-8590-ACA9820B50F1}" destId="{8ADB75C8-49B7-4912-920C-A615DEAE2C98}" srcOrd="8" destOrd="0" presId="urn:microsoft.com/office/officeart/2005/8/layout/vProcess5"/>
    <dgm:cxn modelId="{40C11084-EDB8-4A1C-ABBF-5124C4FE0AD3}" type="presParOf" srcId="{5A688739-652B-4A8A-8590-ACA9820B50F1}" destId="{A4D2752B-4780-4763-8025-F84793309C70}" srcOrd="9" destOrd="0" presId="urn:microsoft.com/office/officeart/2005/8/layout/vProcess5"/>
    <dgm:cxn modelId="{1FD4020D-CA8C-4F1C-8B72-3C9CF2CA9E06}" type="presParOf" srcId="{5A688739-652B-4A8A-8590-ACA9820B50F1}" destId="{48CFD6E8-5ADD-4C4B-9EE6-5EBB374C4E07}" srcOrd="10" destOrd="0" presId="urn:microsoft.com/office/officeart/2005/8/layout/vProcess5"/>
    <dgm:cxn modelId="{40C430B3-5F77-444A-8CF5-C132079596BD}" type="presParOf" srcId="{5A688739-652B-4A8A-8590-ACA9820B50F1}" destId="{0559FF86-BD77-4C22-990F-C08D5A9D949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5216A74-F1C5-41A4-83D2-F15A9C963C4E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0983FFC4-BE1C-4EB0-A67E-B1F6F7D1A7FB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Правила організації спостереження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1DCB32-E59A-4567-85B4-B2EBFF4A0765}" type="parTrans" cxnId="{710762FC-AF92-445A-AAC8-A5BD00909001}">
      <dgm:prSet/>
      <dgm:spPr/>
      <dgm:t>
        <a:bodyPr/>
        <a:lstStyle/>
        <a:p>
          <a:endParaRPr lang="ru-UA"/>
        </a:p>
      </dgm:t>
    </dgm:pt>
    <dgm:pt modelId="{66B8EAE2-5A7B-4791-B3E0-2BDBF5B820F3}" type="sibTrans" cxnId="{710762FC-AF92-445A-AAC8-A5BD00909001}">
      <dgm:prSet/>
      <dgm:spPr/>
      <dgm:t>
        <a:bodyPr/>
        <a:lstStyle/>
        <a:p>
          <a:endParaRPr lang="ru-UA"/>
        </a:p>
      </dgm:t>
    </dgm:pt>
    <dgm:pt modelId="{205419FD-3C17-4BAB-8736-CAF2281A34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елементи подій, що підлягають спостереженню, мають бути класифіковані максимально детально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BBB0C8-9325-4878-A076-C040ABF91008}" type="parTrans" cxnId="{A0B54936-00D0-4AC1-A3A1-0B347951BD72}">
      <dgm:prSet/>
      <dgm:spPr/>
      <dgm:t>
        <a:bodyPr/>
        <a:lstStyle/>
        <a:p>
          <a:endParaRPr lang="ru-UA"/>
        </a:p>
      </dgm:t>
    </dgm:pt>
    <dgm:pt modelId="{47D8230A-C510-45EC-83DB-4355069E50F2}" type="sibTrans" cxnId="{A0B54936-00D0-4AC1-A3A1-0B347951BD72}">
      <dgm:prSet/>
      <dgm:spPr/>
      <dgm:t>
        <a:bodyPr/>
        <a:lstStyle/>
        <a:p>
          <a:endParaRPr lang="ru-UA"/>
        </a:p>
      </dgm:t>
    </dgm:pt>
    <dgm:pt modelId="{5D87D468-4783-4A71-B851-3DD489EBFFD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встановити, чи спостерігається той самий елемент у різних ситуаціях: стандартних, конфліктних тощо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1CCCCC-5C73-4BDE-A7A4-18085679E702}" type="parTrans" cxnId="{8CEC16DD-983D-49DE-AD56-221A6C8E7093}">
      <dgm:prSet/>
      <dgm:spPr/>
      <dgm:t>
        <a:bodyPr/>
        <a:lstStyle/>
        <a:p>
          <a:endParaRPr lang="ru-UA"/>
        </a:p>
      </dgm:t>
    </dgm:pt>
    <dgm:pt modelId="{11FEAE55-528E-471A-9481-267A3C92F60F}" type="sibTrans" cxnId="{8CEC16DD-983D-49DE-AD56-221A6C8E7093}">
      <dgm:prSet/>
      <dgm:spPr/>
      <dgm:t>
        <a:bodyPr/>
        <a:lstStyle/>
        <a:p>
          <a:endParaRPr lang="ru-UA"/>
        </a:p>
      </dgm:t>
    </dgm:pt>
    <dgm:pt modelId="{3CBA6309-1E36-45ED-BF11-328FFF0195B8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Проблеми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спостереження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83D68D-8C87-4CD8-8BAE-7D7454B7A86E}" type="parTrans" cxnId="{B4E44FCE-743D-4D00-A31C-313654B447BF}">
      <dgm:prSet/>
      <dgm:spPr/>
      <dgm:t>
        <a:bodyPr/>
        <a:lstStyle/>
        <a:p>
          <a:endParaRPr lang="ru-UA"/>
        </a:p>
      </dgm:t>
    </dgm:pt>
    <dgm:pt modelId="{081F2454-F20C-4B55-A81D-4618F72795CF}" type="sibTrans" cxnId="{B4E44FCE-743D-4D00-A31C-313654B447BF}">
      <dgm:prSet/>
      <dgm:spPr/>
      <dgm:t>
        <a:bodyPr/>
        <a:lstStyle/>
        <a:p>
          <a:endParaRPr lang="ru-UA"/>
        </a:p>
      </dgm:t>
    </dgm:pt>
    <dgm:pt modelId="{8D2A7166-6A1F-4F0D-A545-DE1A228CBB6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суб'єктивні – проблеми, пов'язані з особистістю спостерігача, що виникають через вплив на результати дослідження цінностей спостерігача, його емоційного стану, наявного досвіду, переваг спостерігача тощо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C058B8-81DB-4F7E-97A7-9826363EFB33}" type="parTrans" cxnId="{CFD74F37-2552-40E7-B468-64DE9949C129}">
      <dgm:prSet/>
      <dgm:spPr/>
      <dgm:t>
        <a:bodyPr/>
        <a:lstStyle/>
        <a:p>
          <a:endParaRPr lang="ru-UA"/>
        </a:p>
      </dgm:t>
    </dgm:pt>
    <dgm:pt modelId="{64A5D1CE-9608-4D75-ACFE-D39944689C7A}" type="sibTrans" cxnId="{CFD74F37-2552-40E7-B468-64DE9949C129}">
      <dgm:prSet/>
      <dgm:spPr/>
      <dgm:t>
        <a:bodyPr/>
        <a:lstStyle/>
        <a:p>
          <a:endParaRPr lang="ru-UA"/>
        </a:p>
      </dgm:t>
    </dgm:pt>
    <dgm:pt modelId="{E36F7E17-DA78-4B01-B760-70425BD3133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об'єктивні – проблеми, що у процесі спостереження не залежать від спостерігача, оскільки можуть виникати через брак часового ресурсу, неможливість спостереження деяких факторів тощо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76B875-B5E9-43BB-93EE-804CE9CFA56E}" type="parTrans" cxnId="{FDCE29EC-98A4-43A5-B203-DFF3CD75C796}">
      <dgm:prSet/>
      <dgm:spPr/>
      <dgm:t>
        <a:bodyPr/>
        <a:lstStyle/>
        <a:p>
          <a:endParaRPr lang="ru-UA"/>
        </a:p>
      </dgm:t>
    </dgm:pt>
    <dgm:pt modelId="{51E0F841-38EF-4334-B2A9-006D5EE7A06A}" type="sibTrans" cxnId="{FDCE29EC-98A4-43A5-B203-DFF3CD75C796}">
      <dgm:prSet/>
      <dgm:spPr/>
      <dgm:t>
        <a:bodyPr/>
        <a:lstStyle/>
        <a:p>
          <a:endParaRPr lang="ru-UA"/>
        </a:p>
      </dgm:t>
    </dgm:pt>
    <dgm:pt modelId="{D49CEE3A-FEA2-4716-8465-5438D5AA7D8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розрізняють і реєструють зміст і форму подій, їх кількісні характеристики (інтенсивність, регулярність тощо)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C1E6DA-A5AE-4644-9D87-5F28A07B384D}" type="parTrans" cxnId="{157CE947-6085-4F98-B83B-A56002DDC32C}">
      <dgm:prSet/>
      <dgm:spPr/>
      <dgm:t>
        <a:bodyPr/>
        <a:lstStyle/>
        <a:p>
          <a:endParaRPr lang="ru-UA"/>
        </a:p>
      </dgm:t>
    </dgm:pt>
    <dgm:pt modelId="{335E3D96-37FD-4C2A-96D5-64A0C949DC9F}" type="sibTrans" cxnId="{157CE947-6085-4F98-B83B-A56002DDC32C}">
      <dgm:prSet/>
      <dgm:spPr/>
      <dgm:t>
        <a:bodyPr/>
        <a:lstStyle/>
        <a:p>
          <a:endParaRPr lang="ru-UA"/>
        </a:p>
      </dgm:t>
    </dgm:pt>
    <dgm:pt modelId="{965E3AE2-2311-4084-A7B3-898EDAB575F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опис подій не змішують з інтерпретацією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CA7D05-9AC9-4B49-9CC3-90B7C97D74DB}" type="parTrans" cxnId="{2B637649-9015-45A8-901B-A1CF75151ABB}">
      <dgm:prSet/>
      <dgm:spPr/>
      <dgm:t>
        <a:bodyPr/>
        <a:lstStyle/>
        <a:p>
          <a:endParaRPr lang="ru-UA"/>
        </a:p>
      </dgm:t>
    </dgm:pt>
    <dgm:pt modelId="{3906F897-C0ED-4003-A1F9-24C3EC275FEA}" type="sibTrans" cxnId="{2B637649-9015-45A8-901B-A1CF75151ABB}">
      <dgm:prSet/>
      <dgm:spPr/>
      <dgm:t>
        <a:bodyPr/>
        <a:lstStyle/>
        <a:p>
          <a:endParaRPr lang="ru-UA"/>
        </a:p>
      </dgm:t>
    </dgm:pt>
    <dgm:pt modelId="{538E32C4-55E9-4EE4-BC06-4E79B7A2263A}" type="pres">
      <dgm:prSet presAssocID="{35216A74-F1C5-41A4-83D2-F15A9C963C4E}" presName="layout" presStyleCnt="0">
        <dgm:presLayoutVars>
          <dgm:chMax/>
          <dgm:chPref/>
          <dgm:dir/>
          <dgm:resizeHandles/>
        </dgm:presLayoutVars>
      </dgm:prSet>
      <dgm:spPr/>
    </dgm:pt>
    <dgm:pt modelId="{D1265295-C7FD-4BDB-AB95-426969B5FF0F}" type="pres">
      <dgm:prSet presAssocID="{0983FFC4-BE1C-4EB0-A67E-B1F6F7D1A7FB}" presName="root" presStyleCnt="0">
        <dgm:presLayoutVars>
          <dgm:chMax/>
          <dgm:chPref/>
        </dgm:presLayoutVars>
      </dgm:prSet>
      <dgm:spPr/>
    </dgm:pt>
    <dgm:pt modelId="{E95E2F48-EDE0-4A97-B8E7-C294FD3B13A9}" type="pres">
      <dgm:prSet presAssocID="{0983FFC4-BE1C-4EB0-A67E-B1F6F7D1A7FB}" presName="rootComposite" presStyleCnt="0">
        <dgm:presLayoutVars/>
      </dgm:prSet>
      <dgm:spPr/>
    </dgm:pt>
    <dgm:pt modelId="{F2DF628C-7191-4F2B-9508-04449274CDFF}" type="pres">
      <dgm:prSet presAssocID="{0983FFC4-BE1C-4EB0-A67E-B1F6F7D1A7FB}" presName="ParentAccent" presStyleLbl="alignNode1" presStyleIdx="0" presStyleCnt="2"/>
      <dgm:spPr/>
    </dgm:pt>
    <dgm:pt modelId="{1401EC7E-C494-4C54-ABBA-B199DBCED1A9}" type="pres">
      <dgm:prSet presAssocID="{0983FFC4-BE1C-4EB0-A67E-B1F6F7D1A7FB}" presName="ParentSmallAccent" presStyleLbl="fgAcc1" presStyleIdx="0" presStyleCnt="2"/>
      <dgm:spPr/>
    </dgm:pt>
    <dgm:pt modelId="{34BF5898-181B-436B-A1F7-9154FE5453C4}" type="pres">
      <dgm:prSet presAssocID="{0983FFC4-BE1C-4EB0-A67E-B1F6F7D1A7FB}" presName="Parent" presStyleLbl="revTx" presStyleIdx="0" presStyleCnt="8">
        <dgm:presLayoutVars>
          <dgm:chMax/>
          <dgm:chPref val="4"/>
          <dgm:bulletEnabled val="1"/>
        </dgm:presLayoutVars>
      </dgm:prSet>
      <dgm:spPr/>
    </dgm:pt>
    <dgm:pt modelId="{CC8E3FCE-B344-4424-817A-6E62049C545E}" type="pres">
      <dgm:prSet presAssocID="{0983FFC4-BE1C-4EB0-A67E-B1F6F7D1A7FB}" presName="childShape" presStyleCnt="0">
        <dgm:presLayoutVars>
          <dgm:chMax val="0"/>
          <dgm:chPref val="0"/>
        </dgm:presLayoutVars>
      </dgm:prSet>
      <dgm:spPr/>
    </dgm:pt>
    <dgm:pt modelId="{EFC37981-E259-4534-B094-2FB029D6748D}" type="pres">
      <dgm:prSet presAssocID="{205419FD-3C17-4BAB-8736-CAF2281A34FE}" presName="childComposite" presStyleCnt="0">
        <dgm:presLayoutVars>
          <dgm:chMax val="0"/>
          <dgm:chPref val="0"/>
        </dgm:presLayoutVars>
      </dgm:prSet>
      <dgm:spPr/>
    </dgm:pt>
    <dgm:pt modelId="{A32803E2-0B18-49F7-804A-43EBC58D90BC}" type="pres">
      <dgm:prSet presAssocID="{205419FD-3C17-4BAB-8736-CAF2281A34FE}" presName="ChildAccent" presStyleLbl="solidFgAcc1" presStyleIdx="0" presStyleCnt="6"/>
      <dgm:spPr/>
    </dgm:pt>
    <dgm:pt modelId="{D278CA9E-9B39-43D3-A3D0-10AA8073AB71}" type="pres">
      <dgm:prSet presAssocID="{205419FD-3C17-4BAB-8736-CAF2281A34FE}" presName="Child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C1129A54-B0A5-49DC-93E7-FAB05F2B4324}" type="pres">
      <dgm:prSet presAssocID="{5D87D468-4783-4A71-B851-3DD489EBFFD3}" presName="childComposite" presStyleCnt="0">
        <dgm:presLayoutVars>
          <dgm:chMax val="0"/>
          <dgm:chPref val="0"/>
        </dgm:presLayoutVars>
      </dgm:prSet>
      <dgm:spPr/>
    </dgm:pt>
    <dgm:pt modelId="{B0D2EBF9-BD29-4681-A4EA-E0B753E64079}" type="pres">
      <dgm:prSet presAssocID="{5D87D468-4783-4A71-B851-3DD489EBFFD3}" presName="ChildAccent" presStyleLbl="solidFgAcc1" presStyleIdx="1" presStyleCnt="6"/>
      <dgm:spPr/>
    </dgm:pt>
    <dgm:pt modelId="{1BA51C03-059F-4389-B0CD-F4864A6118BA}" type="pres">
      <dgm:prSet presAssocID="{5D87D468-4783-4A71-B851-3DD489EBFFD3}" presName="Child" presStyleLbl="revTx" presStyleIdx="2" presStyleCnt="8" custLinFactNeighborX="971" custLinFactNeighborY="27228">
        <dgm:presLayoutVars>
          <dgm:chMax val="0"/>
          <dgm:chPref val="0"/>
          <dgm:bulletEnabled val="1"/>
        </dgm:presLayoutVars>
      </dgm:prSet>
      <dgm:spPr/>
    </dgm:pt>
    <dgm:pt modelId="{79C4130A-9FA4-4EEE-B95C-85E3335E4FA2}" type="pres">
      <dgm:prSet presAssocID="{D49CEE3A-FEA2-4716-8465-5438D5AA7D83}" presName="childComposite" presStyleCnt="0">
        <dgm:presLayoutVars>
          <dgm:chMax val="0"/>
          <dgm:chPref val="0"/>
        </dgm:presLayoutVars>
      </dgm:prSet>
      <dgm:spPr/>
    </dgm:pt>
    <dgm:pt modelId="{E798397E-1B2F-418C-B0D5-676BA7D6EA46}" type="pres">
      <dgm:prSet presAssocID="{D49CEE3A-FEA2-4716-8465-5438D5AA7D83}" presName="ChildAccent" presStyleLbl="solidFgAcc1" presStyleIdx="2" presStyleCnt="6" custLinFactNeighborX="14050" custLinFactNeighborY="47417"/>
      <dgm:spPr/>
    </dgm:pt>
    <dgm:pt modelId="{F9C2174D-0542-4E37-9C5F-1BF62F690D11}" type="pres">
      <dgm:prSet presAssocID="{D49CEE3A-FEA2-4716-8465-5438D5AA7D83}" presName="Child" presStyleLbl="revTx" presStyleIdx="3" presStyleCnt="8" custLinFactNeighborY="55752">
        <dgm:presLayoutVars>
          <dgm:chMax val="0"/>
          <dgm:chPref val="0"/>
          <dgm:bulletEnabled val="1"/>
        </dgm:presLayoutVars>
      </dgm:prSet>
      <dgm:spPr/>
    </dgm:pt>
    <dgm:pt modelId="{05E2F594-D13F-47F7-8EBD-C9B5368701D9}" type="pres">
      <dgm:prSet presAssocID="{965E3AE2-2311-4084-A7B3-898EDAB575F6}" presName="childComposite" presStyleCnt="0">
        <dgm:presLayoutVars>
          <dgm:chMax val="0"/>
          <dgm:chPref val="0"/>
        </dgm:presLayoutVars>
      </dgm:prSet>
      <dgm:spPr/>
    </dgm:pt>
    <dgm:pt modelId="{92567E0A-2BF1-4418-8AFB-0262CC91AC51}" type="pres">
      <dgm:prSet presAssocID="{965E3AE2-2311-4084-A7B3-898EDAB575F6}" presName="ChildAccent" presStyleLbl="solidFgAcc1" presStyleIdx="3" presStyleCnt="6" custLinFactNeighborX="1756" custLinFactNeighborY="87810"/>
      <dgm:spPr/>
    </dgm:pt>
    <dgm:pt modelId="{0D853CBE-D481-4CBB-AFC6-90D0E70E5DFA}" type="pres">
      <dgm:prSet presAssocID="{965E3AE2-2311-4084-A7B3-898EDAB575F6}" presName="Child" presStyleLbl="revTx" presStyleIdx="4" presStyleCnt="8" custLinFactNeighborX="1803" custLinFactNeighborY="58766">
        <dgm:presLayoutVars>
          <dgm:chMax val="0"/>
          <dgm:chPref val="0"/>
          <dgm:bulletEnabled val="1"/>
        </dgm:presLayoutVars>
      </dgm:prSet>
      <dgm:spPr/>
    </dgm:pt>
    <dgm:pt modelId="{055F30B0-E872-4D49-8B31-0E5D501C8E8D}" type="pres">
      <dgm:prSet presAssocID="{3CBA6309-1E36-45ED-BF11-328FFF0195B8}" presName="root" presStyleCnt="0">
        <dgm:presLayoutVars>
          <dgm:chMax/>
          <dgm:chPref/>
        </dgm:presLayoutVars>
      </dgm:prSet>
      <dgm:spPr/>
    </dgm:pt>
    <dgm:pt modelId="{E42A393C-035E-4518-87B8-2F6620361397}" type="pres">
      <dgm:prSet presAssocID="{3CBA6309-1E36-45ED-BF11-328FFF0195B8}" presName="rootComposite" presStyleCnt="0">
        <dgm:presLayoutVars/>
      </dgm:prSet>
      <dgm:spPr/>
    </dgm:pt>
    <dgm:pt modelId="{70A7BFD9-F472-4057-9632-2172DDD39AC0}" type="pres">
      <dgm:prSet presAssocID="{3CBA6309-1E36-45ED-BF11-328FFF0195B8}" presName="ParentAccent" presStyleLbl="alignNode1" presStyleIdx="1" presStyleCnt="2"/>
      <dgm:spPr/>
    </dgm:pt>
    <dgm:pt modelId="{F1C62635-B873-4235-9BF5-85F71A698F7C}" type="pres">
      <dgm:prSet presAssocID="{3CBA6309-1E36-45ED-BF11-328FFF0195B8}" presName="ParentSmallAccent" presStyleLbl="fgAcc1" presStyleIdx="1" presStyleCnt="2"/>
      <dgm:spPr/>
    </dgm:pt>
    <dgm:pt modelId="{0B92BF15-AE19-4018-A619-95E64D8D7FE4}" type="pres">
      <dgm:prSet presAssocID="{3CBA6309-1E36-45ED-BF11-328FFF0195B8}" presName="Parent" presStyleLbl="revTx" presStyleIdx="5" presStyleCnt="8">
        <dgm:presLayoutVars>
          <dgm:chMax/>
          <dgm:chPref val="4"/>
          <dgm:bulletEnabled val="1"/>
        </dgm:presLayoutVars>
      </dgm:prSet>
      <dgm:spPr/>
    </dgm:pt>
    <dgm:pt modelId="{1E0DCEB4-38BE-4DAE-A862-992A05867D25}" type="pres">
      <dgm:prSet presAssocID="{3CBA6309-1E36-45ED-BF11-328FFF0195B8}" presName="childShape" presStyleCnt="0">
        <dgm:presLayoutVars>
          <dgm:chMax val="0"/>
          <dgm:chPref val="0"/>
        </dgm:presLayoutVars>
      </dgm:prSet>
      <dgm:spPr/>
    </dgm:pt>
    <dgm:pt modelId="{0F274CAB-A957-43DD-AA78-6AACA6CF07E1}" type="pres">
      <dgm:prSet presAssocID="{8D2A7166-6A1F-4F0D-A545-DE1A228CBB66}" presName="childComposite" presStyleCnt="0">
        <dgm:presLayoutVars>
          <dgm:chMax val="0"/>
          <dgm:chPref val="0"/>
        </dgm:presLayoutVars>
      </dgm:prSet>
      <dgm:spPr/>
    </dgm:pt>
    <dgm:pt modelId="{679E7AC5-2508-4C11-A6A2-D15411D9999B}" type="pres">
      <dgm:prSet presAssocID="{8D2A7166-6A1F-4F0D-A545-DE1A228CBB66}" presName="ChildAccent" presStyleLbl="solidFgAcc1" presStyleIdx="4" presStyleCnt="6"/>
      <dgm:spPr/>
    </dgm:pt>
    <dgm:pt modelId="{A625F7F9-4923-41B1-AB1B-F866D8B2151F}" type="pres">
      <dgm:prSet presAssocID="{8D2A7166-6A1F-4F0D-A545-DE1A228CBB66}" presName="Child" presStyleLbl="revTx" presStyleIdx="6" presStyleCnt="8" custLinFactNeighborX="625" custLinFactNeighborY="73080">
        <dgm:presLayoutVars>
          <dgm:chMax val="0"/>
          <dgm:chPref val="0"/>
          <dgm:bulletEnabled val="1"/>
        </dgm:presLayoutVars>
      </dgm:prSet>
      <dgm:spPr/>
    </dgm:pt>
    <dgm:pt modelId="{7902410E-38D4-4C77-83EA-EDF40265AC6F}" type="pres">
      <dgm:prSet presAssocID="{E36F7E17-DA78-4B01-B760-70425BD3133A}" presName="childComposite" presStyleCnt="0">
        <dgm:presLayoutVars>
          <dgm:chMax val="0"/>
          <dgm:chPref val="0"/>
        </dgm:presLayoutVars>
      </dgm:prSet>
      <dgm:spPr/>
    </dgm:pt>
    <dgm:pt modelId="{36F59AAA-0475-4A20-B6B2-DA2A8EBB140D}" type="pres">
      <dgm:prSet presAssocID="{E36F7E17-DA78-4B01-B760-70425BD3133A}" presName="ChildAccent" presStyleLbl="solidFgAcc1" presStyleIdx="5" presStyleCnt="6" custLinFactY="135433" custLinFactNeighborX="11629" custLinFactNeighborY="200000"/>
      <dgm:spPr/>
    </dgm:pt>
    <dgm:pt modelId="{33EE4AC2-EBB3-4A08-9606-6534224C1E40}" type="pres">
      <dgm:prSet presAssocID="{E36F7E17-DA78-4B01-B760-70425BD3133A}" presName="Child" presStyleLbl="revTx" presStyleIdx="7" presStyleCnt="8" custLinFactY="100000" custLinFactNeighborX="764" custLinFactNeighborY="117735">
        <dgm:presLayoutVars>
          <dgm:chMax val="0"/>
          <dgm:chPref val="0"/>
          <dgm:bulletEnabled val="1"/>
        </dgm:presLayoutVars>
      </dgm:prSet>
      <dgm:spPr/>
    </dgm:pt>
  </dgm:ptLst>
  <dgm:cxnLst>
    <dgm:cxn modelId="{1660731D-5C7F-49C8-8B68-CD368061026B}" type="presOf" srcId="{D49CEE3A-FEA2-4716-8465-5438D5AA7D83}" destId="{F9C2174D-0542-4E37-9C5F-1BF62F690D11}" srcOrd="0" destOrd="0" presId="urn:microsoft.com/office/officeart/2008/layout/SquareAccentList"/>
    <dgm:cxn modelId="{A0B54936-00D0-4AC1-A3A1-0B347951BD72}" srcId="{0983FFC4-BE1C-4EB0-A67E-B1F6F7D1A7FB}" destId="{205419FD-3C17-4BAB-8736-CAF2281A34FE}" srcOrd="0" destOrd="0" parTransId="{FDBBB0C8-9325-4878-A076-C040ABF91008}" sibTransId="{47D8230A-C510-45EC-83DB-4355069E50F2}"/>
    <dgm:cxn modelId="{CFD74F37-2552-40E7-B468-64DE9949C129}" srcId="{3CBA6309-1E36-45ED-BF11-328FFF0195B8}" destId="{8D2A7166-6A1F-4F0D-A545-DE1A228CBB66}" srcOrd="0" destOrd="0" parTransId="{2DC058B8-81DB-4F7E-97A7-9826363EFB33}" sibTransId="{64A5D1CE-9608-4D75-ACFE-D39944689C7A}"/>
    <dgm:cxn modelId="{42E6AF3D-4958-4316-B375-F75A2A03D776}" type="presOf" srcId="{35216A74-F1C5-41A4-83D2-F15A9C963C4E}" destId="{538E32C4-55E9-4EE4-BC06-4E79B7A2263A}" srcOrd="0" destOrd="0" presId="urn:microsoft.com/office/officeart/2008/layout/SquareAccentList"/>
    <dgm:cxn modelId="{113E7D62-F553-4C49-B465-66E011680BBA}" type="presOf" srcId="{8D2A7166-6A1F-4F0D-A545-DE1A228CBB66}" destId="{A625F7F9-4923-41B1-AB1B-F866D8B2151F}" srcOrd="0" destOrd="0" presId="urn:microsoft.com/office/officeart/2008/layout/SquareAccentList"/>
    <dgm:cxn modelId="{157CE947-6085-4F98-B83B-A56002DDC32C}" srcId="{0983FFC4-BE1C-4EB0-A67E-B1F6F7D1A7FB}" destId="{D49CEE3A-FEA2-4716-8465-5438D5AA7D83}" srcOrd="2" destOrd="0" parTransId="{F0C1E6DA-A5AE-4644-9D87-5F28A07B384D}" sibTransId="{335E3D96-37FD-4C2A-96D5-64A0C949DC9F}"/>
    <dgm:cxn modelId="{2B637649-9015-45A8-901B-A1CF75151ABB}" srcId="{0983FFC4-BE1C-4EB0-A67E-B1F6F7D1A7FB}" destId="{965E3AE2-2311-4084-A7B3-898EDAB575F6}" srcOrd="3" destOrd="0" parTransId="{F0CA7D05-9AC9-4B49-9CC3-90B7C97D74DB}" sibTransId="{3906F897-C0ED-4003-A1F9-24C3EC275FEA}"/>
    <dgm:cxn modelId="{DF8FD16C-C061-4C28-97B1-C4D63D0535AF}" type="presOf" srcId="{965E3AE2-2311-4084-A7B3-898EDAB575F6}" destId="{0D853CBE-D481-4CBB-AFC6-90D0E70E5DFA}" srcOrd="0" destOrd="0" presId="urn:microsoft.com/office/officeart/2008/layout/SquareAccentList"/>
    <dgm:cxn modelId="{DC760C50-61BE-4F4E-B725-5486DF6F2154}" type="presOf" srcId="{E36F7E17-DA78-4B01-B760-70425BD3133A}" destId="{33EE4AC2-EBB3-4A08-9606-6534224C1E40}" srcOrd="0" destOrd="0" presId="urn:microsoft.com/office/officeart/2008/layout/SquareAccentList"/>
    <dgm:cxn modelId="{ED89497C-1B0F-4CCD-8D8D-79CAEFEAD98A}" type="presOf" srcId="{205419FD-3C17-4BAB-8736-CAF2281A34FE}" destId="{D278CA9E-9B39-43D3-A3D0-10AA8073AB71}" srcOrd="0" destOrd="0" presId="urn:microsoft.com/office/officeart/2008/layout/SquareAccentList"/>
    <dgm:cxn modelId="{CACAAB9E-CF0C-433E-B474-3032D719B1DE}" type="presOf" srcId="{0983FFC4-BE1C-4EB0-A67E-B1F6F7D1A7FB}" destId="{34BF5898-181B-436B-A1F7-9154FE5453C4}" srcOrd="0" destOrd="0" presId="urn:microsoft.com/office/officeart/2008/layout/SquareAccentList"/>
    <dgm:cxn modelId="{4A2A2BAD-129B-4D62-88F6-A0D44850CBB0}" type="presOf" srcId="{5D87D468-4783-4A71-B851-3DD489EBFFD3}" destId="{1BA51C03-059F-4389-B0CD-F4864A6118BA}" srcOrd="0" destOrd="0" presId="urn:microsoft.com/office/officeart/2008/layout/SquareAccentList"/>
    <dgm:cxn modelId="{F176C5B0-CCC2-483C-A5C4-2D4D889CB352}" type="presOf" srcId="{3CBA6309-1E36-45ED-BF11-328FFF0195B8}" destId="{0B92BF15-AE19-4018-A619-95E64D8D7FE4}" srcOrd="0" destOrd="0" presId="urn:microsoft.com/office/officeart/2008/layout/SquareAccentList"/>
    <dgm:cxn modelId="{B4E44FCE-743D-4D00-A31C-313654B447BF}" srcId="{35216A74-F1C5-41A4-83D2-F15A9C963C4E}" destId="{3CBA6309-1E36-45ED-BF11-328FFF0195B8}" srcOrd="1" destOrd="0" parTransId="{FE83D68D-8C87-4CD8-8BAE-7D7454B7A86E}" sibTransId="{081F2454-F20C-4B55-A81D-4618F72795CF}"/>
    <dgm:cxn modelId="{8CEC16DD-983D-49DE-AD56-221A6C8E7093}" srcId="{0983FFC4-BE1C-4EB0-A67E-B1F6F7D1A7FB}" destId="{5D87D468-4783-4A71-B851-3DD489EBFFD3}" srcOrd="1" destOrd="0" parTransId="{641CCCCC-5C73-4BDE-A7A4-18085679E702}" sibTransId="{11FEAE55-528E-471A-9481-267A3C92F60F}"/>
    <dgm:cxn modelId="{FDCE29EC-98A4-43A5-B203-DFF3CD75C796}" srcId="{3CBA6309-1E36-45ED-BF11-328FFF0195B8}" destId="{E36F7E17-DA78-4B01-B760-70425BD3133A}" srcOrd="1" destOrd="0" parTransId="{3A76B875-B5E9-43BB-93EE-804CE9CFA56E}" sibTransId="{51E0F841-38EF-4334-B2A9-006D5EE7A06A}"/>
    <dgm:cxn modelId="{710762FC-AF92-445A-AAC8-A5BD00909001}" srcId="{35216A74-F1C5-41A4-83D2-F15A9C963C4E}" destId="{0983FFC4-BE1C-4EB0-A67E-B1F6F7D1A7FB}" srcOrd="0" destOrd="0" parTransId="{7E1DCB32-E59A-4567-85B4-B2EBFF4A0765}" sibTransId="{66B8EAE2-5A7B-4791-B3E0-2BDBF5B820F3}"/>
    <dgm:cxn modelId="{AD1C671D-AC92-4009-A43B-F477407A1BA3}" type="presParOf" srcId="{538E32C4-55E9-4EE4-BC06-4E79B7A2263A}" destId="{D1265295-C7FD-4BDB-AB95-426969B5FF0F}" srcOrd="0" destOrd="0" presId="urn:microsoft.com/office/officeart/2008/layout/SquareAccentList"/>
    <dgm:cxn modelId="{6ACE7ECE-883A-49E4-8790-B9FB6F00AD6F}" type="presParOf" srcId="{D1265295-C7FD-4BDB-AB95-426969B5FF0F}" destId="{E95E2F48-EDE0-4A97-B8E7-C294FD3B13A9}" srcOrd="0" destOrd="0" presId="urn:microsoft.com/office/officeart/2008/layout/SquareAccentList"/>
    <dgm:cxn modelId="{0F1FB1C1-5657-4102-96C2-782AF7871D2A}" type="presParOf" srcId="{E95E2F48-EDE0-4A97-B8E7-C294FD3B13A9}" destId="{F2DF628C-7191-4F2B-9508-04449274CDFF}" srcOrd="0" destOrd="0" presId="urn:microsoft.com/office/officeart/2008/layout/SquareAccentList"/>
    <dgm:cxn modelId="{74DBA060-C226-4E81-BF3E-425B38CC2D2C}" type="presParOf" srcId="{E95E2F48-EDE0-4A97-B8E7-C294FD3B13A9}" destId="{1401EC7E-C494-4C54-ABBA-B199DBCED1A9}" srcOrd="1" destOrd="0" presId="urn:microsoft.com/office/officeart/2008/layout/SquareAccentList"/>
    <dgm:cxn modelId="{F4FA3EAA-E607-4A42-ACCB-6CF6F21F3BE1}" type="presParOf" srcId="{E95E2F48-EDE0-4A97-B8E7-C294FD3B13A9}" destId="{34BF5898-181B-436B-A1F7-9154FE5453C4}" srcOrd="2" destOrd="0" presId="urn:microsoft.com/office/officeart/2008/layout/SquareAccentList"/>
    <dgm:cxn modelId="{C9D3F27D-46AD-42D2-A7A0-2770BF738779}" type="presParOf" srcId="{D1265295-C7FD-4BDB-AB95-426969B5FF0F}" destId="{CC8E3FCE-B344-4424-817A-6E62049C545E}" srcOrd="1" destOrd="0" presId="urn:microsoft.com/office/officeart/2008/layout/SquareAccentList"/>
    <dgm:cxn modelId="{035E7C71-4295-4A68-905E-EC1582698A71}" type="presParOf" srcId="{CC8E3FCE-B344-4424-817A-6E62049C545E}" destId="{EFC37981-E259-4534-B094-2FB029D6748D}" srcOrd="0" destOrd="0" presId="urn:microsoft.com/office/officeart/2008/layout/SquareAccentList"/>
    <dgm:cxn modelId="{C64B7AD4-2D34-4C45-8F48-3CBB1C7B1390}" type="presParOf" srcId="{EFC37981-E259-4534-B094-2FB029D6748D}" destId="{A32803E2-0B18-49F7-804A-43EBC58D90BC}" srcOrd="0" destOrd="0" presId="urn:microsoft.com/office/officeart/2008/layout/SquareAccentList"/>
    <dgm:cxn modelId="{9205C702-6966-4EC1-80B8-62E6E7559445}" type="presParOf" srcId="{EFC37981-E259-4534-B094-2FB029D6748D}" destId="{D278CA9E-9B39-43D3-A3D0-10AA8073AB71}" srcOrd="1" destOrd="0" presId="urn:microsoft.com/office/officeart/2008/layout/SquareAccentList"/>
    <dgm:cxn modelId="{8CF60545-D6BF-4973-BC6A-77DC539E2D4C}" type="presParOf" srcId="{CC8E3FCE-B344-4424-817A-6E62049C545E}" destId="{C1129A54-B0A5-49DC-93E7-FAB05F2B4324}" srcOrd="1" destOrd="0" presId="urn:microsoft.com/office/officeart/2008/layout/SquareAccentList"/>
    <dgm:cxn modelId="{2A0FEEB3-FDC0-44F1-B5C9-6E5D6574F911}" type="presParOf" srcId="{C1129A54-B0A5-49DC-93E7-FAB05F2B4324}" destId="{B0D2EBF9-BD29-4681-A4EA-E0B753E64079}" srcOrd="0" destOrd="0" presId="urn:microsoft.com/office/officeart/2008/layout/SquareAccentList"/>
    <dgm:cxn modelId="{83205574-8E3A-466D-970E-2D30876820ED}" type="presParOf" srcId="{C1129A54-B0A5-49DC-93E7-FAB05F2B4324}" destId="{1BA51C03-059F-4389-B0CD-F4864A6118BA}" srcOrd="1" destOrd="0" presId="urn:microsoft.com/office/officeart/2008/layout/SquareAccentList"/>
    <dgm:cxn modelId="{83B23BEE-126B-4141-8787-879DE3BB8547}" type="presParOf" srcId="{CC8E3FCE-B344-4424-817A-6E62049C545E}" destId="{79C4130A-9FA4-4EEE-B95C-85E3335E4FA2}" srcOrd="2" destOrd="0" presId="urn:microsoft.com/office/officeart/2008/layout/SquareAccentList"/>
    <dgm:cxn modelId="{65C705AE-21AE-47F8-9C75-FF4EDDF7DABE}" type="presParOf" srcId="{79C4130A-9FA4-4EEE-B95C-85E3335E4FA2}" destId="{E798397E-1B2F-418C-B0D5-676BA7D6EA46}" srcOrd="0" destOrd="0" presId="urn:microsoft.com/office/officeart/2008/layout/SquareAccentList"/>
    <dgm:cxn modelId="{FCBFEE6F-1178-44B6-9571-A01305FA786E}" type="presParOf" srcId="{79C4130A-9FA4-4EEE-B95C-85E3335E4FA2}" destId="{F9C2174D-0542-4E37-9C5F-1BF62F690D11}" srcOrd="1" destOrd="0" presId="urn:microsoft.com/office/officeart/2008/layout/SquareAccentList"/>
    <dgm:cxn modelId="{A5FBD847-52BC-4906-95EF-FB3D5D84470D}" type="presParOf" srcId="{CC8E3FCE-B344-4424-817A-6E62049C545E}" destId="{05E2F594-D13F-47F7-8EBD-C9B5368701D9}" srcOrd="3" destOrd="0" presId="urn:microsoft.com/office/officeart/2008/layout/SquareAccentList"/>
    <dgm:cxn modelId="{AA479591-CA60-4A33-BB9C-E4886DCE628F}" type="presParOf" srcId="{05E2F594-D13F-47F7-8EBD-C9B5368701D9}" destId="{92567E0A-2BF1-4418-8AFB-0262CC91AC51}" srcOrd="0" destOrd="0" presId="urn:microsoft.com/office/officeart/2008/layout/SquareAccentList"/>
    <dgm:cxn modelId="{F0284DE6-8CAB-4B01-AFAE-8F3994621F80}" type="presParOf" srcId="{05E2F594-D13F-47F7-8EBD-C9B5368701D9}" destId="{0D853CBE-D481-4CBB-AFC6-90D0E70E5DFA}" srcOrd="1" destOrd="0" presId="urn:microsoft.com/office/officeart/2008/layout/SquareAccentList"/>
    <dgm:cxn modelId="{FD1F59F5-64F9-407F-B319-07CD67162517}" type="presParOf" srcId="{538E32C4-55E9-4EE4-BC06-4E79B7A2263A}" destId="{055F30B0-E872-4D49-8B31-0E5D501C8E8D}" srcOrd="1" destOrd="0" presId="urn:microsoft.com/office/officeart/2008/layout/SquareAccentList"/>
    <dgm:cxn modelId="{7A2470C0-9130-45A1-81F6-68EECE997AFC}" type="presParOf" srcId="{055F30B0-E872-4D49-8B31-0E5D501C8E8D}" destId="{E42A393C-035E-4518-87B8-2F6620361397}" srcOrd="0" destOrd="0" presId="urn:microsoft.com/office/officeart/2008/layout/SquareAccentList"/>
    <dgm:cxn modelId="{80C9B0CB-8596-4D5C-9D7D-3D87C22EE4E3}" type="presParOf" srcId="{E42A393C-035E-4518-87B8-2F6620361397}" destId="{70A7BFD9-F472-4057-9632-2172DDD39AC0}" srcOrd="0" destOrd="0" presId="urn:microsoft.com/office/officeart/2008/layout/SquareAccentList"/>
    <dgm:cxn modelId="{CD85D3AC-97FB-4B32-88BF-65A63920D91D}" type="presParOf" srcId="{E42A393C-035E-4518-87B8-2F6620361397}" destId="{F1C62635-B873-4235-9BF5-85F71A698F7C}" srcOrd="1" destOrd="0" presId="urn:microsoft.com/office/officeart/2008/layout/SquareAccentList"/>
    <dgm:cxn modelId="{65246236-1EE7-414D-9671-5EA2397F9F4C}" type="presParOf" srcId="{E42A393C-035E-4518-87B8-2F6620361397}" destId="{0B92BF15-AE19-4018-A619-95E64D8D7FE4}" srcOrd="2" destOrd="0" presId="urn:microsoft.com/office/officeart/2008/layout/SquareAccentList"/>
    <dgm:cxn modelId="{9A59B5CB-5E5B-4EF5-9DF3-391D71B3C9FC}" type="presParOf" srcId="{055F30B0-E872-4D49-8B31-0E5D501C8E8D}" destId="{1E0DCEB4-38BE-4DAE-A862-992A05867D25}" srcOrd="1" destOrd="0" presId="urn:microsoft.com/office/officeart/2008/layout/SquareAccentList"/>
    <dgm:cxn modelId="{8D0443C6-F9A2-4487-84EF-8B4F0E27730D}" type="presParOf" srcId="{1E0DCEB4-38BE-4DAE-A862-992A05867D25}" destId="{0F274CAB-A957-43DD-AA78-6AACA6CF07E1}" srcOrd="0" destOrd="0" presId="urn:microsoft.com/office/officeart/2008/layout/SquareAccentList"/>
    <dgm:cxn modelId="{73F31BC9-FE29-4101-BC9B-E79324CBE70A}" type="presParOf" srcId="{0F274CAB-A957-43DD-AA78-6AACA6CF07E1}" destId="{679E7AC5-2508-4C11-A6A2-D15411D9999B}" srcOrd="0" destOrd="0" presId="urn:microsoft.com/office/officeart/2008/layout/SquareAccentList"/>
    <dgm:cxn modelId="{CB52FF59-32D6-4114-A8B5-B4C72E2C86EB}" type="presParOf" srcId="{0F274CAB-A957-43DD-AA78-6AACA6CF07E1}" destId="{A625F7F9-4923-41B1-AB1B-F866D8B2151F}" srcOrd="1" destOrd="0" presId="urn:microsoft.com/office/officeart/2008/layout/SquareAccentList"/>
    <dgm:cxn modelId="{1053F64B-28EA-4C55-B0C2-DC2C772D5B1C}" type="presParOf" srcId="{1E0DCEB4-38BE-4DAE-A862-992A05867D25}" destId="{7902410E-38D4-4C77-83EA-EDF40265AC6F}" srcOrd="1" destOrd="0" presId="urn:microsoft.com/office/officeart/2008/layout/SquareAccentList"/>
    <dgm:cxn modelId="{A9EDD3E4-A7FE-4B51-B39A-046C3C6F3FC9}" type="presParOf" srcId="{7902410E-38D4-4C77-83EA-EDF40265AC6F}" destId="{36F59AAA-0475-4A20-B6B2-DA2A8EBB140D}" srcOrd="0" destOrd="0" presId="urn:microsoft.com/office/officeart/2008/layout/SquareAccentList"/>
    <dgm:cxn modelId="{6B771AAA-0E2B-4E55-8CFD-EB08EB4E6461}" type="presParOf" srcId="{7902410E-38D4-4C77-83EA-EDF40265AC6F}" destId="{33EE4AC2-EBB3-4A08-9606-6534224C1E4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E211591-5464-49EA-94B4-4CB9333DF24D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2ABD83E2-C33E-4512-938D-5B0C23721F4C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uk-UA" sz="1800" i="1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 експерименту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- спосіб пізнання, за допомогою якого досліджуються явища реальності в контрольованих і керованих умовах 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3610CC-66A0-4B3B-9F71-E90F086CB9C9}" type="parTrans" cxnId="{95B640FD-FCF6-46A8-B484-76CF4751F1DC}">
      <dgm:prSet/>
      <dgm:spPr/>
      <dgm:t>
        <a:bodyPr/>
        <a:lstStyle/>
        <a:p>
          <a:endParaRPr lang="ru-UA"/>
        </a:p>
      </dgm:t>
    </dgm:pt>
    <dgm:pt modelId="{17229DDA-0BFC-49C7-833F-34EE8E370A85}" type="sibTrans" cxnId="{95B640FD-FCF6-46A8-B484-76CF4751F1DC}">
      <dgm:prSet/>
      <dgm:spPr/>
      <dgm:t>
        <a:bodyPr/>
        <a:lstStyle/>
        <a:p>
          <a:endParaRPr lang="ru-UA"/>
        </a:p>
      </dgm:t>
    </dgm:pt>
    <dgm:pt modelId="{48E7FA3B-072F-4E39-9DBC-F7990455EC66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здійснюється на основі теорії, що визначає постановку завдань і інтерпретацію його результатів, на відміну  від спостереження як  активного оперування досліджуваним об'єктом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6E4CD0-CB37-4FB8-AE58-0CEF8BFD97B8}" type="parTrans" cxnId="{C93E8924-45F0-408D-B0BE-019B396D3F25}">
      <dgm:prSet/>
      <dgm:spPr/>
      <dgm:t>
        <a:bodyPr/>
        <a:lstStyle/>
        <a:p>
          <a:endParaRPr lang="ru-UA"/>
        </a:p>
      </dgm:t>
    </dgm:pt>
    <dgm:pt modelId="{3B0EF8BA-7446-49DA-B306-AF9CC375073F}" type="sibTrans" cxnId="{C93E8924-45F0-408D-B0BE-019B396D3F25}">
      <dgm:prSet/>
      <dgm:spPr/>
      <dgm:t>
        <a:bodyPr/>
        <a:lstStyle/>
        <a:p>
          <a:endParaRPr lang="ru-UA"/>
        </a:p>
      </dgm:t>
    </dgm:pt>
    <dgm:pt modelId="{9407B22C-5361-42D7-B215-EF0D8247A8F2}">
      <dgm:prSet custT="1"/>
      <dgm:spPr/>
      <dgm:t>
        <a:bodyPr/>
        <a:lstStyle/>
        <a:p>
          <a:r>
            <a:rPr lang="uk-UA" sz="1800" i="1" dirty="0">
              <a:latin typeface="Times New Roman" panose="02020603050405020304" pitchFamily="18" charset="0"/>
              <a:cs typeface="Times New Roman" panose="02020603050405020304" pitchFamily="18" charset="0"/>
            </a:rPr>
            <a:t>Експеримент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- дія, спрямована на створення умов з метою відтворення того чи іншого явища і, по можливості такого,  що не </a:t>
          </a:r>
          <a:r>
            <a:rPr lang="uk-UA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ускладнюється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іншими явищами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1B68A8-E611-4602-905B-56D63D404677}" type="parTrans" cxnId="{8EDEE68A-1E09-4F57-98EB-0A75F7B4412A}">
      <dgm:prSet/>
      <dgm:spPr/>
    </dgm:pt>
    <dgm:pt modelId="{0FA618ED-384C-457E-A3FC-D8AC666511C8}" type="sibTrans" cxnId="{8EDEE68A-1E09-4F57-98EB-0A75F7B4412A}">
      <dgm:prSet/>
      <dgm:spPr/>
    </dgm:pt>
    <dgm:pt modelId="{F66F2620-0C55-4516-97B4-B4A33D74DD92}" type="pres">
      <dgm:prSet presAssocID="{BE211591-5464-49EA-94B4-4CB9333DF24D}" presName="linear" presStyleCnt="0">
        <dgm:presLayoutVars>
          <dgm:dir/>
          <dgm:animLvl val="lvl"/>
          <dgm:resizeHandles val="exact"/>
        </dgm:presLayoutVars>
      </dgm:prSet>
      <dgm:spPr/>
    </dgm:pt>
    <dgm:pt modelId="{1F15B6E8-5296-44F7-A2C1-71FA352E3D88}" type="pres">
      <dgm:prSet presAssocID="{9407B22C-5361-42D7-B215-EF0D8247A8F2}" presName="parentLin" presStyleCnt="0"/>
      <dgm:spPr/>
    </dgm:pt>
    <dgm:pt modelId="{B5A769BE-8917-4BFA-A90A-D4AB0806BEB8}" type="pres">
      <dgm:prSet presAssocID="{9407B22C-5361-42D7-B215-EF0D8247A8F2}" presName="parentLeftMargin" presStyleLbl="node1" presStyleIdx="0" presStyleCnt="3"/>
      <dgm:spPr/>
    </dgm:pt>
    <dgm:pt modelId="{68910AFA-BBD3-4C03-9F35-1F348937FF3B}" type="pres">
      <dgm:prSet presAssocID="{9407B22C-5361-42D7-B215-EF0D8247A8F2}" presName="parentText" presStyleLbl="node1" presStyleIdx="0" presStyleCnt="3" custScaleX="133450" custLinFactNeighborX="4474" custLinFactNeighborY="3103">
        <dgm:presLayoutVars>
          <dgm:chMax val="0"/>
          <dgm:bulletEnabled val="1"/>
        </dgm:presLayoutVars>
      </dgm:prSet>
      <dgm:spPr/>
    </dgm:pt>
    <dgm:pt modelId="{55D772BA-6681-4FB3-81AA-A2DD1A49FC53}" type="pres">
      <dgm:prSet presAssocID="{9407B22C-5361-42D7-B215-EF0D8247A8F2}" presName="negativeSpace" presStyleCnt="0"/>
      <dgm:spPr/>
    </dgm:pt>
    <dgm:pt modelId="{15CA9D0C-B0B5-45D5-ACEA-F91E65CA2060}" type="pres">
      <dgm:prSet presAssocID="{9407B22C-5361-42D7-B215-EF0D8247A8F2}" presName="childText" presStyleLbl="conFgAcc1" presStyleIdx="0" presStyleCnt="3">
        <dgm:presLayoutVars>
          <dgm:bulletEnabled val="1"/>
        </dgm:presLayoutVars>
      </dgm:prSet>
      <dgm:spPr/>
    </dgm:pt>
    <dgm:pt modelId="{A9DE5472-000E-409F-81D9-20B7943FF545}" type="pres">
      <dgm:prSet presAssocID="{0FA618ED-384C-457E-A3FC-D8AC666511C8}" presName="spaceBetweenRectangles" presStyleCnt="0"/>
      <dgm:spPr/>
    </dgm:pt>
    <dgm:pt modelId="{E5963A0D-DF6D-4124-A07B-75BC5E0604DA}" type="pres">
      <dgm:prSet presAssocID="{2ABD83E2-C33E-4512-938D-5B0C23721F4C}" presName="parentLin" presStyleCnt="0"/>
      <dgm:spPr/>
    </dgm:pt>
    <dgm:pt modelId="{2971F189-12BC-4195-AFC8-828BB3CB0E9F}" type="pres">
      <dgm:prSet presAssocID="{2ABD83E2-C33E-4512-938D-5B0C23721F4C}" presName="parentLeftMargin" presStyleLbl="node1" presStyleIdx="0" presStyleCnt="3"/>
      <dgm:spPr/>
    </dgm:pt>
    <dgm:pt modelId="{303F0979-0FEA-4538-9EE8-B11F1F9D648B}" type="pres">
      <dgm:prSet presAssocID="{2ABD83E2-C33E-4512-938D-5B0C23721F4C}" presName="parentText" presStyleLbl="node1" presStyleIdx="1" presStyleCnt="3" custScaleX="141478">
        <dgm:presLayoutVars>
          <dgm:chMax val="0"/>
          <dgm:bulletEnabled val="1"/>
        </dgm:presLayoutVars>
      </dgm:prSet>
      <dgm:spPr/>
    </dgm:pt>
    <dgm:pt modelId="{D9F123CE-C587-4B17-A4C2-C4E6175EB1CB}" type="pres">
      <dgm:prSet presAssocID="{2ABD83E2-C33E-4512-938D-5B0C23721F4C}" presName="negativeSpace" presStyleCnt="0"/>
      <dgm:spPr/>
    </dgm:pt>
    <dgm:pt modelId="{9CD16802-665B-43D2-9A37-45557FABAF24}" type="pres">
      <dgm:prSet presAssocID="{2ABD83E2-C33E-4512-938D-5B0C23721F4C}" presName="childText" presStyleLbl="conFgAcc1" presStyleIdx="1" presStyleCnt="3">
        <dgm:presLayoutVars>
          <dgm:bulletEnabled val="1"/>
        </dgm:presLayoutVars>
      </dgm:prSet>
      <dgm:spPr/>
    </dgm:pt>
    <dgm:pt modelId="{241490F9-43DA-4F23-A6D0-456290DFE647}" type="pres">
      <dgm:prSet presAssocID="{17229DDA-0BFC-49C7-833F-34EE8E370A85}" presName="spaceBetweenRectangles" presStyleCnt="0"/>
      <dgm:spPr/>
    </dgm:pt>
    <dgm:pt modelId="{475BFF27-202C-490F-91D4-8FCA8D29E673}" type="pres">
      <dgm:prSet presAssocID="{48E7FA3B-072F-4E39-9DBC-F7990455EC66}" presName="parentLin" presStyleCnt="0"/>
      <dgm:spPr/>
    </dgm:pt>
    <dgm:pt modelId="{1CA6F263-26ED-40BB-8583-37241D5EDF27}" type="pres">
      <dgm:prSet presAssocID="{48E7FA3B-072F-4E39-9DBC-F7990455EC66}" presName="parentLeftMargin" presStyleLbl="node1" presStyleIdx="1" presStyleCnt="3"/>
      <dgm:spPr/>
    </dgm:pt>
    <dgm:pt modelId="{1260B0A4-9DF9-4F73-AFE4-C530F92E9F69}" type="pres">
      <dgm:prSet presAssocID="{48E7FA3B-072F-4E39-9DBC-F7990455EC66}" presName="parentText" presStyleLbl="node1" presStyleIdx="2" presStyleCnt="3" custScaleX="141478" custLinFactNeighborX="-12414" custLinFactNeighborY="-9146">
        <dgm:presLayoutVars>
          <dgm:chMax val="0"/>
          <dgm:bulletEnabled val="1"/>
        </dgm:presLayoutVars>
      </dgm:prSet>
      <dgm:spPr/>
    </dgm:pt>
    <dgm:pt modelId="{802A0537-465E-4505-9B82-D193BDDEE02E}" type="pres">
      <dgm:prSet presAssocID="{48E7FA3B-072F-4E39-9DBC-F7990455EC66}" presName="negativeSpace" presStyleCnt="0"/>
      <dgm:spPr/>
    </dgm:pt>
    <dgm:pt modelId="{8CF780BC-C802-43A6-8ABD-B3A255C24DDA}" type="pres">
      <dgm:prSet presAssocID="{48E7FA3B-072F-4E39-9DBC-F7990455EC66}" presName="childText" presStyleLbl="conFgAcc1" presStyleIdx="2" presStyleCnt="3" custLinFactNeighborY="5080">
        <dgm:presLayoutVars>
          <dgm:bulletEnabled val="1"/>
        </dgm:presLayoutVars>
      </dgm:prSet>
      <dgm:spPr/>
    </dgm:pt>
  </dgm:ptLst>
  <dgm:cxnLst>
    <dgm:cxn modelId="{D8365401-6566-4424-BEC7-25C7EEF7CDE8}" type="presOf" srcId="{9407B22C-5361-42D7-B215-EF0D8247A8F2}" destId="{68910AFA-BBD3-4C03-9F35-1F348937FF3B}" srcOrd="1" destOrd="0" presId="urn:microsoft.com/office/officeart/2005/8/layout/list1"/>
    <dgm:cxn modelId="{C93E8924-45F0-408D-B0BE-019B396D3F25}" srcId="{BE211591-5464-49EA-94B4-4CB9333DF24D}" destId="{48E7FA3B-072F-4E39-9DBC-F7990455EC66}" srcOrd="2" destOrd="0" parTransId="{5D6E4CD0-CB37-4FB8-AE58-0CEF8BFD97B8}" sibTransId="{3B0EF8BA-7446-49DA-B306-AF9CC375073F}"/>
    <dgm:cxn modelId="{04A4AE44-5AF7-45A3-8415-B582DBA6A553}" type="presOf" srcId="{2ABD83E2-C33E-4512-938D-5B0C23721F4C}" destId="{2971F189-12BC-4195-AFC8-828BB3CB0E9F}" srcOrd="0" destOrd="0" presId="urn:microsoft.com/office/officeart/2005/8/layout/list1"/>
    <dgm:cxn modelId="{367AC765-FAF8-4925-8461-8361BA548521}" type="presOf" srcId="{2ABD83E2-C33E-4512-938D-5B0C23721F4C}" destId="{303F0979-0FEA-4538-9EE8-B11F1F9D648B}" srcOrd="1" destOrd="0" presId="urn:microsoft.com/office/officeart/2005/8/layout/list1"/>
    <dgm:cxn modelId="{8EDEE68A-1E09-4F57-98EB-0A75F7B4412A}" srcId="{BE211591-5464-49EA-94B4-4CB9333DF24D}" destId="{9407B22C-5361-42D7-B215-EF0D8247A8F2}" srcOrd="0" destOrd="0" parTransId="{8C1B68A8-E611-4602-905B-56D63D404677}" sibTransId="{0FA618ED-384C-457E-A3FC-D8AC666511C8}"/>
    <dgm:cxn modelId="{26B4B5A7-C16B-4044-BE9D-07DFEBE14387}" type="presOf" srcId="{9407B22C-5361-42D7-B215-EF0D8247A8F2}" destId="{B5A769BE-8917-4BFA-A90A-D4AB0806BEB8}" srcOrd="0" destOrd="0" presId="urn:microsoft.com/office/officeart/2005/8/layout/list1"/>
    <dgm:cxn modelId="{FDAF10B0-0604-4444-906E-9E3755352256}" type="presOf" srcId="{48E7FA3B-072F-4E39-9DBC-F7990455EC66}" destId="{1260B0A4-9DF9-4F73-AFE4-C530F92E9F69}" srcOrd="1" destOrd="0" presId="urn:microsoft.com/office/officeart/2005/8/layout/list1"/>
    <dgm:cxn modelId="{FB6A76BB-1569-43F4-9DF3-64D16F3D629B}" type="presOf" srcId="{48E7FA3B-072F-4E39-9DBC-F7990455EC66}" destId="{1CA6F263-26ED-40BB-8583-37241D5EDF27}" srcOrd="0" destOrd="0" presId="urn:microsoft.com/office/officeart/2005/8/layout/list1"/>
    <dgm:cxn modelId="{0D5462D7-0A42-44D7-8D9E-DEDB7ECCE91F}" type="presOf" srcId="{BE211591-5464-49EA-94B4-4CB9333DF24D}" destId="{F66F2620-0C55-4516-97B4-B4A33D74DD92}" srcOrd="0" destOrd="0" presId="urn:microsoft.com/office/officeart/2005/8/layout/list1"/>
    <dgm:cxn modelId="{95B640FD-FCF6-46A8-B484-76CF4751F1DC}" srcId="{BE211591-5464-49EA-94B4-4CB9333DF24D}" destId="{2ABD83E2-C33E-4512-938D-5B0C23721F4C}" srcOrd="1" destOrd="0" parTransId="{713610CC-66A0-4B3B-9F71-E90F086CB9C9}" sibTransId="{17229DDA-0BFC-49C7-833F-34EE8E370A85}"/>
    <dgm:cxn modelId="{E797B71C-4862-4773-B353-FFD069863C0F}" type="presParOf" srcId="{F66F2620-0C55-4516-97B4-B4A33D74DD92}" destId="{1F15B6E8-5296-44F7-A2C1-71FA352E3D88}" srcOrd="0" destOrd="0" presId="urn:microsoft.com/office/officeart/2005/8/layout/list1"/>
    <dgm:cxn modelId="{91C4F148-D290-48ED-94F2-82DF7E36F9EB}" type="presParOf" srcId="{1F15B6E8-5296-44F7-A2C1-71FA352E3D88}" destId="{B5A769BE-8917-4BFA-A90A-D4AB0806BEB8}" srcOrd="0" destOrd="0" presId="urn:microsoft.com/office/officeart/2005/8/layout/list1"/>
    <dgm:cxn modelId="{125D27AA-1D67-456B-B9C9-395AE8769F9F}" type="presParOf" srcId="{1F15B6E8-5296-44F7-A2C1-71FA352E3D88}" destId="{68910AFA-BBD3-4C03-9F35-1F348937FF3B}" srcOrd="1" destOrd="0" presId="urn:microsoft.com/office/officeart/2005/8/layout/list1"/>
    <dgm:cxn modelId="{E8EE8E83-1730-4940-84F3-8C65B16BBE56}" type="presParOf" srcId="{F66F2620-0C55-4516-97B4-B4A33D74DD92}" destId="{55D772BA-6681-4FB3-81AA-A2DD1A49FC53}" srcOrd="1" destOrd="0" presId="urn:microsoft.com/office/officeart/2005/8/layout/list1"/>
    <dgm:cxn modelId="{28D28C96-7A98-4E73-B947-BD59CCBFD2A9}" type="presParOf" srcId="{F66F2620-0C55-4516-97B4-B4A33D74DD92}" destId="{15CA9D0C-B0B5-45D5-ACEA-F91E65CA2060}" srcOrd="2" destOrd="0" presId="urn:microsoft.com/office/officeart/2005/8/layout/list1"/>
    <dgm:cxn modelId="{44A38EC4-CDD8-45D4-9F04-2835892BF16C}" type="presParOf" srcId="{F66F2620-0C55-4516-97B4-B4A33D74DD92}" destId="{A9DE5472-000E-409F-81D9-20B7943FF545}" srcOrd="3" destOrd="0" presId="urn:microsoft.com/office/officeart/2005/8/layout/list1"/>
    <dgm:cxn modelId="{63487770-0F93-4D79-A25B-EDFB45A74F05}" type="presParOf" srcId="{F66F2620-0C55-4516-97B4-B4A33D74DD92}" destId="{E5963A0D-DF6D-4124-A07B-75BC5E0604DA}" srcOrd="4" destOrd="0" presId="urn:microsoft.com/office/officeart/2005/8/layout/list1"/>
    <dgm:cxn modelId="{6A020452-978B-4ABA-B762-25DF11C05A57}" type="presParOf" srcId="{E5963A0D-DF6D-4124-A07B-75BC5E0604DA}" destId="{2971F189-12BC-4195-AFC8-828BB3CB0E9F}" srcOrd="0" destOrd="0" presId="urn:microsoft.com/office/officeart/2005/8/layout/list1"/>
    <dgm:cxn modelId="{F89B1651-119D-4D8B-A38B-82B2201A911D}" type="presParOf" srcId="{E5963A0D-DF6D-4124-A07B-75BC5E0604DA}" destId="{303F0979-0FEA-4538-9EE8-B11F1F9D648B}" srcOrd="1" destOrd="0" presId="urn:microsoft.com/office/officeart/2005/8/layout/list1"/>
    <dgm:cxn modelId="{AF70AC0B-ABAC-447B-B542-70566FE64266}" type="presParOf" srcId="{F66F2620-0C55-4516-97B4-B4A33D74DD92}" destId="{D9F123CE-C587-4B17-A4C2-C4E6175EB1CB}" srcOrd="5" destOrd="0" presId="urn:microsoft.com/office/officeart/2005/8/layout/list1"/>
    <dgm:cxn modelId="{5D834616-910E-4B1A-87D4-F46ECBFFED47}" type="presParOf" srcId="{F66F2620-0C55-4516-97B4-B4A33D74DD92}" destId="{9CD16802-665B-43D2-9A37-45557FABAF24}" srcOrd="6" destOrd="0" presId="urn:microsoft.com/office/officeart/2005/8/layout/list1"/>
    <dgm:cxn modelId="{E36F5B75-0E9D-4497-A099-1CE1B0518FE7}" type="presParOf" srcId="{F66F2620-0C55-4516-97B4-B4A33D74DD92}" destId="{241490F9-43DA-4F23-A6D0-456290DFE647}" srcOrd="7" destOrd="0" presId="urn:microsoft.com/office/officeart/2005/8/layout/list1"/>
    <dgm:cxn modelId="{160135FA-1F6B-4013-8726-A363D7DBEC14}" type="presParOf" srcId="{F66F2620-0C55-4516-97B4-B4A33D74DD92}" destId="{475BFF27-202C-490F-91D4-8FCA8D29E673}" srcOrd="8" destOrd="0" presId="urn:microsoft.com/office/officeart/2005/8/layout/list1"/>
    <dgm:cxn modelId="{D5EEF5F0-F629-4AD5-8F7B-B7E0582F3922}" type="presParOf" srcId="{475BFF27-202C-490F-91D4-8FCA8D29E673}" destId="{1CA6F263-26ED-40BB-8583-37241D5EDF27}" srcOrd="0" destOrd="0" presId="urn:microsoft.com/office/officeart/2005/8/layout/list1"/>
    <dgm:cxn modelId="{2766EA5C-2175-4A60-8CA2-F3C532C734F0}" type="presParOf" srcId="{475BFF27-202C-490F-91D4-8FCA8D29E673}" destId="{1260B0A4-9DF9-4F73-AFE4-C530F92E9F69}" srcOrd="1" destOrd="0" presId="urn:microsoft.com/office/officeart/2005/8/layout/list1"/>
    <dgm:cxn modelId="{B52AF96A-6E24-4A7C-A625-0D4DF11B5DAA}" type="presParOf" srcId="{F66F2620-0C55-4516-97B4-B4A33D74DD92}" destId="{802A0537-465E-4505-9B82-D193BDDEE02E}" srcOrd="9" destOrd="0" presId="urn:microsoft.com/office/officeart/2005/8/layout/list1"/>
    <dgm:cxn modelId="{485429DB-33AD-428C-AEC6-B33CE50EB6C4}" type="presParOf" srcId="{F66F2620-0C55-4516-97B4-B4A33D74DD92}" destId="{8CF780BC-C802-43A6-8ABD-B3A255C24DD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C53B42-3B01-4153-A906-7DE62A30F647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17CD9A4C-0553-45C1-83FB-50BDFC350D70}">
      <dgm:prSet phldrT="[Текст]" custT="1"/>
      <dgm:spPr/>
      <dgm:t>
        <a:bodyPr/>
        <a:lstStyle/>
        <a:p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Загальнонаукові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методи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B39351-4B54-4BE5-AA78-DE1B6AF1E798}" type="parTrans" cxnId="{E6C931A5-4DBD-46B6-834F-123A9EE65EB8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76E3E3-3366-4569-BFC7-9EEF2EDC4E81}" type="sibTrans" cxnId="{E6C931A5-4DBD-46B6-834F-123A9EE65EB8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D07D08-EAB7-4BCD-988C-7FEC64D12A8B}">
      <dgm:prSet phldrT="[Текст]" custT="1"/>
      <dgm:spPr/>
      <dgm:t>
        <a:bodyPr/>
        <a:lstStyle/>
        <a:p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Розумово-логічні методи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2B9A1C-A925-42F0-9AD8-B5969499E9BB}" type="parTrans" cxnId="{103D4847-100F-45A7-98BB-6EB191123587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CF3697-31BE-4B68-967F-7A4EE2CB77A6}" type="sibTrans" cxnId="{103D4847-100F-45A7-98BB-6EB191123587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CD3FA-E842-4591-A7A7-D50464BCD03B}">
      <dgm:prSet phldrT="[Текст]" custT="1"/>
      <dgm:spPr/>
      <dgm:t>
        <a:bodyPr/>
        <a:lstStyle/>
        <a:p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Емпіричні методи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5C9C38-1E86-4A8C-AA39-34E17A304CF1}" type="parTrans" cxnId="{B3797A8B-22C1-4C67-A59C-65A312BD1F1F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72DE50-22DF-4595-A2CA-D1F4544E9E01}" type="sibTrans" cxnId="{B3797A8B-22C1-4C67-A59C-65A312BD1F1F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6E2F1E-1FE3-4114-B125-CF1F173D2ECA}">
      <dgm:prSet custT="1"/>
      <dgm:spPr/>
      <dgm:t>
        <a:bodyPr/>
        <a:lstStyle/>
        <a:p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спираються на використання інтелектуальних операцій дедукції чи індукції для вирішення досліджуваної проблеми чи ситуації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3BDD53-630C-4407-9A98-0E874126EF86}" type="parTrans" cxnId="{B8A4C264-3D3E-4BDD-AA28-51F666BFDC61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FC4FD8-2638-43FB-8F2E-55FF270F6A64}" type="sibTrans" cxnId="{B8A4C264-3D3E-4BDD-AA28-51F666BFDC61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540D8D-3B11-4C1C-9AA7-A024B7A370CC}">
      <dgm:prSet custT="1"/>
      <dgm:spPr/>
      <dgm:t>
        <a:bodyPr/>
        <a:lstStyle/>
        <a:p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побудовані на практичній діяльності, осмислення якої дає нам уявлення про сутність та особливості подій та ситуацій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7C3A37-EF9A-4757-9CF2-A05E1EAD9935}" type="parTrans" cxnId="{99EC9024-4270-4A67-81E5-F9335EB77913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4321AE-21C5-4E1A-956E-8D3855EBB713}" type="sibTrans" cxnId="{99EC9024-4270-4A67-81E5-F9335EB77913}">
      <dgm:prSet/>
      <dgm:spPr/>
      <dgm:t>
        <a:bodyPr/>
        <a:lstStyle/>
        <a:p>
          <a:endParaRPr lang="ru-UA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86B1A8-C655-4588-A892-475F3B5B97CB}" type="pres">
      <dgm:prSet presAssocID="{C7C53B42-3B01-4153-A906-7DE62A30F64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323AE83-8317-4409-B24C-D8B911EF6117}" type="pres">
      <dgm:prSet presAssocID="{17CD9A4C-0553-45C1-83FB-50BDFC350D70}" presName="hierRoot1" presStyleCnt="0">
        <dgm:presLayoutVars>
          <dgm:hierBranch val="init"/>
        </dgm:presLayoutVars>
      </dgm:prSet>
      <dgm:spPr/>
    </dgm:pt>
    <dgm:pt modelId="{7B7A8111-72F6-4E4B-AE86-151B435059DC}" type="pres">
      <dgm:prSet presAssocID="{17CD9A4C-0553-45C1-83FB-50BDFC350D70}" presName="rootComposite1" presStyleCnt="0"/>
      <dgm:spPr/>
    </dgm:pt>
    <dgm:pt modelId="{9CB587F6-EF3D-4AF1-A7DC-980DD7EFC25C}" type="pres">
      <dgm:prSet presAssocID="{17CD9A4C-0553-45C1-83FB-50BDFC350D70}" presName="rootText1" presStyleLbl="node0" presStyleIdx="0" presStyleCnt="1">
        <dgm:presLayoutVars>
          <dgm:chPref val="3"/>
        </dgm:presLayoutVars>
      </dgm:prSet>
      <dgm:spPr/>
    </dgm:pt>
    <dgm:pt modelId="{145AD749-54A3-492E-909E-7EC5C754296E}" type="pres">
      <dgm:prSet presAssocID="{17CD9A4C-0553-45C1-83FB-50BDFC350D70}" presName="rootConnector1" presStyleLbl="node1" presStyleIdx="0" presStyleCnt="0"/>
      <dgm:spPr/>
    </dgm:pt>
    <dgm:pt modelId="{3C3C51A4-8A49-4990-991D-6BC9CE05F517}" type="pres">
      <dgm:prSet presAssocID="{17CD9A4C-0553-45C1-83FB-50BDFC350D70}" presName="hierChild2" presStyleCnt="0"/>
      <dgm:spPr/>
    </dgm:pt>
    <dgm:pt modelId="{D637338E-8F87-42E9-B591-2B985843DE26}" type="pres">
      <dgm:prSet presAssocID="{D52B9A1C-A925-42F0-9AD8-B5969499E9BB}" presName="Name64" presStyleLbl="parChTrans1D2" presStyleIdx="0" presStyleCnt="2"/>
      <dgm:spPr/>
    </dgm:pt>
    <dgm:pt modelId="{DF47F75A-18F1-41E8-B51F-4EEB03536F44}" type="pres">
      <dgm:prSet presAssocID="{44D07D08-EAB7-4BCD-988C-7FEC64D12A8B}" presName="hierRoot2" presStyleCnt="0">
        <dgm:presLayoutVars>
          <dgm:hierBranch val="init"/>
        </dgm:presLayoutVars>
      </dgm:prSet>
      <dgm:spPr/>
    </dgm:pt>
    <dgm:pt modelId="{682C1A87-049A-4DCE-A485-19D6259D6577}" type="pres">
      <dgm:prSet presAssocID="{44D07D08-EAB7-4BCD-988C-7FEC64D12A8B}" presName="rootComposite" presStyleCnt="0"/>
      <dgm:spPr/>
    </dgm:pt>
    <dgm:pt modelId="{3AC83B8D-48CF-4EF5-B152-306BC13D3776}" type="pres">
      <dgm:prSet presAssocID="{44D07D08-EAB7-4BCD-988C-7FEC64D12A8B}" presName="rootText" presStyleLbl="node2" presStyleIdx="0" presStyleCnt="2">
        <dgm:presLayoutVars>
          <dgm:chPref val="3"/>
        </dgm:presLayoutVars>
      </dgm:prSet>
      <dgm:spPr/>
    </dgm:pt>
    <dgm:pt modelId="{B5F2D8A4-53D4-4CB3-BADB-AE8995D56BE2}" type="pres">
      <dgm:prSet presAssocID="{44D07D08-EAB7-4BCD-988C-7FEC64D12A8B}" presName="rootConnector" presStyleLbl="node2" presStyleIdx="0" presStyleCnt="2"/>
      <dgm:spPr/>
    </dgm:pt>
    <dgm:pt modelId="{B00D0B6A-BBF4-4D1A-8D03-50E3B24F0C49}" type="pres">
      <dgm:prSet presAssocID="{44D07D08-EAB7-4BCD-988C-7FEC64D12A8B}" presName="hierChild4" presStyleCnt="0"/>
      <dgm:spPr/>
    </dgm:pt>
    <dgm:pt modelId="{3C02C99F-E893-4448-B732-5C8961B0E705}" type="pres">
      <dgm:prSet presAssocID="{EE3BDD53-630C-4407-9A98-0E874126EF86}" presName="Name64" presStyleLbl="parChTrans1D3" presStyleIdx="0" presStyleCnt="2"/>
      <dgm:spPr/>
    </dgm:pt>
    <dgm:pt modelId="{1FD5838E-EA34-4D98-80E1-0806A2B0E67C}" type="pres">
      <dgm:prSet presAssocID="{5B6E2F1E-1FE3-4114-B125-CF1F173D2ECA}" presName="hierRoot2" presStyleCnt="0">
        <dgm:presLayoutVars>
          <dgm:hierBranch val="init"/>
        </dgm:presLayoutVars>
      </dgm:prSet>
      <dgm:spPr/>
    </dgm:pt>
    <dgm:pt modelId="{69BC8C32-6A69-4F71-9E57-DEB0CC432C0E}" type="pres">
      <dgm:prSet presAssocID="{5B6E2F1E-1FE3-4114-B125-CF1F173D2ECA}" presName="rootComposite" presStyleCnt="0"/>
      <dgm:spPr/>
    </dgm:pt>
    <dgm:pt modelId="{ECFA7632-3E6D-4857-B3C1-6B9B760BC660}" type="pres">
      <dgm:prSet presAssocID="{5B6E2F1E-1FE3-4114-B125-CF1F173D2ECA}" presName="rootText" presStyleLbl="node3" presStyleIdx="0" presStyleCnt="2" custScaleY="283802" custLinFactY="-91691" custLinFactNeighborX="-6782" custLinFactNeighborY="-100000">
        <dgm:presLayoutVars>
          <dgm:chPref val="3"/>
        </dgm:presLayoutVars>
      </dgm:prSet>
      <dgm:spPr/>
    </dgm:pt>
    <dgm:pt modelId="{27518FB5-6227-4F53-AB17-B4D71258BF16}" type="pres">
      <dgm:prSet presAssocID="{5B6E2F1E-1FE3-4114-B125-CF1F173D2ECA}" presName="rootConnector" presStyleLbl="node3" presStyleIdx="0" presStyleCnt="2"/>
      <dgm:spPr/>
    </dgm:pt>
    <dgm:pt modelId="{815D0561-898E-457E-BD95-3CEDCFF918A0}" type="pres">
      <dgm:prSet presAssocID="{5B6E2F1E-1FE3-4114-B125-CF1F173D2ECA}" presName="hierChild4" presStyleCnt="0"/>
      <dgm:spPr/>
    </dgm:pt>
    <dgm:pt modelId="{18DE9D7D-58D7-4F1F-B548-08A50A01FBF3}" type="pres">
      <dgm:prSet presAssocID="{5B6E2F1E-1FE3-4114-B125-CF1F173D2ECA}" presName="hierChild5" presStyleCnt="0"/>
      <dgm:spPr/>
    </dgm:pt>
    <dgm:pt modelId="{F68B04F9-8DCC-4B37-9C96-AD7D97648B33}" type="pres">
      <dgm:prSet presAssocID="{44D07D08-EAB7-4BCD-988C-7FEC64D12A8B}" presName="hierChild5" presStyleCnt="0"/>
      <dgm:spPr/>
    </dgm:pt>
    <dgm:pt modelId="{9CA5D758-857C-4755-90F3-509831470F68}" type="pres">
      <dgm:prSet presAssocID="{0D5C9C38-1E86-4A8C-AA39-34E17A304CF1}" presName="Name64" presStyleLbl="parChTrans1D2" presStyleIdx="1" presStyleCnt="2"/>
      <dgm:spPr/>
    </dgm:pt>
    <dgm:pt modelId="{9FCE475C-6CB1-4FEE-8D56-D389CEFC56CE}" type="pres">
      <dgm:prSet presAssocID="{6FECD3FA-E842-4591-A7A7-D50464BCD03B}" presName="hierRoot2" presStyleCnt="0">
        <dgm:presLayoutVars>
          <dgm:hierBranch val="init"/>
        </dgm:presLayoutVars>
      </dgm:prSet>
      <dgm:spPr/>
    </dgm:pt>
    <dgm:pt modelId="{E9AFF6E2-3A72-47E7-93E3-C2528B2B6B2B}" type="pres">
      <dgm:prSet presAssocID="{6FECD3FA-E842-4591-A7A7-D50464BCD03B}" presName="rootComposite" presStyleCnt="0"/>
      <dgm:spPr/>
    </dgm:pt>
    <dgm:pt modelId="{01298F19-895D-4252-B990-6F009BC8A386}" type="pres">
      <dgm:prSet presAssocID="{6FECD3FA-E842-4591-A7A7-D50464BCD03B}" presName="rootText" presStyleLbl="node2" presStyleIdx="1" presStyleCnt="2">
        <dgm:presLayoutVars>
          <dgm:chPref val="3"/>
        </dgm:presLayoutVars>
      </dgm:prSet>
      <dgm:spPr/>
    </dgm:pt>
    <dgm:pt modelId="{83761E92-5C5F-4A00-BDF3-D5889F4C79E0}" type="pres">
      <dgm:prSet presAssocID="{6FECD3FA-E842-4591-A7A7-D50464BCD03B}" presName="rootConnector" presStyleLbl="node2" presStyleIdx="1" presStyleCnt="2"/>
      <dgm:spPr/>
    </dgm:pt>
    <dgm:pt modelId="{0E0A7E8E-754C-449A-93F9-720A2F7889B4}" type="pres">
      <dgm:prSet presAssocID="{6FECD3FA-E842-4591-A7A7-D50464BCD03B}" presName="hierChild4" presStyleCnt="0"/>
      <dgm:spPr/>
    </dgm:pt>
    <dgm:pt modelId="{B370AB5D-61BC-4AE5-8484-1A660815A5EF}" type="pres">
      <dgm:prSet presAssocID="{737C3A37-EF9A-4757-9CF2-A05E1EAD9935}" presName="Name64" presStyleLbl="parChTrans1D3" presStyleIdx="1" presStyleCnt="2"/>
      <dgm:spPr/>
    </dgm:pt>
    <dgm:pt modelId="{314C1BD4-D146-4487-B9D4-8ECC707F4F64}" type="pres">
      <dgm:prSet presAssocID="{03540D8D-3B11-4C1C-9AA7-A024B7A370CC}" presName="hierRoot2" presStyleCnt="0">
        <dgm:presLayoutVars>
          <dgm:hierBranch val="init"/>
        </dgm:presLayoutVars>
      </dgm:prSet>
      <dgm:spPr/>
    </dgm:pt>
    <dgm:pt modelId="{16187E9F-9B9F-4FF6-9384-87242FFB7DA5}" type="pres">
      <dgm:prSet presAssocID="{03540D8D-3B11-4C1C-9AA7-A024B7A370CC}" presName="rootComposite" presStyleCnt="0"/>
      <dgm:spPr/>
    </dgm:pt>
    <dgm:pt modelId="{CCBF084E-1AD3-4734-8551-65B865D8D11B}" type="pres">
      <dgm:prSet presAssocID="{03540D8D-3B11-4C1C-9AA7-A024B7A370CC}" presName="rootText" presStyleLbl="node3" presStyleIdx="1" presStyleCnt="2" custScaleY="300892" custLinFactY="100000" custLinFactNeighborX="-1871" custLinFactNeighborY="101658">
        <dgm:presLayoutVars>
          <dgm:chPref val="3"/>
        </dgm:presLayoutVars>
      </dgm:prSet>
      <dgm:spPr/>
    </dgm:pt>
    <dgm:pt modelId="{55375852-4D4E-47A2-B70D-6ACD273EDA66}" type="pres">
      <dgm:prSet presAssocID="{03540D8D-3B11-4C1C-9AA7-A024B7A370CC}" presName="rootConnector" presStyleLbl="node3" presStyleIdx="1" presStyleCnt="2"/>
      <dgm:spPr/>
    </dgm:pt>
    <dgm:pt modelId="{7C1F1AB8-A4D0-47CC-B2EB-ADF3F6E0F549}" type="pres">
      <dgm:prSet presAssocID="{03540D8D-3B11-4C1C-9AA7-A024B7A370CC}" presName="hierChild4" presStyleCnt="0"/>
      <dgm:spPr/>
    </dgm:pt>
    <dgm:pt modelId="{E38AF26C-DFFF-4A02-A780-6E56F3E4B3D7}" type="pres">
      <dgm:prSet presAssocID="{03540D8D-3B11-4C1C-9AA7-A024B7A370CC}" presName="hierChild5" presStyleCnt="0"/>
      <dgm:spPr/>
    </dgm:pt>
    <dgm:pt modelId="{E1F3C0D0-B369-4EC0-AEAD-82860727FADC}" type="pres">
      <dgm:prSet presAssocID="{6FECD3FA-E842-4591-A7A7-D50464BCD03B}" presName="hierChild5" presStyleCnt="0"/>
      <dgm:spPr/>
    </dgm:pt>
    <dgm:pt modelId="{0BB5A054-1DB3-4281-948D-FE5477B370FF}" type="pres">
      <dgm:prSet presAssocID="{17CD9A4C-0553-45C1-83FB-50BDFC350D70}" presName="hierChild3" presStyleCnt="0"/>
      <dgm:spPr/>
    </dgm:pt>
  </dgm:ptLst>
  <dgm:cxnLst>
    <dgm:cxn modelId="{85ADFE14-3C3E-4F7F-A354-E762FAA5187C}" type="presOf" srcId="{0D5C9C38-1E86-4A8C-AA39-34E17A304CF1}" destId="{9CA5D758-857C-4755-90F3-509831470F68}" srcOrd="0" destOrd="0" presId="urn:microsoft.com/office/officeart/2009/3/layout/HorizontalOrganizationChart"/>
    <dgm:cxn modelId="{5784E71B-5544-4E5C-8BB2-F8EAB8D4B6FC}" type="presOf" srcId="{737C3A37-EF9A-4757-9CF2-A05E1EAD9935}" destId="{B370AB5D-61BC-4AE5-8484-1A660815A5EF}" srcOrd="0" destOrd="0" presId="urn:microsoft.com/office/officeart/2009/3/layout/HorizontalOrganizationChart"/>
    <dgm:cxn modelId="{AF54231F-21B1-410F-9B7E-ED85EBAE9616}" type="presOf" srcId="{03540D8D-3B11-4C1C-9AA7-A024B7A370CC}" destId="{55375852-4D4E-47A2-B70D-6ACD273EDA66}" srcOrd="1" destOrd="0" presId="urn:microsoft.com/office/officeart/2009/3/layout/HorizontalOrganizationChart"/>
    <dgm:cxn modelId="{99EC9024-4270-4A67-81E5-F9335EB77913}" srcId="{6FECD3FA-E842-4591-A7A7-D50464BCD03B}" destId="{03540D8D-3B11-4C1C-9AA7-A024B7A370CC}" srcOrd="0" destOrd="0" parTransId="{737C3A37-EF9A-4757-9CF2-A05E1EAD9935}" sibTransId="{7E4321AE-21C5-4E1A-956E-8D3855EBB713}"/>
    <dgm:cxn modelId="{B8A4C264-3D3E-4BDD-AA28-51F666BFDC61}" srcId="{44D07D08-EAB7-4BCD-988C-7FEC64D12A8B}" destId="{5B6E2F1E-1FE3-4114-B125-CF1F173D2ECA}" srcOrd="0" destOrd="0" parTransId="{EE3BDD53-630C-4407-9A98-0E874126EF86}" sibTransId="{41FC4FD8-2638-43FB-8F2E-55FF270F6A64}"/>
    <dgm:cxn modelId="{103D4847-100F-45A7-98BB-6EB191123587}" srcId="{17CD9A4C-0553-45C1-83FB-50BDFC350D70}" destId="{44D07D08-EAB7-4BCD-988C-7FEC64D12A8B}" srcOrd="0" destOrd="0" parTransId="{D52B9A1C-A925-42F0-9AD8-B5969499E9BB}" sibTransId="{89CF3697-31BE-4B68-967F-7A4EE2CB77A6}"/>
    <dgm:cxn modelId="{A785736B-7BA4-4342-8D2E-E57DA3E99B1C}" type="presOf" srcId="{6FECD3FA-E842-4591-A7A7-D50464BCD03B}" destId="{01298F19-895D-4252-B990-6F009BC8A386}" srcOrd="0" destOrd="0" presId="urn:microsoft.com/office/officeart/2009/3/layout/HorizontalOrganizationChart"/>
    <dgm:cxn modelId="{CEC1FB4D-26CA-4E33-8DFC-435CA20DED4B}" type="presOf" srcId="{17CD9A4C-0553-45C1-83FB-50BDFC350D70}" destId="{9CB587F6-EF3D-4AF1-A7DC-980DD7EFC25C}" srcOrd="0" destOrd="0" presId="urn:microsoft.com/office/officeart/2009/3/layout/HorizontalOrganizationChart"/>
    <dgm:cxn modelId="{D4622A6F-572D-4A95-8052-00A0A9FF90D4}" type="presOf" srcId="{03540D8D-3B11-4C1C-9AA7-A024B7A370CC}" destId="{CCBF084E-1AD3-4734-8551-65B865D8D11B}" srcOrd="0" destOrd="0" presId="urn:microsoft.com/office/officeart/2009/3/layout/HorizontalOrganizationChart"/>
    <dgm:cxn modelId="{FDA8AD59-5644-452E-8957-64ED790B30C8}" type="presOf" srcId="{C7C53B42-3B01-4153-A906-7DE62A30F647}" destId="{9586B1A8-C655-4588-A892-475F3B5B97CB}" srcOrd="0" destOrd="0" presId="urn:microsoft.com/office/officeart/2009/3/layout/HorizontalOrganizationChart"/>
    <dgm:cxn modelId="{B2A9EF81-7C3B-46F8-9E2E-74823FFD8B49}" type="presOf" srcId="{6FECD3FA-E842-4591-A7A7-D50464BCD03B}" destId="{83761E92-5C5F-4A00-BDF3-D5889F4C79E0}" srcOrd="1" destOrd="0" presId="urn:microsoft.com/office/officeart/2009/3/layout/HorizontalOrganizationChart"/>
    <dgm:cxn modelId="{EA6ED187-2498-43D9-94BA-0FC5A1BB35F4}" type="presOf" srcId="{44D07D08-EAB7-4BCD-988C-7FEC64D12A8B}" destId="{3AC83B8D-48CF-4EF5-B152-306BC13D3776}" srcOrd="0" destOrd="0" presId="urn:microsoft.com/office/officeart/2009/3/layout/HorizontalOrganizationChart"/>
    <dgm:cxn modelId="{44610F8A-2A9F-4086-A310-C92ECADCBD0C}" type="presOf" srcId="{44D07D08-EAB7-4BCD-988C-7FEC64D12A8B}" destId="{B5F2D8A4-53D4-4CB3-BADB-AE8995D56BE2}" srcOrd="1" destOrd="0" presId="urn:microsoft.com/office/officeart/2009/3/layout/HorizontalOrganizationChart"/>
    <dgm:cxn modelId="{B3797A8B-22C1-4C67-A59C-65A312BD1F1F}" srcId="{17CD9A4C-0553-45C1-83FB-50BDFC350D70}" destId="{6FECD3FA-E842-4591-A7A7-D50464BCD03B}" srcOrd="1" destOrd="0" parTransId="{0D5C9C38-1E86-4A8C-AA39-34E17A304CF1}" sibTransId="{F072DE50-22DF-4595-A2CA-D1F4544E9E01}"/>
    <dgm:cxn modelId="{BFF75799-F60C-461D-BC74-3720C2C07DC6}" type="presOf" srcId="{D52B9A1C-A925-42F0-9AD8-B5969499E9BB}" destId="{D637338E-8F87-42E9-B591-2B985843DE26}" srcOrd="0" destOrd="0" presId="urn:microsoft.com/office/officeart/2009/3/layout/HorizontalOrganizationChart"/>
    <dgm:cxn modelId="{E6C931A5-4DBD-46B6-834F-123A9EE65EB8}" srcId="{C7C53B42-3B01-4153-A906-7DE62A30F647}" destId="{17CD9A4C-0553-45C1-83FB-50BDFC350D70}" srcOrd="0" destOrd="0" parTransId="{E2B39351-4B54-4BE5-AA78-DE1B6AF1E798}" sibTransId="{8676E3E3-3366-4569-BFC7-9EEF2EDC4E81}"/>
    <dgm:cxn modelId="{F65A85AC-05AE-4C52-A705-608413E9F382}" type="presOf" srcId="{17CD9A4C-0553-45C1-83FB-50BDFC350D70}" destId="{145AD749-54A3-492E-909E-7EC5C754296E}" srcOrd="1" destOrd="0" presId="urn:microsoft.com/office/officeart/2009/3/layout/HorizontalOrganizationChart"/>
    <dgm:cxn modelId="{2F3561B9-6DD4-49DD-956C-C6424FB7320C}" type="presOf" srcId="{5B6E2F1E-1FE3-4114-B125-CF1F173D2ECA}" destId="{27518FB5-6227-4F53-AB17-B4D71258BF16}" srcOrd="1" destOrd="0" presId="urn:microsoft.com/office/officeart/2009/3/layout/HorizontalOrganizationChart"/>
    <dgm:cxn modelId="{A32DC8BD-DB35-472B-BBD9-012707A83D36}" type="presOf" srcId="{5B6E2F1E-1FE3-4114-B125-CF1F173D2ECA}" destId="{ECFA7632-3E6D-4857-B3C1-6B9B760BC660}" srcOrd="0" destOrd="0" presId="urn:microsoft.com/office/officeart/2009/3/layout/HorizontalOrganizationChart"/>
    <dgm:cxn modelId="{A21EE3F8-0768-4C00-B61E-87DDC478C803}" type="presOf" srcId="{EE3BDD53-630C-4407-9A98-0E874126EF86}" destId="{3C02C99F-E893-4448-B732-5C8961B0E705}" srcOrd="0" destOrd="0" presId="urn:microsoft.com/office/officeart/2009/3/layout/HorizontalOrganizationChart"/>
    <dgm:cxn modelId="{F472BE13-7112-41C2-838F-BA7FC46BDE44}" type="presParOf" srcId="{9586B1A8-C655-4588-A892-475F3B5B97CB}" destId="{7323AE83-8317-4409-B24C-D8B911EF6117}" srcOrd="0" destOrd="0" presId="urn:microsoft.com/office/officeart/2009/3/layout/HorizontalOrganizationChart"/>
    <dgm:cxn modelId="{445A6C20-3083-42C3-88CA-4F30EFA200AD}" type="presParOf" srcId="{7323AE83-8317-4409-B24C-D8B911EF6117}" destId="{7B7A8111-72F6-4E4B-AE86-151B435059DC}" srcOrd="0" destOrd="0" presId="urn:microsoft.com/office/officeart/2009/3/layout/HorizontalOrganizationChart"/>
    <dgm:cxn modelId="{A32517B6-E412-47DE-ABC4-26C921C0451D}" type="presParOf" srcId="{7B7A8111-72F6-4E4B-AE86-151B435059DC}" destId="{9CB587F6-EF3D-4AF1-A7DC-980DD7EFC25C}" srcOrd="0" destOrd="0" presId="urn:microsoft.com/office/officeart/2009/3/layout/HorizontalOrganizationChart"/>
    <dgm:cxn modelId="{153F02B2-B2C8-4250-9C34-738AE73FB6B6}" type="presParOf" srcId="{7B7A8111-72F6-4E4B-AE86-151B435059DC}" destId="{145AD749-54A3-492E-909E-7EC5C754296E}" srcOrd="1" destOrd="0" presId="urn:microsoft.com/office/officeart/2009/3/layout/HorizontalOrganizationChart"/>
    <dgm:cxn modelId="{1C0B56E3-5EA1-400B-BD53-BABBCBAC68C7}" type="presParOf" srcId="{7323AE83-8317-4409-B24C-D8B911EF6117}" destId="{3C3C51A4-8A49-4990-991D-6BC9CE05F517}" srcOrd="1" destOrd="0" presId="urn:microsoft.com/office/officeart/2009/3/layout/HorizontalOrganizationChart"/>
    <dgm:cxn modelId="{A1C5BA67-A4C1-4631-9655-44A49BBAC688}" type="presParOf" srcId="{3C3C51A4-8A49-4990-991D-6BC9CE05F517}" destId="{D637338E-8F87-42E9-B591-2B985843DE26}" srcOrd="0" destOrd="0" presId="urn:microsoft.com/office/officeart/2009/3/layout/HorizontalOrganizationChart"/>
    <dgm:cxn modelId="{ECC2EF8A-441D-4FE2-BBB3-C49CD2C1AA3E}" type="presParOf" srcId="{3C3C51A4-8A49-4990-991D-6BC9CE05F517}" destId="{DF47F75A-18F1-41E8-B51F-4EEB03536F44}" srcOrd="1" destOrd="0" presId="urn:microsoft.com/office/officeart/2009/3/layout/HorizontalOrganizationChart"/>
    <dgm:cxn modelId="{D6C8E3FD-ED05-4C68-BDF7-4665F14FC735}" type="presParOf" srcId="{DF47F75A-18F1-41E8-B51F-4EEB03536F44}" destId="{682C1A87-049A-4DCE-A485-19D6259D6577}" srcOrd="0" destOrd="0" presId="urn:microsoft.com/office/officeart/2009/3/layout/HorizontalOrganizationChart"/>
    <dgm:cxn modelId="{CCCD62F4-F7FB-4210-9C3C-6458568BB086}" type="presParOf" srcId="{682C1A87-049A-4DCE-A485-19D6259D6577}" destId="{3AC83B8D-48CF-4EF5-B152-306BC13D3776}" srcOrd="0" destOrd="0" presId="urn:microsoft.com/office/officeart/2009/3/layout/HorizontalOrganizationChart"/>
    <dgm:cxn modelId="{5B2A4C8B-0EAA-44AE-8DAE-CAB71FBE7C15}" type="presParOf" srcId="{682C1A87-049A-4DCE-A485-19D6259D6577}" destId="{B5F2D8A4-53D4-4CB3-BADB-AE8995D56BE2}" srcOrd="1" destOrd="0" presId="urn:microsoft.com/office/officeart/2009/3/layout/HorizontalOrganizationChart"/>
    <dgm:cxn modelId="{8763415D-3A53-481B-8419-76175AD2C593}" type="presParOf" srcId="{DF47F75A-18F1-41E8-B51F-4EEB03536F44}" destId="{B00D0B6A-BBF4-4D1A-8D03-50E3B24F0C49}" srcOrd="1" destOrd="0" presId="urn:microsoft.com/office/officeart/2009/3/layout/HorizontalOrganizationChart"/>
    <dgm:cxn modelId="{37132793-A1E9-4737-A340-B52D25B1127C}" type="presParOf" srcId="{B00D0B6A-BBF4-4D1A-8D03-50E3B24F0C49}" destId="{3C02C99F-E893-4448-B732-5C8961B0E705}" srcOrd="0" destOrd="0" presId="urn:microsoft.com/office/officeart/2009/3/layout/HorizontalOrganizationChart"/>
    <dgm:cxn modelId="{B5415539-0230-4BC6-9C46-E67B4CE3B04F}" type="presParOf" srcId="{B00D0B6A-BBF4-4D1A-8D03-50E3B24F0C49}" destId="{1FD5838E-EA34-4D98-80E1-0806A2B0E67C}" srcOrd="1" destOrd="0" presId="urn:microsoft.com/office/officeart/2009/3/layout/HorizontalOrganizationChart"/>
    <dgm:cxn modelId="{90B17A46-46D2-49D8-9C63-9DEAD5CC7966}" type="presParOf" srcId="{1FD5838E-EA34-4D98-80E1-0806A2B0E67C}" destId="{69BC8C32-6A69-4F71-9E57-DEB0CC432C0E}" srcOrd="0" destOrd="0" presId="urn:microsoft.com/office/officeart/2009/3/layout/HorizontalOrganizationChart"/>
    <dgm:cxn modelId="{2D504706-429D-4695-8628-9D13528947A3}" type="presParOf" srcId="{69BC8C32-6A69-4F71-9E57-DEB0CC432C0E}" destId="{ECFA7632-3E6D-4857-B3C1-6B9B760BC660}" srcOrd="0" destOrd="0" presId="urn:microsoft.com/office/officeart/2009/3/layout/HorizontalOrganizationChart"/>
    <dgm:cxn modelId="{230B94EF-2DD6-40EC-A1DB-9D73042DBE89}" type="presParOf" srcId="{69BC8C32-6A69-4F71-9E57-DEB0CC432C0E}" destId="{27518FB5-6227-4F53-AB17-B4D71258BF16}" srcOrd="1" destOrd="0" presId="urn:microsoft.com/office/officeart/2009/3/layout/HorizontalOrganizationChart"/>
    <dgm:cxn modelId="{2D13033A-F64E-4ACA-82DF-E5D3565D3686}" type="presParOf" srcId="{1FD5838E-EA34-4D98-80E1-0806A2B0E67C}" destId="{815D0561-898E-457E-BD95-3CEDCFF918A0}" srcOrd="1" destOrd="0" presId="urn:microsoft.com/office/officeart/2009/3/layout/HorizontalOrganizationChart"/>
    <dgm:cxn modelId="{8A625124-4791-46A2-BCA7-2AF3A8247D42}" type="presParOf" srcId="{1FD5838E-EA34-4D98-80E1-0806A2B0E67C}" destId="{18DE9D7D-58D7-4F1F-B548-08A50A01FBF3}" srcOrd="2" destOrd="0" presId="urn:microsoft.com/office/officeart/2009/3/layout/HorizontalOrganizationChart"/>
    <dgm:cxn modelId="{7290BB7B-FDC9-40D9-924E-551D15706B60}" type="presParOf" srcId="{DF47F75A-18F1-41E8-B51F-4EEB03536F44}" destId="{F68B04F9-8DCC-4B37-9C96-AD7D97648B33}" srcOrd="2" destOrd="0" presId="urn:microsoft.com/office/officeart/2009/3/layout/HorizontalOrganizationChart"/>
    <dgm:cxn modelId="{960A478C-88B6-4262-A9DC-94E2245562C4}" type="presParOf" srcId="{3C3C51A4-8A49-4990-991D-6BC9CE05F517}" destId="{9CA5D758-857C-4755-90F3-509831470F68}" srcOrd="2" destOrd="0" presId="urn:microsoft.com/office/officeart/2009/3/layout/HorizontalOrganizationChart"/>
    <dgm:cxn modelId="{753C8E13-7378-45ED-A87D-238FE7AB9F26}" type="presParOf" srcId="{3C3C51A4-8A49-4990-991D-6BC9CE05F517}" destId="{9FCE475C-6CB1-4FEE-8D56-D389CEFC56CE}" srcOrd="3" destOrd="0" presId="urn:microsoft.com/office/officeart/2009/3/layout/HorizontalOrganizationChart"/>
    <dgm:cxn modelId="{3A6F62F4-2334-4C92-A573-DE6F847BCC1C}" type="presParOf" srcId="{9FCE475C-6CB1-4FEE-8D56-D389CEFC56CE}" destId="{E9AFF6E2-3A72-47E7-93E3-C2528B2B6B2B}" srcOrd="0" destOrd="0" presId="urn:microsoft.com/office/officeart/2009/3/layout/HorizontalOrganizationChart"/>
    <dgm:cxn modelId="{554BCD2C-0D1E-4D8F-A65D-964C9CAECB2E}" type="presParOf" srcId="{E9AFF6E2-3A72-47E7-93E3-C2528B2B6B2B}" destId="{01298F19-895D-4252-B990-6F009BC8A386}" srcOrd="0" destOrd="0" presId="urn:microsoft.com/office/officeart/2009/3/layout/HorizontalOrganizationChart"/>
    <dgm:cxn modelId="{7ED20C7E-3668-4ACE-A814-E803D390D68C}" type="presParOf" srcId="{E9AFF6E2-3A72-47E7-93E3-C2528B2B6B2B}" destId="{83761E92-5C5F-4A00-BDF3-D5889F4C79E0}" srcOrd="1" destOrd="0" presId="urn:microsoft.com/office/officeart/2009/3/layout/HorizontalOrganizationChart"/>
    <dgm:cxn modelId="{25542595-D343-4381-A2EC-87131B21326D}" type="presParOf" srcId="{9FCE475C-6CB1-4FEE-8D56-D389CEFC56CE}" destId="{0E0A7E8E-754C-449A-93F9-720A2F7889B4}" srcOrd="1" destOrd="0" presId="urn:microsoft.com/office/officeart/2009/3/layout/HorizontalOrganizationChart"/>
    <dgm:cxn modelId="{0240719B-7DC3-459D-9AA3-66E03CBB53B8}" type="presParOf" srcId="{0E0A7E8E-754C-449A-93F9-720A2F7889B4}" destId="{B370AB5D-61BC-4AE5-8484-1A660815A5EF}" srcOrd="0" destOrd="0" presId="urn:microsoft.com/office/officeart/2009/3/layout/HorizontalOrganizationChart"/>
    <dgm:cxn modelId="{304AD500-43B6-4273-833C-6EDA28E47FC7}" type="presParOf" srcId="{0E0A7E8E-754C-449A-93F9-720A2F7889B4}" destId="{314C1BD4-D146-4487-B9D4-8ECC707F4F64}" srcOrd="1" destOrd="0" presId="urn:microsoft.com/office/officeart/2009/3/layout/HorizontalOrganizationChart"/>
    <dgm:cxn modelId="{53B86EBA-F5FA-4FB2-9BF1-41D9B6178245}" type="presParOf" srcId="{314C1BD4-D146-4487-B9D4-8ECC707F4F64}" destId="{16187E9F-9B9F-4FF6-9384-87242FFB7DA5}" srcOrd="0" destOrd="0" presId="urn:microsoft.com/office/officeart/2009/3/layout/HorizontalOrganizationChart"/>
    <dgm:cxn modelId="{0A65F388-DE2C-4A28-B4C2-6DCA99F38CCA}" type="presParOf" srcId="{16187E9F-9B9F-4FF6-9384-87242FFB7DA5}" destId="{CCBF084E-1AD3-4734-8551-65B865D8D11B}" srcOrd="0" destOrd="0" presId="urn:microsoft.com/office/officeart/2009/3/layout/HorizontalOrganizationChart"/>
    <dgm:cxn modelId="{E1194AD0-0CB2-49BB-86EC-A29F4EB9CE72}" type="presParOf" srcId="{16187E9F-9B9F-4FF6-9384-87242FFB7DA5}" destId="{55375852-4D4E-47A2-B70D-6ACD273EDA66}" srcOrd="1" destOrd="0" presId="urn:microsoft.com/office/officeart/2009/3/layout/HorizontalOrganizationChart"/>
    <dgm:cxn modelId="{85FD0BF1-EB75-4EBB-8F9B-CB871C3C3E45}" type="presParOf" srcId="{314C1BD4-D146-4487-B9D4-8ECC707F4F64}" destId="{7C1F1AB8-A4D0-47CC-B2EB-ADF3F6E0F549}" srcOrd="1" destOrd="0" presId="urn:microsoft.com/office/officeart/2009/3/layout/HorizontalOrganizationChart"/>
    <dgm:cxn modelId="{34BB2A15-4BEA-4AEF-896E-B1C0ED592E76}" type="presParOf" srcId="{314C1BD4-D146-4487-B9D4-8ECC707F4F64}" destId="{E38AF26C-DFFF-4A02-A780-6E56F3E4B3D7}" srcOrd="2" destOrd="0" presId="urn:microsoft.com/office/officeart/2009/3/layout/HorizontalOrganizationChart"/>
    <dgm:cxn modelId="{6780CB57-A506-4B3B-AC08-48140DE8F975}" type="presParOf" srcId="{9FCE475C-6CB1-4FEE-8D56-D389CEFC56CE}" destId="{E1F3C0D0-B369-4EC0-AEAD-82860727FADC}" srcOrd="2" destOrd="0" presId="urn:microsoft.com/office/officeart/2009/3/layout/HorizontalOrganizationChart"/>
    <dgm:cxn modelId="{8727306B-08EB-4C0E-94E0-8C6272B28618}" type="presParOf" srcId="{7323AE83-8317-4409-B24C-D8B911EF6117}" destId="{0BB5A054-1DB3-4281-948D-FE5477B370F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47ACB49-DF2B-4C50-8988-0393CFCBAB24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UA"/>
        </a:p>
      </dgm:t>
    </dgm:pt>
    <dgm:pt modelId="{7F9FE10C-7B7C-48DC-8350-86B1CE98FE6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 дослідження системи управління у певних умовах її функціонування, які можуть бути реальними чи штучно створеними дослідником для отримання необхідної інформації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640DAA-92DB-4175-A235-13D38D160FBB}" type="parTrans" cxnId="{4B92C995-3205-4873-A5A8-ADF6B9A0A2A6}">
      <dgm:prSet/>
      <dgm:spPr/>
      <dgm:t>
        <a:bodyPr/>
        <a:lstStyle/>
        <a:p>
          <a:endParaRPr lang="ru-UA"/>
        </a:p>
      </dgm:t>
    </dgm:pt>
    <dgm:pt modelId="{7D36F050-7A1B-4665-96D5-D5A9A816B05A}" type="sibTrans" cxnId="{4B92C995-3205-4873-A5A8-ADF6B9A0A2A6}">
      <dgm:prSet/>
      <dgm:spPr/>
      <dgm:t>
        <a:bodyPr/>
        <a:lstStyle/>
        <a:p>
          <a:endParaRPr lang="ru-UA"/>
        </a:p>
      </dgm:t>
    </dgm:pt>
    <dgm:pt modelId="{D06A1503-3252-4F14-8D79-2CDF667607F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проводиться за спеціально розробленою моделлю, що відображає об'єктивні залежності, що існують в об'єкті дослідження.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630673-1F31-438A-B3FD-AC430D08314A}" type="parTrans" cxnId="{6E1CA3B7-2CD1-49B7-BAA9-378848D53EE5}">
      <dgm:prSet/>
      <dgm:spPr/>
      <dgm:t>
        <a:bodyPr/>
        <a:lstStyle/>
        <a:p>
          <a:endParaRPr lang="ru-UA"/>
        </a:p>
      </dgm:t>
    </dgm:pt>
    <dgm:pt modelId="{3509FDD7-F80F-4C6B-A1A9-410128EB0CFB}" type="sibTrans" cxnId="{6E1CA3B7-2CD1-49B7-BAA9-378848D53EE5}">
      <dgm:prSet/>
      <dgm:spPr/>
      <dgm:t>
        <a:bodyPr/>
        <a:lstStyle/>
        <a:p>
          <a:endParaRPr lang="ru-UA"/>
        </a:p>
      </dgm:t>
    </dgm:pt>
    <dgm:pt modelId="{B466745C-C553-4066-A667-79C86E72139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це експериментування в мисленні, побудова мислення за принципом «</a:t>
          </a:r>
          <a:r>
            <a:rPr lang="uk-UA" sz="1800" i="1" dirty="0">
              <a:latin typeface="Times New Roman" panose="02020603050405020304" pitchFamily="18" charset="0"/>
              <a:cs typeface="Times New Roman" panose="02020603050405020304" pitchFamily="18" charset="0"/>
            </a:rPr>
            <a:t>а що якщо... ». </a:t>
          </a:r>
          <a:endParaRPr lang="ru-UA" sz="18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636D52-88F7-40ED-B65E-CC9F0EE914A8}" type="parTrans" cxnId="{B2B3F9EA-8881-4C87-BB64-FDF5FEC7346C}">
      <dgm:prSet/>
      <dgm:spPr/>
      <dgm:t>
        <a:bodyPr/>
        <a:lstStyle/>
        <a:p>
          <a:endParaRPr lang="ru-UA"/>
        </a:p>
      </dgm:t>
    </dgm:pt>
    <dgm:pt modelId="{0F42572F-1B8F-478D-84D7-06A02DD1A5F0}" type="sibTrans" cxnId="{B2B3F9EA-8881-4C87-BB64-FDF5FEC7346C}">
      <dgm:prSet/>
      <dgm:spPr/>
      <dgm:t>
        <a:bodyPr/>
        <a:lstStyle/>
        <a:p>
          <a:endParaRPr lang="ru-UA"/>
        </a:p>
      </dgm:t>
    </dgm:pt>
    <dgm:pt modelId="{BFE06B1A-9BE2-4979-9DCC-7DF17F3AF804}" type="pres">
      <dgm:prSet presAssocID="{647ACB49-DF2B-4C50-8988-0393CFCBAB24}" presName="linear" presStyleCnt="0">
        <dgm:presLayoutVars>
          <dgm:dir/>
          <dgm:animLvl val="lvl"/>
          <dgm:resizeHandles val="exact"/>
        </dgm:presLayoutVars>
      </dgm:prSet>
      <dgm:spPr/>
    </dgm:pt>
    <dgm:pt modelId="{189B326D-1833-43B3-8052-ACEC4379370A}" type="pres">
      <dgm:prSet presAssocID="{7F9FE10C-7B7C-48DC-8350-86B1CE98FE69}" presName="parentLin" presStyleCnt="0"/>
      <dgm:spPr/>
    </dgm:pt>
    <dgm:pt modelId="{20DC1B28-597C-4B6B-98D3-0A74B2D0A13D}" type="pres">
      <dgm:prSet presAssocID="{7F9FE10C-7B7C-48DC-8350-86B1CE98FE69}" presName="parentLeftMargin" presStyleLbl="node1" presStyleIdx="0" presStyleCnt="3"/>
      <dgm:spPr/>
    </dgm:pt>
    <dgm:pt modelId="{82F99B3D-76DE-4811-B0BA-DE4C6BEC01BC}" type="pres">
      <dgm:prSet presAssocID="{7F9FE10C-7B7C-48DC-8350-86B1CE98FE69}" presName="parentText" presStyleLbl="node1" presStyleIdx="0" presStyleCnt="3" custScaleX="140345">
        <dgm:presLayoutVars>
          <dgm:chMax val="0"/>
          <dgm:bulletEnabled val="1"/>
        </dgm:presLayoutVars>
      </dgm:prSet>
      <dgm:spPr/>
    </dgm:pt>
    <dgm:pt modelId="{7DF364CD-69B7-41D8-8453-D395CA19EF86}" type="pres">
      <dgm:prSet presAssocID="{7F9FE10C-7B7C-48DC-8350-86B1CE98FE69}" presName="negativeSpace" presStyleCnt="0"/>
      <dgm:spPr/>
    </dgm:pt>
    <dgm:pt modelId="{774791F4-F07A-4270-8422-BC3D0104F481}" type="pres">
      <dgm:prSet presAssocID="{7F9FE10C-7B7C-48DC-8350-86B1CE98FE69}" presName="childText" presStyleLbl="conFgAcc1" presStyleIdx="0" presStyleCnt="3">
        <dgm:presLayoutVars>
          <dgm:bulletEnabled val="1"/>
        </dgm:presLayoutVars>
      </dgm:prSet>
      <dgm:spPr/>
    </dgm:pt>
    <dgm:pt modelId="{DA7997E9-34EF-448F-998C-9F2851E983EA}" type="pres">
      <dgm:prSet presAssocID="{7D36F050-7A1B-4665-96D5-D5A9A816B05A}" presName="spaceBetweenRectangles" presStyleCnt="0"/>
      <dgm:spPr/>
    </dgm:pt>
    <dgm:pt modelId="{F54488BE-8EAD-44F1-A84D-1EAF755710F7}" type="pres">
      <dgm:prSet presAssocID="{D06A1503-3252-4F14-8D79-2CDF667607F7}" presName="parentLin" presStyleCnt="0"/>
      <dgm:spPr/>
    </dgm:pt>
    <dgm:pt modelId="{43041E7D-A376-421D-8847-C894A3EA9DE3}" type="pres">
      <dgm:prSet presAssocID="{D06A1503-3252-4F14-8D79-2CDF667607F7}" presName="parentLeftMargin" presStyleLbl="node1" presStyleIdx="0" presStyleCnt="3"/>
      <dgm:spPr/>
    </dgm:pt>
    <dgm:pt modelId="{0660D7B0-D8E4-4BF7-BD06-E9F8C3C61E01}" type="pres">
      <dgm:prSet presAssocID="{D06A1503-3252-4F14-8D79-2CDF667607F7}" presName="parentText" presStyleLbl="node1" presStyleIdx="1" presStyleCnt="3" custScaleX="140345">
        <dgm:presLayoutVars>
          <dgm:chMax val="0"/>
          <dgm:bulletEnabled val="1"/>
        </dgm:presLayoutVars>
      </dgm:prSet>
      <dgm:spPr/>
    </dgm:pt>
    <dgm:pt modelId="{AC310A1C-9BB8-4596-A068-4B5A4989ECED}" type="pres">
      <dgm:prSet presAssocID="{D06A1503-3252-4F14-8D79-2CDF667607F7}" presName="negativeSpace" presStyleCnt="0"/>
      <dgm:spPr/>
    </dgm:pt>
    <dgm:pt modelId="{F78B10BB-4A82-48EC-AF59-04424225A38B}" type="pres">
      <dgm:prSet presAssocID="{D06A1503-3252-4F14-8D79-2CDF667607F7}" presName="childText" presStyleLbl="conFgAcc1" presStyleIdx="1" presStyleCnt="3">
        <dgm:presLayoutVars>
          <dgm:bulletEnabled val="1"/>
        </dgm:presLayoutVars>
      </dgm:prSet>
      <dgm:spPr/>
    </dgm:pt>
    <dgm:pt modelId="{525DAA50-F3DF-4C38-983E-582BEC10429F}" type="pres">
      <dgm:prSet presAssocID="{3509FDD7-F80F-4C6B-A1A9-410128EB0CFB}" presName="spaceBetweenRectangles" presStyleCnt="0"/>
      <dgm:spPr/>
    </dgm:pt>
    <dgm:pt modelId="{96F6F072-E142-470A-B2E7-D14B3F61AA48}" type="pres">
      <dgm:prSet presAssocID="{B466745C-C553-4066-A667-79C86E721395}" presName="parentLin" presStyleCnt="0"/>
      <dgm:spPr/>
    </dgm:pt>
    <dgm:pt modelId="{A962F416-BE23-4C5E-ACAD-8F077854DD30}" type="pres">
      <dgm:prSet presAssocID="{B466745C-C553-4066-A667-79C86E721395}" presName="parentLeftMargin" presStyleLbl="node1" presStyleIdx="1" presStyleCnt="3"/>
      <dgm:spPr/>
    </dgm:pt>
    <dgm:pt modelId="{9310DA89-B744-4567-AD07-62B82A410E3D}" type="pres">
      <dgm:prSet presAssocID="{B466745C-C553-4066-A667-79C86E721395}" presName="parentText" presStyleLbl="node1" presStyleIdx="2" presStyleCnt="3" custScaleX="140345">
        <dgm:presLayoutVars>
          <dgm:chMax val="0"/>
          <dgm:bulletEnabled val="1"/>
        </dgm:presLayoutVars>
      </dgm:prSet>
      <dgm:spPr/>
    </dgm:pt>
    <dgm:pt modelId="{06EFF655-AB85-46A4-93E0-272F3734C24B}" type="pres">
      <dgm:prSet presAssocID="{B466745C-C553-4066-A667-79C86E721395}" presName="negativeSpace" presStyleCnt="0"/>
      <dgm:spPr/>
    </dgm:pt>
    <dgm:pt modelId="{C32CA337-580C-4E65-BC9E-C5603A8F4A8F}" type="pres">
      <dgm:prSet presAssocID="{B466745C-C553-4066-A667-79C86E72139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9CEAF35-B8E4-4268-911D-1CCE42C069E8}" type="presOf" srcId="{7F9FE10C-7B7C-48DC-8350-86B1CE98FE69}" destId="{82F99B3D-76DE-4811-B0BA-DE4C6BEC01BC}" srcOrd="1" destOrd="0" presId="urn:microsoft.com/office/officeart/2005/8/layout/list1"/>
    <dgm:cxn modelId="{20E5FD60-3B37-42F1-908B-446D44F16719}" type="presOf" srcId="{7F9FE10C-7B7C-48DC-8350-86B1CE98FE69}" destId="{20DC1B28-597C-4B6B-98D3-0A74B2D0A13D}" srcOrd="0" destOrd="0" presId="urn:microsoft.com/office/officeart/2005/8/layout/list1"/>
    <dgm:cxn modelId="{D0CD734D-D97A-443E-A208-EFA677058896}" type="presOf" srcId="{B466745C-C553-4066-A667-79C86E721395}" destId="{A962F416-BE23-4C5E-ACAD-8F077854DD30}" srcOrd="0" destOrd="0" presId="urn:microsoft.com/office/officeart/2005/8/layout/list1"/>
    <dgm:cxn modelId="{C6CC8574-0B62-409E-BA1A-D6603472A2F5}" type="presOf" srcId="{B466745C-C553-4066-A667-79C86E721395}" destId="{9310DA89-B744-4567-AD07-62B82A410E3D}" srcOrd="1" destOrd="0" presId="urn:microsoft.com/office/officeart/2005/8/layout/list1"/>
    <dgm:cxn modelId="{4287FA78-F81D-421E-BAC8-A8187AEF4F46}" type="presOf" srcId="{D06A1503-3252-4F14-8D79-2CDF667607F7}" destId="{0660D7B0-D8E4-4BF7-BD06-E9F8C3C61E01}" srcOrd="1" destOrd="0" presId="urn:microsoft.com/office/officeart/2005/8/layout/list1"/>
    <dgm:cxn modelId="{170E5083-36BD-47E0-9479-5E492756E9BA}" type="presOf" srcId="{647ACB49-DF2B-4C50-8988-0393CFCBAB24}" destId="{BFE06B1A-9BE2-4979-9DCC-7DF17F3AF804}" srcOrd="0" destOrd="0" presId="urn:microsoft.com/office/officeart/2005/8/layout/list1"/>
    <dgm:cxn modelId="{E3E6158E-0C89-4982-BA9D-B604EEA3C0BC}" type="presOf" srcId="{D06A1503-3252-4F14-8D79-2CDF667607F7}" destId="{43041E7D-A376-421D-8847-C894A3EA9DE3}" srcOrd="0" destOrd="0" presId="urn:microsoft.com/office/officeart/2005/8/layout/list1"/>
    <dgm:cxn modelId="{4B92C995-3205-4873-A5A8-ADF6B9A0A2A6}" srcId="{647ACB49-DF2B-4C50-8988-0393CFCBAB24}" destId="{7F9FE10C-7B7C-48DC-8350-86B1CE98FE69}" srcOrd="0" destOrd="0" parTransId="{86640DAA-92DB-4175-A235-13D38D160FBB}" sibTransId="{7D36F050-7A1B-4665-96D5-D5A9A816B05A}"/>
    <dgm:cxn modelId="{6E1CA3B7-2CD1-49B7-BAA9-378848D53EE5}" srcId="{647ACB49-DF2B-4C50-8988-0393CFCBAB24}" destId="{D06A1503-3252-4F14-8D79-2CDF667607F7}" srcOrd="1" destOrd="0" parTransId="{A4630673-1F31-438A-B3FD-AC430D08314A}" sibTransId="{3509FDD7-F80F-4C6B-A1A9-410128EB0CFB}"/>
    <dgm:cxn modelId="{B2B3F9EA-8881-4C87-BB64-FDF5FEC7346C}" srcId="{647ACB49-DF2B-4C50-8988-0393CFCBAB24}" destId="{B466745C-C553-4066-A667-79C86E721395}" srcOrd="2" destOrd="0" parTransId="{DA636D52-88F7-40ED-B65E-CC9F0EE914A8}" sibTransId="{0F42572F-1B8F-478D-84D7-06A02DD1A5F0}"/>
    <dgm:cxn modelId="{51C1EC0C-59D8-4567-A2FC-63E87BC5406E}" type="presParOf" srcId="{BFE06B1A-9BE2-4979-9DCC-7DF17F3AF804}" destId="{189B326D-1833-43B3-8052-ACEC4379370A}" srcOrd="0" destOrd="0" presId="urn:microsoft.com/office/officeart/2005/8/layout/list1"/>
    <dgm:cxn modelId="{42DCCF00-8497-41AA-872C-B56E1AD9678A}" type="presParOf" srcId="{189B326D-1833-43B3-8052-ACEC4379370A}" destId="{20DC1B28-597C-4B6B-98D3-0A74B2D0A13D}" srcOrd="0" destOrd="0" presId="urn:microsoft.com/office/officeart/2005/8/layout/list1"/>
    <dgm:cxn modelId="{28686F78-6C75-42FF-B8BF-B50781457FD6}" type="presParOf" srcId="{189B326D-1833-43B3-8052-ACEC4379370A}" destId="{82F99B3D-76DE-4811-B0BA-DE4C6BEC01BC}" srcOrd="1" destOrd="0" presId="urn:microsoft.com/office/officeart/2005/8/layout/list1"/>
    <dgm:cxn modelId="{164C7F8D-F7A7-4672-BBC7-D91D367D602D}" type="presParOf" srcId="{BFE06B1A-9BE2-4979-9DCC-7DF17F3AF804}" destId="{7DF364CD-69B7-41D8-8453-D395CA19EF86}" srcOrd="1" destOrd="0" presId="urn:microsoft.com/office/officeart/2005/8/layout/list1"/>
    <dgm:cxn modelId="{388AE1FF-4F24-4B89-AE0C-B8D1BF4A55F7}" type="presParOf" srcId="{BFE06B1A-9BE2-4979-9DCC-7DF17F3AF804}" destId="{774791F4-F07A-4270-8422-BC3D0104F481}" srcOrd="2" destOrd="0" presId="urn:microsoft.com/office/officeart/2005/8/layout/list1"/>
    <dgm:cxn modelId="{A1BBC221-375D-4262-BCA7-FAC3DB99D08E}" type="presParOf" srcId="{BFE06B1A-9BE2-4979-9DCC-7DF17F3AF804}" destId="{DA7997E9-34EF-448F-998C-9F2851E983EA}" srcOrd="3" destOrd="0" presId="urn:microsoft.com/office/officeart/2005/8/layout/list1"/>
    <dgm:cxn modelId="{C0E0F7C8-4747-45A3-846C-496CB7DEC130}" type="presParOf" srcId="{BFE06B1A-9BE2-4979-9DCC-7DF17F3AF804}" destId="{F54488BE-8EAD-44F1-A84D-1EAF755710F7}" srcOrd="4" destOrd="0" presId="urn:microsoft.com/office/officeart/2005/8/layout/list1"/>
    <dgm:cxn modelId="{5FE8DA3A-7704-4C40-B19E-7BAA8F1170EB}" type="presParOf" srcId="{F54488BE-8EAD-44F1-A84D-1EAF755710F7}" destId="{43041E7D-A376-421D-8847-C894A3EA9DE3}" srcOrd="0" destOrd="0" presId="urn:microsoft.com/office/officeart/2005/8/layout/list1"/>
    <dgm:cxn modelId="{2057E996-3CF2-4C8D-A680-320E9FE5EEA0}" type="presParOf" srcId="{F54488BE-8EAD-44F1-A84D-1EAF755710F7}" destId="{0660D7B0-D8E4-4BF7-BD06-E9F8C3C61E01}" srcOrd="1" destOrd="0" presId="urn:microsoft.com/office/officeart/2005/8/layout/list1"/>
    <dgm:cxn modelId="{9AAC6844-1B10-4D37-8F44-56FDFD5A3FC2}" type="presParOf" srcId="{BFE06B1A-9BE2-4979-9DCC-7DF17F3AF804}" destId="{AC310A1C-9BB8-4596-A068-4B5A4989ECED}" srcOrd="5" destOrd="0" presId="urn:microsoft.com/office/officeart/2005/8/layout/list1"/>
    <dgm:cxn modelId="{6D638D46-9985-48D5-A690-E45F484DCB22}" type="presParOf" srcId="{BFE06B1A-9BE2-4979-9DCC-7DF17F3AF804}" destId="{F78B10BB-4A82-48EC-AF59-04424225A38B}" srcOrd="6" destOrd="0" presId="urn:microsoft.com/office/officeart/2005/8/layout/list1"/>
    <dgm:cxn modelId="{584DCBA5-B40E-4FB9-88E5-89A7A46379BC}" type="presParOf" srcId="{BFE06B1A-9BE2-4979-9DCC-7DF17F3AF804}" destId="{525DAA50-F3DF-4C38-983E-582BEC10429F}" srcOrd="7" destOrd="0" presId="urn:microsoft.com/office/officeart/2005/8/layout/list1"/>
    <dgm:cxn modelId="{65052855-CDB5-426D-973D-0B2E3C9AF795}" type="presParOf" srcId="{BFE06B1A-9BE2-4979-9DCC-7DF17F3AF804}" destId="{96F6F072-E142-470A-B2E7-D14B3F61AA48}" srcOrd="8" destOrd="0" presId="urn:microsoft.com/office/officeart/2005/8/layout/list1"/>
    <dgm:cxn modelId="{548619C2-9D6F-4E58-96D9-5BCFAFDC89E1}" type="presParOf" srcId="{96F6F072-E142-470A-B2E7-D14B3F61AA48}" destId="{A962F416-BE23-4C5E-ACAD-8F077854DD30}" srcOrd="0" destOrd="0" presId="urn:microsoft.com/office/officeart/2005/8/layout/list1"/>
    <dgm:cxn modelId="{B3B99504-B1FD-4D0C-A61B-084B3E2031C8}" type="presParOf" srcId="{96F6F072-E142-470A-B2E7-D14B3F61AA48}" destId="{9310DA89-B744-4567-AD07-62B82A410E3D}" srcOrd="1" destOrd="0" presId="urn:microsoft.com/office/officeart/2005/8/layout/list1"/>
    <dgm:cxn modelId="{ECDFA7AF-F8EE-4777-AA27-0E3B993D291C}" type="presParOf" srcId="{BFE06B1A-9BE2-4979-9DCC-7DF17F3AF804}" destId="{06EFF655-AB85-46A4-93E0-272F3734C24B}" srcOrd="9" destOrd="0" presId="urn:microsoft.com/office/officeart/2005/8/layout/list1"/>
    <dgm:cxn modelId="{B67D6F79-AACB-4A4D-849D-22BB24CA585E}" type="presParOf" srcId="{BFE06B1A-9BE2-4979-9DCC-7DF17F3AF804}" destId="{C32CA337-580C-4E65-BC9E-C5603A8F4A8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F008C87F-3978-4C11-84CE-8BB89784C318}" type="doc">
      <dgm:prSet loTypeId="urn:microsoft.com/office/officeart/2005/8/layout/process4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24E5C15B-F2B7-43DD-AE1E-60A74FACFA1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розробка програми та плану експерименту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A39BF0-D4DA-442D-88DA-FEC9F8551A9B}" type="parTrans" cxnId="{AFA2BB93-9D30-4501-886C-AE497CBB413F}">
      <dgm:prSet/>
      <dgm:spPr/>
      <dgm:t>
        <a:bodyPr/>
        <a:lstStyle/>
        <a:p>
          <a:endParaRPr lang="ru-UA"/>
        </a:p>
      </dgm:t>
    </dgm:pt>
    <dgm:pt modelId="{B414B548-F3B0-4C67-A10F-26D7114FFE03}" type="sibTrans" cxnId="{AFA2BB93-9D30-4501-886C-AE497CBB413F}">
      <dgm:prSet/>
      <dgm:spPr/>
      <dgm:t>
        <a:bodyPr/>
        <a:lstStyle/>
        <a:p>
          <a:endParaRPr lang="ru-UA"/>
        </a:p>
      </dgm:t>
    </dgm:pt>
    <dgm:pt modelId="{03F371D0-D43A-42C3-A2A7-14B39E50A27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підготовка проведення експерименту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DF8D77-ED6F-464A-93A3-C9BEB603F93D}" type="parTrans" cxnId="{D6CD297C-3F62-428F-95B4-B7E6136751EF}">
      <dgm:prSet/>
      <dgm:spPr/>
      <dgm:t>
        <a:bodyPr/>
        <a:lstStyle/>
        <a:p>
          <a:endParaRPr lang="ru-UA"/>
        </a:p>
      </dgm:t>
    </dgm:pt>
    <dgm:pt modelId="{EFEDE04E-55BB-487E-8276-F1B45531C169}" type="sibTrans" cxnId="{D6CD297C-3F62-428F-95B4-B7E6136751EF}">
      <dgm:prSet/>
      <dgm:spPr/>
      <dgm:t>
        <a:bodyPr/>
        <a:lstStyle/>
        <a:p>
          <a:endParaRPr lang="ru-UA"/>
        </a:p>
      </dgm:t>
    </dgm:pt>
    <dgm:pt modelId="{0510696C-93B5-41BB-AA70-DB8F6167B40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проєктування</a:t>
          </a: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моделей, установок, заходів щодо безпеки та зниження ризиків, систем фіксації, збору, накопичення та обробки інформаційних даних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25BBC6-2758-4CFF-9717-CBF1FE74DC64}" type="parTrans" cxnId="{6C865DE8-76B5-4679-A2FA-ED6F01E80602}">
      <dgm:prSet/>
      <dgm:spPr/>
      <dgm:t>
        <a:bodyPr/>
        <a:lstStyle/>
        <a:p>
          <a:endParaRPr lang="ru-UA"/>
        </a:p>
      </dgm:t>
    </dgm:pt>
    <dgm:pt modelId="{B0894AA0-8A0C-4E21-A884-2842AEBE5D46}" type="sibTrans" cxnId="{6C865DE8-76B5-4679-A2FA-ED6F01E80602}">
      <dgm:prSet/>
      <dgm:spPr/>
      <dgm:t>
        <a:bodyPr/>
        <a:lstStyle/>
        <a:p>
          <a:endParaRPr lang="ru-UA"/>
        </a:p>
      </dgm:t>
    </dgm:pt>
    <dgm:pt modelId="{0B76BB92-344C-4C02-86C9-79C7E60F165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виконання експериментальних робіт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41D5D-2DEE-4317-900A-976C218AD1DC}" type="parTrans" cxnId="{2BF3535F-F3EB-437F-9FF2-5018D8EC2C3F}">
      <dgm:prSet/>
      <dgm:spPr/>
      <dgm:t>
        <a:bodyPr/>
        <a:lstStyle/>
        <a:p>
          <a:endParaRPr lang="ru-UA"/>
        </a:p>
      </dgm:t>
    </dgm:pt>
    <dgm:pt modelId="{AF4648B3-3595-43FB-A456-432F8109A226}" type="sibTrans" cxnId="{2BF3535F-F3EB-437F-9FF2-5018D8EC2C3F}">
      <dgm:prSet/>
      <dgm:spPr/>
      <dgm:t>
        <a:bodyPr/>
        <a:lstStyle/>
        <a:p>
          <a:endParaRPr lang="ru-UA"/>
        </a:p>
      </dgm:t>
    </dgm:pt>
    <dgm:pt modelId="{881FDF16-ED03-40EB-B9C7-E5160E7998E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аналіз результатів експерименту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1631A0-CB7A-4D56-84D2-993ED5F12F3D}" type="parTrans" cxnId="{715DFEA1-A8DB-41B3-BE24-91218F6DCD45}">
      <dgm:prSet/>
      <dgm:spPr/>
      <dgm:t>
        <a:bodyPr/>
        <a:lstStyle/>
        <a:p>
          <a:endParaRPr lang="ru-UA"/>
        </a:p>
      </dgm:t>
    </dgm:pt>
    <dgm:pt modelId="{722D93EA-7693-4B29-8DC2-9C85C551AE2C}" type="sibTrans" cxnId="{715DFEA1-A8DB-41B3-BE24-91218F6DCD45}">
      <dgm:prSet/>
      <dgm:spPr/>
      <dgm:t>
        <a:bodyPr/>
        <a:lstStyle/>
        <a:p>
          <a:endParaRPr lang="ru-UA"/>
        </a:p>
      </dgm:t>
    </dgm:pt>
    <dgm:pt modelId="{68000702-5F0F-41AA-8394-3234DE68D4F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узагальнення, оцінка та розробка рекомендацій щодо використання експерименту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E0C50C-79DE-489E-B465-5D0071D35CCB}" type="parTrans" cxnId="{749A33F9-B455-4AFE-A6AF-E81F371F649B}">
      <dgm:prSet/>
      <dgm:spPr/>
      <dgm:t>
        <a:bodyPr/>
        <a:lstStyle/>
        <a:p>
          <a:endParaRPr lang="ru-UA"/>
        </a:p>
      </dgm:t>
    </dgm:pt>
    <dgm:pt modelId="{70382E55-2197-4300-AAFB-AC0F8B3004D8}" type="sibTrans" cxnId="{749A33F9-B455-4AFE-A6AF-E81F371F649B}">
      <dgm:prSet/>
      <dgm:spPr/>
      <dgm:t>
        <a:bodyPr/>
        <a:lstStyle/>
        <a:p>
          <a:endParaRPr lang="ru-UA"/>
        </a:p>
      </dgm:t>
    </dgm:pt>
    <dgm:pt modelId="{F9F7DF1F-2DB8-4A51-B210-77D71D29835F}" type="pres">
      <dgm:prSet presAssocID="{F008C87F-3978-4C11-84CE-8BB89784C318}" presName="Name0" presStyleCnt="0">
        <dgm:presLayoutVars>
          <dgm:dir/>
          <dgm:animLvl val="lvl"/>
          <dgm:resizeHandles val="exact"/>
        </dgm:presLayoutVars>
      </dgm:prSet>
      <dgm:spPr/>
    </dgm:pt>
    <dgm:pt modelId="{38A79B97-00F2-41E7-A44B-9D9018EB880D}" type="pres">
      <dgm:prSet presAssocID="{68000702-5F0F-41AA-8394-3234DE68D4FD}" presName="boxAndChildren" presStyleCnt="0"/>
      <dgm:spPr/>
    </dgm:pt>
    <dgm:pt modelId="{D5C78B68-9D58-47D1-B738-B8D9916CBFAE}" type="pres">
      <dgm:prSet presAssocID="{68000702-5F0F-41AA-8394-3234DE68D4FD}" presName="parentTextBox" presStyleLbl="node1" presStyleIdx="0" presStyleCnt="6"/>
      <dgm:spPr/>
    </dgm:pt>
    <dgm:pt modelId="{3C5240A9-522C-4412-AE5D-422F6E3AF84B}" type="pres">
      <dgm:prSet presAssocID="{722D93EA-7693-4B29-8DC2-9C85C551AE2C}" presName="sp" presStyleCnt="0"/>
      <dgm:spPr/>
    </dgm:pt>
    <dgm:pt modelId="{42AA5CD0-9255-4DC5-A6EA-084BD3FEDD19}" type="pres">
      <dgm:prSet presAssocID="{881FDF16-ED03-40EB-B9C7-E5160E7998EA}" presName="arrowAndChildren" presStyleCnt="0"/>
      <dgm:spPr/>
    </dgm:pt>
    <dgm:pt modelId="{D1D7A3A0-D504-4A08-A8B2-5B8CEE9B9D22}" type="pres">
      <dgm:prSet presAssocID="{881FDF16-ED03-40EB-B9C7-E5160E7998EA}" presName="parentTextArrow" presStyleLbl="node1" presStyleIdx="1" presStyleCnt="6"/>
      <dgm:spPr/>
    </dgm:pt>
    <dgm:pt modelId="{4ECFB947-3BBA-4502-B1A0-C3D22B2FB7CC}" type="pres">
      <dgm:prSet presAssocID="{AF4648B3-3595-43FB-A456-432F8109A226}" presName="sp" presStyleCnt="0"/>
      <dgm:spPr/>
    </dgm:pt>
    <dgm:pt modelId="{9BF890B4-38E4-4018-9A89-CA16C9191801}" type="pres">
      <dgm:prSet presAssocID="{0B76BB92-344C-4C02-86C9-79C7E60F1653}" presName="arrowAndChildren" presStyleCnt="0"/>
      <dgm:spPr/>
    </dgm:pt>
    <dgm:pt modelId="{6FE1763A-8838-4FD1-AFB1-FE524947FA53}" type="pres">
      <dgm:prSet presAssocID="{0B76BB92-344C-4C02-86C9-79C7E60F1653}" presName="parentTextArrow" presStyleLbl="node1" presStyleIdx="2" presStyleCnt="6"/>
      <dgm:spPr/>
    </dgm:pt>
    <dgm:pt modelId="{BEE31DA2-FB89-465D-AD1C-D74F2F414CAD}" type="pres">
      <dgm:prSet presAssocID="{B0894AA0-8A0C-4E21-A884-2842AEBE5D46}" presName="sp" presStyleCnt="0"/>
      <dgm:spPr/>
    </dgm:pt>
    <dgm:pt modelId="{927B9420-2575-49C7-BEDF-E2E78FCBE546}" type="pres">
      <dgm:prSet presAssocID="{0510696C-93B5-41BB-AA70-DB8F6167B40A}" presName="arrowAndChildren" presStyleCnt="0"/>
      <dgm:spPr/>
    </dgm:pt>
    <dgm:pt modelId="{700A04F4-0299-4FDC-8C49-52E0500B711C}" type="pres">
      <dgm:prSet presAssocID="{0510696C-93B5-41BB-AA70-DB8F6167B40A}" presName="parentTextArrow" presStyleLbl="node1" presStyleIdx="3" presStyleCnt="6"/>
      <dgm:spPr/>
    </dgm:pt>
    <dgm:pt modelId="{60017F54-9AC2-4AA1-9930-AC57040503FB}" type="pres">
      <dgm:prSet presAssocID="{EFEDE04E-55BB-487E-8276-F1B45531C169}" presName="sp" presStyleCnt="0"/>
      <dgm:spPr/>
    </dgm:pt>
    <dgm:pt modelId="{AF7AF7B7-92E7-4BDC-92A1-A44CF88B7261}" type="pres">
      <dgm:prSet presAssocID="{03F371D0-D43A-42C3-A2A7-14B39E50A27B}" presName="arrowAndChildren" presStyleCnt="0"/>
      <dgm:spPr/>
    </dgm:pt>
    <dgm:pt modelId="{FB2E9110-87C9-43D2-AD10-B2F107932D01}" type="pres">
      <dgm:prSet presAssocID="{03F371D0-D43A-42C3-A2A7-14B39E50A27B}" presName="parentTextArrow" presStyleLbl="node1" presStyleIdx="4" presStyleCnt="6"/>
      <dgm:spPr/>
    </dgm:pt>
    <dgm:pt modelId="{7C8A6860-B043-425A-8F95-BC89E0A59326}" type="pres">
      <dgm:prSet presAssocID="{B414B548-F3B0-4C67-A10F-26D7114FFE03}" presName="sp" presStyleCnt="0"/>
      <dgm:spPr/>
    </dgm:pt>
    <dgm:pt modelId="{B7E49302-CA3C-4E05-9B6A-6F0C076F2C54}" type="pres">
      <dgm:prSet presAssocID="{24E5C15B-F2B7-43DD-AE1E-60A74FACFA1C}" presName="arrowAndChildren" presStyleCnt="0"/>
      <dgm:spPr/>
    </dgm:pt>
    <dgm:pt modelId="{1621E9E6-12B7-497E-8EE0-BA71FC1DC521}" type="pres">
      <dgm:prSet presAssocID="{24E5C15B-F2B7-43DD-AE1E-60A74FACFA1C}" presName="parentTextArrow" presStyleLbl="node1" presStyleIdx="5" presStyleCnt="6"/>
      <dgm:spPr/>
    </dgm:pt>
  </dgm:ptLst>
  <dgm:cxnLst>
    <dgm:cxn modelId="{1505B302-79AE-43C9-A3DF-37AD70499013}" type="presOf" srcId="{24E5C15B-F2B7-43DD-AE1E-60A74FACFA1C}" destId="{1621E9E6-12B7-497E-8EE0-BA71FC1DC521}" srcOrd="0" destOrd="0" presId="urn:microsoft.com/office/officeart/2005/8/layout/process4"/>
    <dgm:cxn modelId="{94CBF61E-E729-4AD9-B463-F7786EF5AA6F}" type="presOf" srcId="{881FDF16-ED03-40EB-B9C7-E5160E7998EA}" destId="{D1D7A3A0-D504-4A08-A8B2-5B8CEE9B9D22}" srcOrd="0" destOrd="0" presId="urn:microsoft.com/office/officeart/2005/8/layout/process4"/>
    <dgm:cxn modelId="{2BF3535F-F3EB-437F-9FF2-5018D8EC2C3F}" srcId="{F008C87F-3978-4C11-84CE-8BB89784C318}" destId="{0B76BB92-344C-4C02-86C9-79C7E60F1653}" srcOrd="3" destOrd="0" parTransId="{EBC41D5D-2DEE-4317-900A-976C218AD1DC}" sibTransId="{AF4648B3-3595-43FB-A456-432F8109A226}"/>
    <dgm:cxn modelId="{C3623F62-B2D3-49DF-A7C9-67A80BFF2CB8}" type="presOf" srcId="{0B76BB92-344C-4C02-86C9-79C7E60F1653}" destId="{6FE1763A-8838-4FD1-AFB1-FE524947FA53}" srcOrd="0" destOrd="0" presId="urn:microsoft.com/office/officeart/2005/8/layout/process4"/>
    <dgm:cxn modelId="{45FB3056-0AD0-4387-99F3-A04D915CB178}" type="presOf" srcId="{68000702-5F0F-41AA-8394-3234DE68D4FD}" destId="{D5C78B68-9D58-47D1-B738-B8D9916CBFAE}" srcOrd="0" destOrd="0" presId="urn:microsoft.com/office/officeart/2005/8/layout/process4"/>
    <dgm:cxn modelId="{D6CD297C-3F62-428F-95B4-B7E6136751EF}" srcId="{F008C87F-3978-4C11-84CE-8BB89784C318}" destId="{03F371D0-D43A-42C3-A2A7-14B39E50A27B}" srcOrd="1" destOrd="0" parTransId="{2EDF8D77-ED6F-464A-93A3-C9BEB603F93D}" sibTransId="{EFEDE04E-55BB-487E-8276-F1B45531C169}"/>
    <dgm:cxn modelId="{FACE9C80-978D-46DA-BD95-55715F5D2E64}" type="presOf" srcId="{F008C87F-3978-4C11-84CE-8BB89784C318}" destId="{F9F7DF1F-2DB8-4A51-B210-77D71D29835F}" srcOrd="0" destOrd="0" presId="urn:microsoft.com/office/officeart/2005/8/layout/process4"/>
    <dgm:cxn modelId="{919EB18E-4D9A-4C34-A761-C94DFE348414}" type="presOf" srcId="{0510696C-93B5-41BB-AA70-DB8F6167B40A}" destId="{700A04F4-0299-4FDC-8C49-52E0500B711C}" srcOrd="0" destOrd="0" presId="urn:microsoft.com/office/officeart/2005/8/layout/process4"/>
    <dgm:cxn modelId="{AFA2BB93-9D30-4501-886C-AE497CBB413F}" srcId="{F008C87F-3978-4C11-84CE-8BB89784C318}" destId="{24E5C15B-F2B7-43DD-AE1E-60A74FACFA1C}" srcOrd="0" destOrd="0" parTransId="{A6A39BF0-D4DA-442D-88DA-FEC9F8551A9B}" sibTransId="{B414B548-F3B0-4C67-A10F-26D7114FFE03}"/>
    <dgm:cxn modelId="{715DFEA1-A8DB-41B3-BE24-91218F6DCD45}" srcId="{F008C87F-3978-4C11-84CE-8BB89784C318}" destId="{881FDF16-ED03-40EB-B9C7-E5160E7998EA}" srcOrd="4" destOrd="0" parTransId="{861631A0-CB7A-4D56-84D2-993ED5F12F3D}" sibTransId="{722D93EA-7693-4B29-8DC2-9C85C551AE2C}"/>
    <dgm:cxn modelId="{6C865DE8-76B5-4679-A2FA-ED6F01E80602}" srcId="{F008C87F-3978-4C11-84CE-8BB89784C318}" destId="{0510696C-93B5-41BB-AA70-DB8F6167B40A}" srcOrd="2" destOrd="0" parTransId="{C725BBC6-2758-4CFF-9717-CBF1FE74DC64}" sibTransId="{B0894AA0-8A0C-4E21-A884-2842AEBE5D46}"/>
    <dgm:cxn modelId="{749A33F9-B455-4AFE-A6AF-E81F371F649B}" srcId="{F008C87F-3978-4C11-84CE-8BB89784C318}" destId="{68000702-5F0F-41AA-8394-3234DE68D4FD}" srcOrd="5" destOrd="0" parTransId="{E1E0C50C-79DE-489E-B465-5D0071D35CCB}" sibTransId="{70382E55-2197-4300-AAFB-AC0F8B3004D8}"/>
    <dgm:cxn modelId="{F0BDA7F9-C4D1-4029-8AC8-AA3F685474B1}" type="presOf" srcId="{03F371D0-D43A-42C3-A2A7-14B39E50A27B}" destId="{FB2E9110-87C9-43D2-AD10-B2F107932D01}" srcOrd="0" destOrd="0" presId="urn:microsoft.com/office/officeart/2005/8/layout/process4"/>
    <dgm:cxn modelId="{6E98CAD4-C937-4CFD-8334-75CB7381F0F6}" type="presParOf" srcId="{F9F7DF1F-2DB8-4A51-B210-77D71D29835F}" destId="{38A79B97-00F2-41E7-A44B-9D9018EB880D}" srcOrd="0" destOrd="0" presId="urn:microsoft.com/office/officeart/2005/8/layout/process4"/>
    <dgm:cxn modelId="{45D84943-A396-477D-9493-2E685A08A15B}" type="presParOf" srcId="{38A79B97-00F2-41E7-A44B-9D9018EB880D}" destId="{D5C78B68-9D58-47D1-B738-B8D9916CBFAE}" srcOrd="0" destOrd="0" presId="urn:microsoft.com/office/officeart/2005/8/layout/process4"/>
    <dgm:cxn modelId="{CB18AE03-72FB-42B4-AC50-65EDCEE17040}" type="presParOf" srcId="{F9F7DF1F-2DB8-4A51-B210-77D71D29835F}" destId="{3C5240A9-522C-4412-AE5D-422F6E3AF84B}" srcOrd="1" destOrd="0" presId="urn:microsoft.com/office/officeart/2005/8/layout/process4"/>
    <dgm:cxn modelId="{02092077-75E2-443E-8D5E-08CA92922D36}" type="presParOf" srcId="{F9F7DF1F-2DB8-4A51-B210-77D71D29835F}" destId="{42AA5CD0-9255-4DC5-A6EA-084BD3FEDD19}" srcOrd="2" destOrd="0" presId="urn:microsoft.com/office/officeart/2005/8/layout/process4"/>
    <dgm:cxn modelId="{8AB980D2-4848-402C-8005-DF751EA79E2B}" type="presParOf" srcId="{42AA5CD0-9255-4DC5-A6EA-084BD3FEDD19}" destId="{D1D7A3A0-D504-4A08-A8B2-5B8CEE9B9D22}" srcOrd="0" destOrd="0" presId="urn:microsoft.com/office/officeart/2005/8/layout/process4"/>
    <dgm:cxn modelId="{18896F52-27DE-4640-85CC-F76FAF13C65A}" type="presParOf" srcId="{F9F7DF1F-2DB8-4A51-B210-77D71D29835F}" destId="{4ECFB947-3BBA-4502-B1A0-C3D22B2FB7CC}" srcOrd="3" destOrd="0" presId="urn:microsoft.com/office/officeart/2005/8/layout/process4"/>
    <dgm:cxn modelId="{5B1FF17B-C715-493C-AEBD-2D4BA0975174}" type="presParOf" srcId="{F9F7DF1F-2DB8-4A51-B210-77D71D29835F}" destId="{9BF890B4-38E4-4018-9A89-CA16C9191801}" srcOrd="4" destOrd="0" presId="urn:microsoft.com/office/officeart/2005/8/layout/process4"/>
    <dgm:cxn modelId="{11D1559E-AD52-408C-BC3C-741EBE8253EB}" type="presParOf" srcId="{9BF890B4-38E4-4018-9A89-CA16C9191801}" destId="{6FE1763A-8838-4FD1-AFB1-FE524947FA53}" srcOrd="0" destOrd="0" presId="urn:microsoft.com/office/officeart/2005/8/layout/process4"/>
    <dgm:cxn modelId="{6C656334-435F-4CF1-9627-2D3C4B61D9E9}" type="presParOf" srcId="{F9F7DF1F-2DB8-4A51-B210-77D71D29835F}" destId="{BEE31DA2-FB89-465D-AD1C-D74F2F414CAD}" srcOrd="5" destOrd="0" presId="urn:microsoft.com/office/officeart/2005/8/layout/process4"/>
    <dgm:cxn modelId="{B4FDB63D-108D-4864-B4C9-7B3294F96344}" type="presParOf" srcId="{F9F7DF1F-2DB8-4A51-B210-77D71D29835F}" destId="{927B9420-2575-49C7-BEDF-E2E78FCBE546}" srcOrd="6" destOrd="0" presId="urn:microsoft.com/office/officeart/2005/8/layout/process4"/>
    <dgm:cxn modelId="{0DD4C5D5-2006-4054-814D-09136FF1CD18}" type="presParOf" srcId="{927B9420-2575-49C7-BEDF-E2E78FCBE546}" destId="{700A04F4-0299-4FDC-8C49-52E0500B711C}" srcOrd="0" destOrd="0" presId="urn:microsoft.com/office/officeart/2005/8/layout/process4"/>
    <dgm:cxn modelId="{7E294E3B-750F-4F34-91E5-AE6E3AD7FDF0}" type="presParOf" srcId="{F9F7DF1F-2DB8-4A51-B210-77D71D29835F}" destId="{60017F54-9AC2-4AA1-9930-AC57040503FB}" srcOrd="7" destOrd="0" presId="urn:microsoft.com/office/officeart/2005/8/layout/process4"/>
    <dgm:cxn modelId="{BAFE8A6C-AF82-4A24-A8E8-ADD044A02326}" type="presParOf" srcId="{F9F7DF1F-2DB8-4A51-B210-77D71D29835F}" destId="{AF7AF7B7-92E7-4BDC-92A1-A44CF88B7261}" srcOrd="8" destOrd="0" presId="urn:microsoft.com/office/officeart/2005/8/layout/process4"/>
    <dgm:cxn modelId="{1952BA0A-BDE8-4B70-A8E6-D60305AC6390}" type="presParOf" srcId="{AF7AF7B7-92E7-4BDC-92A1-A44CF88B7261}" destId="{FB2E9110-87C9-43D2-AD10-B2F107932D01}" srcOrd="0" destOrd="0" presId="urn:microsoft.com/office/officeart/2005/8/layout/process4"/>
    <dgm:cxn modelId="{38E25462-4567-4DEA-A1A4-C1798545FA92}" type="presParOf" srcId="{F9F7DF1F-2DB8-4A51-B210-77D71D29835F}" destId="{7C8A6860-B043-425A-8F95-BC89E0A59326}" srcOrd="9" destOrd="0" presId="urn:microsoft.com/office/officeart/2005/8/layout/process4"/>
    <dgm:cxn modelId="{2FB55833-444B-49A0-81FE-60F19EDA7391}" type="presParOf" srcId="{F9F7DF1F-2DB8-4A51-B210-77D71D29835F}" destId="{B7E49302-CA3C-4E05-9B6A-6F0C076F2C54}" srcOrd="10" destOrd="0" presId="urn:microsoft.com/office/officeart/2005/8/layout/process4"/>
    <dgm:cxn modelId="{E14AEBF0-6FDE-483F-BF5E-BFEBF1A75187}" type="presParOf" srcId="{B7E49302-CA3C-4E05-9B6A-6F0C076F2C54}" destId="{1621E9E6-12B7-497E-8EE0-BA71FC1DC52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650C06-B24C-429D-82FA-A7E88B649D84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C2B157EB-3BF3-453B-ACD0-65BADC91ED8E}">
      <dgm:prSet phldrT="[Текст]"/>
      <dgm:spPr/>
      <dgm:t>
        <a:bodyPr/>
        <a:lstStyle/>
        <a:p>
          <a:pPr algn="ctr"/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Дедукція (від латин. </a:t>
          </a:r>
          <a:r>
            <a:rPr lang="uk-UA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deductio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– «виведення»)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основний засіб підтвердження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499655-EA2C-473A-8242-19F5A59C9790}" type="parTrans" cxnId="{7C213770-C5F7-486C-9D50-A27EDEA5D5B6}">
      <dgm:prSet/>
      <dgm:spPr/>
      <dgm:t>
        <a:bodyPr/>
        <a:lstStyle/>
        <a:p>
          <a:endParaRPr lang="ru-UA"/>
        </a:p>
      </dgm:t>
    </dgm:pt>
    <dgm:pt modelId="{9C34EB66-0BF9-40D5-B0B1-9107150C3DEC}" type="sibTrans" cxnId="{7C213770-C5F7-486C-9D50-A27EDEA5D5B6}">
      <dgm:prSet/>
      <dgm:spPr/>
      <dgm:t>
        <a:bodyPr/>
        <a:lstStyle/>
        <a:p>
          <a:endParaRPr lang="ru-UA"/>
        </a:p>
      </dgm:t>
    </dgm:pt>
    <dgm:pt modelId="{82902295-0509-4354-A45C-2849FA70FE2E}">
      <dgm:prSet phldrT="[Текст]"/>
      <dgm:spPr/>
      <dgm:t>
        <a:bodyPr/>
        <a:lstStyle/>
        <a:p>
          <a:pPr algn="l"/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висновок за правилами логіки; ланцюг умовиводів (міркувань), ланки якого (висловлювання) пов'язані ставленням логічного слідування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F04050-50D3-4318-9171-240E3F2CB932}" type="parTrans" cxnId="{A33DB5DB-311B-4314-8483-5FB2610195C4}">
      <dgm:prSet/>
      <dgm:spPr/>
      <dgm:t>
        <a:bodyPr/>
        <a:lstStyle/>
        <a:p>
          <a:endParaRPr lang="ru-UA"/>
        </a:p>
      </dgm:t>
    </dgm:pt>
    <dgm:pt modelId="{9F023A99-1B4F-4F91-855F-D21B52C0F4CB}" type="sibTrans" cxnId="{A33DB5DB-311B-4314-8483-5FB2610195C4}">
      <dgm:prSet/>
      <dgm:spPr/>
      <dgm:t>
        <a:bodyPr/>
        <a:lstStyle/>
        <a:p>
          <a:endParaRPr lang="ru-UA"/>
        </a:p>
      </dgm:t>
    </dgm:pt>
    <dgm:pt modelId="{02245CA7-226D-48B3-B6E7-0BE915530A1A}">
      <dgm:prSet phldrT="[Текст]"/>
      <dgm:spPr/>
      <dgm:t>
        <a:bodyPr/>
        <a:lstStyle/>
        <a:p>
          <a:pPr algn="l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</a:t>
          </a:r>
          <a:r>
            <a:rPr lang="uk-UA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очаток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дедукції - аксіоми, постулати чи гіпотези, що мають характер загальних тверджень («загальне»), а завершення – наслідки, теореми («окреме»)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E1B62D-ACA4-4F6E-96AF-70B1AF6A6740}" type="parTrans" cxnId="{106B1C03-5F76-4F42-975F-151A5E5CFB39}">
      <dgm:prSet/>
      <dgm:spPr/>
      <dgm:t>
        <a:bodyPr/>
        <a:lstStyle/>
        <a:p>
          <a:endParaRPr lang="ru-UA"/>
        </a:p>
      </dgm:t>
    </dgm:pt>
    <dgm:pt modelId="{BA1951E4-B35F-4698-B9F6-5250C8C0B8E4}" type="sibTrans" cxnId="{106B1C03-5F76-4F42-975F-151A5E5CFB39}">
      <dgm:prSet/>
      <dgm:spPr/>
      <dgm:t>
        <a:bodyPr/>
        <a:lstStyle/>
        <a:p>
          <a:endParaRPr lang="ru-UA"/>
        </a:p>
      </dgm:t>
    </dgm:pt>
    <dgm:pt modelId="{A7013B77-6453-4BB6-8EC7-672905CEBFE9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Індукція (від лат. </a:t>
          </a:r>
          <a:r>
            <a:rPr lang="uk-UA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inductio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– «наведення») </a:t>
          </a:r>
        </a:p>
      </dgm:t>
    </dgm:pt>
    <dgm:pt modelId="{063AAF9B-C743-4779-AA6F-0E104868CF5B}" type="parTrans" cxnId="{1763F768-ADD5-4039-8BED-507DBF7431BC}">
      <dgm:prSet/>
      <dgm:spPr/>
      <dgm:t>
        <a:bodyPr/>
        <a:lstStyle/>
        <a:p>
          <a:endParaRPr lang="ru-UA"/>
        </a:p>
      </dgm:t>
    </dgm:pt>
    <dgm:pt modelId="{9269F26C-6C5B-4278-AED0-06CD510CCDA6}" type="sibTrans" cxnId="{1763F768-ADD5-4039-8BED-507DBF7431BC}">
      <dgm:prSet/>
      <dgm:spPr/>
      <dgm:t>
        <a:bodyPr/>
        <a:lstStyle/>
        <a:p>
          <a:endParaRPr lang="ru-UA"/>
        </a:p>
      </dgm:t>
    </dgm:pt>
    <dgm:pt modelId="{9F0FC3CF-07FE-4B2D-AE45-BFABFBB4DFB4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загальнонауковий метод руху знання від окремого, особливого до загального, закономірного. 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10C54E-BCB4-4087-BAE2-3291892A00CB}" type="parTrans" cxnId="{3866D76C-F84B-4E73-BF78-5D71631CF123}">
      <dgm:prSet/>
      <dgm:spPr/>
      <dgm:t>
        <a:bodyPr/>
        <a:lstStyle/>
        <a:p>
          <a:endParaRPr lang="ru-UA"/>
        </a:p>
      </dgm:t>
    </dgm:pt>
    <dgm:pt modelId="{091181C9-CAA5-4B3A-8E51-5466CE979808}" type="sibTrans" cxnId="{3866D76C-F84B-4E73-BF78-5D71631CF123}">
      <dgm:prSet/>
      <dgm:spPr/>
      <dgm:t>
        <a:bodyPr/>
        <a:lstStyle/>
        <a:p>
          <a:endParaRPr lang="ru-UA"/>
        </a:p>
      </dgm:t>
    </dgm:pt>
    <dgm:pt modelId="{9D3C7D24-DB3B-44BE-A3DA-CED337434FA8}" type="pres">
      <dgm:prSet presAssocID="{B1650C06-B24C-429D-82FA-A7E88B649D84}" presName="linear" presStyleCnt="0">
        <dgm:presLayoutVars>
          <dgm:dir/>
          <dgm:resizeHandles val="exact"/>
        </dgm:presLayoutVars>
      </dgm:prSet>
      <dgm:spPr/>
    </dgm:pt>
    <dgm:pt modelId="{D730A715-CAB6-4C7E-B52C-9620805D81A5}" type="pres">
      <dgm:prSet presAssocID="{C2B157EB-3BF3-453B-ACD0-65BADC91ED8E}" presName="comp" presStyleCnt="0"/>
      <dgm:spPr/>
    </dgm:pt>
    <dgm:pt modelId="{0CA81E7A-5060-4457-AEEE-87BA69BB5CD5}" type="pres">
      <dgm:prSet presAssocID="{C2B157EB-3BF3-453B-ACD0-65BADC91ED8E}" presName="box" presStyleLbl="node1" presStyleIdx="0" presStyleCnt="2"/>
      <dgm:spPr/>
    </dgm:pt>
    <dgm:pt modelId="{EAF1F2A6-A077-4730-A78B-3625E35586A8}" type="pres">
      <dgm:prSet presAssocID="{C2B157EB-3BF3-453B-ACD0-65BADC91ED8E}" presName="img" presStyleLbl="fgImgPlace1" presStyleIdx="0" presStyleCnt="2" custLinFactNeighborX="1339"/>
      <dgm:spPr>
        <a:blipFill rotWithShape="1">
          <a:blip xmlns:r="http://schemas.openxmlformats.org/officeDocument/2006/relationships" r:embed="rId1"/>
          <a:srcRect/>
          <a:stretch>
            <a:fillRect l="-63000" r="-63000"/>
          </a:stretch>
        </a:blipFill>
      </dgm:spPr>
    </dgm:pt>
    <dgm:pt modelId="{4C5D1329-4DD1-47ED-9CBC-F47842E5A852}" type="pres">
      <dgm:prSet presAssocID="{C2B157EB-3BF3-453B-ACD0-65BADC91ED8E}" presName="text" presStyleLbl="node1" presStyleIdx="0" presStyleCnt="2">
        <dgm:presLayoutVars>
          <dgm:bulletEnabled val="1"/>
        </dgm:presLayoutVars>
      </dgm:prSet>
      <dgm:spPr/>
    </dgm:pt>
    <dgm:pt modelId="{4F6D24B7-B1D1-420E-BA17-90569CD4842C}" type="pres">
      <dgm:prSet presAssocID="{9C34EB66-0BF9-40D5-B0B1-9107150C3DEC}" presName="spacer" presStyleCnt="0"/>
      <dgm:spPr/>
    </dgm:pt>
    <dgm:pt modelId="{03C47A77-9F7F-4098-84E2-3FA887967984}" type="pres">
      <dgm:prSet presAssocID="{A7013B77-6453-4BB6-8EC7-672905CEBFE9}" presName="comp" presStyleCnt="0"/>
      <dgm:spPr/>
    </dgm:pt>
    <dgm:pt modelId="{C7F8B833-10CB-45EE-81BD-AC1BF58D8FB3}" type="pres">
      <dgm:prSet presAssocID="{A7013B77-6453-4BB6-8EC7-672905CEBFE9}" presName="box" presStyleLbl="node1" presStyleIdx="1" presStyleCnt="2"/>
      <dgm:spPr/>
    </dgm:pt>
    <dgm:pt modelId="{EC1EB139-E058-4BF0-A7BE-9FD92F8D488F}" type="pres">
      <dgm:prSet presAssocID="{A7013B77-6453-4BB6-8EC7-672905CEBFE9}" presName="img" presStyleLbl="fgImgPlace1" presStyleIdx="1" presStyleCnt="2"/>
      <dgm:spPr>
        <a:blipFill rotWithShape="1">
          <a:blip xmlns:r="http://schemas.openxmlformats.org/officeDocument/2006/relationships" r:embed="rId2"/>
          <a:srcRect/>
          <a:stretch>
            <a:fillRect l="-28000" r="-28000"/>
          </a:stretch>
        </a:blipFill>
      </dgm:spPr>
    </dgm:pt>
    <dgm:pt modelId="{7F04CCCD-DF7C-4195-9552-A79EE6F17545}" type="pres">
      <dgm:prSet presAssocID="{A7013B77-6453-4BB6-8EC7-672905CEBFE9}" presName="text" presStyleLbl="node1" presStyleIdx="1" presStyleCnt="2">
        <dgm:presLayoutVars>
          <dgm:bulletEnabled val="1"/>
        </dgm:presLayoutVars>
      </dgm:prSet>
      <dgm:spPr/>
    </dgm:pt>
  </dgm:ptLst>
  <dgm:cxnLst>
    <dgm:cxn modelId="{106B1C03-5F76-4F42-975F-151A5E5CFB39}" srcId="{C2B157EB-3BF3-453B-ACD0-65BADC91ED8E}" destId="{02245CA7-226D-48B3-B6E7-0BE915530A1A}" srcOrd="1" destOrd="0" parTransId="{20E1B62D-ACA4-4F6E-96AF-70B1AF6A6740}" sibTransId="{BA1951E4-B35F-4698-B9F6-5250C8C0B8E4}"/>
    <dgm:cxn modelId="{AC0B4308-81D2-4BC9-BF4E-5734B8CAA42F}" type="presOf" srcId="{A7013B77-6453-4BB6-8EC7-672905CEBFE9}" destId="{7F04CCCD-DF7C-4195-9552-A79EE6F17545}" srcOrd="1" destOrd="0" presId="urn:microsoft.com/office/officeart/2005/8/layout/vList4"/>
    <dgm:cxn modelId="{D4C63E23-2485-4866-8D8E-EF98B1FCA7E3}" type="presOf" srcId="{82902295-0509-4354-A45C-2849FA70FE2E}" destId="{0CA81E7A-5060-4457-AEEE-87BA69BB5CD5}" srcOrd="0" destOrd="1" presId="urn:microsoft.com/office/officeart/2005/8/layout/vList4"/>
    <dgm:cxn modelId="{2203C166-6681-4D50-83AB-A240B6BB22AA}" type="presOf" srcId="{02245CA7-226D-48B3-B6E7-0BE915530A1A}" destId="{0CA81E7A-5060-4457-AEEE-87BA69BB5CD5}" srcOrd="0" destOrd="2" presId="urn:microsoft.com/office/officeart/2005/8/layout/vList4"/>
    <dgm:cxn modelId="{1763F768-ADD5-4039-8BED-507DBF7431BC}" srcId="{B1650C06-B24C-429D-82FA-A7E88B649D84}" destId="{A7013B77-6453-4BB6-8EC7-672905CEBFE9}" srcOrd="1" destOrd="0" parTransId="{063AAF9B-C743-4779-AA6F-0E104868CF5B}" sibTransId="{9269F26C-6C5B-4278-AED0-06CD510CCDA6}"/>
    <dgm:cxn modelId="{3866D76C-F84B-4E73-BF78-5D71631CF123}" srcId="{A7013B77-6453-4BB6-8EC7-672905CEBFE9}" destId="{9F0FC3CF-07FE-4B2D-AE45-BFABFBB4DFB4}" srcOrd="0" destOrd="0" parTransId="{ED10C54E-BCB4-4087-BAE2-3291892A00CB}" sibTransId="{091181C9-CAA5-4B3A-8E51-5466CE979808}"/>
    <dgm:cxn modelId="{7C213770-C5F7-486C-9D50-A27EDEA5D5B6}" srcId="{B1650C06-B24C-429D-82FA-A7E88B649D84}" destId="{C2B157EB-3BF3-453B-ACD0-65BADC91ED8E}" srcOrd="0" destOrd="0" parTransId="{D4499655-EA2C-473A-8242-19F5A59C9790}" sibTransId="{9C34EB66-0BF9-40D5-B0B1-9107150C3DEC}"/>
    <dgm:cxn modelId="{74DA7D53-5DDE-4BC4-91F1-6E04B5FF0282}" type="presOf" srcId="{A7013B77-6453-4BB6-8EC7-672905CEBFE9}" destId="{C7F8B833-10CB-45EE-81BD-AC1BF58D8FB3}" srcOrd="0" destOrd="0" presId="urn:microsoft.com/office/officeart/2005/8/layout/vList4"/>
    <dgm:cxn modelId="{7A94BF85-8EE2-44B7-8011-1AFDF822FBB1}" type="presOf" srcId="{82902295-0509-4354-A45C-2849FA70FE2E}" destId="{4C5D1329-4DD1-47ED-9CBC-F47842E5A852}" srcOrd="1" destOrd="1" presId="urn:microsoft.com/office/officeart/2005/8/layout/vList4"/>
    <dgm:cxn modelId="{DF3F188E-C94E-491C-B3EC-E40F5D6E7771}" type="presOf" srcId="{B1650C06-B24C-429D-82FA-A7E88B649D84}" destId="{9D3C7D24-DB3B-44BE-A3DA-CED337434FA8}" srcOrd="0" destOrd="0" presId="urn:microsoft.com/office/officeart/2005/8/layout/vList4"/>
    <dgm:cxn modelId="{1C73899C-7B61-40A2-AD4A-79D1FC635E52}" type="presOf" srcId="{C2B157EB-3BF3-453B-ACD0-65BADC91ED8E}" destId="{0CA81E7A-5060-4457-AEEE-87BA69BB5CD5}" srcOrd="0" destOrd="0" presId="urn:microsoft.com/office/officeart/2005/8/layout/vList4"/>
    <dgm:cxn modelId="{7FD7C79C-B37B-4444-A03E-2FFB9B9E376E}" type="presOf" srcId="{C2B157EB-3BF3-453B-ACD0-65BADC91ED8E}" destId="{4C5D1329-4DD1-47ED-9CBC-F47842E5A852}" srcOrd="1" destOrd="0" presId="urn:microsoft.com/office/officeart/2005/8/layout/vList4"/>
    <dgm:cxn modelId="{1EF70CB5-13E0-4D1E-89B3-C420E0F8F703}" type="presOf" srcId="{9F0FC3CF-07FE-4B2D-AE45-BFABFBB4DFB4}" destId="{C7F8B833-10CB-45EE-81BD-AC1BF58D8FB3}" srcOrd="0" destOrd="1" presId="urn:microsoft.com/office/officeart/2005/8/layout/vList4"/>
    <dgm:cxn modelId="{DEB8B5D0-3B50-44E9-983F-1F06BE3FA4FE}" type="presOf" srcId="{02245CA7-226D-48B3-B6E7-0BE915530A1A}" destId="{4C5D1329-4DD1-47ED-9CBC-F47842E5A852}" srcOrd="1" destOrd="2" presId="urn:microsoft.com/office/officeart/2005/8/layout/vList4"/>
    <dgm:cxn modelId="{A33DB5DB-311B-4314-8483-5FB2610195C4}" srcId="{C2B157EB-3BF3-453B-ACD0-65BADC91ED8E}" destId="{82902295-0509-4354-A45C-2849FA70FE2E}" srcOrd="0" destOrd="0" parTransId="{7DF04050-50D3-4318-9171-240E3F2CB932}" sibTransId="{9F023A99-1B4F-4F91-855F-D21B52C0F4CB}"/>
    <dgm:cxn modelId="{E07256F2-9354-4E6A-B331-3363EAFD97C7}" type="presOf" srcId="{9F0FC3CF-07FE-4B2D-AE45-BFABFBB4DFB4}" destId="{7F04CCCD-DF7C-4195-9552-A79EE6F17545}" srcOrd="1" destOrd="1" presId="urn:microsoft.com/office/officeart/2005/8/layout/vList4"/>
    <dgm:cxn modelId="{93217191-E487-4FEF-B0B4-C609640E83A5}" type="presParOf" srcId="{9D3C7D24-DB3B-44BE-A3DA-CED337434FA8}" destId="{D730A715-CAB6-4C7E-B52C-9620805D81A5}" srcOrd="0" destOrd="0" presId="urn:microsoft.com/office/officeart/2005/8/layout/vList4"/>
    <dgm:cxn modelId="{E737ECF8-3DCA-469B-A7FB-186B603EDE47}" type="presParOf" srcId="{D730A715-CAB6-4C7E-B52C-9620805D81A5}" destId="{0CA81E7A-5060-4457-AEEE-87BA69BB5CD5}" srcOrd="0" destOrd="0" presId="urn:microsoft.com/office/officeart/2005/8/layout/vList4"/>
    <dgm:cxn modelId="{BF4D7245-6AF1-48C9-A29B-52B7305FE529}" type="presParOf" srcId="{D730A715-CAB6-4C7E-B52C-9620805D81A5}" destId="{EAF1F2A6-A077-4730-A78B-3625E35586A8}" srcOrd="1" destOrd="0" presId="urn:microsoft.com/office/officeart/2005/8/layout/vList4"/>
    <dgm:cxn modelId="{FD6A533A-F8DF-4200-B2B3-D54509A8BC45}" type="presParOf" srcId="{D730A715-CAB6-4C7E-B52C-9620805D81A5}" destId="{4C5D1329-4DD1-47ED-9CBC-F47842E5A852}" srcOrd="2" destOrd="0" presId="urn:microsoft.com/office/officeart/2005/8/layout/vList4"/>
    <dgm:cxn modelId="{7A257B6D-9832-4E57-BDD1-E7154D58EB26}" type="presParOf" srcId="{9D3C7D24-DB3B-44BE-A3DA-CED337434FA8}" destId="{4F6D24B7-B1D1-420E-BA17-90569CD4842C}" srcOrd="1" destOrd="0" presId="urn:microsoft.com/office/officeart/2005/8/layout/vList4"/>
    <dgm:cxn modelId="{7CA494C0-C1F7-40FB-AF52-C540256F7AA8}" type="presParOf" srcId="{9D3C7D24-DB3B-44BE-A3DA-CED337434FA8}" destId="{03C47A77-9F7F-4098-84E2-3FA887967984}" srcOrd="2" destOrd="0" presId="urn:microsoft.com/office/officeart/2005/8/layout/vList4"/>
    <dgm:cxn modelId="{D65A4926-877E-4814-888E-3FA0B71FF5FB}" type="presParOf" srcId="{03C47A77-9F7F-4098-84E2-3FA887967984}" destId="{C7F8B833-10CB-45EE-81BD-AC1BF58D8FB3}" srcOrd="0" destOrd="0" presId="urn:microsoft.com/office/officeart/2005/8/layout/vList4"/>
    <dgm:cxn modelId="{7A31B5AD-20D8-4456-8CDA-6940AE45564C}" type="presParOf" srcId="{03C47A77-9F7F-4098-84E2-3FA887967984}" destId="{EC1EB139-E058-4BF0-A7BE-9FD92F8D488F}" srcOrd="1" destOrd="0" presId="urn:microsoft.com/office/officeart/2005/8/layout/vList4"/>
    <dgm:cxn modelId="{FF4D6ABE-0E75-4003-A953-F189ABCBE2A6}" type="presParOf" srcId="{03C47A77-9F7F-4098-84E2-3FA887967984}" destId="{7F04CCCD-DF7C-4195-9552-A79EE6F1754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712ADE-640A-4BA4-A6A2-E54D98E647A7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5D62EDF8-4F6D-4D06-9D67-17F57D3189E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аналіз – уявний чи реальний поділ об'єкта на елементи, вивчення за допомогою розчленування та зіставлення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19A9A6-5D92-426F-B670-8262F4625999}" type="parTrans" cxnId="{70FAF540-319E-4409-AB15-A08F103C285D}">
      <dgm:prSet/>
      <dgm:spPr/>
      <dgm:t>
        <a:bodyPr/>
        <a:lstStyle/>
        <a:p>
          <a:endParaRPr lang="ru-UA"/>
        </a:p>
      </dgm:t>
    </dgm:pt>
    <dgm:pt modelId="{ACEF2424-A515-4537-9A73-1F19F55AEC6C}" type="sibTrans" cxnId="{70FAF540-319E-4409-AB15-A08F103C285D}">
      <dgm:prSet/>
      <dgm:spPr/>
      <dgm:t>
        <a:bodyPr/>
        <a:lstStyle/>
        <a:p>
          <a:endParaRPr lang="ru-UA"/>
        </a:p>
      </dgm:t>
    </dgm:pt>
    <dgm:pt modelId="{0773B49C-49BB-427D-9216-073A93906DD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накопичення даних про окремі властивості та характеристики, частини та елементи досліджуваного об'єкта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5087B5-AC9C-43ED-BC58-B7293202AF4C}" type="parTrans" cxnId="{87B272CC-F625-4BC9-A87F-EFF777991BF7}">
      <dgm:prSet/>
      <dgm:spPr/>
      <dgm:t>
        <a:bodyPr/>
        <a:lstStyle/>
        <a:p>
          <a:endParaRPr lang="ru-UA"/>
        </a:p>
      </dgm:t>
    </dgm:pt>
    <dgm:pt modelId="{400126CC-0AB7-47A5-932D-B8CE401215F8}" type="sibTrans" cxnId="{87B272CC-F625-4BC9-A87F-EFF777991BF7}">
      <dgm:prSet/>
      <dgm:spPr/>
      <dgm:t>
        <a:bodyPr/>
        <a:lstStyle/>
        <a:p>
          <a:endParaRPr lang="ru-UA"/>
        </a:p>
      </dgm:t>
    </dgm:pt>
    <dgm:pt modelId="{B289B448-CFD9-411D-BDA2-E594E375B7D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всі знання, накопичені в ході аналізу, об'єднуються, зв'язуються за певними правилами у такий спосіб, щоб вони найточніше, вірно відображали властивості, характеристики, відносини та зв'язки між підсистемами та елементами об'єкта, що вивчається.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493978-18FF-46F4-846F-B76BC379EDC4}" type="parTrans" cxnId="{0286236A-CD21-46D2-B74E-56341BD56E1A}">
      <dgm:prSet/>
      <dgm:spPr/>
      <dgm:t>
        <a:bodyPr/>
        <a:lstStyle/>
        <a:p>
          <a:endParaRPr lang="ru-UA"/>
        </a:p>
      </dgm:t>
    </dgm:pt>
    <dgm:pt modelId="{AD5F1379-30A7-405D-B300-12C7761ADE09}" type="sibTrans" cxnId="{0286236A-CD21-46D2-B74E-56341BD56E1A}">
      <dgm:prSet/>
      <dgm:spPr/>
      <dgm:t>
        <a:bodyPr/>
        <a:lstStyle/>
        <a:p>
          <a:endParaRPr lang="ru-UA"/>
        </a:p>
      </dgm:t>
    </dgm:pt>
    <dgm:pt modelId="{3C2FD236-7124-42E6-AAD2-95B25BFEBB84}" type="pres">
      <dgm:prSet presAssocID="{50712ADE-640A-4BA4-A6A2-E54D98E647A7}" presName="Name0" presStyleCnt="0">
        <dgm:presLayoutVars>
          <dgm:dir/>
          <dgm:resizeHandles/>
        </dgm:presLayoutVars>
      </dgm:prSet>
      <dgm:spPr/>
    </dgm:pt>
    <dgm:pt modelId="{BAD331A7-FE57-420B-9CAA-89499B41DE7C}" type="pres">
      <dgm:prSet presAssocID="{5D62EDF8-4F6D-4D06-9D67-17F57D3189E2}" presName="compNode" presStyleCnt="0"/>
      <dgm:spPr/>
    </dgm:pt>
    <dgm:pt modelId="{410BB82A-4DAD-4A9E-9D2E-052FDCCE2BFF}" type="pres">
      <dgm:prSet presAssocID="{5D62EDF8-4F6D-4D06-9D67-17F57D3189E2}" presName="dummyConnPt" presStyleCnt="0"/>
      <dgm:spPr/>
    </dgm:pt>
    <dgm:pt modelId="{88670761-4BAD-459E-98AD-51E19F7CBF10}" type="pres">
      <dgm:prSet presAssocID="{5D62EDF8-4F6D-4D06-9D67-17F57D3189E2}" presName="node" presStyleLbl="node1" presStyleIdx="0" presStyleCnt="3" custLinFactNeighborY="-1181">
        <dgm:presLayoutVars>
          <dgm:bulletEnabled val="1"/>
        </dgm:presLayoutVars>
      </dgm:prSet>
      <dgm:spPr/>
    </dgm:pt>
    <dgm:pt modelId="{02420F79-42A9-4D3F-8CA1-400AD22648D9}" type="pres">
      <dgm:prSet presAssocID="{ACEF2424-A515-4537-9A73-1F19F55AEC6C}" presName="sibTrans" presStyleLbl="bgSibTrans2D1" presStyleIdx="0" presStyleCnt="2"/>
      <dgm:spPr/>
    </dgm:pt>
    <dgm:pt modelId="{FA570B77-A276-4948-B8ED-3A1ABA8CE23B}" type="pres">
      <dgm:prSet presAssocID="{0773B49C-49BB-427D-9216-073A93906DD6}" presName="compNode" presStyleCnt="0"/>
      <dgm:spPr/>
    </dgm:pt>
    <dgm:pt modelId="{2CE108E1-F93F-40A0-A276-3F420141FCAA}" type="pres">
      <dgm:prSet presAssocID="{0773B49C-49BB-427D-9216-073A93906DD6}" presName="dummyConnPt" presStyleCnt="0"/>
      <dgm:spPr/>
    </dgm:pt>
    <dgm:pt modelId="{8037EF8C-223D-4ACD-A988-9EF00566CCCC}" type="pres">
      <dgm:prSet presAssocID="{0773B49C-49BB-427D-9216-073A93906DD6}" presName="node" presStyleLbl="node1" presStyleIdx="1" presStyleCnt="3">
        <dgm:presLayoutVars>
          <dgm:bulletEnabled val="1"/>
        </dgm:presLayoutVars>
      </dgm:prSet>
      <dgm:spPr/>
    </dgm:pt>
    <dgm:pt modelId="{55805D54-4006-4814-B4FA-70AB43177DA8}" type="pres">
      <dgm:prSet presAssocID="{400126CC-0AB7-47A5-932D-B8CE401215F8}" presName="sibTrans" presStyleLbl="bgSibTrans2D1" presStyleIdx="1" presStyleCnt="2"/>
      <dgm:spPr/>
    </dgm:pt>
    <dgm:pt modelId="{F90DF5C9-B4AB-4A6A-996F-A855DCBB92FF}" type="pres">
      <dgm:prSet presAssocID="{B289B448-CFD9-411D-BDA2-E594E375B7D2}" presName="compNode" presStyleCnt="0"/>
      <dgm:spPr/>
    </dgm:pt>
    <dgm:pt modelId="{85F0B0AF-A81D-4E80-8360-1B78C1493E9F}" type="pres">
      <dgm:prSet presAssocID="{B289B448-CFD9-411D-BDA2-E594E375B7D2}" presName="dummyConnPt" presStyleCnt="0"/>
      <dgm:spPr/>
    </dgm:pt>
    <dgm:pt modelId="{166ABDD1-6AEF-473D-BA1C-1CF648024453}" type="pres">
      <dgm:prSet presAssocID="{B289B448-CFD9-411D-BDA2-E594E375B7D2}" presName="node" presStyleLbl="node1" presStyleIdx="2" presStyleCnt="3" custScaleY="202044">
        <dgm:presLayoutVars>
          <dgm:bulletEnabled val="1"/>
        </dgm:presLayoutVars>
      </dgm:prSet>
      <dgm:spPr/>
    </dgm:pt>
  </dgm:ptLst>
  <dgm:cxnLst>
    <dgm:cxn modelId="{A3C3B513-A6F4-42DD-952C-33D880FC7160}" type="presOf" srcId="{0773B49C-49BB-427D-9216-073A93906DD6}" destId="{8037EF8C-223D-4ACD-A988-9EF00566CCCC}" srcOrd="0" destOrd="0" presId="urn:microsoft.com/office/officeart/2005/8/layout/bProcess4"/>
    <dgm:cxn modelId="{352C5D14-61D1-4F1E-B5D4-72192464C333}" type="presOf" srcId="{ACEF2424-A515-4537-9A73-1F19F55AEC6C}" destId="{02420F79-42A9-4D3F-8CA1-400AD22648D9}" srcOrd="0" destOrd="0" presId="urn:microsoft.com/office/officeart/2005/8/layout/bProcess4"/>
    <dgm:cxn modelId="{9A995B1A-9343-469D-98DA-C3E7A5B3E0B3}" type="presOf" srcId="{5D62EDF8-4F6D-4D06-9D67-17F57D3189E2}" destId="{88670761-4BAD-459E-98AD-51E19F7CBF10}" srcOrd="0" destOrd="0" presId="urn:microsoft.com/office/officeart/2005/8/layout/bProcess4"/>
    <dgm:cxn modelId="{C8271533-D664-420E-A93E-12D6475E15B0}" type="presOf" srcId="{400126CC-0AB7-47A5-932D-B8CE401215F8}" destId="{55805D54-4006-4814-B4FA-70AB43177DA8}" srcOrd="0" destOrd="0" presId="urn:microsoft.com/office/officeart/2005/8/layout/bProcess4"/>
    <dgm:cxn modelId="{97977038-04C0-4FF5-8C34-9718BE7FEC72}" type="presOf" srcId="{50712ADE-640A-4BA4-A6A2-E54D98E647A7}" destId="{3C2FD236-7124-42E6-AAD2-95B25BFEBB84}" srcOrd="0" destOrd="0" presId="urn:microsoft.com/office/officeart/2005/8/layout/bProcess4"/>
    <dgm:cxn modelId="{70FAF540-319E-4409-AB15-A08F103C285D}" srcId="{50712ADE-640A-4BA4-A6A2-E54D98E647A7}" destId="{5D62EDF8-4F6D-4D06-9D67-17F57D3189E2}" srcOrd="0" destOrd="0" parTransId="{5219A9A6-5D92-426F-B670-8262F4625999}" sibTransId="{ACEF2424-A515-4537-9A73-1F19F55AEC6C}"/>
    <dgm:cxn modelId="{0286236A-CD21-46D2-B74E-56341BD56E1A}" srcId="{50712ADE-640A-4BA4-A6A2-E54D98E647A7}" destId="{B289B448-CFD9-411D-BDA2-E594E375B7D2}" srcOrd="2" destOrd="0" parTransId="{39493978-18FF-46F4-846F-B76BC379EDC4}" sibTransId="{AD5F1379-30A7-405D-B300-12C7761ADE09}"/>
    <dgm:cxn modelId="{87B272CC-F625-4BC9-A87F-EFF777991BF7}" srcId="{50712ADE-640A-4BA4-A6A2-E54D98E647A7}" destId="{0773B49C-49BB-427D-9216-073A93906DD6}" srcOrd="1" destOrd="0" parTransId="{265087B5-AC9C-43ED-BC58-B7293202AF4C}" sibTransId="{400126CC-0AB7-47A5-932D-B8CE401215F8}"/>
    <dgm:cxn modelId="{03FF0EF2-DA96-4C32-906C-25514DA13477}" type="presOf" srcId="{B289B448-CFD9-411D-BDA2-E594E375B7D2}" destId="{166ABDD1-6AEF-473D-BA1C-1CF648024453}" srcOrd="0" destOrd="0" presId="urn:microsoft.com/office/officeart/2005/8/layout/bProcess4"/>
    <dgm:cxn modelId="{9E0CB61C-1F0B-40EF-8D18-DE28FD3DB5CA}" type="presParOf" srcId="{3C2FD236-7124-42E6-AAD2-95B25BFEBB84}" destId="{BAD331A7-FE57-420B-9CAA-89499B41DE7C}" srcOrd="0" destOrd="0" presId="urn:microsoft.com/office/officeart/2005/8/layout/bProcess4"/>
    <dgm:cxn modelId="{F47D4C72-4240-4C2E-9B8C-E8DF2DAEB09E}" type="presParOf" srcId="{BAD331A7-FE57-420B-9CAA-89499B41DE7C}" destId="{410BB82A-4DAD-4A9E-9D2E-052FDCCE2BFF}" srcOrd="0" destOrd="0" presId="urn:microsoft.com/office/officeart/2005/8/layout/bProcess4"/>
    <dgm:cxn modelId="{0DA264AD-F70E-4D75-9AE8-7B2B5C4DE12D}" type="presParOf" srcId="{BAD331A7-FE57-420B-9CAA-89499B41DE7C}" destId="{88670761-4BAD-459E-98AD-51E19F7CBF10}" srcOrd="1" destOrd="0" presId="urn:microsoft.com/office/officeart/2005/8/layout/bProcess4"/>
    <dgm:cxn modelId="{E77BCF06-B313-413E-A8B0-A95A0E0157A8}" type="presParOf" srcId="{3C2FD236-7124-42E6-AAD2-95B25BFEBB84}" destId="{02420F79-42A9-4D3F-8CA1-400AD22648D9}" srcOrd="1" destOrd="0" presId="urn:microsoft.com/office/officeart/2005/8/layout/bProcess4"/>
    <dgm:cxn modelId="{5CA62567-F355-4239-A374-93036A2C2590}" type="presParOf" srcId="{3C2FD236-7124-42E6-AAD2-95B25BFEBB84}" destId="{FA570B77-A276-4948-B8ED-3A1ABA8CE23B}" srcOrd="2" destOrd="0" presId="urn:microsoft.com/office/officeart/2005/8/layout/bProcess4"/>
    <dgm:cxn modelId="{16D45252-086A-4622-A823-557A85A5E74D}" type="presParOf" srcId="{FA570B77-A276-4948-B8ED-3A1ABA8CE23B}" destId="{2CE108E1-F93F-40A0-A276-3F420141FCAA}" srcOrd="0" destOrd="0" presId="urn:microsoft.com/office/officeart/2005/8/layout/bProcess4"/>
    <dgm:cxn modelId="{10F4FD66-78DD-4FE0-88F1-36CAA0508100}" type="presParOf" srcId="{FA570B77-A276-4948-B8ED-3A1ABA8CE23B}" destId="{8037EF8C-223D-4ACD-A988-9EF00566CCCC}" srcOrd="1" destOrd="0" presId="urn:microsoft.com/office/officeart/2005/8/layout/bProcess4"/>
    <dgm:cxn modelId="{E5AA0832-2BE7-41CA-9212-45A30435A4D7}" type="presParOf" srcId="{3C2FD236-7124-42E6-AAD2-95B25BFEBB84}" destId="{55805D54-4006-4814-B4FA-70AB43177DA8}" srcOrd="3" destOrd="0" presId="urn:microsoft.com/office/officeart/2005/8/layout/bProcess4"/>
    <dgm:cxn modelId="{8B7698A2-7EEC-48D9-A7CA-BD0AB20AFC0F}" type="presParOf" srcId="{3C2FD236-7124-42E6-AAD2-95B25BFEBB84}" destId="{F90DF5C9-B4AB-4A6A-996F-A855DCBB92FF}" srcOrd="4" destOrd="0" presId="urn:microsoft.com/office/officeart/2005/8/layout/bProcess4"/>
    <dgm:cxn modelId="{4585E742-258B-4D7C-865A-E297FDCC6F51}" type="presParOf" srcId="{F90DF5C9-B4AB-4A6A-996F-A855DCBB92FF}" destId="{85F0B0AF-A81D-4E80-8360-1B78C1493E9F}" srcOrd="0" destOrd="0" presId="urn:microsoft.com/office/officeart/2005/8/layout/bProcess4"/>
    <dgm:cxn modelId="{6EF13C23-A0B5-4B23-AFFC-ABD29D50B383}" type="presParOf" srcId="{F90DF5C9-B4AB-4A6A-996F-A855DCBB92FF}" destId="{166ABDD1-6AEF-473D-BA1C-1CF64802445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DE7AFA5-B2EC-4B47-B797-1B9573B65081}" type="doc">
      <dgm:prSet loTypeId="urn:microsoft.com/office/officeart/2005/8/layout/vList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641B14B1-75A2-4E68-B47F-C629C3F2F5F6}">
      <dgm:prSet phldrT="[Текст]" custT="1"/>
      <dgm:spPr/>
      <dgm:t>
        <a:bodyPr/>
        <a:lstStyle/>
        <a:p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Класифікація 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DCF392-64A5-4A3F-86E8-CE18831A4449}" type="parTrans" cxnId="{023EC72F-4E5C-49C3-B14B-20B10023A123}">
      <dgm:prSet/>
      <dgm:spPr/>
      <dgm:t>
        <a:bodyPr/>
        <a:lstStyle/>
        <a:p>
          <a:endParaRPr lang="ru-UA"/>
        </a:p>
      </dgm:t>
    </dgm:pt>
    <dgm:pt modelId="{3A7BA352-27B7-4764-9931-648028596FD8}" type="sibTrans" cxnId="{023EC72F-4E5C-49C3-B14B-20B10023A123}">
      <dgm:prSet/>
      <dgm:spPr/>
      <dgm:t>
        <a:bodyPr/>
        <a:lstStyle/>
        <a:p>
          <a:endParaRPr lang="ru-UA"/>
        </a:p>
      </dgm:t>
    </dgm:pt>
    <dgm:pt modelId="{5EBA7E3A-2107-4644-9530-3A5DDFF798A6}">
      <dgm:prSet phldrT="[Текст]" custT="1"/>
      <dgm:spPr/>
      <dgm:t>
        <a:bodyPr/>
        <a:lstStyle/>
        <a:p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це поділ явищ, а отже, і понять, що характеризують їх, на певні класи, що дозволяють побачити специфіку явищ, їхню різноманітність, властивості, зв'язки та залежності, спільне та специфічне і за допомогою цього вникнути в їхню сутність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418E5C-A1E0-4C5E-A638-AB981E9B808B}" type="parTrans" cxnId="{CAAA1EE1-17BD-4380-AF76-9950B042149B}">
      <dgm:prSet/>
      <dgm:spPr/>
      <dgm:t>
        <a:bodyPr/>
        <a:lstStyle/>
        <a:p>
          <a:endParaRPr lang="ru-UA"/>
        </a:p>
      </dgm:t>
    </dgm:pt>
    <dgm:pt modelId="{9E16D1FF-DAFE-4DA7-9291-90829CC824E8}" type="sibTrans" cxnId="{CAAA1EE1-17BD-4380-AF76-9950B042149B}">
      <dgm:prSet/>
      <dgm:spPr/>
      <dgm:t>
        <a:bodyPr/>
        <a:lstStyle/>
        <a:p>
          <a:endParaRPr lang="ru-UA"/>
        </a:p>
      </dgm:t>
    </dgm:pt>
    <dgm:pt modelId="{60DD246D-DD11-4888-8456-9628F22A5731}">
      <dgm:prSet phldrT="[Текст]" custT="1"/>
      <dgm:spPr/>
      <dgm:t>
        <a:bodyPr/>
        <a:lstStyle/>
        <a:p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Принципи класифікації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76CAAF-97F8-4E9D-8887-8C30EB88D430}" type="parTrans" cxnId="{52A33C32-FB85-49DE-AB49-E139A3D53649}">
      <dgm:prSet/>
      <dgm:spPr/>
      <dgm:t>
        <a:bodyPr/>
        <a:lstStyle/>
        <a:p>
          <a:endParaRPr lang="ru-UA"/>
        </a:p>
      </dgm:t>
    </dgm:pt>
    <dgm:pt modelId="{9F0AB8E6-5B9A-4A2A-B531-B87CD3BFB416}" type="sibTrans" cxnId="{52A33C32-FB85-49DE-AB49-E139A3D53649}">
      <dgm:prSet/>
      <dgm:spPr/>
      <dgm:t>
        <a:bodyPr/>
        <a:lstStyle/>
        <a:p>
          <a:endParaRPr lang="ru-UA"/>
        </a:p>
      </dgm:t>
    </dgm:pt>
    <dgm:pt modelId="{B2DBE1B1-6915-4AFC-86A2-DEDD26D290F5}">
      <dgm:prSet phldrT="[Текст]" custT="1"/>
      <dgm:spPr/>
      <dgm:t>
        <a:bodyPr/>
        <a:lstStyle/>
        <a:p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єдності критерію;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D98E7C-AAD8-4C3E-8020-FE6C94295D17}" type="parTrans" cxnId="{F5E89740-5131-42C4-A2B3-88C18B75E22F}">
      <dgm:prSet/>
      <dgm:spPr/>
      <dgm:t>
        <a:bodyPr/>
        <a:lstStyle/>
        <a:p>
          <a:endParaRPr lang="ru-UA"/>
        </a:p>
      </dgm:t>
    </dgm:pt>
    <dgm:pt modelId="{995AB16B-EE3C-42D0-BE8C-822DE6D38F8F}" type="sibTrans" cxnId="{F5E89740-5131-42C4-A2B3-88C18B75E22F}">
      <dgm:prSet/>
      <dgm:spPr/>
      <dgm:t>
        <a:bodyPr/>
        <a:lstStyle/>
        <a:p>
          <a:endParaRPr lang="ru-UA"/>
        </a:p>
      </dgm:t>
    </dgm:pt>
    <dgm:pt modelId="{68228C71-958E-4B5E-B973-27DAE80CF009}">
      <dgm:prSet custT="1"/>
      <dgm:spPr/>
      <dgm:t>
        <a:bodyPr/>
        <a:lstStyle/>
        <a:p>
          <a:pPr>
            <a:buFont typeface="Times New Roman" panose="02020603050405020304" pitchFamily="18" charset="0"/>
            <a:buChar char="–"/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пропорційності поділу явищ і понять;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9562B8-6121-4C5F-8063-1A326C38955A}" type="parTrans" cxnId="{39E5E34A-3E44-4859-AF2D-4F0F1A9DAF29}">
      <dgm:prSet/>
      <dgm:spPr/>
      <dgm:t>
        <a:bodyPr/>
        <a:lstStyle/>
        <a:p>
          <a:endParaRPr lang="ru-UA"/>
        </a:p>
      </dgm:t>
    </dgm:pt>
    <dgm:pt modelId="{AED6397A-85B2-4015-94F8-EE69C375713B}" type="sibTrans" cxnId="{39E5E34A-3E44-4859-AF2D-4F0F1A9DAF29}">
      <dgm:prSet/>
      <dgm:spPr/>
      <dgm:t>
        <a:bodyPr/>
        <a:lstStyle/>
        <a:p>
          <a:endParaRPr lang="ru-UA"/>
        </a:p>
      </dgm:t>
    </dgm:pt>
    <dgm:pt modelId="{765CF09B-C2F8-4A98-927E-9236216152BC}">
      <dgm:prSet custT="1"/>
      <dgm:spPr/>
      <dgm:t>
        <a:bodyPr/>
        <a:lstStyle/>
        <a:p>
          <a:pPr>
            <a:buFont typeface="Times New Roman" panose="02020603050405020304" pitchFamily="18" charset="0"/>
            <a:buChar char="–"/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альтернативності або </a:t>
          </a:r>
          <a:r>
            <a:rPr lang="uk-UA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взаємовиключення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C3F262-91BF-44BC-B7AB-57E39B4DD537}" type="parTrans" cxnId="{EEA132EF-A65D-43E9-932D-6FBBF545C11D}">
      <dgm:prSet/>
      <dgm:spPr/>
      <dgm:t>
        <a:bodyPr/>
        <a:lstStyle/>
        <a:p>
          <a:endParaRPr lang="ru-UA"/>
        </a:p>
      </dgm:t>
    </dgm:pt>
    <dgm:pt modelId="{95BE83AB-074A-4AF7-96C4-FBAB435B783B}" type="sibTrans" cxnId="{EEA132EF-A65D-43E9-932D-6FBBF545C11D}">
      <dgm:prSet/>
      <dgm:spPr/>
      <dgm:t>
        <a:bodyPr/>
        <a:lstStyle/>
        <a:p>
          <a:endParaRPr lang="ru-UA"/>
        </a:p>
      </dgm:t>
    </dgm:pt>
    <dgm:pt modelId="{DD8656B9-54ED-461D-9B87-AB48DB9B5D7E}">
      <dgm:prSet custT="1"/>
      <dgm:spPr/>
      <dgm:t>
        <a:bodyPr/>
        <a:lstStyle/>
        <a:p>
          <a:pPr>
            <a:buFont typeface="Times New Roman" panose="02020603050405020304" pitchFamily="18" charset="0"/>
            <a:buChar char="–"/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багатоступеневості класифікації;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85BCAC-AE49-40EB-BC16-3A886D787C3B}" type="parTrans" cxnId="{B0921A19-6C68-4232-AA92-74240C4F948A}">
      <dgm:prSet/>
      <dgm:spPr/>
      <dgm:t>
        <a:bodyPr/>
        <a:lstStyle/>
        <a:p>
          <a:endParaRPr lang="ru-UA"/>
        </a:p>
      </dgm:t>
    </dgm:pt>
    <dgm:pt modelId="{6BD95D51-253A-402C-8074-90A6D16087F9}" type="sibTrans" cxnId="{B0921A19-6C68-4232-AA92-74240C4F948A}">
      <dgm:prSet/>
      <dgm:spPr/>
      <dgm:t>
        <a:bodyPr/>
        <a:lstStyle/>
        <a:p>
          <a:endParaRPr lang="ru-UA"/>
        </a:p>
      </dgm:t>
    </dgm:pt>
    <dgm:pt modelId="{F077DDEC-9E76-49B1-AF54-27DB683A608B}">
      <dgm:prSet custT="1"/>
      <dgm:spPr/>
      <dgm:t>
        <a:bodyPr/>
        <a:lstStyle/>
        <a:p>
          <a:pPr>
            <a:buFont typeface="Times New Roman" panose="02020603050405020304" pitchFamily="18" charset="0"/>
            <a:buChar char="–"/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повноти класифікації для кожного її ступеня.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27FA9C-9492-43F3-88FD-A11B2C3721A0}" type="parTrans" cxnId="{B2A9CF15-90AE-4698-86B7-3DE904CB6503}">
      <dgm:prSet/>
      <dgm:spPr/>
      <dgm:t>
        <a:bodyPr/>
        <a:lstStyle/>
        <a:p>
          <a:endParaRPr lang="ru-UA"/>
        </a:p>
      </dgm:t>
    </dgm:pt>
    <dgm:pt modelId="{3841B0D7-0C17-4BFE-8EC3-208F1A589934}" type="sibTrans" cxnId="{B2A9CF15-90AE-4698-86B7-3DE904CB6503}">
      <dgm:prSet/>
      <dgm:spPr/>
      <dgm:t>
        <a:bodyPr/>
        <a:lstStyle/>
        <a:p>
          <a:endParaRPr lang="ru-UA"/>
        </a:p>
      </dgm:t>
    </dgm:pt>
    <dgm:pt modelId="{11C2F295-BD6F-4E0C-87E0-706F0FFDBFA3}" type="pres">
      <dgm:prSet presAssocID="{FDE7AFA5-B2EC-4B47-B797-1B9573B65081}" presName="linear" presStyleCnt="0">
        <dgm:presLayoutVars>
          <dgm:dir/>
          <dgm:resizeHandles val="exact"/>
        </dgm:presLayoutVars>
      </dgm:prSet>
      <dgm:spPr/>
    </dgm:pt>
    <dgm:pt modelId="{F92D433A-AC9C-4235-83E8-9B23F6BD4EED}" type="pres">
      <dgm:prSet presAssocID="{641B14B1-75A2-4E68-B47F-C629C3F2F5F6}" presName="comp" presStyleCnt="0"/>
      <dgm:spPr/>
    </dgm:pt>
    <dgm:pt modelId="{959594AB-CB34-4E9C-9AB6-5E70E143820B}" type="pres">
      <dgm:prSet presAssocID="{641B14B1-75A2-4E68-B47F-C629C3F2F5F6}" presName="box" presStyleLbl="node1" presStyleIdx="0" presStyleCnt="2"/>
      <dgm:spPr/>
    </dgm:pt>
    <dgm:pt modelId="{B7F893A0-0B99-4F3F-8670-C403005B3F63}" type="pres">
      <dgm:prSet presAssocID="{641B14B1-75A2-4E68-B47F-C629C3F2F5F6}" presName="img" presStyleLbl="fgImgPlace1" presStyleIdx="0" presStyleCnt="2"/>
      <dgm:spPr>
        <a:blipFill rotWithShape="1">
          <a:blip xmlns:r="http://schemas.openxmlformats.org/officeDocument/2006/relationships" r:embed="rId1"/>
          <a:srcRect/>
          <a:stretch>
            <a:fillRect l="-28000" r="-28000"/>
          </a:stretch>
        </a:blipFill>
      </dgm:spPr>
    </dgm:pt>
    <dgm:pt modelId="{EA5022F2-50B9-4CCA-8402-336C5EC6267D}" type="pres">
      <dgm:prSet presAssocID="{641B14B1-75A2-4E68-B47F-C629C3F2F5F6}" presName="text" presStyleLbl="node1" presStyleIdx="0" presStyleCnt="2">
        <dgm:presLayoutVars>
          <dgm:bulletEnabled val="1"/>
        </dgm:presLayoutVars>
      </dgm:prSet>
      <dgm:spPr/>
    </dgm:pt>
    <dgm:pt modelId="{982E7712-FFA7-4501-8C6D-D586A4C5DF3B}" type="pres">
      <dgm:prSet presAssocID="{3A7BA352-27B7-4764-9931-648028596FD8}" presName="spacer" presStyleCnt="0"/>
      <dgm:spPr/>
    </dgm:pt>
    <dgm:pt modelId="{1089FC65-F0AF-4DBD-8925-9460A37A2345}" type="pres">
      <dgm:prSet presAssocID="{60DD246D-DD11-4888-8456-9628F22A5731}" presName="comp" presStyleCnt="0"/>
      <dgm:spPr/>
    </dgm:pt>
    <dgm:pt modelId="{51FE74BC-EB34-4142-822D-669D2F9E3A44}" type="pres">
      <dgm:prSet presAssocID="{60DD246D-DD11-4888-8456-9628F22A5731}" presName="box" presStyleLbl="node1" presStyleIdx="1" presStyleCnt="2"/>
      <dgm:spPr/>
    </dgm:pt>
    <dgm:pt modelId="{FBB93B31-3B82-4469-AEFB-76B0D743E519}" type="pres">
      <dgm:prSet presAssocID="{60DD246D-DD11-4888-8456-9628F22A5731}" presName="img" presStyleLbl="fgImgPlace1" presStyleIdx="1" presStyleCnt="2" custLinFactNeighborX="506"/>
      <dgm:spPr>
        <a:blipFill rotWithShape="1">
          <a:blip xmlns:r="http://schemas.openxmlformats.org/officeDocument/2006/relationships" r:embed="rId2"/>
          <a:srcRect/>
          <a:stretch>
            <a:fillRect l="-28000" r="-28000"/>
          </a:stretch>
        </a:blipFill>
      </dgm:spPr>
    </dgm:pt>
    <dgm:pt modelId="{4322365E-4DC6-434A-80FB-653E4494E8BB}" type="pres">
      <dgm:prSet presAssocID="{60DD246D-DD11-4888-8456-9628F22A5731}" presName="text" presStyleLbl="node1" presStyleIdx="1" presStyleCnt="2">
        <dgm:presLayoutVars>
          <dgm:bulletEnabled val="1"/>
        </dgm:presLayoutVars>
      </dgm:prSet>
      <dgm:spPr/>
    </dgm:pt>
  </dgm:ptLst>
  <dgm:cxnLst>
    <dgm:cxn modelId="{94BEF307-DDC6-4660-86AE-0BEF675D56C6}" type="presOf" srcId="{60DD246D-DD11-4888-8456-9628F22A5731}" destId="{4322365E-4DC6-434A-80FB-653E4494E8BB}" srcOrd="1" destOrd="0" presId="urn:microsoft.com/office/officeart/2005/8/layout/vList4"/>
    <dgm:cxn modelId="{29519510-C34D-4A46-98E9-D179CABFA3AD}" type="presOf" srcId="{F077DDEC-9E76-49B1-AF54-27DB683A608B}" destId="{51FE74BC-EB34-4142-822D-669D2F9E3A44}" srcOrd="0" destOrd="5" presId="urn:microsoft.com/office/officeart/2005/8/layout/vList4"/>
    <dgm:cxn modelId="{B2A9CF15-90AE-4698-86B7-3DE904CB6503}" srcId="{60DD246D-DD11-4888-8456-9628F22A5731}" destId="{F077DDEC-9E76-49B1-AF54-27DB683A608B}" srcOrd="4" destOrd="0" parTransId="{FF27FA9C-9492-43F3-88FD-A11B2C3721A0}" sibTransId="{3841B0D7-0C17-4BFE-8EC3-208F1A589934}"/>
    <dgm:cxn modelId="{60B3C616-A069-4FDA-90FD-FB5A408FB0C0}" type="presOf" srcId="{DD8656B9-54ED-461D-9B87-AB48DB9B5D7E}" destId="{4322365E-4DC6-434A-80FB-653E4494E8BB}" srcOrd="1" destOrd="4" presId="urn:microsoft.com/office/officeart/2005/8/layout/vList4"/>
    <dgm:cxn modelId="{B0921A19-6C68-4232-AA92-74240C4F948A}" srcId="{60DD246D-DD11-4888-8456-9628F22A5731}" destId="{DD8656B9-54ED-461D-9B87-AB48DB9B5D7E}" srcOrd="3" destOrd="0" parTransId="{C885BCAC-AE49-40EB-BC16-3A886D787C3B}" sibTransId="{6BD95D51-253A-402C-8074-90A6D16087F9}"/>
    <dgm:cxn modelId="{F8EA472E-8F35-4288-813E-7534C24B9E19}" type="presOf" srcId="{5EBA7E3A-2107-4644-9530-3A5DDFF798A6}" destId="{EA5022F2-50B9-4CCA-8402-336C5EC6267D}" srcOrd="1" destOrd="1" presId="urn:microsoft.com/office/officeart/2005/8/layout/vList4"/>
    <dgm:cxn modelId="{023EC72F-4E5C-49C3-B14B-20B10023A123}" srcId="{FDE7AFA5-B2EC-4B47-B797-1B9573B65081}" destId="{641B14B1-75A2-4E68-B47F-C629C3F2F5F6}" srcOrd="0" destOrd="0" parTransId="{FCDCF392-64A5-4A3F-86E8-CE18831A4449}" sibTransId="{3A7BA352-27B7-4764-9931-648028596FD8}"/>
    <dgm:cxn modelId="{52A33C32-FB85-49DE-AB49-E139A3D53649}" srcId="{FDE7AFA5-B2EC-4B47-B797-1B9573B65081}" destId="{60DD246D-DD11-4888-8456-9628F22A5731}" srcOrd="1" destOrd="0" parTransId="{7076CAAF-97F8-4E9D-8887-8C30EB88D430}" sibTransId="{9F0AB8E6-5B9A-4A2A-B531-B87CD3BFB416}"/>
    <dgm:cxn modelId="{1CB7AD32-270D-4075-9EF4-05155F8660AD}" type="presOf" srcId="{60DD246D-DD11-4888-8456-9628F22A5731}" destId="{51FE74BC-EB34-4142-822D-669D2F9E3A44}" srcOrd="0" destOrd="0" presId="urn:microsoft.com/office/officeart/2005/8/layout/vList4"/>
    <dgm:cxn modelId="{F5E89740-5131-42C4-A2B3-88C18B75E22F}" srcId="{60DD246D-DD11-4888-8456-9628F22A5731}" destId="{B2DBE1B1-6915-4AFC-86A2-DEDD26D290F5}" srcOrd="0" destOrd="0" parTransId="{55D98E7C-AAD8-4C3E-8020-FE6C94295D17}" sibTransId="{995AB16B-EE3C-42D0-BE8C-822DE6D38F8F}"/>
    <dgm:cxn modelId="{EC0E7F60-0E5B-411B-9940-A857CF04F5E4}" type="presOf" srcId="{641B14B1-75A2-4E68-B47F-C629C3F2F5F6}" destId="{EA5022F2-50B9-4CCA-8402-336C5EC6267D}" srcOrd="1" destOrd="0" presId="urn:microsoft.com/office/officeart/2005/8/layout/vList4"/>
    <dgm:cxn modelId="{39E5E34A-3E44-4859-AF2D-4F0F1A9DAF29}" srcId="{60DD246D-DD11-4888-8456-9628F22A5731}" destId="{68228C71-958E-4B5E-B973-27DAE80CF009}" srcOrd="1" destOrd="0" parTransId="{A09562B8-6121-4C5F-8063-1A326C38955A}" sibTransId="{AED6397A-85B2-4015-94F8-EE69C375713B}"/>
    <dgm:cxn modelId="{A413F250-90AB-4080-8692-9D00F5DD5472}" type="presOf" srcId="{765CF09B-C2F8-4A98-927E-9236216152BC}" destId="{51FE74BC-EB34-4142-822D-669D2F9E3A44}" srcOrd="0" destOrd="3" presId="urn:microsoft.com/office/officeart/2005/8/layout/vList4"/>
    <dgm:cxn modelId="{4CF84B52-AD80-4692-8502-9EC6639B26FF}" type="presOf" srcId="{B2DBE1B1-6915-4AFC-86A2-DEDD26D290F5}" destId="{51FE74BC-EB34-4142-822D-669D2F9E3A44}" srcOrd="0" destOrd="1" presId="urn:microsoft.com/office/officeart/2005/8/layout/vList4"/>
    <dgm:cxn modelId="{48CAFE58-9531-481B-B389-6B827BBCDDA4}" type="presOf" srcId="{641B14B1-75A2-4E68-B47F-C629C3F2F5F6}" destId="{959594AB-CB34-4E9C-9AB6-5E70E143820B}" srcOrd="0" destOrd="0" presId="urn:microsoft.com/office/officeart/2005/8/layout/vList4"/>
    <dgm:cxn modelId="{13DC6394-DDE0-40AA-BE15-7B38ADB61988}" type="presOf" srcId="{B2DBE1B1-6915-4AFC-86A2-DEDD26D290F5}" destId="{4322365E-4DC6-434A-80FB-653E4494E8BB}" srcOrd="1" destOrd="1" presId="urn:microsoft.com/office/officeart/2005/8/layout/vList4"/>
    <dgm:cxn modelId="{9B828AB4-D2E8-4194-89E0-A794EC85BC4E}" type="presOf" srcId="{765CF09B-C2F8-4A98-927E-9236216152BC}" destId="{4322365E-4DC6-434A-80FB-653E4494E8BB}" srcOrd="1" destOrd="3" presId="urn:microsoft.com/office/officeart/2005/8/layout/vList4"/>
    <dgm:cxn modelId="{89B43DDA-013F-441C-808A-041118AD5A1C}" type="presOf" srcId="{68228C71-958E-4B5E-B973-27DAE80CF009}" destId="{4322365E-4DC6-434A-80FB-653E4494E8BB}" srcOrd="1" destOrd="2" presId="urn:microsoft.com/office/officeart/2005/8/layout/vList4"/>
    <dgm:cxn modelId="{CAAA1EE1-17BD-4380-AF76-9950B042149B}" srcId="{641B14B1-75A2-4E68-B47F-C629C3F2F5F6}" destId="{5EBA7E3A-2107-4644-9530-3A5DDFF798A6}" srcOrd="0" destOrd="0" parTransId="{E0418E5C-A1E0-4C5E-A638-AB981E9B808B}" sibTransId="{9E16D1FF-DAFE-4DA7-9291-90829CC824E8}"/>
    <dgm:cxn modelId="{F13011EC-A137-41F0-ACF6-2D362A64C7A7}" type="presOf" srcId="{5EBA7E3A-2107-4644-9530-3A5DDFF798A6}" destId="{959594AB-CB34-4E9C-9AB6-5E70E143820B}" srcOrd="0" destOrd="1" presId="urn:microsoft.com/office/officeart/2005/8/layout/vList4"/>
    <dgm:cxn modelId="{ED42F8EC-1816-4952-962E-3C67751BD0B1}" type="presOf" srcId="{68228C71-958E-4B5E-B973-27DAE80CF009}" destId="{51FE74BC-EB34-4142-822D-669D2F9E3A44}" srcOrd="0" destOrd="2" presId="urn:microsoft.com/office/officeart/2005/8/layout/vList4"/>
    <dgm:cxn modelId="{EEA132EF-A65D-43E9-932D-6FBBF545C11D}" srcId="{60DD246D-DD11-4888-8456-9628F22A5731}" destId="{765CF09B-C2F8-4A98-927E-9236216152BC}" srcOrd="2" destOrd="0" parTransId="{D4C3F262-91BF-44BC-B7AB-57E39B4DD537}" sibTransId="{95BE83AB-074A-4AF7-96C4-FBAB435B783B}"/>
    <dgm:cxn modelId="{87D1DEF1-9B58-46C8-A304-EA9F058CA17E}" type="presOf" srcId="{F077DDEC-9E76-49B1-AF54-27DB683A608B}" destId="{4322365E-4DC6-434A-80FB-653E4494E8BB}" srcOrd="1" destOrd="5" presId="urn:microsoft.com/office/officeart/2005/8/layout/vList4"/>
    <dgm:cxn modelId="{23B077F2-B04A-459F-881E-BDF36B169EFF}" type="presOf" srcId="{DD8656B9-54ED-461D-9B87-AB48DB9B5D7E}" destId="{51FE74BC-EB34-4142-822D-669D2F9E3A44}" srcOrd="0" destOrd="4" presId="urn:microsoft.com/office/officeart/2005/8/layout/vList4"/>
    <dgm:cxn modelId="{CD5228F4-55E0-4DA3-9705-F8840C20F4C4}" type="presOf" srcId="{FDE7AFA5-B2EC-4B47-B797-1B9573B65081}" destId="{11C2F295-BD6F-4E0C-87E0-706F0FFDBFA3}" srcOrd="0" destOrd="0" presId="urn:microsoft.com/office/officeart/2005/8/layout/vList4"/>
    <dgm:cxn modelId="{30D74CC2-F2E0-49CF-B819-96A4BD0C879D}" type="presParOf" srcId="{11C2F295-BD6F-4E0C-87E0-706F0FFDBFA3}" destId="{F92D433A-AC9C-4235-83E8-9B23F6BD4EED}" srcOrd="0" destOrd="0" presId="urn:microsoft.com/office/officeart/2005/8/layout/vList4"/>
    <dgm:cxn modelId="{2252941E-BD09-49F3-AE28-D1994FE2CD07}" type="presParOf" srcId="{F92D433A-AC9C-4235-83E8-9B23F6BD4EED}" destId="{959594AB-CB34-4E9C-9AB6-5E70E143820B}" srcOrd="0" destOrd="0" presId="urn:microsoft.com/office/officeart/2005/8/layout/vList4"/>
    <dgm:cxn modelId="{5F1526DD-4B07-4CB7-9D01-3D71D23E109E}" type="presParOf" srcId="{F92D433A-AC9C-4235-83E8-9B23F6BD4EED}" destId="{B7F893A0-0B99-4F3F-8670-C403005B3F63}" srcOrd="1" destOrd="0" presId="urn:microsoft.com/office/officeart/2005/8/layout/vList4"/>
    <dgm:cxn modelId="{9DB28A31-8D01-4BBB-A503-10B50A013264}" type="presParOf" srcId="{F92D433A-AC9C-4235-83E8-9B23F6BD4EED}" destId="{EA5022F2-50B9-4CCA-8402-336C5EC6267D}" srcOrd="2" destOrd="0" presId="urn:microsoft.com/office/officeart/2005/8/layout/vList4"/>
    <dgm:cxn modelId="{AA457618-8E88-4026-8F25-6BE4B1B11D86}" type="presParOf" srcId="{11C2F295-BD6F-4E0C-87E0-706F0FFDBFA3}" destId="{982E7712-FFA7-4501-8C6D-D586A4C5DF3B}" srcOrd="1" destOrd="0" presId="urn:microsoft.com/office/officeart/2005/8/layout/vList4"/>
    <dgm:cxn modelId="{2F2E5B04-9548-4E6F-BB36-FA25FAD2E36D}" type="presParOf" srcId="{11C2F295-BD6F-4E0C-87E0-706F0FFDBFA3}" destId="{1089FC65-F0AF-4DBD-8925-9460A37A2345}" srcOrd="2" destOrd="0" presId="urn:microsoft.com/office/officeart/2005/8/layout/vList4"/>
    <dgm:cxn modelId="{189C2935-8E93-4FD9-8CAC-2CB8FA0168E1}" type="presParOf" srcId="{1089FC65-F0AF-4DBD-8925-9460A37A2345}" destId="{51FE74BC-EB34-4142-822D-669D2F9E3A44}" srcOrd="0" destOrd="0" presId="urn:microsoft.com/office/officeart/2005/8/layout/vList4"/>
    <dgm:cxn modelId="{1DF71005-493E-4DFE-9483-0BC2C580F440}" type="presParOf" srcId="{1089FC65-F0AF-4DBD-8925-9460A37A2345}" destId="{FBB93B31-3B82-4469-AEFB-76B0D743E519}" srcOrd="1" destOrd="0" presId="urn:microsoft.com/office/officeart/2005/8/layout/vList4"/>
    <dgm:cxn modelId="{1298681E-CCC1-4CC3-B074-BCED79D8ABA1}" type="presParOf" srcId="{1089FC65-F0AF-4DBD-8925-9460A37A2345}" destId="{4322365E-4DC6-434A-80FB-653E4494E8BB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CAF07E-689D-46C5-A8B5-E7BAC7715AD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C02188BB-C05E-435E-824C-7E511184EB5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змістовні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191698-12C5-429D-B9F0-26E9EFF2416C}" type="parTrans" cxnId="{14BF3AAB-F59F-48B8-BE5C-819A0B3F4A62}">
      <dgm:prSet/>
      <dgm:spPr/>
      <dgm:t>
        <a:bodyPr/>
        <a:lstStyle/>
        <a:p>
          <a:endParaRPr lang="ru-UA"/>
        </a:p>
      </dgm:t>
    </dgm:pt>
    <dgm:pt modelId="{7030CBA9-2B11-4F2A-AFDC-651922632CAE}" type="sibTrans" cxnId="{14BF3AAB-F59F-48B8-BE5C-819A0B3F4A62}">
      <dgm:prSet/>
      <dgm:spPr/>
      <dgm:t>
        <a:bodyPr/>
        <a:lstStyle/>
        <a:p>
          <a:endParaRPr lang="ru-UA"/>
        </a:p>
      </dgm:t>
    </dgm:pt>
    <dgm:pt modelId="{C9CAE0C7-D52E-4D8B-AF53-23AC758BADC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штучні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E995F1-AE13-4928-99B4-C2CA791BDBC9}" type="parTrans" cxnId="{CCFA54D2-155D-4FAA-89E3-74BAABD0832E}">
      <dgm:prSet/>
      <dgm:spPr/>
      <dgm:t>
        <a:bodyPr/>
        <a:lstStyle/>
        <a:p>
          <a:endParaRPr lang="ru-UA"/>
        </a:p>
      </dgm:t>
    </dgm:pt>
    <dgm:pt modelId="{9565F925-D4A9-4E9A-A2FE-4B7E9E0C5173}" type="sibTrans" cxnId="{CCFA54D2-155D-4FAA-89E3-74BAABD0832E}">
      <dgm:prSet/>
      <dgm:spPr/>
      <dgm:t>
        <a:bodyPr/>
        <a:lstStyle/>
        <a:p>
          <a:endParaRPr lang="ru-UA"/>
        </a:p>
      </dgm:t>
    </dgm:pt>
    <dgm:pt modelId="{D6266B99-DC5A-4068-9F6A-A9A7266EBAB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комбінативні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77D6CB-47C9-4956-B7A6-68AD7C3EEB7F}" type="parTrans" cxnId="{A6B50885-B807-41E9-8BD9-B56160D57C9F}">
      <dgm:prSet/>
      <dgm:spPr/>
      <dgm:t>
        <a:bodyPr/>
        <a:lstStyle/>
        <a:p>
          <a:endParaRPr lang="ru-UA"/>
        </a:p>
      </dgm:t>
    </dgm:pt>
    <dgm:pt modelId="{3E649906-1AD7-4581-98EF-0DD5D3A873EB}" type="sibTrans" cxnId="{A6B50885-B807-41E9-8BD9-B56160D57C9F}">
      <dgm:prSet/>
      <dgm:spPr/>
      <dgm:t>
        <a:bodyPr/>
        <a:lstStyle/>
        <a:p>
          <a:endParaRPr lang="ru-UA"/>
        </a:p>
      </dgm:t>
    </dgm:pt>
    <dgm:pt modelId="{85C4CC7F-9256-4184-BCFC-DDE4CF7EDF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об'єкти класифікації мають дві або кілька «</a:t>
          </a:r>
          <a:r>
            <a:rPr lang="uk-UA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рівносутнісних</a:t>
          </a: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» ознак, критеріїв, спільна дія яких визначає різноманітність властивостей та відмінних ознак явища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F630EB-859F-430C-A1FF-0288A25BB7E7}" type="parTrans" cxnId="{C02BB19E-568E-4856-8B67-DE7D301D4745}">
      <dgm:prSet/>
      <dgm:spPr/>
      <dgm:t>
        <a:bodyPr/>
        <a:lstStyle/>
        <a:p>
          <a:endParaRPr lang="ru-UA"/>
        </a:p>
      </dgm:t>
    </dgm:pt>
    <dgm:pt modelId="{AB699233-412B-4757-B51C-675E9602DE79}" type="sibTrans" cxnId="{C02BB19E-568E-4856-8B67-DE7D301D4745}">
      <dgm:prSet/>
      <dgm:spPr/>
      <dgm:t>
        <a:bodyPr/>
        <a:lstStyle/>
        <a:p>
          <a:endParaRPr lang="ru-UA"/>
        </a:p>
      </dgm:t>
    </dgm:pt>
    <dgm:pt modelId="{46F704C3-34ED-403F-AEB1-D7594573DEB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однокритеріальні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F7DB4B-B5E4-408A-904D-4B0581FFBD32}" type="parTrans" cxnId="{2055D8F6-9C2A-41FE-AEC2-3C9B52DE0920}">
      <dgm:prSet/>
      <dgm:spPr/>
      <dgm:t>
        <a:bodyPr/>
        <a:lstStyle/>
        <a:p>
          <a:endParaRPr lang="ru-UA"/>
        </a:p>
      </dgm:t>
    </dgm:pt>
    <dgm:pt modelId="{DAD8E4A4-F60F-482C-9987-5C5C5983C10B}" type="sibTrans" cxnId="{2055D8F6-9C2A-41FE-AEC2-3C9B52DE0920}">
      <dgm:prSet/>
      <dgm:spPr/>
      <dgm:t>
        <a:bodyPr/>
        <a:lstStyle/>
        <a:p>
          <a:endParaRPr lang="ru-UA"/>
        </a:p>
      </dgm:t>
    </dgm:pt>
    <dgm:pt modelId="{BFDEABE0-DBA3-479E-9506-7198753E39C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BD47CE-12A4-4EC1-A648-9682DA5D17F3}" type="parTrans" cxnId="{BE331A07-4597-47E2-9B9F-472B5727E3E5}">
      <dgm:prSet/>
      <dgm:spPr/>
      <dgm:t>
        <a:bodyPr/>
        <a:lstStyle/>
        <a:p>
          <a:endParaRPr lang="ru-UA"/>
        </a:p>
      </dgm:t>
    </dgm:pt>
    <dgm:pt modelId="{78CFA6A9-EAB7-41EB-B78E-E06C7B6D9025}" type="sibTrans" cxnId="{BE331A07-4597-47E2-9B9F-472B5727E3E5}">
      <dgm:prSet/>
      <dgm:spPr/>
      <dgm:t>
        <a:bodyPr/>
        <a:lstStyle/>
        <a:p>
          <a:endParaRPr lang="ru-UA"/>
        </a:p>
      </dgm:t>
    </dgm:pt>
    <dgm:pt modelId="{64FA48D4-5E21-4938-86CE-7944F2D9218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багатокритеріальні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082B50-7912-4B02-ABBB-B735AB85D556}" type="parTrans" cxnId="{441F6BBF-7D47-45B2-B359-FF1EBE916337}">
      <dgm:prSet/>
      <dgm:spPr/>
      <dgm:t>
        <a:bodyPr/>
        <a:lstStyle/>
        <a:p>
          <a:endParaRPr lang="ru-UA"/>
        </a:p>
      </dgm:t>
    </dgm:pt>
    <dgm:pt modelId="{3171C006-992E-4223-BE3A-EC9C6B4DCC0D}" type="sibTrans" cxnId="{441F6BBF-7D47-45B2-B359-FF1EBE916337}">
      <dgm:prSet/>
      <dgm:spPr/>
      <dgm:t>
        <a:bodyPr/>
        <a:lstStyle/>
        <a:p>
          <a:endParaRPr lang="ru-UA"/>
        </a:p>
      </dgm:t>
    </dgm:pt>
    <dgm:pt modelId="{C7AAD3BC-E907-44F1-BE6C-DBC904A4E8F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можуть частково перетинатися, це визначається відносинами критеріїв класифікації: пересічні або непересічні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3206EC-98E7-4E0D-9F6B-2F742EEA604F}" type="parTrans" cxnId="{9ED122D5-9C2F-487D-BD19-96114421BB51}">
      <dgm:prSet/>
      <dgm:spPr/>
      <dgm:t>
        <a:bodyPr/>
        <a:lstStyle/>
        <a:p>
          <a:endParaRPr lang="ru-UA"/>
        </a:p>
      </dgm:t>
    </dgm:pt>
    <dgm:pt modelId="{12664050-F514-44EA-BE46-69CEB65BF4DD}" type="sibTrans" cxnId="{9ED122D5-9C2F-487D-BD19-96114421BB51}">
      <dgm:prSet/>
      <dgm:spPr/>
      <dgm:t>
        <a:bodyPr/>
        <a:lstStyle/>
        <a:p>
          <a:endParaRPr lang="ru-UA"/>
        </a:p>
      </dgm:t>
    </dgm:pt>
    <dgm:pt modelId="{4E6B0960-469E-4A85-86BF-10941414F5F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будуються за критеріями, що відображають сутнісні та змістовні ознаки явищ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A7EF42-6D81-4575-B8BA-59EA3D22FCB9}" type="parTrans" cxnId="{C10FC90C-4A59-4979-9C37-8AEA8F799F98}">
      <dgm:prSet/>
      <dgm:spPr/>
      <dgm:t>
        <a:bodyPr/>
        <a:lstStyle/>
        <a:p>
          <a:endParaRPr lang="ru-UA"/>
        </a:p>
      </dgm:t>
    </dgm:pt>
    <dgm:pt modelId="{4F2BCD8F-CC36-4812-8583-A9B199333734}" type="sibTrans" cxnId="{C10FC90C-4A59-4979-9C37-8AEA8F799F98}">
      <dgm:prSet/>
      <dgm:spPr/>
      <dgm:t>
        <a:bodyPr/>
        <a:lstStyle/>
        <a:p>
          <a:endParaRPr lang="ru-UA"/>
        </a:p>
      </dgm:t>
    </dgm:pt>
    <dgm:pt modelId="{09CB296E-BADC-415D-995A-45087DA520E8}">
      <dgm:prSet custT="1"/>
      <dgm:spPr/>
      <dgm:t>
        <a:bodyPr/>
        <a:lstStyle/>
        <a:p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побудовані на несуттєвих ознаках, але можуть бути дуже корисними (поділ персоналу за алфавітом, меблями – за кольором тощо</a:t>
          </a:r>
          <a:endParaRPr lang="ru-UA" sz="1600" dirty="0"/>
        </a:p>
      </dgm:t>
    </dgm:pt>
    <dgm:pt modelId="{8D887441-16FF-4DDC-8349-5DCFCA66097F}" type="parTrans" cxnId="{64DA4700-89DE-44FB-BD04-1DB1B6F8B7DD}">
      <dgm:prSet/>
      <dgm:spPr/>
      <dgm:t>
        <a:bodyPr/>
        <a:lstStyle/>
        <a:p>
          <a:endParaRPr lang="ru-UA"/>
        </a:p>
      </dgm:t>
    </dgm:pt>
    <dgm:pt modelId="{8D3DB506-20EA-48EE-9626-40B01A90A876}" type="sibTrans" cxnId="{64DA4700-89DE-44FB-BD04-1DB1B6F8B7DD}">
      <dgm:prSet/>
      <dgm:spPr/>
      <dgm:t>
        <a:bodyPr/>
        <a:lstStyle/>
        <a:p>
          <a:endParaRPr lang="ru-UA"/>
        </a:p>
      </dgm:t>
    </dgm:pt>
    <dgm:pt modelId="{754A4599-10D5-4B40-AE10-10AD79474165}" type="pres">
      <dgm:prSet presAssocID="{BACAF07E-689D-46C5-A8B5-E7BAC7715AD2}" presName="linear" presStyleCnt="0">
        <dgm:presLayoutVars>
          <dgm:dir/>
          <dgm:animLvl val="lvl"/>
          <dgm:resizeHandles val="exact"/>
        </dgm:presLayoutVars>
      </dgm:prSet>
      <dgm:spPr/>
    </dgm:pt>
    <dgm:pt modelId="{710ED223-BBFA-4CAD-8267-7FE61788BD6F}" type="pres">
      <dgm:prSet presAssocID="{C02188BB-C05E-435E-824C-7E511184EB55}" presName="parentLin" presStyleCnt="0"/>
      <dgm:spPr/>
    </dgm:pt>
    <dgm:pt modelId="{5E4606E6-15E9-43A2-84DE-60929298F5F1}" type="pres">
      <dgm:prSet presAssocID="{C02188BB-C05E-435E-824C-7E511184EB55}" presName="parentLeftMargin" presStyleLbl="node1" presStyleIdx="0" presStyleCnt="5"/>
      <dgm:spPr/>
    </dgm:pt>
    <dgm:pt modelId="{07221ABD-A5FD-4BFA-A03F-BF8E556C0682}" type="pres">
      <dgm:prSet presAssocID="{C02188BB-C05E-435E-824C-7E511184EB5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5D663D5-4B71-4C9A-A6A1-5F1999F287FB}" type="pres">
      <dgm:prSet presAssocID="{C02188BB-C05E-435E-824C-7E511184EB55}" presName="negativeSpace" presStyleCnt="0"/>
      <dgm:spPr/>
    </dgm:pt>
    <dgm:pt modelId="{D4F284CC-9F4F-4F14-9050-AE678038EAC6}" type="pres">
      <dgm:prSet presAssocID="{C02188BB-C05E-435E-824C-7E511184EB55}" presName="childText" presStyleLbl="conFgAcc1" presStyleIdx="0" presStyleCnt="5">
        <dgm:presLayoutVars>
          <dgm:bulletEnabled val="1"/>
        </dgm:presLayoutVars>
      </dgm:prSet>
      <dgm:spPr/>
    </dgm:pt>
    <dgm:pt modelId="{2E11BDA9-F8DD-404D-B312-05CE3FA55BC4}" type="pres">
      <dgm:prSet presAssocID="{7030CBA9-2B11-4F2A-AFDC-651922632CAE}" presName="spaceBetweenRectangles" presStyleCnt="0"/>
      <dgm:spPr/>
    </dgm:pt>
    <dgm:pt modelId="{1C197E36-2660-4C41-814B-7CBCF6ADAF51}" type="pres">
      <dgm:prSet presAssocID="{C9CAE0C7-D52E-4D8B-AF53-23AC758BADC2}" presName="parentLin" presStyleCnt="0"/>
      <dgm:spPr/>
    </dgm:pt>
    <dgm:pt modelId="{00FA6C5F-1963-4CE1-A1FF-A0337F9145E6}" type="pres">
      <dgm:prSet presAssocID="{C9CAE0C7-D52E-4D8B-AF53-23AC758BADC2}" presName="parentLeftMargin" presStyleLbl="node1" presStyleIdx="0" presStyleCnt="5"/>
      <dgm:spPr/>
    </dgm:pt>
    <dgm:pt modelId="{AF944B44-4C62-4CAC-9950-633B369B02AE}" type="pres">
      <dgm:prSet presAssocID="{C9CAE0C7-D52E-4D8B-AF53-23AC758BADC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AE5F2F7-A9F2-4544-9B85-804D9EF75A1B}" type="pres">
      <dgm:prSet presAssocID="{C9CAE0C7-D52E-4D8B-AF53-23AC758BADC2}" presName="negativeSpace" presStyleCnt="0"/>
      <dgm:spPr/>
    </dgm:pt>
    <dgm:pt modelId="{AAAB289B-360A-4260-80AD-0AA7558996AE}" type="pres">
      <dgm:prSet presAssocID="{C9CAE0C7-D52E-4D8B-AF53-23AC758BADC2}" presName="childText" presStyleLbl="conFgAcc1" presStyleIdx="1" presStyleCnt="5" custLinFactNeighborX="461" custLinFactNeighborY="-8862">
        <dgm:presLayoutVars>
          <dgm:bulletEnabled val="1"/>
        </dgm:presLayoutVars>
      </dgm:prSet>
      <dgm:spPr/>
    </dgm:pt>
    <dgm:pt modelId="{85198D22-594F-4216-B5A6-D1AAF41C8535}" type="pres">
      <dgm:prSet presAssocID="{9565F925-D4A9-4E9A-A2FE-4B7E9E0C5173}" presName="spaceBetweenRectangles" presStyleCnt="0"/>
      <dgm:spPr/>
    </dgm:pt>
    <dgm:pt modelId="{C744F09A-B50B-489C-8850-8EBD6D881052}" type="pres">
      <dgm:prSet presAssocID="{D6266B99-DC5A-4068-9F6A-A9A7266EBAB7}" presName="parentLin" presStyleCnt="0"/>
      <dgm:spPr/>
    </dgm:pt>
    <dgm:pt modelId="{A3EBCFEE-A846-47A9-BAF7-3D5FCE2D99F8}" type="pres">
      <dgm:prSet presAssocID="{D6266B99-DC5A-4068-9F6A-A9A7266EBAB7}" presName="parentLeftMargin" presStyleLbl="node1" presStyleIdx="1" presStyleCnt="5"/>
      <dgm:spPr/>
    </dgm:pt>
    <dgm:pt modelId="{C12DAB42-CA96-4AB0-AEE9-935274877F47}" type="pres">
      <dgm:prSet presAssocID="{D6266B99-DC5A-4068-9F6A-A9A7266EBAB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7F63A08-C98C-44EA-B51C-B6BC586B1B1B}" type="pres">
      <dgm:prSet presAssocID="{D6266B99-DC5A-4068-9F6A-A9A7266EBAB7}" presName="negativeSpace" presStyleCnt="0"/>
      <dgm:spPr/>
    </dgm:pt>
    <dgm:pt modelId="{26E4BDD7-3D52-4627-AB2D-0E49E8E5CB4A}" type="pres">
      <dgm:prSet presAssocID="{D6266B99-DC5A-4068-9F6A-A9A7266EBAB7}" presName="childText" presStyleLbl="conFgAcc1" presStyleIdx="2" presStyleCnt="5" custLinFactNeighborX="461">
        <dgm:presLayoutVars>
          <dgm:bulletEnabled val="1"/>
        </dgm:presLayoutVars>
      </dgm:prSet>
      <dgm:spPr/>
    </dgm:pt>
    <dgm:pt modelId="{C4EA1FC7-AF41-4B81-94F2-A8E76C892E0D}" type="pres">
      <dgm:prSet presAssocID="{3E649906-1AD7-4581-98EF-0DD5D3A873EB}" presName="spaceBetweenRectangles" presStyleCnt="0"/>
      <dgm:spPr/>
    </dgm:pt>
    <dgm:pt modelId="{4D8285C8-F5FC-4765-9C78-F9CCE96F91E6}" type="pres">
      <dgm:prSet presAssocID="{46F704C3-34ED-403F-AEB1-D7594573DEB4}" presName="parentLin" presStyleCnt="0"/>
      <dgm:spPr/>
    </dgm:pt>
    <dgm:pt modelId="{35D85852-61C9-4F5A-99AF-904D56C86AE1}" type="pres">
      <dgm:prSet presAssocID="{46F704C3-34ED-403F-AEB1-D7594573DEB4}" presName="parentLeftMargin" presStyleLbl="node1" presStyleIdx="2" presStyleCnt="5"/>
      <dgm:spPr/>
    </dgm:pt>
    <dgm:pt modelId="{E78BC3CD-0C77-4DF5-94B7-DAB8179CFDD3}" type="pres">
      <dgm:prSet presAssocID="{46F704C3-34ED-403F-AEB1-D7594573DEB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D7FD60E-73C7-4FD4-BFEE-DAD5D774FB43}" type="pres">
      <dgm:prSet presAssocID="{46F704C3-34ED-403F-AEB1-D7594573DEB4}" presName="negativeSpace" presStyleCnt="0"/>
      <dgm:spPr/>
    </dgm:pt>
    <dgm:pt modelId="{F92847CF-E1E4-4498-9EF7-BA8199E79D7D}" type="pres">
      <dgm:prSet presAssocID="{46F704C3-34ED-403F-AEB1-D7594573DEB4}" presName="childText" presStyleLbl="conFgAcc1" presStyleIdx="3" presStyleCnt="5">
        <dgm:presLayoutVars>
          <dgm:bulletEnabled val="1"/>
        </dgm:presLayoutVars>
      </dgm:prSet>
      <dgm:spPr/>
    </dgm:pt>
    <dgm:pt modelId="{D0C455A0-F7AC-4ADF-B6DD-6872C0585D20}" type="pres">
      <dgm:prSet presAssocID="{DAD8E4A4-F60F-482C-9987-5C5C5983C10B}" presName="spaceBetweenRectangles" presStyleCnt="0"/>
      <dgm:spPr/>
    </dgm:pt>
    <dgm:pt modelId="{955B6848-BAD0-491F-B2B5-FFDF05990281}" type="pres">
      <dgm:prSet presAssocID="{64FA48D4-5E21-4938-86CE-7944F2D92183}" presName="parentLin" presStyleCnt="0"/>
      <dgm:spPr/>
    </dgm:pt>
    <dgm:pt modelId="{145F4377-C907-4E69-9387-57892B19EE6A}" type="pres">
      <dgm:prSet presAssocID="{64FA48D4-5E21-4938-86CE-7944F2D92183}" presName="parentLeftMargin" presStyleLbl="node1" presStyleIdx="3" presStyleCnt="5"/>
      <dgm:spPr/>
    </dgm:pt>
    <dgm:pt modelId="{4198AE03-41D9-4C7E-864D-7406F79D5F47}" type="pres">
      <dgm:prSet presAssocID="{64FA48D4-5E21-4938-86CE-7944F2D92183}" presName="parentText" presStyleLbl="node1" presStyleIdx="4" presStyleCnt="5" custLinFactNeighborX="-10619">
        <dgm:presLayoutVars>
          <dgm:chMax val="0"/>
          <dgm:bulletEnabled val="1"/>
        </dgm:presLayoutVars>
      </dgm:prSet>
      <dgm:spPr/>
    </dgm:pt>
    <dgm:pt modelId="{DFF0DA16-AD1A-451C-881F-B79C48512DAA}" type="pres">
      <dgm:prSet presAssocID="{64FA48D4-5E21-4938-86CE-7944F2D92183}" presName="negativeSpace" presStyleCnt="0"/>
      <dgm:spPr/>
    </dgm:pt>
    <dgm:pt modelId="{DD2A5747-6FD6-458C-9E56-03FA4FDC69CC}" type="pres">
      <dgm:prSet presAssocID="{64FA48D4-5E21-4938-86CE-7944F2D92183}" presName="childText" presStyleLbl="conFgAcc1" presStyleIdx="4" presStyleCnt="5" custLinFactNeighborX="-213">
        <dgm:presLayoutVars>
          <dgm:bulletEnabled val="1"/>
        </dgm:presLayoutVars>
      </dgm:prSet>
      <dgm:spPr/>
    </dgm:pt>
  </dgm:ptLst>
  <dgm:cxnLst>
    <dgm:cxn modelId="{64DA4700-89DE-44FB-BD04-1DB1B6F8B7DD}" srcId="{C9CAE0C7-D52E-4D8B-AF53-23AC758BADC2}" destId="{09CB296E-BADC-415D-995A-45087DA520E8}" srcOrd="0" destOrd="0" parTransId="{8D887441-16FF-4DDC-8349-5DCFCA66097F}" sibTransId="{8D3DB506-20EA-48EE-9626-40B01A90A876}"/>
    <dgm:cxn modelId="{BE331A07-4597-47E2-9B9F-472B5727E3E5}" srcId="{46F704C3-34ED-403F-AEB1-D7594573DEB4}" destId="{BFDEABE0-DBA3-479E-9506-7198753E39C9}" srcOrd="0" destOrd="0" parTransId="{77BD47CE-12A4-4EC1-A648-9682DA5D17F3}" sibTransId="{78CFA6A9-EAB7-41EB-B78E-E06C7B6D9025}"/>
    <dgm:cxn modelId="{C10FC90C-4A59-4979-9C37-8AEA8F799F98}" srcId="{C02188BB-C05E-435E-824C-7E511184EB55}" destId="{4E6B0960-469E-4A85-86BF-10941414F5FA}" srcOrd="0" destOrd="0" parTransId="{71A7EF42-6D81-4575-B8BA-59EA3D22FCB9}" sibTransId="{4F2BCD8F-CC36-4812-8583-A9B199333734}"/>
    <dgm:cxn modelId="{F1F50C29-43BA-4D42-8A54-5A70E90303C1}" type="presOf" srcId="{46F704C3-34ED-403F-AEB1-D7594573DEB4}" destId="{E78BC3CD-0C77-4DF5-94B7-DAB8179CFDD3}" srcOrd="1" destOrd="0" presId="urn:microsoft.com/office/officeart/2005/8/layout/list1"/>
    <dgm:cxn modelId="{968D9540-DAF9-4CEE-B8A7-F1D965E82D5B}" type="presOf" srcId="{46F704C3-34ED-403F-AEB1-D7594573DEB4}" destId="{35D85852-61C9-4F5A-99AF-904D56C86AE1}" srcOrd="0" destOrd="0" presId="urn:microsoft.com/office/officeart/2005/8/layout/list1"/>
    <dgm:cxn modelId="{A61A905F-8EA3-4F16-87A0-3DE74F09446E}" type="presOf" srcId="{C9CAE0C7-D52E-4D8B-AF53-23AC758BADC2}" destId="{AF944B44-4C62-4CAC-9950-633B369B02AE}" srcOrd="1" destOrd="0" presId="urn:microsoft.com/office/officeart/2005/8/layout/list1"/>
    <dgm:cxn modelId="{16038C48-644D-4FF7-A7AA-9FB9F668C176}" type="presOf" srcId="{C02188BB-C05E-435E-824C-7E511184EB55}" destId="{5E4606E6-15E9-43A2-84DE-60929298F5F1}" srcOrd="0" destOrd="0" presId="urn:microsoft.com/office/officeart/2005/8/layout/list1"/>
    <dgm:cxn modelId="{CEAC6F70-407E-449C-99CC-794E25AF0751}" type="presOf" srcId="{64FA48D4-5E21-4938-86CE-7944F2D92183}" destId="{4198AE03-41D9-4C7E-864D-7406F79D5F47}" srcOrd="1" destOrd="0" presId="urn:microsoft.com/office/officeart/2005/8/layout/list1"/>
    <dgm:cxn modelId="{AADF5E76-4E82-4CB4-A4C1-8F21830CA2DE}" type="presOf" srcId="{D6266B99-DC5A-4068-9F6A-A9A7266EBAB7}" destId="{A3EBCFEE-A846-47A9-BAF7-3D5FCE2D99F8}" srcOrd="0" destOrd="0" presId="urn:microsoft.com/office/officeart/2005/8/layout/list1"/>
    <dgm:cxn modelId="{F7579F79-F7A7-4139-8DBC-13E7BDABBF32}" type="presOf" srcId="{C02188BB-C05E-435E-824C-7E511184EB55}" destId="{07221ABD-A5FD-4BFA-A03F-BF8E556C0682}" srcOrd="1" destOrd="0" presId="urn:microsoft.com/office/officeart/2005/8/layout/list1"/>
    <dgm:cxn modelId="{A6B50885-B807-41E9-8BD9-B56160D57C9F}" srcId="{BACAF07E-689D-46C5-A8B5-E7BAC7715AD2}" destId="{D6266B99-DC5A-4068-9F6A-A9A7266EBAB7}" srcOrd="2" destOrd="0" parTransId="{1177D6CB-47C9-4956-B7A6-68AD7C3EEB7F}" sibTransId="{3E649906-1AD7-4581-98EF-0DD5D3A873EB}"/>
    <dgm:cxn modelId="{A1E4F098-3A85-4356-A2D4-CA174273E68B}" type="presOf" srcId="{09CB296E-BADC-415D-995A-45087DA520E8}" destId="{AAAB289B-360A-4260-80AD-0AA7558996AE}" srcOrd="0" destOrd="0" presId="urn:microsoft.com/office/officeart/2005/8/layout/list1"/>
    <dgm:cxn modelId="{C02BB19E-568E-4856-8B67-DE7D301D4745}" srcId="{D6266B99-DC5A-4068-9F6A-A9A7266EBAB7}" destId="{85C4CC7F-9256-4184-BCFC-DDE4CF7EDF72}" srcOrd="0" destOrd="0" parTransId="{6FF630EB-859F-430C-A1FF-0288A25BB7E7}" sibTransId="{AB699233-412B-4757-B51C-675E9602DE79}"/>
    <dgm:cxn modelId="{BDCA62A1-0CD2-4C81-98A6-24CB6FBC916B}" type="presOf" srcId="{D6266B99-DC5A-4068-9F6A-A9A7266EBAB7}" destId="{C12DAB42-CA96-4AB0-AEE9-935274877F47}" srcOrd="1" destOrd="0" presId="urn:microsoft.com/office/officeart/2005/8/layout/list1"/>
    <dgm:cxn modelId="{7DE8B7A1-2EEF-4102-8668-B099FABF1208}" type="presOf" srcId="{C7AAD3BC-E907-44F1-BE6C-DBC904A4E8FA}" destId="{DD2A5747-6FD6-458C-9E56-03FA4FDC69CC}" srcOrd="0" destOrd="0" presId="urn:microsoft.com/office/officeart/2005/8/layout/list1"/>
    <dgm:cxn modelId="{14BF3AAB-F59F-48B8-BE5C-819A0B3F4A62}" srcId="{BACAF07E-689D-46C5-A8B5-E7BAC7715AD2}" destId="{C02188BB-C05E-435E-824C-7E511184EB55}" srcOrd="0" destOrd="0" parTransId="{B8191698-12C5-429D-B9F0-26E9EFF2416C}" sibTransId="{7030CBA9-2B11-4F2A-AFDC-651922632CAE}"/>
    <dgm:cxn modelId="{EAB6C8AB-773D-49FB-BA81-926CF5A7A158}" type="presOf" srcId="{BFDEABE0-DBA3-479E-9506-7198753E39C9}" destId="{F92847CF-E1E4-4498-9EF7-BA8199E79D7D}" srcOrd="0" destOrd="0" presId="urn:microsoft.com/office/officeart/2005/8/layout/list1"/>
    <dgm:cxn modelId="{F0998EB3-C38D-49CC-8D6F-64F498DBFDF9}" type="presOf" srcId="{BACAF07E-689D-46C5-A8B5-E7BAC7715AD2}" destId="{754A4599-10D5-4B40-AE10-10AD79474165}" srcOrd="0" destOrd="0" presId="urn:microsoft.com/office/officeart/2005/8/layout/list1"/>
    <dgm:cxn modelId="{441F6BBF-7D47-45B2-B359-FF1EBE916337}" srcId="{BACAF07E-689D-46C5-A8B5-E7BAC7715AD2}" destId="{64FA48D4-5E21-4938-86CE-7944F2D92183}" srcOrd="4" destOrd="0" parTransId="{13082B50-7912-4B02-ABBB-B735AB85D556}" sibTransId="{3171C006-992E-4223-BE3A-EC9C6B4DCC0D}"/>
    <dgm:cxn modelId="{E73BAFCC-C17F-48C5-BCEC-91EECFF6998A}" type="presOf" srcId="{C9CAE0C7-D52E-4D8B-AF53-23AC758BADC2}" destId="{00FA6C5F-1963-4CE1-A1FF-A0337F9145E6}" srcOrd="0" destOrd="0" presId="urn:microsoft.com/office/officeart/2005/8/layout/list1"/>
    <dgm:cxn modelId="{AEB1BFCC-3C0C-4ECB-934B-0CD2632E0A61}" type="presOf" srcId="{85C4CC7F-9256-4184-BCFC-DDE4CF7EDF72}" destId="{26E4BDD7-3D52-4627-AB2D-0E49E8E5CB4A}" srcOrd="0" destOrd="0" presId="urn:microsoft.com/office/officeart/2005/8/layout/list1"/>
    <dgm:cxn modelId="{CCFA54D2-155D-4FAA-89E3-74BAABD0832E}" srcId="{BACAF07E-689D-46C5-A8B5-E7BAC7715AD2}" destId="{C9CAE0C7-D52E-4D8B-AF53-23AC758BADC2}" srcOrd="1" destOrd="0" parTransId="{63E995F1-AE13-4928-99B4-C2CA791BDBC9}" sibTransId="{9565F925-D4A9-4E9A-A2FE-4B7E9E0C5173}"/>
    <dgm:cxn modelId="{9ED122D5-9C2F-487D-BD19-96114421BB51}" srcId="{64FA48D4-5E21-4938-86CE-7944F2D92183}" destId="{C7AAD3BC-E907-44F1-BE6C-DBC904A4E8FA}" srcOrd="0" destOrd="0" parTransId="{213206EC-98E7-4E0D-9F6B-2F742EEA604F}" sibTransId="{12664050-F514-44EA-BE46-69CEB65BF4DD}"/>
    <dgm:cxn modelId="{0CECEDE7-DD2D-412B-A25C-01E58EC5026C}" type="presOf" srcId="{4E6B0960-469E-4A85-86BF-10941414F5FA}" destId="{D4F284CC-9F4F-4F14-9050-AE678038EAC6}" srcOrd="0" destOrd="0" presId="urn:microsoft.com/office/officeart/2005/8/layout/list1"/>
    <dgm:cxn modelId="{2055D8F6-9C2A-41FE-AEC2-3C9B52DE0920}" srcId="{BACAF07E-689D-46C5-A8B5-E7BAC7715AD2}" destId="{46F704C3-34ED-403F-AEB1-D7594573DEB4}" srcOrd="3" destOrd="0" parTransId="{2AF7DB4B-B5E4-408A-904D-4B0581FFBD32}" sibTransId="{DAD8E4A4-F60F-482C-9987-5C5C5983C10B}"/>
    <dgm:cxn modelId="{FE49D6FA-6F47-4B5B-8AD3-BB5239819A1D}" type="presOf" srcId="{64FA48D4-5E21-4938-86CE-7944F2D92183}" destId="{145F4377-C907-4E69-9387-57892B19EE6A}" srcOrd="0" destOrd="0" presId="urn:microsoft.com/office/officeart/2005/8/layout/list1"/>
    <dgm:cxn modelId="{53737F29-5695-4F42-A349-755642D7AF24}" type="presParOf" srcId="{754A4599-10D5-4B40-AE10-10AD79474165}" destId="{710ED223-BBFA-4CAD-8267-7FE61788BD6F}" srcOrd="0" destOrd="0" presId="urn:microsoft.com/office/officeart/2005/8/layout/list1"/>
    <dgm:cxn modelId="{F2177FA6-5B3F-4BDD-BED4-8D5C8182E1E9}" type="presParOf" srcId="{710ED223-BBFA-4CAD-8267-7FE61788BD6F}" destId="{5E4606E6-15E9-43A2-84DE-60929298F5F1}" srcOrd="0" destOrd="0" presId="urn:microsoft.com/office/officeart/2005/8/layout/list1"/>
    <dgm:cxn modelId="{FC391393-0A48-421A-AA77-50B4DEF3C311}" type="presParOf" srcId="{710ED223-BBFA-4CAD-8267-7FE61788BD6F}" destId="{07221ABD-A5FD-4BFA-A03F-BF8E556C0682}" srcOrd="1" destOrd="0" presId="urn:microsoft.com/office/officeart/2005/8/layout/list1"/>
    <dgm:cxn modelId="{E1C75AF9-189A-4B42-9C8C-764998A17254}" type="presParOf" srcId="{754A4599-10D5-4B40-AE10-10AD79474165}" destId="{F5D663D5-4B71-4C9A-A6A1-5F1999F287FB}" srcOrd="1" destOrd="0" presId="urn:microsoft.com/office/officeart/2005/8/layout/list1"/>
    <dgm:cxn modelId="{74E338DC-BB37-4BA3-AF7D-7C94C613ED58}" type="presParOf" srcId="{754A4599-10D5-4B40-AE10-10AD79474165}" destId="{D4F284CC-9F4F-4F14-9050-AE678038EAC6}" srcOrd="2" destOrd="0" presId="urn:microsoft.com/office/officeart/2005/8/layout/list1"/>
    <dgm:cxn modelId="{7A8A13FF-B5CB-4896-8586-80BB09885AE9}" type="presParOf" srcId="{754A4599-10D5-4B40-AE10-10AD79474165}" destId="{2E11BDA9-F8DD-404D-B312-05CE3FA55BC4}" srcOrd="3" destOrd="0" presId="urn:microsoft.com/office/officeart/2005/8/layout/list1"/>
    <dgm:cxn modelId="{C2DB1490-EF8A-4E19-B8A4-FBD685851941}" type="presParOf" srcId="{754A4599-10D5-4B40-AE10-10AD79474165}" destId="{1C197E36-2660-4C41-814B-7CBCF6ADAF51}" srcOrd="4" destOrd="0" presId="urn:microsoft.com/office/officeart/2005/8/layout/list1"/>
    <dgm:cxn modelId="{2698893C-1223-48DA-AAED-3711A0C8CD97}" type="presParOf" srcId="{1C197E36-2660-4C41-814B-7CBCF6ADAF51}" destId="{00FA6C5F-1963-4CE1-A1FF-A0337F9145E6}" srcOrd="0" destOrd="0" presId="urn:microsoft.com/office/officeart/2005/8/layout/list1"/>
    <dgm:cxn modelId="{FA4ECB6F-AF7C-4882-9D47-FA114E0F2AB8}" type="presParOf" srcId="{1C197E36-2660-4C41-814B-7CBCF6ADAF51}" destId="{AF944B44-4C62-4CAC-9950-633B369B02AE}" srcOrd="1" destOrd="0" presId="urn:microsoft.com/office/officeart/2005/8/layout/list1"/>
    <dgm:cxn modelId="{000240B6-BBC5-4B47-B2B3-AD6E62DD8D5D}" type="presParOf" srcId="{754A4599-10D5-4B40-AE10-10AD79474165}" destId="{DAE5F2F7-A9F2-4544-9B85-804D9EF75A1B}" srcOrd="5" destOrd="0" presId="urn:microsoft.com/office/officeart/2005/8/layout/list1"/>
    <dgm:cxn modelId="{5D18B82A-25DD-4533-B1D0-11BF0D43744C}" type="presParOf" srcId="{754A4599-10D5-4B40-AE10-10AD79474165}" destId="{AAAB289B-360A-4260-80AD-0AA7558996AE}" srcOrd="6" destOrd="0" presId="urn:microsoft.com/office/officeart/2005/8/layout/list1"/>
    <dgm:cxn modelId="{66DE8F3D-6DF0-46FA-A3E9-81C27FF9E435}" type="presParOf" srcId="{754A4599-10D5-4B40-AE10-10AD79474165}" destId="{85198D22-594F-4216-B5A6-D1AAF41C8535}" srcOrd="7" destOrd="0" presId="urn:microsoft.com/office/officeart/2005/8/layout/list1"/>
    <dgm:cxn modelId="{8C761713-1AEB-4DEF-9D5F-E72FC8D72CE9}" type="presParOf" srcId="{754A4599-10D5-4B40-AE10-10AD79474165}" destId="{C744F09A-B50B-489C-8850-8EBD6D881052}" srcOrd="8" destOrd="0" presId="urn:microsoft.com/office/officeart/2005/8/layout/list1"/>
    <dgm:cxn modelId="{2EE05391-A28D-4E5D-B0D6-058D983E9777}" type="presParOf" srcId="{C744F09A-B50B-489C-8850-8EBD6D881052}" destId="{A3EBCFEE-A846-47A9-BAF7-3D5FCE2D99F8}" srcOrd="0" destOrd="0" presId="urn:microsoft.com/office/officeart/2005/8/layout/list1"/>
    <dgm:cxn modelId="{3651DC98-9B78-4674-9480-64C384DAD111}" type="presParOf" srcId="{C744F09A-B50B-489C-8850-8EBD6D881052}" destId="{C12DAB42-CA96-4AB0-AEE9-935274877F47}" srcOrd="1" destOrd="0" presId="urn:microsoft.com/office/officeart/2005/8/layout/list1"/>
    <dgm:cxn modelId="{5F1F792D-5C6D-488D-BFC2-BA614FAC3ECE}" type="presParOf" srcId="{754A4599-10D5-4B40-AE10-10AD79474165}" destId="{87F63A08-C98C-44EA-B51C-B6BC586B1B1B}" srcOrd="9" destOrd="0" presId="urn:microsoft.com/office/officeart/2005/8/layout/list1"/>
    <dgm:cxn modelId="{963FCE25-6919-4002-ACA5-C600E5551A36}" type="presParOf" srcId="{754A4599-10D5-4B40-AE10-10AD79474165}" destId="{26E4BDD7-3D52-4627-AB2D-0E49E8E5CB4A}" srcOrd="10" destOrd="0" presId="urn:microsoft.com/office/officeart/2005/8/layout/list1"/>
    <dgm:cxn modelId="{909F2623-8D9C-4F37-AE2A-013B0FAA76AC}" type="presParOf" srcId="{754A4599-10D5-4B40-AE10-10AD79474165}" destId="{C4EA1FC7-AF41-4B81-94F2-A8E76C892E0D}" srcOrd="11" destOrd="0" presId="urn:microsoft.com/office/officeart/2005/8/layout/list1"/>
    <dgm:cxn modelId="{8BFC2EDE-67F2-46E2-B4AD-DA61CFD54D86}" type="presParOf" srcId="{754A4599-10D5-4B40-AE10-10AD79474165}" destId="{4D8285C8-F5FC-4765-9C78-F9CCE96F91E6}" srcOrd="12" destOrd="0" presId="urn:microsoft.com/office/officeart/2005/8/layout/list1"/>
    <dgm:cxn modelId="{397BF31E-9B47-4C73-B265-E4CFC4D135C1}" type="presParOf" srcId="{4D8285C8-F5FC-4765-9C78-F9CCE96F91E6}" destId="{35D85852-61C9-4F5A-99AF-904D56C86AE1}" srcOrd="0" destOrd="0" presId="urn:microsoft.com/office/officeart/2005/8/layout/list1"/>
    <dgm:cxn modelId="{F6BA12F2-5831-4BDD-91CF-4F90798F2702}" type="presParOf" srcId="{4D8285C8-F5FC-4765-9C78-F9CCE96F91E6}" destId="{E78BC3CD-0C77-4DF5-94B7-DAB8179CFDD3}" srcOrd="1" destOrd="0" presId="urn:microsoft.com/office/officeart/2005/8/layout/list1"/>
    <dgm:cxn modelId="{BFA7DDB0-2881-40B8-A12E-1F71B68CE458}" type="presParOf" srcId="{754A4599-10D5-4B40-AE10-10AD79474165}" destId="{4D7FD60E-73C7-4FD4-BFEE-DAD5D774FB43}" srcOrd="13" destOrd="0" presId="urn:microsoft.com/office/officeart/2005/8/layout/list1"/>
    <dgm:cxn modelId="{293057F5-0632-46CA-98D2-0931A289F2EB}" type="presParOf" srcId="{754A4599-10D5-4B40-AE10-10AD79474165}" destId="{F92847CF-E1E4-4498-9EF7-BA8199E79D7D}" srcOrd="14" destOrd="0" presId="urn:microsoft.com/office/officeart/2005/8/layout/list1"/>
    <dgm:cxn modelId="{73F8F9EA-0155-44FF-82B9-417EC4380DAB}" type="presParOf" srcId="{754A4599-10D5-4B40-AE10-10AD79474165}" destId="{D0C455A0-F7AC-4ADF-B6DD-6872C0585D20}" srcOrd="15" destOrd="0" presId="urn:microsoft.com/office/officeart/2005/8/layout/list1"/>
    <dgm:cxn modelId="{5E2CB373-EB53-41C6-934F-9805968B9024}" type="presParOf" srcId="{754A4599-10D5-4B40-AE10-10AD79474165}" destId="{955B6848-BAD0-491F-B2B5-FFDF05990281}" srcOrd="16" destOrd="0" presId="urn:microsoft.com/office/officeart/2005/8/layout/list1"/>
    <dgm:cxn modelId="{598311F0-6903-41F6-8D72-C716CEC294CC}" type="presParOf" srcId="{955B6848-BAD0-491F-B2B5-FFDF05990281}" destId="{145F4377-C907-4E69-9387-57892B19EE6A}" srcOrd="0" destOrd="0" presId="urn:microsoft.com/office/officeart/2005/8/layout/list1"/>
    <dgm:cxn modelId="{2320A782-9211-435D-B619-F49FEDDC60C1}" type="presParOf" srcId="{955B6848-BAD0-491F-B2B5-FFDF05990281}" destId="{4198AE03-41D9-4C7E-864D-7406F79D5F47}" srcOrd="1" destOrd="0" presId="urn:microsoft.com/office/officeart/2005/8/layout/list1"/>
    <dgm:cxn modelId="{65FF5D19-2D5C-4E1F-9C97-B33D1F60AE5F}" type="presParOf" srcId="{754A4599-10D5-4B40-AE10-10AD79474165}" destId="{DFF0DA16-AD1A-451C-881F-B79C48512DAA}" srcOrd="17" destOrd="0" presId="urn:microsoft.com/office/officeart/2005/8/layout/list1"/>
    <dgm:cxn modelId="{55D01C10-D9FC-496A-AAC3-551FFDA242DC}" type="presParOf" srcId="{754A4599-10D5-4B40-AE10-10AD79474165}" destId="{DD2A5747-6FD6-458C-9E56-03FA4FDC69C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ACAF07E-689D-46C5-A8B5-E7BAC7715AD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679BCF6F-2A1F-4005-822D-A81BF3113312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особливий вид класифікації, який не допускає наявності довільного критерію; призначена для встановлення пов'язаних між собою змістовних елементів певною об'єктивною цілісністю і є поділом цілого на складові елементи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14E271-F8B6-45D4-927E-904DBCC2BEB9}" type="parTrans" cxnId="{FBA2BC4D-4BAF-4298-BB9F-8DBB3FC922BC}">
      <dgm:prSet/>
      <dgm:spPr/>
      <dgm:t>
        <a:bodyPr/>
        <a:lstStyle/>
        <a:p>
          <a:endParaRPr lang="ru-UA"/>
        </a:p>
      </dgm:t>
    </dgm:pt>
    <dgm:pt modelId="{0FDF8B85-F0CF-4CE8-8066-4CAD86B467A7}" type="sibTrans" cxnId="{FBA2BC4D-4BAF-4298-BB9F-8DBB3FC922BC}">
      <dgm:prSet/>
      <dgm:spPr/>
      <dgm:t>
        <a:bodyPr/>
        <a:lstStyle/>
        <a:p>
          <a:endParaRPr lang="ru-UA"/>
        </a:p>
      </dgm:t>
    </dgm:pt>
    <dgm:pt modelId="{2DC2B644-0A6B-497E-BE47-F5BD1D3A74E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стратифікація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A33B27-497F-46E5-9D68-439C76B375DD}" type="parTrans" cxnId="{C4621991-33C9-476B-B9D7-9C165803BA4C}">
      <dgm:prSet/>
      <dgm:spPr/>
      <dgm:t>
        <a:bodyPr/>
        <a:lstStyle/>
        <a:p>
          <a:endParaRPr lang="ru-UA"/>
        </a:p>
      </dgm:t>
    </dgm:pt>
    <dgm:pt modelId="{F8DF95BA-9029-4364-968E-633C44FD2485}" type="sibTrans" cxnId="{C4621991-33C9-476B-B9D7-9C165803BA4C}">
      <dgm:prSet/>
      <dgm:spPr/>
      <dgm:t>
        <a:bodyPr/>
        <a:lstStyle/>
        <a:p>
          <a:endParaRPr lang="ru-UA"/>
        </a:p>
      </dgm:t>
    </dgm:pt>
    <dgm:pt modelId="{5D0D38FA-B96A-4953-8E10-FAF721448AD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це визначення верств (страт) у багатошаровому явищі, тобто залежності особливого виду (зовнішнє та внутрішнє середовище, технічні засоби та людські ресурси, стратегія та тактика управління тощо)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304D44-0954-4754-95BC-A98E133F4A33}" type="parTrans" cxnId="{0672EC9F-C305-47D9-96E7-05691063EC9E}">
      <dgm:prSet/>
      <dgm:spPr/>
      <dgm:t>
        <a:bodyPr/>
        <a:lstStyle/>
        <a:p>
          <a:endParaRPr lang="ru-UA"/>
        </a:p>
      </dgm:t>
    </dgm:pt>
    <dgm:pt modelId="{140177BD-81A7-4D90-BAE5-05537635B41E}" type="sibTrans" cxnId="{0672EC9F-C305-47D9-96E7-05691063EC9E}">
      <dgm:prSet/>
      <dgm:spPr/>
      <dgm:t>
        <a:bodyPr/>
        <a:lstStyle/>
        <a:p>
          <a:endParaRPr lang="ru-UA"/>
        </a:p>
      </dgm:t>
    </dgm:pt>
    <dgm:pt modelId="{5E47C1CB-C6F8-41FB-8620-B6D983CD8779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узагальнення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83D0DD-FE85-4A9B-90F9-EFFDE901AEB8}" type="parTrans" cxnId="{031B8356-BF6E-445A-B0E2-C50A2BABE19B}">
      <dgm:prSet/>
      <dgm:spPr/>
      <dgm:t>
        <a:bodyPr/>
        <a:lstStyle/>
        <a:p>
          <a:endParaRPr lang="ru-UA"/>
        </a:p>
      </dgm:t>
    </dgm:pt>
    <dgm:pt modelId="{33205764-AA6E-4FC2-AB0E-DF07F6817952}" type="sibTrans" cxnId="{031B8356-BF6E-445A-B0E2-C50A2BABE19B}">
      <dgm:prSet/>
      <dgm:spPr/>
      <dgm:t>
        <a:bodyPr/>
        <a:lstStyle/>
        <a:p>
          <a:endParaRPr lang="ru-UA"/>
        </a:p>
      </dgm:t>
    </dgm:pt>
    <dgm:pt modelId="{233144B0-9263-4BEA-BCCE-E3A9B75620A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це логічна операція, яка полягає в тому, що для певної групи явищ знаходиться нове, ширше за обсягом поняття, що відображає спільність властивостей цих явищ на рівні нового знання про них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16FFBD-55F0-4C3F-B36A-4A6556ED3B1A}" type="parTrans" cxnId="{A37D2C60-D7AD-4C4D-A45B-7EAD845F1F9A}">
      <dgm:prSet/>
      <dgm:spPr/>
      <dgm:t>
        <a:bodyPr/>
        <a:lstStyle/>
        <a:p>
          <a:endParaRPr lang="ru-UA"/>
        </a:p>
      </dgm:t>
    </dgm:pt>
    <dgm:pt modelId="{7A0BFDAB-08CE-4212-B99E-FBE26FF852EA}" type="sibTrans" cxnId="{A37D2C60-D7AD-4C4D-A45B-7EAD845F1F9A}">
      <dgm:prSet/>
      <dgm:spPr/>
      <dgm:t>
        <a:bodyPr/>
        <a:lstStyle/>
        <a:p>
          <a:endParaRPr lang="ru-UA"/>
        </a:p>
      </dgm:t>
    </dgm:pt>
    <dgm:pt modelId="{89CBF200-4653-4A3E-82B0-E2D9A679469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типологія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57A799-5B3C-479F-981E-C7490AC694E2}" type="parTrans" cxnId="{6FBD546A-2501-40C8-8EBC-CF86A0F586C4}">
      <dgm:prSet/>
      <dgm:spPr/>
      <dgm:t>
        <a:bodyPr/>
        <a:lstStyle/>
        <a:p>
          <a:endParaRPr lang="ru-UA"/>
        </a:p>
      </dgm:t>
    </dgm:pt>
    <dgm:pt modelId="{C9167F0F-ABF2-4DEA-B830-49316561A507}" type="sibTrans" cxnId="{6FBD546A-2501-40C8-8EBC-CF86A0F586C4}">
      <dgm:prSet/>
      <dgm:spPr/>
      <dgm:t>
        <a:bodyPr/>
        <a:lstStyle/>
        <a:p>
          <a:endParaRPr lang="ru-UA"/>
        </a:p>
      </dgm:t>
    </dgm:pt>
    <dgm:pt modelId="{638F6051-5FF0-4DF9-98F5-D55789B440A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це угруповання об'єктів з урахуванням їхньої подоби деякому зразку, який називається типом, еталоном, чи ідеальним чином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594420-58EB-4C57-844A-AA1B2A2EA2F0}" type="parTrans" cxnId="{5E9328B7-071B-49F7-9821-828EFA77D7B9}">
      <dgm:prSet/>
      <dgm:spPr/>
      <dgm:t>
        <a:bodyPr/>
        <a:lstStyle/>
        <a:p>
          <a:endParaRPr lang="ru-UA"/>
        </a:p>
      </dgm:t>
    </dgm:pt>
    <dgm:pt modelId="{2BA04AFB-12B4-4B3A-A0D5-02799EA039A8}" type="sibTrans" cxnId="{5E9328B7-071B-49F7-9821-828EFA77D7B9}">
      <dgm:prSet/>
      <dgm:spPr/>
      <dgm:t>
        <a:bodyPr/>
        <a:lstStyle/>
        <a:p>
          <a:endParaRPr lang="ru-UA"/>
        </a:p>
      </dgm:t>
    </dgm:pt>
    <dgm:pt modelId="{703F450C-CF0D-415B-9ED5-31694B8C497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декомпозиція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453FAE-489F-484D-8CCD-0DDEE5A8BE01}" type="sibTrans" cxnId="{64E9A962-90AD-4C9F-B315-2D379E08E42C}">
      <dgm:prSet/>
      <dgm:spPr/>
      <dgm:t>
        <a:bodyPr/>
        <a:lstStyle/>
        <a:p>
          <a:endParaRPr lang="ru-UA"/>
        </a:p>
      </dgm:t>
    </dgm:pt>
    <dgm:pt modelId="{7B4E9F1B-9D39-48D3-9341-39ED281F83E4}" type="parTrans" cxnId="{64E9A962-90AD-4C9F-B315-2D379E08E42C}">
      <dgm:prSet/>
      <dgm:spPr/>
      <dgm:t>
        <a:bodyPr/>
        <a:lstStyle/>
        <a:p>
          <a:endParaRPr lang="ru-UA"/>
        </a:p>
      </dgm:t>
    </dgm:pt>
    <dgm:pt modelId="{754A4599-10D5-4B40-AE10-10AD79474165}" type="pres">
      <dgm:prSet presAssocID="{BACAF07E-689D-46C5-A8B5-E7BAC7715AD2}" presName="linear" presStyleCnt="0">
        <dgm:presLayoutVars>
          <dgm:dir/>
          <dgm:animLvl val="lvl"/>
          <dgm:resizeHandles val="exact"/>
        </dgm:presLayoutVars>
      </dgm:prSet>
      <dgm:spPr/>
    </dgm:pt>
    <dgm:pt modelId="{F3619575-07CE-40A1-9DC7-54E3A9AA244F}" type="pres">
      <dgm:prSet presAssocID="{703F450C-CF0D-415B-9ED5-31694B8C4977}" presName="parentLin" presStyleCnt="0"/>
      <dgm:spPr/>
    </dgm:pt>
    <dgm:pt modelId="{89FFD3C3-DF33-4CA0-8FF0-5E0872F9B6CE}" type="pres">
      <dgm:prSet presAssocID="{703F450C-CF0D-415B-9ED5-31694B8C4977}" presName="parentLeftMargin" presStyleLbl="node1" presStyleIdx="0" presStyleCnt="4"/>
      <dgm:spPr/>
    </dgm:pt>
    <dgm:pt modelId="{7AE78ABB-7AA9-451C-8A02-D2EDC29799EC}" type="pres">
      <dgm:prSet presAssocID="{703F450C-CF0D-415B-9ED5-31694B8C497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B01D9E6-0B28-48C4-B799-993B67217E30}" type="pres">
      <dgm:prSet presAssocID="{703F450C-CF0D-415B-9ED5-31694B8C4977}" presName="negativeSpace" presStyleCnt="0"/>
      <dgm:spPr/>
    </dgm:pt>
    <dgm:pt modelId="{45980094-8083-4528-A4F0-541E0135FB22}" type="pres">
      <dgm:prSet presAssocID="{703F450C-CF0D-415B-9ED5-31694B8C4977}" presName="childText" presStyleLbl="conFgAcc1" presStyleIdx="0" presStyleCnt="4">
        <dgm:presLayoutVars>
          <dgm:bulletEnabled val="1"/>
        </dgm:presLayoutVars>
      </dgm:prSet>
      <dgm:spPr/>
    </dgm:pt>
    <dgm:pt modelId="{7C2B04A7-BA10-40D2-BD3B-2B588AFDC938}" type="pres">
      <dgm:prSet presAssocID="{1C453FAE-489F-484D-8CCD-0DDEE5A8BE01}" presName="spaceBetweenRectangles" presStyleCnt="0"/>
      <dgm:spPr/>
    </dgm:pt>
    <dgm:pt modelId="{426A08C0-AB9E-446F-A58A-8B9C07F3489D}" type="pres">
      <dgm:prSet presAssocID="{2DC2B644-0A6B-497E-BE47-F5BD1D3A74EC}" presName="parentLin" presStyleCnt="0"/>
      <dgm:spPr/>
    </dgm:pt>
    <dgm:pt modelId="{0A026944-A449-4420-ACC5-E1D24EB96A07}" type="pres">
      <dgm:prSet presAssocID="{2DC2B644-0A6B-497E-BE47-F5BD1D3A74EC}" presName="parentLeftMargin" presStyleLbl="node1" presStyleIdx="0" presStyleCnt="4"/>
      <dgm:spPr/>
    </dgm:pt>
    <dgm:pt modelId="{0ADDB017-442C-45F5-8EF6-ED6E2CD6D936}" type="pres">
      <dgm:prSet presAssocID="{2DC2B644-0A6B-497E-BE47-F5BD1D3A74E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ADB56DB-C381-47BB-8CCC-440966CF89AB}" type="pres">
      <dgm:prSet presAssocID="{2DC2B644-0A6B-497E-BE47-F5BD1D3A74EC}" presName="negativeSpace" presStyleCnt="0"/>
      <dgm:spPr/>
    </dgm:pt>
    <dgm:pt modelId="{060A2782-9D3E-4549-BD52-1489214FEE43}" type="pres">
      <dgm:prSet presAssocID="{2DC2B644-0A6B-497E-BE47-F5BD1D3A74EC}" presName="childText" presStyleLbl="conFgAcc1" presStyleIdx="1" presStyleCnt="4">
        <dgm:presLayoutVars>
          <dgm:bulletEnabled val="1"/>
        </dgm:presLayoutVars>
      </dgm:prSet>
      <dgm:spPr/>
    </dgm:pt>
    <dgm:pt modelId="{BA1DAE40-6BFE-45E7-BE5E-1D455E7ABDDB}" type="pres">
      <dgm:prSet presAssocID="{F8DF95BA-9029-4364-968E-633C44FD2485}" presName="spaceBetweenRectangles" presStyleCnt="0"/>
      <dgm:spPr/>
    </dgm:pt>
    <dgm:pt modelId="{84ED4127-F171-49E4-B259-6D8C5D2C7C38}" type="pres">
      <dgm:prSet presAssocID="{5E47C1CB-C6F8-41FB-8620-B6D983CD8779}" presName="parentLin" presStyleCnt="0"/>
      <dgm:spPr/>
    </dgm:pt>
    <dgm:pt modelId="{5B5724D3-904E-4542-91EA-C0F0DC4A38B7}" type="pres">
      <dgm:prSet presAssocID="{5E47C1CB-C6F8-41FB-8620-B6D983CD8779}" presName="parentLeftMargin" presStyleLbl="node1" presStyleIdx="1" presStyleCnt="4"/>
      <dgm:spPr/>
    </dgm:pt>
    <dgm:pt modelId="{9CDDF483-8C94-440C-8C78-B5AAE36B8E53}" type="pres">
      <dgm:prSet presAssocID="{5E47C1CB-C6F8-41FB-8620-B6D983CD877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B36A140-F8BC-4025-8F89-97CE255951C1}" type="pres">
      <dgm:prSet presAssocID="{5E47C1CB-C6F8-41FB-8620-B6D983CD8779}" presName="negativeSpace" presStyleCnt="0"/>
      <dgm:spPr/>
    </dgm:pt>
    <dgm:pt modelId="{D876ABE6-2CAB-49F5-A004-747AC706E5BF}" type="pres">
      <dgm:prSet presAssocID="{5E47C1CB-C6F8-41FB-8620-B6D983CD8779}" presName="childText" presStyleLbl="conFgAcc1" presStyleIdx="2" presStyleCnt="4">
        <dgm:presLayoutVars>
          <dgm:bulletEnabled val="1"/>
        </dgm:presLayoutVars>
      </dgm:prSet>
      <dgm:spPr/>
    </dgm:pt>
    <dgm:pt modelId="{26AED5FD-BFC6-47D3-A6DF-25C95B3FEE6D}" type="pres">
      <dgm:prSet presAssocID="{33205764-AA6E-4FC2-AB0E-DF07F6817952}" presName="spaceBetweenRectangles" presStyleCnt="0"/>
      <dgm:spPr/>
    </dgm:pt>
    <dgm:pt modelId="{5655C8E0-EB8A-420B-AFCB-F177952FE8D9}" type="pres">
      <dgm:prSet presAssocID="{89CBF200-4653-4A3E-82B0-E2D9A6794697}" presName="parentLin" presStyleCnt="0"/>
      <dgm:spPr/>
    </dgm:pt>
    <dgm:pt modelId="{26341A55-0A52-4CC9-A7DF-44A653EA0C49}" type="pres">
      <dgm:prSet presAssocID="{89CBF200-4653-4A3E-82B0-E2D9A6794697}" presName="parentLeftMargin" presStyleLbl="node1" presStyleIdx="2" presStyleCnt="4"/>
      <dgm:spPr/>
    </dgm:pt>
    <dgm:pt modelId="{9C6EF89C-2349-4E4C-B555-2EB7453E447C}" type="pres">
      <dgm:prSet presAssocID="{89CBF200-4653-4A3E-82B0-E2D9A679469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653CD05-0920-46D1-AAB5-BD4F835A343B}" type="pres">
      <dgm:prSet presAssocID="{89CBF200-4653-4A3E-82B0-E2D9A6794697}" presName="negativeSpace" presStyleCnt="0"/>
      <dgm:spPr/>
    </dgm:pt>
    <dgm:pt modelId="{87D7FF7B-CAB7-49BC-8E59-AEA5D9927908}" type="pres">
      <dgm:prSet presAssocID="{89CBF200-4653-4A3E-82B0-E2D9A679469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753011D-7871-4D00-95FD-7E007C9A9ED8}" type="presOf" srcId="{89CBF200-4653-4A3E-82B0-E2D9A6794697}" destId="{26341A55-0A52-4CC9-A7DF-44A653EA0C49}" srcOrd="0" destOrd="0" presId="urn:microsoft.com/office/officeart/2005/8/layout/list1"/>
    <dgm:cxn modelId="{63D85E34-3552-4B2D-89D7-701B26831839}" type="presOf" srcId="{5E47C1CB-C6F8-41FB-8620-B6D983CD8779}" destId="{9CDDF483-8C94-440C-8C78-B5AAE36B8E53}" srcOrd="1" destOrd="0" presId="urn:microsoft.com/office/officeart/2005/8/layout/list1"/>
    <dgm:cxn modelId="{A37D2C60-D7AD-4C4D-A45B-7EAD845F1F9A}" srcId="{5E47C1CB-C6F8-41FB-8620-B6D983CD8779}" destId="{233144B0-9263-4BEA-BCCE-E3A9B75620A3}" srcOrd="0" destOrd="0" parTransId="{B316FFBD-55F0-4C3F-B36A-4A6556ED3B1A}" sibTransId="{7A0BFDAB-08CE-4212-B99E-FBE26FF852EA}"/>
    <dgm:cxn modelId="{64E9A962-90AD-4C9F-B315-2D379E08E42C}" srcId="{BACAF07E-689D-46C5-A8B5-E7BAC7715AD2}" destId="{703F450C-CF0D-415B-9ED5-31694B8C4977}" srcOrd="0" destOrd="0" parTransId="{7B4E9F1B-9D39-48D3-9341-39ED281F83E4}" sibTransId="{1C453FAE-489F-484D-8CCD-0DDEE5A8BE01}"/>
    <dgm:cxn modelId="{6FBD546A-2501-40C8-8EBC-CF86A0F586C4}" srcId="{BACAF07E-689D-46C5-A8B5-E7BAC7715AD2}" destId="{89CBF200-4653-4A3E-82B0-E2D9A6794697}" srcOrd="3" destOrd="0" parTransId="{2157A799-5B3C-479F-981E-C7490AC694E2}" sibTransId="{C9167F0F-ABF2-4DEA-B830-49316561A507}"/>
    <dgm:cxn modelId="{FBA2BC4D-4BAF-4298-BB9F-8DBB3FC922BC}" srcId="{703F450C-CF0D-415B-9ED5-31694B8C4977}" destId="{679BCF6F-2A1F-4005-822D-A81BF3113312}" srcOrd="0" destOrd="0" parTransId="{B014E271-F8B6-45D4-927E-904DBCC2BEB9}" sibTransId="{0FDF8B85-F0CF-4CE8-8066-4CAD86B467A7}"/>
    <dgm:cxn modelId="{031B8356-BF6E-445A-B0E2-C50A2BABE19B}" srcId="{BACAF07E-689D-46C5-A8B5-E7BAC7715AD2}" destId="{5E47C1CB-C6F8-41FB-8620-B6D983CD8779}" srcOrd="2" destOrd="0" parTransId="{B283D0DD-FE85-4A9B-90F9-EFFDE901AEB8}" sibTransId="{33205764-AA6E-4FC2-AB0E-DF07F6817952}"/>
    <dgm:cxn modelId="{D4E5ED7D-EC02-47E3-893E-48D3B4FEF0E8}" type="presOf" srcId="{89CBF200-4653-4A3E-82B0-E2D9A6794697}" destId="{9C6EF89C-2349-4E4C-B555-2EB7453E447C}" srcOrd="1" destOrd="0" presId="urn:microsoft.com/office/officeart/2005/8/layout/list1"/>
    <dgm:cxn modelId="{7F6D8380-3E3A-4DE2-AF2A-B7A44C578C4C}" type="presOf" srcId="{703F450C-CF0D-415B-9ED5-31694B8C4977}" destId="{7AE78ABB-7AA9-451C-8A02-D2EDC29799EC}" srcOrd="1" destOrd="0" presId="urn:microsoft.com/office/officeart/2005/8/layout/list1"/>
    <dgm:cxn modelId="{495B4381-35F8-4A56-85A6-735C5758E3A4}" type="presOf" srcId="{2DC2B644-0A6B-497E-BE47-F5BD1D3A74EC}" destId="{0ADDB017-442C-45F5-8EF6-ED6E2CD6D936}" srcOrd="1" destOrd="0" presId="urn:microsoft.com/office/officeart/2005/8/layout/list1"/>
    <dgm:cxn modelId="{1A7AF38D-0724-4403-83CC-ACCE025F808C}" type="presOf" srcId="{5E47C1CB-C6F8-41FB-8620-B6D983CD8779}" destId="{5B5724D3-904E-4542-91EA-C0F0DC4A38B7}" srcOrd="0" destOrd="0" presId="urn:microsoft.com/office/officeart/2005/8/layout/list1"/>
    <dgm:cxn modelId="{C4621991-33C9-476B-B9D7-9C165803BA4C}" srcId="{BACAF07E-689D-46C5-A8B5-E7BAC7715AD2}" destId="{2DC2B644-0A6B-497E-BE47-F5BD1D3A74EC}" srcOrd="1" destOrd="0" parTransId="{3BA33B27-497F-46E5-9D68-439C76B375DD}" sibTransId="{F8DF95BA-9029-4364-968E-633C44FD2485}"/>
    <dgm:cxn modelId="{0672EC9F-C305-47D9-96E7-05691063EC9E}" srcId="{2DC2B644-0A6B-497E-BE47-F5BD1D3A74EC}" destId="{5D0D38FA-B96A-4953-8E10-FAF721448AD6}" srcOrd="0" destOrd="0" parTransId="{5B304D44-0954-4754-95BC-A98E133F4A33}" sibTransId="{140177BD-81A7-4D90-BAE5-05537635B41E}"/>
    <dgm:cxn modelId="{6500D7A5-010C-4F98-9B00-C342F7B1DFD1}" type="presOf" srcId="{5D0D38FA-B96A-4953-8E10-FAF721448AD6}" destId="{060A2782-9D3E-4549-BD52-1489214FEE43}" srcOrd="0" destOrd="0" presId="urn:microsoft.com/office/officeart/2005/8/layout/list1"/>
    <dgm:cxn modelId="{CC4AC9B2-17D7-4657-8C8B-C2586B7DB6CC}" type="presOf" srcId="{233144B0-9263-4BEA-BCCE-E3A9B75620A3}" destId="{D876ABE6-2CAB-49F5-A004-747AC706E5BF}" srcOrd="0" destOrd="0" presId="urn:microsoft.com/office/officeart/2005/8/layout/list1"/>
    <dgm:cxn modelId="{F0998EB3-C38D-49CC-8D6F-64F498DBFDF9}" type="presOf" srcId="{BACAF07E-689D-46C5-A8B5-E7BAC7715AD2}" destId="{754A4599-10D5-4B40-AE10-10AD79474165}" srcOrd="0" destOrd="0" presId="urn:microsoft.com/office/officeart/2005/8/layout/list1"/>
    <dgm:cxn modelId="{5E9328B7-071B-49F7-9821-828EFA77D7B9}" srcId="{89CBF200-4653-4A3E-82B0-E2D9A6794697}" destId="{638F6051-5FF0-4DF9-98F5-D55789B440A4}" srcOrd="0" destOrd="0" parTransId="{11594420-58EB-4C57-844A-AA1B2A2EA2F0}" sibTransId="{2BA04AFB-12B4-4B3A-A0D5-02799EA039A8}"/>
    <dgm:cxn modelId="{C1527AC8-FD45-4FBA-AEDA-87A33D624324}" type="presOf" srcId="{679BCF6F-2A1F-4005-822D-A81BF3113312}" destId="{45980094-8083-4528-A4F0-541E0135FB22}" srcOrd="0" destOrd="0" presId="urn:microsoft.com/office/officeart/2005/8/layout/list1"/>
    <dgm:cxn modelId="{9CCB91D5-9AF0-4829-AADD-D9B218E8C6DC}" type="presOf" srcId="{638F6051-5FF0-4DF9-98F5-D55789B440A4}" destId="{87D7FF7B-CAB7-49BC-8E59-AEA5D9927908}" srcOrd="0" destOrd="0" presId="urn:microsoft.com/office/officeart/2005/8/layout/list1"/>
    <dgm:cxn modelId="{15C199F5-6708-4729-9FBD-8CEF5B43E4E0}" type="presOf" srcId="{2DC2B644-0A6B-497E-BE47-F5BD1D3A74EC}" destId="{0A026944-A449-4420-ACC5-E1D24EB96A07}" srcOrd="0" destOrd="0" presId="urn:microsoft.com/office/officeart/2005/8/layout/list1"/>
    <dgm:cxn modelId="{4615D8FB-564B-4B3B-942D-03C2577D6327}" type="presOf" srcId="{703F450C-CF0D-415B-9ED5-31694B8C4977}" destId="{89FFD3C3-DF33-4CA0-8FF0-5E0872F9B6CE}" srcOrd="0" destOrd="0" presId="urn:microsoft.com/office/officeart/2005/8/layout/list1"/>
    <dgm:cxn modelId="{7A4FF05E-11D4-4EF9-9661-606069776C04}" type="presParOf" srcId="{754A4599-10D5-4B40-AE10-10AD79474165}" destId="{F3619575-07CE-40A1-9DC7-54E3A9AA244F}" srcOrd="0" destOrd="0" presId="urn:microsoft.com/office/officeart/2005/8/layout/list1"/>
    <dgm:cxn modelId="{78A5E7F6-881A-48D9-9883-1815390C61E3}" type="presParOf" srcId="{F3619575-07CE-40A1-9DC7-54E3A9AA244F}" destId="{89FFD3C3-DF33-4CA0-8FF0-5E0872F9B6CE}" srcOrd="0" destOrd="0" presId="urn:microsoft.com/office/officeart/2005/8/layout/list1"/>
    <dgm:cxn modelId="{6322E1E9-C5F8-496D-9DA1-AE9A44CE043A}" type="presParOf" srcId="{F3619575-07CE-40A1-9DC7-54E3A9AA244F}" destId="{7AE78ABB-7AA9-451C-8A02-D2EDC29799EC}" srcOrd="1" destOrd="0" presId="urn:microsoft.com/office/officeart/2005/8/layout/list1"/>
    <dgm:cxn modelId="{454DB44B-0116-44F5-8429-68873CBF5962}" type="presParOf" srcId="{754A4599-10D5-4B40-AE10-10AD79474165}" destId="{AB01D9E6-0B28-48C4-B799-993B67217E30}" srcOrd="1" destOrd="0" presId="urn:microsoft.com/office/officeart/2005/8/layout/list1"/>
    <dgm:cxn modelId="{3230CB8B-31BE-4A3B-8D26-BF8BFDC2BF71}" type="presParOf" srcId="{754A4599-10D5-4B40-AE10-10AD79474165}" destId="{45980094-8083-4528-A4F0-541E0135FB22}" srcOrd="2" destOrd="0" presId="urn:microsoft.com/office/officeart/2005/8/layout/list1"/>
    <dgm:cxn modelId="{677BEDC3-2C05-46AF-9C83-38046D54AF87}" type="presParOf" srcId="{754A4599-10D5-4B40-AE10-10AD79474165}" destId="{7C2B04A7-BA10-40D2-BD3B-2B588AFDC938}" srcOrd="3" destOrd="0" presId="urn:microsoft.com/office/officeart/2005/8/layout/list1"/>
    <dgm:cxn modelId="{A819095E-EFEE-40C6-AE4F-DAC93166C161}" type="presParOf" srcId="{754A4599-10D5-4B40-AE10-10AD79474165}" destId="{426A08C0-AB9E-446F-A58A-8B9C07F3489D}" srcOrd="4" destOrd="0" presId="urn:microsoft.com/office/officeart/2005/8/layout/list1"/>
    <dgm:cxn modelId="{9C5E2F74-D108-4265-B30A-45F3D487F663}" type="presParOf" srcId="{426A08C0-AB9E-446F-A58A-8B9C07F3489D}" destId="{0A026944-A449-4420-ACC5-E1D24EB96A07}" srcOrd="0" destOrd="0" presId="urn:microsoft.com/office/officeart/2005/8/layout/list1"/>
    <dgm:cxn modelId="{65A1F39A-FB45-4453-8080-2FA303FB8B16}" type="presParOf" srcId="{426A08C0-AB9E-446F-A58A-8B9C07F3489D}" destId="{0ADDB017-442C-45F5-8EF6-ED6E2CD6D936}" srcOrd="1" destOrd="0" presId="urn:microsoft.com/office/officeart/2005/8/layout/list1"/>
    <dgm:cxn modelId="{529B6855-DAED-4EC3-8821-CBFBCA9506D8}" type="presParOf" srcId="{754A4599-10D5-4B40-AE10-10AD79474165}" destId="{BADB56DB-C381-47BB-8CCC-440966CF89AB}" srcOrd="5" destOrd="0" presId="urn:microsoft.com/office/officeart/2005/8/layout/list1"/>
    <dgm:cxn modelId="{D3D1D348-55EF-4D6D-8045-ECEB8721BD97}" type="presParOf" srcId="{754A4599-10D5-4B40-AE10-10AD79474165}" destId="{060A2782-9D3E-4549-BD52-1489214FEE43}" srcOrd="6" destOrd="0" presId="urn:microsoft.com/office/officeart/2005/8/layout/list1"/>
    <dgm:cxn modelId="{CC38C738-472C-4075-A3B5-5B1BA5768FCC}" type="presParOf" srcId="{754A4599-10D5-4B40-AE10-10AD79474165}" destId="{BA1DAE40-6BFE-45E7-BE5E-1D455E7ABDDB}" srcOrd="7" destOrd="0" presId="urn:microsoft.com/office/officeart/2005/8/layout/list1"/>
    <dgm:cxn modelId="{2F261E55-EB7F-43B0-B9D4-D53035254DA5}" type="presParOf" srcId="{754A4599-10D5-4B40-AE10-10AD79474165}" destId="{84ED4127-F171-49E4-B259-6D8C5D2C7C38}" srcOrd="8" destOrd="0" presId="urn:microsoft.com/office/officeart/2005/8/layout/list1"/>
    <dgm:cxn modelId="{4BAEB536-D728-46CA-87E5-CF86A219D65B}" type="presParOf" srcId="{84ED4127-F171-49E4-B259-6D8C5D2C7C38}" destId="{5B5724D3-904E-4542-91EA-C0F0DC4A38B7}" srcOrd="0" destOrd="0" presId="urn:microsoft.com/office/officeart/2005/8/layout/list1"/>
    <dgm:cxn modelId="{CE9CE56B-E2FA-4622-947A-20BF09EF4B5E}" type="presParOf" srcId="{84ED4127-F171-49E4-B259-6D8C5D2C7C38}" destId="{9CDDF483-8C94-440C-8C78-B5AAE36B8E53}" srcOrd="1" destOrd="0" presId="urn:microsoft.com/office/officeart/2005/8/layout/list1"/>
    <dgm:cxn modelId="{831B0B05-6512-432A-8079-AFE7879FD3D5}" type="presParOf" srcId="{754A4599-10D5-4B40-AE10-10AD79474165}" destId="{6B36A140-F8BC-4025-8F89-97CE255951C1}" srcOrd="9" destOrd="0" presId="urn:microsoft.com/office/officeart/2005/8/layout/list1"/>
    <dgm:cxn modelId="{FA990BE4-0721-47C9-AC9C-22201BD40F26}" type="presParOf" srcId="{754A4599-10D5-4B40-AE10-10AD79474165}" destId="{D876ABE6-2CAB-49F5-A004-747AC706E5BF}" srcOrd="10" destOrd="0" presId="urn:microsoft.com/office/officeart/2005/8/layout/list1"/>
    <dgm:cxn modelId="{BCD47A62-80B6-4F88-BD2E-5836E04C78D9}" type="presParOf" srcId="{754A4599-10D5-4B40-AE10-10AD79474165}" destId="{26AED5FD-BFC6-47D3-A6DF-25C95B3FEE6D}" srcOrd="11" destOrd="0" presId="urn:microsoft.com/office/officeart/2005/8/layout/list1"/>
    <dgm:cxn modelId="{3A612456-33B2-4DB5-89EC-24022F987FD4}" type="presParOf" srcId="{754A4599-10D5-4B40-AE10-10AD79474165}" destId="{5655C8E0-EB8A-420B-AFCB-F177952FE8D9}" srcOrd="12" destOrd="0" presId="urn:microsoft.com/office/officeart/2005/8/layout/list1"/>
    <dgm:cxn modelId="{DF6A26BC-CD81-4CFB-B2FC-371EAC491E75}" type="presParOf" srcId="{5655C8E0-EB8A-420B-AFCB-F177952FE8D9}" destId="{26341A55-0A52-4CC9-A7DF-44A653EA0C49}" srcOrd="0" destOrd="0" presId="urn:microsoft.com/office/officeart/2005/8/layout/list1"/>
    <dgm:cxn modelId="{7E15CB38-91EA-4583-9CFB-45A475FDC1E1}" type="presParOf" srcId="{5655C8E0-EB8A-420B-AFCB-F177952FE8D9}" destId="{9C6EF89C-2349-4E4C-B555-2EB7453E447C}" srcOrd="1" destOrd="0" presId="urn:microsoft.com/office/officeart/2005/8/layout/list1"/>
    <dgm:cxn modelId="{83803475-E557-42DB-80FB-81B1EF2192AE}" type="presParOf" srcId="{754A4599-10D5-4B40-AE10-10AD79474165}" destId="{5653CD05-0920-46D1-AAB5-BD4F835A343B}" srcOrd="13" destOrd="0" presId="urn:microsoft.com/office/officeart/2005/8/layout/list1"/>
    <dgm:cxn modelId="{84DD4F25-9540-4FFE-849B-43DB3CD3A556}" type="presParOf" srcId="{754A4599-10D5-4B40-AE10-10AD79474165}" destId="{87D7FF7B-CAB7-49BC-8E59-AEA5D992790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E1645CB-2A71-4CFC-8A34-1374B457BF89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22C45070-1FDE-41F4-B3EE-86A255F3D95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F4487-035D-47FA-AC0B-0259DB42EDE9}" type="parTrans" cxnId="{AAF48A22-4BBC-4826-AD93-AABD3D746605}">
      <dgm:prSet/>
      <dgm:spPr/>
      <dgm:t>
        <a:bodyPr/>
        <a:lstStyle/>
        <a:p>
          <a:endParaRPr lang="ru-UA"/>
        </a:p>
      </dgm:t>
    </dgm:pt>
    <dgm:pt modelId="{6209CF24-AB45-4FB2-B76D-768363C396E6}" type="sibTrans" cxnId="{AAF48A22-4BBC-4826-AD93-AABD3D746605}">
      <dgm:prSet/>
      <dgm:spPr/>
      <dgm:t>
        <a:bodyPr/>
        <a:lstStyle/>
        <a:p>
          <a:endParaRPr lang="ru-UA"/>
        </a:p>
      </dgm:t>
    </dgm:pt>
    <dgm:pt modelId="{5F62C15D-53AB-4ADB-BAF9-636B6424CCC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поєднання методу класифікації та методу узагальнення дає метод морфологічного аналізу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315EA0-7983-45D1-B216-1399155C908B}" type="parTrans" cxnId="{07C7E60B-37CB-44C5-8B73-7677666829D3}">
      <dgm:prSet/>
      <dgm:spPr/>
      <dgm:t>
        <a:bodyPr/>
        <a:lstStyle/>
        <a:p>
          <a:endParaRPr lang="ru-UA"/>
        </a:p>
      </dgm:t>
    </dgm:pt>
    <dgm:pt modelId="{5B4AF2A1-C651-4FDE-B9AC-39C44081ECC2}" type="sibTrans" cxnId="{07C7E60B-37CB-44C5-8B73-7677666829D3}">
      <dgm:prSet/>
      <dgm:spPr/>
      <dgm:t>
        <a:bodyPr/>
        <a:lstStyle/>
        <a:p>
          <a:endParaRPr lang="ru-UA"/>
        </a:p>
      </dgm:t>
    </dgm:pt>
    <dgm:pt modelId="{AE93DCBE-3D95-49CF-8903-236486614C1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етапи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DBBC40-6256-43C1-B19F-99F6BAB20158}" type="parTrans" cxnId="{D4542618-EC34-4F45-8BBE-7FD9E60D9C56}">
      <dgm:prSet/>
      <dgm:spPr/>
      <dgm:t>
        <a:bodyPr/>
        <a:lstStyle/>
        <a:p>
          <a:endParaRPr lang="ru-UA"/>
        </a:p>
      </dgm:t>
    </dgm:pt>
    <dgm:pt modelId="{23D0F05C-54B4-4CB6-9B7E-48A974830B89}" type="sibTrans" cxnId="{D4542618-EC34-4F45-8BBE-7FD9E60D9C56}">
      <dgm:prSet/>
      <dgm:spPr/>
      <dgm:t>
        <a:bodyPr/>
        <a:lstStyle/>
        <a:p>
          <a:endParaRPr lang="ru-UA"/>
        </a:p>
      </dgm:t>
    </dgm:pt>
    <dgm:pt modelId="{3B150AC7-A63E-43FD-B7C5-2376D87BD7D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по-перше, постановка проблеми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0CF52-272D-4B94-8304-A6536454F167}" type="parTrans" cxnId="{3DD2C957-798C-468A-9D57-D020FBFA5707}">
      <dgm:prSet/>
      <dgm:spPr/>
      <dgm:t>
        <a:bodyPr/>
        <a:lstStyle/>
        <a:p>
          <a:endParaRPr lang="ru-UA"/>
        </a:p>
      </dgm:t>
    </dgm:pt>
    <dgm:pt modelId="{DDE2A1EE-FCCE-44FF-850D-287DCD426383}" type="sibTrans" cxnId="{3DD2C957-798C-468A-9D57-D020FBFA5707}">
      <dgm:prSet/>
      <dgm:spPr/>
      <dgm:t>
        <a:bodyPr/>
        <a:lstStyle/>
        <a:p>
          <a:endParaRPr lang="ru-UA"/>
        </a:p>
      </dgm:t>
    </dgm:pt>
    <dgm:pt modelId="{4B0970F0-0D22-4844-B0E4-EC2646DE235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по-третє,  пошук в цій схемі ключового елемента вирішення проблеми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1AB39A-A4D9-456E-A7FC-4BEDE2388D7D}" type="parTrans" cxnId="{9653D4A7-4B02-4B6C-8573-F2807EEFB5CF}">
      <dgm:prSet/>
      <dgm:spPr/>
      <dgm:t>
        <a:bodyPr/>
        <a:lstStyle/>
        <a:p>
          <a:endParaRPr lang="ru-UA"/>
        </a:p>
      </dgm:t>
    </dgm:pt>
    <dgm:pt modelId="{5BF6AD05-DB03-4D7F-A132-EDA619E71144}" type="sibTrans" cxnId="{9653D4A7-4B02-4B6C-8573-F2807EEFB5CF}">
      <dgm:prSet/>
      <dgm:spPr/>
      <dgm:t>
        <a:bodyPr/>
        <a:lstStyle/>
        <a:p>
          <a:endParaRPr lang="ru-UA"/>
        </a:p>
      </dgm:t>
    </dgm:pt>
    <dgm:pt modelId="{768D5DB6-D0AE-474B-BDBC-C392F129D9D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по-друге, декомпозиції проблеми;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30F221-D170-4288-9A50-F4EB6B2A1F31}" type="parTrans" cxnId="{A6A0473D-C1D9-44A5-9CE3-060AF5690CE3}">
      <dgm:prSet/>
      <dgm:spPr/>
      <dgm:t>
        <a:bodyPr/>
        <a:lstStyle/>
        <a:p>
          <a:endParaRPr lang="ru-UA"/>
        </a:p>
      </dgm:t>
    </dgm:pt>
    <dgm:pt modelId="{5CA37378-AF25-4DF0-A5C7-E619FE9A2D4F}" type="sibTrans" cxnId="{A6A0473D-C1D9-44A5-9CE3-060AF5690CE3}">
      <dgm:prSet/>
      <dgm:spPr/>
      <dgm:t>
        <a:bodyPr/>
        <a:lstStyle/>
        <a:p>
          <a:endParaRPr lang="ru-UA"/>
        </a:p>
      </dgm:t>
    </dgm:pt>
    <dgm:pt modelId="{00A92493-8012-4E25-BD6B-DD8C7B6C23C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оператори </a:t>
          </a:r>
          <a:r>
            <a:rPr lang="uk-UA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морфологіч</a:t>
          </a: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-ного аналізу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934D19-F992-4250-8995-960FED6E33D6}" type="parTrans" cxnId="{F4C8E646-D254-4300-B8D8-951735AC2283}">
      <dgm:prSet/>
      <dgm:spPr/>
      <dgm:t>
        <a:bodyPr/>
        <a:lstStyle/>
        <a:p>
          <a:endParaRPr lang="ru-UA"/>
        </a:p>
      </dgm:t>
    </dgm:pt>
    <dgm:pt modelId="{59342CB8-D29E-4DCE-A7CD-6BB8D4B915F0}" type="sibTrans" cxnId="{F4C8E646-D254-4300-B8D8-951735AC2283}">
      <dgm:prSet/>
      <dgm:spPr/>
      <dgm:t>
        <a:bodyPr/>
        <a:lstStyle/>
        <a:p>
          <a:endParaRPr lang="ru-UA"/>
        </a:p>
      </dgm:t>
    </dgm:pt>
    <dgm:pt modelId="{67033904-90E3-4CC5-85A6-D756CB4A4D1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 вихідна проблема.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475094-51FD-44C6-B71C-EF47592E1F72}" type="parTrans" cxnId="{6B01A999-F200-4482-9B2F-ED5208221117}">
      <dgm:prSet/>
      <dgm:spPr/>
      <dgm:t>
        <a:bodyPr/>
        <a:lstStyle/>
        <a:p>
          <a:endParaRPr lang="ru-UA"/>
        </a:p>
      </dgm:t>
    </dgm:pt>
    <dgm:pt modelId="{D7C78CE5-9405-4639-964E-B93710C86F16}" type="sibTrans" cxnId="{6B01A999-F200-4482-9B2F-ED5208221117}">
      <dgm:prSet/>
      <dgm:spPr/>
      <dgm:t>
        <a:bodyPr/>
        <a:lstStyle/>
        <a:p>
          <a:endParaRPr lang="ru-UA"/>
        </a:p>
      </dgm:t>
    </dgm:pt>
    <dgm:pt modelId="{D817A7F5-C696-4817-A5A3-294E94A21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2 чому виникла проблема?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1AC289-8650-40CD-A0CF-36B1537A0CCB}" type="parTrans" cxnId="{2BC19866-E686-4AFC-AE97-F6C670E4B307}">
      <dgm:prSet/>
      <dgm:spPr/>
      <dgm:t>
        <a:bodyPr/>
        <a:lstStyle/>
        <a:p>
          <a:endParaRPr lang="ru-UA"/>
        </a:p>
      </dgm:t>
    </dgm:pt>
    <dgm:pt modelId="{C01E3EB5-E6E7-49D4-8212-6BE89F9F7DFE}" type="sibTrans" cxnId="{2BC19866-E686-4AFC-AE97-F6C670E4B307}">
      <dgm:prSet/>
      <dgm:spPr/>
      <dgm:t>
        <a:bodyPr/>
        <a:lstStyle/>
        <a:p>
          <a:endParaRPr lang="ru-UA"/>
        </a:p>
      </dgm:t>
    </dgm:pt>
    <dgm:pt modelId="{2FCC1B88-7A9D-4922-A400-3E803374651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3 навіщо це потрібно?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2F7038-1811-43C3-9514-D531F292D956}" type="parTrans" cxnId="{4E7C5507-A357-4200-978C-F94FC9F7D8A4}">
      <dgm:prSet/>
      <dgm:spPr/>
      <dgm:t>
        <a:bodyPr/>
        <a:lstStyle/>
        <a:p>
          <a:endParaRPr lang="ru-UA"/>
        </a:p>
      </dgm:t>
    </dgm:pt>
    <dgm:pt modelId="{6B266F0E-2D50-4FE5-B614-08172D139C0D}" type="sibTrans" cxnId="{4E7C5507-A357-4200-978C-F94FC9F7D8A4}">
      <dgm:prSet/>
      <dgm:spPr/>
      <dgm:t>
        <a:bodyPr/>
        <a:lstStyle/>
        <a:p>
          <a:endParaRPr lang="ru-UA"/>
        </a:p>
      </dgm:t>
    </dgm:pt>
    <dgm:pt modelId="{C4996722-E330-48E8-9E2C-999BEBF071F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4 як це можна зробити?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E02182-04EA-46E6-8C55-28990DB25110}" type="parTrans" cxnId="{C87B0D63-5C2E-4A8D-AFB3-602A49C512D9}">
      <dgm:prSet/>
      <dgm:spPr/>
      <dgm:t>
        <a:bodyPr/>
        <a:lstStyle/>
        <a:p>
          <a:endParaRPr lang="ru-UA"/>
        </a:p>
      </dgm:t>
    </dgm:pt>
    <dgm:pt modelId="{4CE9551F-A27D-45BA-86AC-66F456952B07}" type="sibTrans" cxnId="{C87B0D63-5C2E-4A8D-AFB3-602A49C512D9}">
      <dgm:prSet/>
      <dgm:spPr/>
      <dgm:t>
        <a:bodyPr/>
        <a:lstStyle/>
        <a:p>
          <a:endParaRPr lang="ru-UA"/>
        </a:p>
      </dgm:t>
    </dgm:pt>
    <dgm:pt modelId="{48198CBE-BD40-4B32-997D-09690F137AF3}" type="pres">
      <dgm:prSet presAssocID="{EE1645CB-2A71-4CFC-8A34-1374B457BF89}" presName="Name0" presStyleCnt="0">
        <dgm:presLayoutVars>
          <dgm:dir/>
          <dgm:animLvl val="lvl"/>
          <dgm:resizeHandles val="exact"/>
        </dgm:presLayoutVars>
      </dgm:prSet>
      <dgm:spPr/>
    </dgm:pt>
    <dgm:pt modelId="{A5480627-E4ED-429F-A9F2-CB9C4000A2AF}" type="pres">
      <dgm:prSet presAssocID="{22C45070-1FDE-41F4-B3EE-86A255F3D95A}" presName="linNode" presStyleCnt="0"/>
      <dgm:spPr/>
    </dgm:pt>
    <dgm:pt modelId="{202FC97A-EF68-4255-9F89-0220773AE9E4}" type="pres">
      <dgm:prSet presAssocID="{22C45070-1FDE-41F4-B3EE-86A255F3D95A}" presName="parentText" presStyleLbl="node1" presStyleIdx="0" presStyleCnt="3" custScaleX="47608" custLinFactNeighborX="-15283" custLinFactNeighborY="-2266">
        <dgm:presLayoutVars>
          <dgm:chMax val="1"/>
          <dgm:bulletEnabled val="1"/>
        </dgm:presLayoutVars>
      </dgm:prSet>
      <dgm:spPr/>
    </dgm:pt>
    <dgm:pt modelId="{BAF68927-4483-40F2-9357-3FD3EE9255EB}" type="pres">
      <dgm:prSet presAssocID="{22C45070-1FDE-41F4-B3EE-86A255F3D95A}" presName="descendantText" presStyleLbl="alignAccFollowNode1" presStyleIdx="0" presStyleCnt="3" custScaleX="125502">
        <dgm:presLayoutVars>
          <dgm:bulletEnabled val="1"/>
        </dgm:presLayoutVars>
      </dgm:prSet>
      <dgm:spPr/>
    </dgm:pt>
    <dgm:pt modelId="{3068DB9D-EDB3-4A3D-8A2B-3C080F39B4CE}" type="pres">
      <dgm:prSet presAssocID="{6209CF24-AB45-4FB2-B76D-768363C396E6}" presName="sp" presStyleCnt="0"/>
      <dgm:spPr/>
    </dgm:pt>
    <dgm:pt modelId="{F3BA614A-06F6-4937-9159-399927058430}" type="pres">
      <dgm:prSet presAssocID="{AE93DCBE-3D95-49CF-8903-236486614C19}" presName="linNode" presStyleCnt="0"/>
      <dgm:spPr/>
    </dgm:pt>
    <dgm:pt modelId="{00FCDE65-83BD-4DD8-96DF-B5F2AE1F26B7}" type="pres">
      <dgm:prSet presAssocID="{AE93DCBE-3D95-49CF-8903-236486614C19}" presName="parentText" presStyleLbl="node1" presStyleIdx="1" presStyleCnt="3" custScaleX="47608" custLinFactNeighborX="-15283" custLinFactNeighborY="-2115">
        <dgm:presLayoutVars>
          <dgm:chMax val="1"/>
          <dgm:bulletEnabled val="1"/>
        </dgm:presLayoutVars>
      </dgm:prSet>
      <dgm:spPr/>
    </dgm:pt>
    <dgm:pt modelId="{D41D9D85-18ED-4C63-BE80-93D56D5B74D7}" type="pres">
      <dgm:prSet presAssocID="{AE93DCBE-3D95-49CF-8903-236486614C19}" presName="descendantText" presStyleLbl="alignAccFollowNode1" presStyleIdx="1" presStyleCnt="3" custScaleX="125502">
        <dgm:presLayoutVars>
          <dgm:bulletEnabled val="1"/>
        </dgm:presLayoutVars>
      </dgm:prSet>
      <dgm:spPr/>
    </dgm:pt>
    <dgm:pt modelId="{EB9962E5-8BB3-4ADB-9606-85E35B4E2E7E}" type="pres">
      <dgm:prSet presAssocID="{23D0F05C-54B4-4CB6-9B7E-48A974830B89}" presName="sp" presStyleCnt="0"/>
      <dgm:spPr/>
    </dgm:pt>
    <dgm:pt modelId="{B11E7409-904E-4477-B757-49EF463949ED}" type="pres">
      <dgm:prSet presAssocID="{00A92493-8012-4E25-BD6B-DD8C7B6C23C7}" presName="linNode" presStyleCnt="0"/>
      <dgm:spPr/>
    </dgm:pt>
    <dgm:pt modelId="{A5EC34B7-EAD3-40C9-959C-B95774F54E91}" type="pres">
      <dgm:prSet presAssocID="{00A92493-8012-4E25-BD6B-DD8C7B6C23C7}" presName="parentText" presStyleLbl="node1" presStyleIdx="2" presStyleCnt="3" custScaleX="49716" custLinFactNeighborX="-12432" custLinFactNeighborY="4575">
        <dgm:presLayoutVars>
          <dgm:chMax val="1"/>
          <dgm:bulletEnabled val="1"/>
        </dgm:presLayoutVars>
      </dgm:prSet>
      <dgm:spPr/>
    </dgm:pt>
    <dgm:pt modelId="{AEAFDFDF-E0FB-4B83-9A28-3E98E11EBF5E}" type="pres">
      <dgm:prSet presAssocID="{00A92493-8012-4E25-BD6B-DD8C7B6C23C7}" presName="descendantText" presStyleLbl="alignAccFollowNode1" presStyleIdx="2" presStyleCnt="3" custScaleX="125502" custLinFactNeighborX="-608">
        <dgm:presLayoutVars>
          <dgm:bulletEnabled val="1"/>
        </dgm:presLayoutVars>
      </dgm:prSet>
      <dgm:spPr/>
    </dgm:pt>
  </dgm:ptLst>
  <dgm:cxnLst>
    <dgm:cxn modelId="{4E7C5507-A357-4200-978C-F94FC9F7D8A4}" srcId="{00A92493-8012-4E25-BD6B-DD8C7B6C23C7}" destId="{2FCC1B88-7A9D-4922-A400-3E803374651A}" srcOrd="2" destOrd="0" parTransId="{142F7038-1811-43C3-9514-D531F292D956}" sibTransId="{6B266F0E-2D50-4FE5-B614-08172D139C0D}"/>
    <dgm:cxn modelId="{07C7E60B-37CB-44C5-8B73-7677666829D3}" srcId="{22C45070-1FDE-41F4-B3EE-86A255F3D95A}" destId="{5F62C15D-53AB-4ADB-BAF9-636B6424CCCB}" srcOrd="0" destOrd="0" parTransId="{3C315EA0-7983-45D1-B216-1399155C908B}" sibTransId="{5B4AF2A1-C651-4FDE-B9AC-39C44081ECC2}"/>
    <dgm:cxn modelId="{26B99713-D5F3-4421-A5D3-8577B52CE943}" type="presOf" srcId="{3B150AC7-A63E-43FD-B7C5-2376D87BD7D8}" destId="{D41D9D85-18ED-4C63-BE80-93D56D5B74D7}" srcOrd="0" destOrd="0" presId="urn:microsoft.com/office/officeart/2005/8/layout/vList5"/>
    <dgm:cxn modelId="{D4542618-EC34-4F45-8BBE-7FD9E60D9C56}" srcId="{EE1645CB-2A71-4CFC-8A34-1374B457BF89}" destId="{AE93DCBE-3D95-49CF-8903-236486614C19}" srcOrd="1" destOrd="0" parTransId="{7CDBBC40-6256-43C1-B19F-99F6BAB20158}" sibTransId="{23D0F05C-54B4-4CB6-9B7E-48A974830B89}"/>
    <dgm:cxn modelId="{3F04E020-DCB1-45A9-B30E-AE4C5E04A227}" type="presOf" srcId="{EE1645CB-2A71-4CFC-8A34-1374B457BF89}" destId="{48198CBE-BD40-4B32-997D-09690F137AF3}" srcOrd="0" destOrd="0" presId="urn:microsoft.com/office/officeart/2005/8/layout/vList5"/>
    <dgm:cxn modelId="{AAF48A22-4BBC-4826-AD93-AABD3D746605}" srcId="{EE1645CB-2A71-4CFC-8A34-1374B457BF89}" destId="{22C45070-1FDE-41F4-B3EE-86A255F3D95A}" srcOrd="0" destOrd="0" parTransId="{736F4487-035D-47FA-AC0B-0259DB42EDE9}" sibTransId="{6209CF24-AB45-4FB2-B76D-768363C396E6}"/>
    <dgm:cxn modelId="{6AF80A25-1459-4717-8F3B-15707D242765}" type="presOf" srcId="{22C45070-1FDE-41F4-B3EE-86A255F3D95A}" destId="{202FC97A-EF68-4255-9F89-0220773AE9E4}" srcOrd="0" destOrd="0" presId="urn:microsoft.com/office/officeart/2005/8/layout/vList5"/>
    <dgm:cxn modelId="{A6A0473D-C1D9-44A5-9CE3-060AF5690CE3}" srcId="{AE93DCBE-3D95-49CF-8903-236486614C19}" destId="{768D5DB6-D0AE-474B-BDBC-C392F129D9D5}" srcOrd="1" destOrd="0" parTransId="{1730F221-D170-4288-9A50-F4EB6B2A1F31}" sibTransId="{5CA37378-AF25-4DF0-A5C7-E619FE9A2D4F}"/>
    <dgm:cxn modelId="{951D885B-8741-4210-9695-27FFE7906931}" type="presOf" srcId="{768D5DB6-D0AE-474B-BDBC-C392F129D9D5}" destId="{D41D9D85-18ED-4C63-BE80-93D56D5B74D7}" srcOrd="0" destOrd="1" presId="urn:microsoft.com/office/officeart/2005/8/layout/vList5"/>
    <dgm:cxn modelId="{C87B0D63-5C2E-4A8D-AFB3-602A49C512D9}" srcId="{00A92493-8012-4E25-BD6B-DD8C7B6C23C7}" destId="{C4996722-E330-48E8-9E2C-999BEBF071F0}" srcOrd="3" destOrd="0" parTransId="{AAE02182-04EA-46E6-8C55-28990DB25110}" sibTransId="{4CE9551F-A27D-45BA-86AC-66F456952B07}"/>
    <dgm:cxn modelId="{1D151664-7C50-48DA-AE46-CE606CBC620B}" type="presOf" srcId="{AE93DCBE-3D95-49CF-8903-236486614C19}" destId="{00FCDE65-83BD-4DD8-96DF-B5F2AE1F26B7}" srcOrd="0" destOrd="0" presId="urn:microsoft.com/office/officeart/2005/8/layout/vList5"/>
    <dgm:cxn modelId="{2BC19866-E686-4AFC-AE97-F6C670E4B307}" srcId="{00A92493-8012-4E25-BD6B-DD8C7B6C23C7}" destId="{D817A7F5-C696-4817-A5A3-294E94A21996}" srcOrd="1" destOrd="0" parTransId="{131AC289-8650-40CD-A0CF-36B1537A0CCB}" sibTransId="{C01E3EB5-E6E7-49D4-8212-6BE89F9F7DFE}"/>
    <dgm:cxn modelId="{F4C8E646-D254-4300-B8D8-951735AC2283}" srcId="{EE1645CB-2A71-4CFC-8A34-1374B457BF89}" destId="{00A92493-8012-4E25-BD6B-DD8C7B6C23C7}" srcOrd="2" destOrd="0" parTransId="{2D934D19-F992-4250-8995-960FED6E33D6}" sibTransId="{59342CB8-D29E-4DCE-A7CD-6BB8D4B915F0}"/>
    <dgm:cxn modelId="{ACB19B71-02B8-466A-B994-55DA025FEDB6}" type="presOf" srcId="{67033904-90E3-4CC5-85A6-D756CB4A4D1A}" destId="{AEAFDFDF-E0FB-4B83-9A28-3E98E11EBF5E}" srcOrd="0" destOrd="0" presId="urn:microsoft.com/office/officeart/2005/8/layout/vList5"/>
    <dgm:cxn modelId="{3DD2C957-798C-468A-9D57-D020FBFA5707}" srcId="{AE93DCBE-3D95-49CF-8903-236486614C19}" destId="{3B150AC7-A63E-43FD-B7C5-2376D87BD7D8}" srcOrd="0" destOrd="0" parTransId="{3AA0CF52-272D-4B94-8304-A6536454F167}" sibTransId="{DDE2A1EE-FCCE-44FF-850D-287DCD426383}"/>
    <dgm:cxn modelId="{CD6BAD88-6769-438A-B082-E8CB59930A41}" type="presOf" srcId="{2FCC1B88-7A9D-4922-A400-3E803374651A}" destId="{AEAFDFDF-E0FB-4B83-9A28-3E98E11EBF5E}" srcOrd="0" destOrd="2" presId="urn:microsoft.com/office/officeart/2005/8/layout/vList5"/>
    <dgm:cxn modelId="{6B01A999-F200-4482-9B2F-ED5208221117}" srcId="{00A92493-8012-4E25-BD6B-DD8C7B6C23C7}" destId="{67033904-90E3-4CC5-85A6-D756CB4A4D1A}" srcOrd="0" destOrd="0" parTransId="{B4475094-51FD-44C6-B71C-EF47592E1F72}" sibTransId="{D7C78CE5-9405-4639-964E-B93710C86F16}"/>
    <dgm:cxn modelId="{E0785A9C-FBEF-4EC4-B3EE-7E9B8C4D0512}" type="presOf" srcId="{D817A7F5-C696-4817-A5A3-294E94A21996}" destId="{AEAFDFDF-E0FB-4B83-9A28-3E98E11EBF5E}" srcOrd="0" destOrd="1" presId="urn:microsoft.com/office/officeart/2005/8/layout/vList5"/>
    <dgm:cxn modelId="{9653D4A7-4B02-4B6C-8573-F2807EEFB5CF}" srcId="{AE93DCBE-3D95-49CF-8903-236486614C19}" destId="{4B0970F0-0D22-4844-B0E4-EC2646DE2357}" srcOrd="2" destOrd="0" parTransId="{791AB39A-A4D9-456E-A7FC-4BEDE2388D7D}" sibTransId="{5BF6AD05-DB03-4D7F-A132-EDA619E71144}"/>
    <dgm:cxn modelId="{8647EFAC-F519-42BB-AEA4-726F5A2835CD}" type="presOf" srcId="{4B0970F0-0D22-4844-B0E4-EC2646DE2357}" destId="{D41D9D85-18ED-4C63-BE80-93D56D5B74D7}" srcOrd="0" destOrd="2" presId="urn:microsoft.com/office/officeart/2005/8/layout/vList5"/>
    <dgm:cxn modelId="{92F616BD-B0A6-4042-A6CF-122D73C8E048}" type="presOf" srcId="{00A92493-8012-4E25-BD6B-DD8C7B6C23C7}" destId="{A5EC34B7-EAD3-40C9-959C-B95774F54E91}" srcOrd="0" destOrd="0" presId="urn:microsoft.com/office/officeart/2005/8/layout/vList5"/>
    <dgm:cxn modelId="{CD02EFDD-FA85-457B-9FB9-C09DEF207621}" type="presOf" srcId="{5F62C15D-53AB-4ADB-BAF9-636B6424CCCB}" destId="{BAF68927-4483-40F2-9357-3FD3EE9255EB}" srcOrd="0" destOrd="0" presId="urn:microsoft.com/office/officeart/2005/8/layout/vList5"/>
    <dgm:cxn modelId="{7CCCA6E7-346B-4E64-B02C-33B04EBA1F43}" type="presOf" srcId="{C4996722-E330-48E8-9E2C-999BEBF071F0}" destId="{AEAFDFDF-E0FB-4B83-9A28-3E98E11EBF5E}" srcOrd="0" destOrd="3" presId="urn:microsoft.com/office/officeart/2005/8/layout/vList5"/>
    <dgm:cxn modelId="{941A145C-D0DF-4AEE-A0CF-33B56FDEF6EB}" type="presParOf" srcId="{48198CBE-BD40-4B32-997D-09690F137AF3}" destId="{A5480627-E4ED-429F-A9F2-CB9C4000A2AF}" srcOrd="0" destOrd="0" presId="urn:microsoft.com/office/officeart/2005/8/layout/vList5"/>
    <dgm:cxn modelId="{0026BA5C-C957-4403-B44E-BE830BA2E431}" type="presParOf" srcId="{A5480627-E4ED-429F-A9F2-CB9C4000A2AF}" destId="{202FC97A-EF68-4255-9F89-0220773AE9E4}" srcOrd="0" destOrd="0" presId="urn:microsoft.com/office/officeart/2005/8/layout/vList5"/>
    <dgm:cxn modelId="{3B6E5E3E-3B31-471D-A476-A64C9724A599}" type="presParOf" srcId="{A5480627-E4ED-429F-A9F2-CB9C4000A2AF}" destId="{BAF68927-4483-40F2-9357-3FD3EE9255EB}" srcOrd="1" destOrd="0" presId="urn:microsoft.com/office/officeart/2005/8/layout/vList5"/>
    <dgm:cxn modelId="{D9AABA66-0B20-4CE3-B2EC-FCEE14C37731}" type="presParOf" srcId="{48198CBE-BD40-4B32-997D-09690F137AF3}" destId="{3068DB9D-EDB3-4A3D-8A2B-3C080F39B4CE}" srcOrd="1" destOrd="0" presId="urn:microsoft.com/office/officeart/2005/8/layout/vList5"/>
    <dgm:cxn modelId="{2B6CBF1A-3524-45CA-BD26-D5B653EC6B0D}" type="presParOf" srcId="{48198CBE-BD40-4B32-997D-09690F137AF3}" destId="{F3BA614A-06F6-4937-9159-399927058430}" srcOrd="2" destOrd="0" presId="urn:microsoft.com/office/officeart/2005/8/layout/vList5"/>
    <dgm:cxn modelId="{F4CAEB20-A1DD-4819-9E28-2E0F4778AF7B}" type="presParOf" srcId="{F3BA614A-06F6-4937-9159-399927058430}" destId="{00FCDE65-83BD-4DD8-96DF-B5F2AE1F26B7}" srcOrd="0" destOrd="0" presId="urn:microsoft.com/office/officeart/2005/8/layout/vList5"/>
    <dgm:cxn modelId="{62C5516D-E31D-4FFD-A714-E4450AE9E419}" type="presParOf" srcId="{F3BA614A-06F6-4937-9159-399927058430}" destId="{D41D9D85-18ED-4C63-BE80-93D56D5B74D7}" srcOrd="1" destOrd="0" presId="urn:microsoft.com/office/officeart/2005/8/layout/vList5"/>
    <dgm:cxn modelId="{7478BC1F-B5B0-4D9F-8DD3-9E8688B25D72}" type="presParOf" srcId="{48198CBE-BD40-4B32-997D-09690F137AF3}" destId="{EB9962E5-8BB3-4ADB-9606-85E35B4E2E7E}" srcOrd="3" destOrd="0" presId="urn:microsoft.com/office/officeart/2005/8/layout/vList5"/>
    <dgm:cxn modelId="{D51AC5F6-22E7-4C0E-B460-130118C7F531}" type="presParOf" srcId="{48198CBE-BD40-4B32-997D-09690F137AF3}" destId="{B11E7409-904E-4477-B757-49EF463949ED}" srcOrd="4" destOrd="0" presId="urn:microsoft.com/office/officeart/2005/8/layout/vList5"/>
    <dgm:cxn modelId="{BAB8E10B-50BE-4F9A-8AA2-F1AA46E1C263}" type="presParOf" srcId="{B11E7409-904E-4477-B757-49EF463949ED}" destId="{A5EC34B7-EAD3-40C9-959C-B95774F54E91}" srcOrd="0" destOrd="0" presId="urn:microsoft.com/office/officeart/2005/8/layout/vList5"/>
    <dgm:cxn modelId="{48F692AA-CEF2-4C27-83B4-F711A8293B49}" type="presParOf" srcId="{B11E7409-904E-4477-B757-49EF463949ED}" destId="{AEAFDFDF-E0FB-4B83-9A28-3E98E11EBF5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B548BBB-A16D-4122-B873-1A574C790CD6}" type="doc">
      <dgm:prSet loTypeId="urn:microsoft.com/office/officeart/2005/8/layout/process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UA"/>
        </a:p>
      </dgm:t>
    </dgm:pt>
    <dgm:pt modelId="{AE61DB52-AC49-45B5-82FD-A2D32088D85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передбачає пошук такого формулювання проблеми, яке більшою мірою сприяє знаходженню її вирішення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C46AD4-8B34-4140-A202-6A1F6C564FE3}" type="parTrans" cxnId="{668FBDEB-D2F5-4473-A5D1-B5F25C454A57}">
      <dgm:prSet/>
      <dgm:spPr/>
      <dgm:t>
        <a:bodyPr/>
        <a:lstStyle/>
        <a:p>
          <a:endParaRPr lang="ru-UA"/>
        </a:p>
      </dgm:t>
    </dgm:pt>
    <dgm:pt modelId="{DB8E8364-C009-471B-B2F2-B240D70C99C5}" type="sibTrans" cxnId="{668FBDEB-D2F5-4473-A5D1-B5F25C454A57}">
      <dgm:prSet/>
      <dgm:spPr/>
      <dgm:t>
        <a:bodyPr/>
        <a:lstStyle/>
        <a:p>
          <a:endParaRPr lang="ru-UA"/>
        </a:p>
      </dgm:t>
    </dgm:pt>
    <dgm:pt modelId="{74721BC9-790B-42EB-9876-3DCB371F9B3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Етапи методу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45077D-4175-45A8-9472-1C88146E724C}" type="parTrans" cxnId="{A0E3D7CA-7AB5-4582-9AAC-436034F40F19}">
      <dgm:prSet/>
      <dgm:spPr/>
      <dgm:t>
        <a:bodyPr/>
        <a:lstStyle/>
        <a:p>
          <a:endParaRPr lang="ru-UA"/>
        </a:p>
      </dgm:t>
    </dgm:pt>
    <dgm:pt modelId="{081601BC-1A90-48AE-812F-66B1EF96908D}" type="sibTrans" cxnId="{A0E3D7CA-7AB5-4582-9AAC-436034F40F19}">
      <dgm:prSet/>
      <dgm:spPr/>
      <dgm:t>
        <a:bodyPr/>
        <a:lstStyle/>
        <a:p>
          <a:endParaRPr lang="ru-UA"/>
        </a:p>
      </dgm:t>
    </dgm:pt>
    <dgm:pt modelId="{1B685E0A-862B-4ADB-B7F5-CFCA0B3270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1.  </a:t>
          </a: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проблеми у такому вигляді, як вона представлена у реальної практиці управління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E1A496-3CB0-42B9-820A-0B2B3E2EE5CA}" type="parTrans" cxnId="{4A3192BA-C9C5-4ED5-9D3B-4B5BC5F32006}">
      <dgm:prSet/>
      <dgm:spPr/>
      <dgm:t>
        <a:bodyPr/>
        <a:lstStyle/>
        <a:p>
          <a:endParaRPr lang="ru-UA"/>
        </a:p>
      </dgm:t>
    </dgm:pt>
    <dgm:pt modelId="{00A96A3B-607A-4AB0-8AB5-DE61B6CFDE87}" type="sibTrans" cxnId="{4A3192BA-C9C5-4ED5-9D3B-4B5BC5F32006}">
      <dgm:prSet/>
      <dgm:spPr/>
      <dgm:t>
        <a:bodyPr/>
        <a:lstStyle/>
        <a:p>
          <a:endParaRPr lang="ru-UA"/>
        </a:p>
      </dgm:t>
    </dgm:pt>
    <dgm:pt modelId="{8A5AF620-E85D-449A-A4DB-E29AF50856C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2. Узагальнення проблеми з використанням різноманітних формул і рівнів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32E856-3A07-41BF-85E2-FC1B095D9B92}" type="parTrans" cxnId="{A8716FDA-6E08-41EA-A720-59229766EBE6}">
      <dgm:prSet/>
      <dgm:spPr/>
      <dgm:t>
        <a:bodyPr/>
        <a:lstStyle/>
        <a:p>
          <a:endParaRPr lang="ru-UA"/>
        </a:p>
      </dgm:t>
    </dgm:pt>
    <dgm:pt modelId="{5E0929FE-D94F-4F3A-9DCC-38CD48B6246A}" type="sibTrans" cxnId="{A8716FDA-6E08-41EA-A720-59229766EBE6}">
      <dgm:prSet/>
      <dgm:spPr/>
      <dgm:t>
        <a:bodyPr/>
        <a:lstStyle/>
        <a:p>
          <a:endParaRPr lang="ru-UA"/>
        </a:p>
      </dgm:t>
    </dgm:pt>
    <dgm:pt modelId="{72280B23-3F79-4C10-BA39-9DB5049935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3. Визначення проблеми-аналогу: пошук аналогічних проблем в інших сферах діяльності або сферах природи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02409F-74FC-403C-9F54-1A2E5A6F1441}" type="parTrans" cxnId="{B43651E5-A4BB-447F-B65E-6271A58D56ED}">
      <dgm:prSet/>
      <dgm:spPr/>
      <dgm:t>
        <a:bodyPr/>
        <a:lstStyle/>
        <a:p>
          <a:endParaRPr lang="ru-UA"/>
        </a:p>
      </dgm:t>
    </dgm:pt>
    <dgm:pt modelId="{5F9BE102-DA4C-43E7-93A4-79D191903E51}" type="sibTrans" cxnId="{B43651E5-A4BB-447F-B65E-6271A58D56ED}">
      <dgm:prSet/>
      <dgm:spPr/>
      <dgm:t>
        <a:bodyPr/>
        <a:lstStyle/>
        <a:p>
          <a:endParaRPr lang="ru-UA"/>
        </a:p>
      </dgm:t>
    </dgm:pt>
    <dgm:pt modelId="{25EC79A0-1C19-41C7-BA3B-B5F6741DC18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4. Встановлення ролі та взаємодії проблеми в комплексі інших проблем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788192-10B3-4107-ADEE-1A0D021881BA}" type="parTrans" cxnId="{98AC114D-ABA0-469F-82B3-2FE543986746}">
      <dgm:prSet/>
      <dgm:spPr/>
      <dgm:t>
        <a:bodyPr/>
        <a:lstStyle/>
        <a:p>
          <a:endParaRPr lang="ru-UA"/>
        </a:p>
      </dgm:t>
    </dgm:pt>
    <dgm:pt modelId="{C54206FC-AA3B-442C-9994-DD220A7EF985}" type="sibTrans" cxnId="{98AC114D-ABA0-469F-82B3-2FE543986746}">
      <dgm:prSet/>
      <dgm:spPr/>
      <dgm:t>
        <a:bodyPr/>
        <a:lstStyle/>
        <a:p>
          <a:endParaRPr lang="ru-UA"/>
        </a:p>
      </dgm:t>
    </dgm:pt>
    <dgm:pt modelId="{3F0E60B2-6188-4971-B101-7C744CA7176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5. Формулювання зворотної проблеми, що може навести дослідника на зручний варіант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53B2DA-2947-4686-93C9-CF173183D180}" type="parTrans" cxnId="{F4F16A70-CD72-466C-83EF-420BE3FA7947}">
      <dgm:prSet/>
      <dgm:spPr/>
      <dgm:t>
        <a:bodyPr/>
        <a:lstStyle/>
        <a:p>
          <a:endParaRPr lang="ru-UA"/>
        </a:p>
      </dgm:t>
    </dgm:pt>
    <dgm:pt modelId="{2C940F97-CB1A-494A-A5F0-8703B4518DF3}" type="sibTrans" cxnId="{F4F16A70-CD72-466C-83EF-420BE3FA7947}">
      <dgm:prSet/>
      <dgm:spPr/>
      <dgm:t>
        <a:bodyPr/>
        <a:lstStyle/>
        <a:p>
          <a:endParaRPr lang="ru-UA"/>
        </a:p>
      </dgm:t>
    </dgm:pt>
    <dgm:pt modelId="{D9C04EDF-ABF1-4CFD-9F7B-8BF92866FDF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6.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Вирішення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проблеми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369A06-06D8-4991-B09D-C9867BDA4A25}" type="parTrans" cxnId="{830B0FC4-CFB0-4B5F-938A-3DD8FB68481F}">
      <dgm:prSet/>
      <dgm:spPr/>
      <dgm:t>
        <a:bodyPr/>
        <a:lstStyle/>
        <a:p>
          <a:endParaRPr lang="ru-UA"/>
        </a:p>
      </dgm:t>
    </dgm:pt>
    <dgm:pt modelId="{22BE5333-D446-4710-936F-D7753BEF5EAF}" type="sibTrans" cxnId="{830B0FC4-CFB0-4B5F-938A-3DD8FB68481F}">
      <dgm:prSet/>
      <dgm:spPr/>
      <dgm:t>
        <a:bodyPr/>
        <a:lstStyle/>
        <a:p>
          <a:endParaRPr lang="ru-UA"/>
        </a:p>
      </dgm:t>
    </dgm:pt>
    <dgm:pt modelId="{4DBF076A-3FCF-452F-A3A4-F74CE8E15034}" type="pres">
      <dgm:prSet presAssocID="{EB548BBB-A16D-4122-B873-1A574C790CD6}" presName="Name0" presStyleCnt="0">
        <dgm:presLayoutVars>
          <dgm:dir/>
          <dgm:animLvl val="lvl"/>
          <dgm:resizeHandles val="exact"/>
        </dgm:presLayoutVars>
      </dgm:prSet>
      <dgm:spPr/>
    </dgm:pt>
    <dgm:pt modelId="{83BEB426-402D-4DD1-8EC0-4CDED8E73388}" type="pres">
      <dgm:prSet presAssocID="{D9C04EDF-ABF1-4CFD-9F7B-8BF92866FDFF}" presName="boxAndChildren" presStyleCnt="0"/>
      <dgm:spPr/>
    </dgm:pt>
    <dgm:pt modelId="{2B200ACC-CCB8-422B-B6BC-B3842D29086A}" type="pres">
      <dgm:prSet presAssocID="{D9C04EDF-ABF1-4CFD-9F7B-8BF92866FDFF}" presName="parentTextBox" presStyleLbl="node1" presStyleIdx="0" presStyleCnt="8"/>
      <dgm:spPr/>
    </dgm:pt>
    <dgm:pt modelId="{E0A4EE89-E87A-4794-9A9F-C451C9A15DB5}" type="pres">
      <dgm:prSet presAssocID="{2C940F97-CB1A-494A-A5F0-8703B4518DF3}" presName="sp" presStyleCnt="0"/>
      <dgm:spPr/>
    </dgm:pt>
    <dgm:pt modelId="{31E67B7C-B434-4D1B-9E7A-4B5D6C1D421E}" type="pres">
      <dgm:prSet presAssocID="{3F0E60B2-6188-4971-B101-7C744CA71760}" presName="arrowAndChildren" presStyleCnt="0"/>
      <dgm:spPr/>
    </dgm:pt>
    <dgm:pt modelId="{F0D3F356-743A-4FE5-ACAD-877CCA361262}" type="pres">
      <dgm:prSet presAssocID="{3F0E60B2-6188-4971-B101-7C744CA71760}" presName="parentTextArrow" presStyleLbl="node1" presStyleIdx="1" presStyleCnt="8"/>
      <dgm:spPr/>
    </dgm:pt>
    <dgm:pt modelId="{D88E43B8-30EC-402F-BD93-0089F255D2AC}" type="pres">
      <dgm:prSet presAssocID="{C54206FC-AA3B-442C-9994-DD220A7EF985}" presName="sp" presStyleCnt="0"/>
      <dgm:spPr/>
    </dgm:pt>
    <dgm:pt modelId="{5E90426D-7F4E-4B04-B9C1-6AA886EB06D6}" type="pres">
      <dgm:prSet presAssocID="{25EC79A0-1C19-41C7-BA3B-B5F6741DC189}" presName="arrowAndChildren" presStyleCnt="0"/>
      <dgm:spPr/>
    </dgm:pt>
    <dgm:pt modelId="{14695BD5-A427-4B74-AC47-C0B7768377B3}" type="pres">
      <dgm:prSet presAssocID="{25EC79A0-1C19-41C7-BA3B-B5F6741DC189}" presName="parentTextArrow" presStyleLbl="node1" presStyleIdx="2" presStyleCnt="8"/>
      <dgm:spPr/>
    </dgm:pt>
    <dgm:pt modelId="{715D1895-9C12-44D8-B215-78B2E496D330}" type="pres">
      <dgm:prSet presAssocID="{5F9BE102-DA4C-43E7-93A4-79D191903E51}" presName="sp" presStyleCnt="0"/>
      <dgm:spPr/>
    </dgm:pt>
    <dgm:pt modelId="{C2DFA0B6-EF20-439F-A979-7882BD0A65F9}" type="pres">
      <dgm:prSet presAssocID="{72280B23-3F79-4C10-BA39-9DB504993539}" presName="arrowAndChildren" presStyleCnt="0"/>
      <dgm:spPr/>
    </dgm:pt>
    <dgm:pt modelId="{292C1A75-7C59-4F0C-95BA-A97BFF37C706}" type="pres">
      <dgm:prSet presAssocID="{72280B23-3F79-4C10-BA39-9DB504993539}" presName="parentTextArrow" presStyleLbl="node1" presStyleIdx="3" presStyleCnt="8"/>
      <dgm:spPr/>
    </dgm:pt>
    <dgm:pt modelId="{461AA710-A59A-493E-A3BB-1A14A2DCA3ED}" type="pres">
      <dgm:prSet presAssocID="{5E0929FE-D94F-4F3A-9DCC-38CD48B6246A}" presName="sp" presStyleCnt="0"/>
      <dgm:spPr/>
    </dgm:pt>
    <dgm:pt modelId="{2BDA8F7D-75D8-4226-B52A-58FE244C96F2}" type="pres">
      <dgm:prSet presAssocID="{8A5AF620-E85D-449A-A4DB-E29AF50856CE}" presName="arrowAndChildren" presStyleCnt="0"/>
      <dgm:spPr/>
    </dgm:pt>
    <dgm:pt modelId="{41074A12-01F2-4F97-A960-B322EF1ABD09}" type="pres">
      <dgm:prSet presAssocID="{8A5AF620-E85D-449A-A4DB-E29AF50856CE}" presName="parentTextArrow" presStyleLbl="node1" presStyleIdx="4" presStyleCnt="8"/>
      <dgm:spPr/>
    </dgm:pt>
    <dgm:pt modelId="{D7320F08-9ECA-45CF-A74F-9ECCB17892DC}" type="pres">
      <dgm:prSet presAssocID="{00A96A3B-607A-4AB0-8AB5-DE61B6CFDE87}" presName="sp" presStyleCnt="0"/>
      <dgm:spPr/>
    </dgm:pt>
    <dgm:pt modelId="{45DC48D2-3399-4F25-A25A-732D852CF022}" type="pres">
      <dgm:prSet presAssocID="{1B685E0A-862B-4ADB-B7F5-CFCA0B327034}" presName="arrowAndChildren" presStyleCnt="0"/>
      <dgm:spPr/>
    </dgm:pt>
    <dgm:pt modelId="{3B986B0A-F3A1-47E6-99F5-41228711EA1E}" type="pres">
      <dgm:prSet presAssocID="{1B685E0A-862B-4ADB-B7F5-CFCA0B327034}" presName="parentTextArrow" presStyleLbl="node1" presStyleIdx="5" presStyleCnt="8"/>
      <dgm:spPr/>
    </dgm:pt>
    <dgm:pt modelId="{18B9BE7A-57D8-4DC1-827B-E37FF57164AF}" type="pres">
      <dgm:prSet presAssocID="{081601BC-1A90-48AE-812F-66B1EF96908D}" presName="sp" presStyleCnt="0"/>
      <dgm:spPr/>
    </dgm:pt>
    <dgm:pt modelId="{E76FAC78-B70E-4EDE-8158-2E933A4F9B70}" type="pres">
      <dgm:prSet presAssocID="{74721BC9-790B-42EB-9876-3DCB371F9B39}" presName="arrowAndChildren" presStyleCnt="0"/>
      <dgm:spPr/>
    </dgm:pt>
    <dgm:pt modelId="{E43A11E5-E0AF-420C-A16E-2EE54DB4D327}" type="pres">
      <dgm:prSet presAssocID="{74721BC9-790B-42EB-9876-3DCB371F9B39}" presName="parentTextArrow" presStyleLbl="node1" presStyleIdx="6" presStyleCnt="8"/>
      <dgm:spPr/>
    </dgm:pt>
    <dgm:pt modelId="{3B1C3092-59DB-48C0-B496-F9C721EC3472}" type="pres">
      <dgm:prSet presAssocID="{DB8E8364-C009-471B-B2F2-B240D70C99C5}" presName="sp" presStyleCnt="0"/>
      <dgm:spPr/>
    </dgm:pt>
    <dgm:pt modelId="{7AB77763-E6A9-4293-83A5-5D0E871B3BAD}" type="pres">
      <dgm:prSet presAssocID="{AE61DB52-AC49-45B5-82FD-A2D32088D851}" presName="arrowAndChildren" presStyleCnt="0"/>
      <dgm:spPr/>
    </dgm:pt>
    <dgm:pt modelId="{64F1CEE5-E4B1-4CE6-BFE6-2C66164F7C67}" type="pres">
      <dgm:prSet presAssocID="{AE61DB52-AC49-45B5-82FD-A2D32088D851}" presName="parentTextArrow" presStyleLbl="node1" presStyleIdx="7" presStyleCnt="8"/>
      <dgm:spPr/>
    </dgm:pt>
  </dgm:ptLst>
  <dgm:cxnLst>
    <dgm:cxn modelId="{CDCF5708-6493-41E1-88DC-B8B149EA131D}" type="presOf" srcId="{AE61DB52-AC49-45B5-82FD-A2D32088D851}" destId="{64F1CEE5-E4B1-4CE6-BFE6-2C66164F7C67}" srcOrd="0" destOrd="0" presId="urn:microsoft.com/office/officeart/2005/8/layout/process4"/>
    <dgm:cxn modelId="{BF7CCB0E-96DA-48AE-8F0C-70F19CD67540}" type="presOf" srcId="{74721BC9-790B-42EB-9876-3DCB371F9B39}" destId="{E43A11E5-E0AF-420C-A16E-2EE54DB4D327}" srcOrd="0" destOrd="0" presId="urn:microsoft.com/office/officeart/2005/8/layout/process4"/>
    <dgm:cxn modelId="{2B32CE24-D2E7-4808-9845-F4F354FF7AC9}" type="presOf" srcId="{3F0E60B2-6188-4971-B101-7C744CA71760}" destId="{F0D3F356-743A-4FE5-ACAD-877CCA361262}" srcOrd="0" destOrd="0" presId="urn:microsoft.com/office/officeart/2005/8/layout/process4"/>
    <dgm:cxn modelId="{98AC114D-ABA0-469F-82B3-2FE543986746}" srcId="{EB548BBB-A16D-4122-B873-1A574C790CD6}" destId="{25EC79A0-1C19-41C7-BA3B-B5F6741DC189}" srcOrd="5" destOrd="0" parTransId="{3D788192-10B3-4107-ADEE-1A0D021881BA}" sibTransId="{C54206FC-AA3B-442C-9994-DD220A7EF985}"/>
    <dgm:cxn modelId="{F4F16A70-CD72-466C-83EF-420BE3FA7947}" srcId="{EB548BBB-A16D-4122-B873-1A574C790CD6}" destId="{3F0E60B2-6188-4971-B101-7C744CA71760}" srcOrd="6" destOrd="0" parTransId="{7453B2DA-2947-4686-93C9-CF173183D180}" sibTransId="{2C940F97-CB1A-494A-A5F0-8703B4518DF3}"/>
    <dgm:cxn modelId="{5FF04175-FFED-4987-AFA5-5A39D6766642}" type="presOf" srcId="{72280B23-3F79-4C10-BA39-9DB504993539}" destId="{292C1A75-7C59-4F0C-95BA-A97BFF37C706}" srcOrd="0" destOrd="0" presId="urn:microsoft.com/office/officeart/2005/8/layout/process4"/>
    <dgm:cxn modelId="{87AE0B7C-61DF-4150-AC64-D921AD9EECC0}" type="presOf" srcId="{1B685E0A-862B-4ADB-B7F5-CFCA0B327034}" destId="{3B986B0A-F3A1-47E6-99F5-41228711EA1E}" srcOrd="0" destOrd="0" presId="urn:microsoft.com/office/officeart/2005/8/layout/process4"/>
    <dgm:cxn modelId="{BA1FC08E-4A50-4C1D-AD1D-18F355FA3F4E}" type="presOf" srcId="{25EC79A0-1C19-41C7-BA3B-B5F6741DC189}" destId="{14695BD5-A427-4B74-AC47-C0B7768377B3}" srcOrd="0" destOrd="0" presId="urn:microsoft.com/office/officeart/2005/8/layout/process4"/>
    <dgm:cxn modelId="{7667F69C-67FC-4FA8-93BD-F1676AEFB7D5}" type="presOf" srcId="{D9C04EDF-ABF1-4CFD-9F7B-8BF92866FDFF}" destId="{2B200ACC-CCB8-422B-B6BC-B3842D29086A}" srcOrd="0" destOrd="0" presId="urn:microsoft.com/office/officeart/2005/8/layout/process4"/>
    <dgm:cxn modelId="{6B5271B1-9651-4FBD-A90D-AB5D472F2AB4}" type="presOf" srcId="{8A5AF620-E85D-449A-A4DB-E29AF50856CE}" destId="{41074A12-01F2-4F97-A960-B322EF1ABD09}" srcOrd="0" destOrd="0" presId="urn:microsoft.com/office/officeart/2005/8/layout/process4"/>
    <dgm:cxn modelId="{123E65B8-05F8-4A68-AF22-FDD2817611EA}" type="presOf" srcId="{EB548BBB-A16D-4122-B873-1A574C790CD6}" destId="{4DBF076A-3FCF-452F-A3A4-F74CE8E15034}" srcOrd="0" destOrd="0" presId="urn:microsoft.com/office/officeart/2005/8/layout/process4"/>
    <dgm:cxn modelId="{4A3192BA-C9C5-4ED5-9D3B-4B5BC5F32006}" srcId="{EB548BBB-A16D-4122-B873-1A574C790CD6}" destId="{1B685E0A-862B-4ADB-B7F5-CFCA0B327034}" srcOrd="2" destOrd="0" parTransId="{3EE1A496-3CB0-42B9-820A-0B2B3E2EE5CA}" sibTransId="{00A96A3B-607A-4AB0-8AB5-DE61B6CFDE87}"/>
    <dgm:cxn modelId="{830B0FC4-CFB0-4B5F-938A-3DD8FB68481F}" srcId="{EB548BBB-A16D-4122-B873-1A574C790CD6}" destId="{D9C04EDF-ABF1-4CFD-9F7B-8BF92866FDFF}" srcOrd="7" destOrd="0" parTransId="{9F369A06-06D8-4991-B09D-C9867BDA4A25}" sibTransId="{22BE5333-D446-4710-936F-D7753BEF5EAF}"/>
    <dgm:cxn modelId="{A0E3D7CA-7AB5-4582-9AAC-436034F40F19}" srcId="{EB548BBB-A16D-4122-B873-1A574C790CD6}" destId="{74721BC9-790B-42EB-9876-3DCB371F9B39}" srcOrd="1" destOrd="0" parTransId="{9A45077D-4175-45A8-9472-1C88146E724C}" sibTransId="{081601BC-1A90-48AE-812F-66B1EF96908D}"/>
    <dgm:cxn modelId="{A8716FDA-6E08-41EA-A720-59229766EBE6}" srcId="{EB548BBB-A16D-4122-B873-1A574C790CD6}" destId="{8A5AF620-E85D-449A-A4DB-E29AF50856CE}" srcOrd="3" destOrd="0" parTransId="{3132E856-3A07-41BF-85E2-FC1B095D9B92}" sibTransId="{5E0929FE-D94F-4F3A-9DCC-38CD48B6246A}"/>
    <dgm:cxn modelId="{B43651E5-A4BB-447F-B65E-6271A58D56ED}" srcId="{EB548BBB-A16D-4122-B873-1A574C790CD6}" destId="{72280B23-3F79-4C10-BA39-9DB504993539}" srcOrd="4" destOrd="0" parTransId="{2002409F-74FC-403C-9F54-1A2E5A6F1441}" sibTransId="{5F9BE102-DA4C-43E7-93A4-79D191903E51}"/>
    <dgm:cxn modelId="{668FBDEB-D2F5-4473-A5D1-B5F25C454A57}" srcId="{EB548BBB-A16D-4122-B873-1A574C790CD6}" destId="{AE61DB52-AC49-45B5-82FD-A2D32088D851}" srcOrd="0" destOrd="0" parTransId="{C7C46AD4-8B34-4140-A202-6A1F6C564FE3}" sibTransId="{DB8E8364-C009-471B-B2F2-B240D70C99C5}"/>
    <dgm:cxn modelId="{B85ED02D-5603-493D-98E8-3FED86547B0C}" type="presParOf" srcId="{4DBF076A-3FCF-452F-A3A4-F74CE8E15034}" destId="{83BEB426-402D-4DD1-8EC0-4CDED8E73388}" srcOrd="0" destOrd="0" presId="urn:microsoft.com/office/officeart/2005/8/layout/process4"/>
    <dgm:cxn modelId="{67C678F5-9A7A-4A52-BA3E-ACEA3FE2C6D6}" type="presParOf" srcId="{83BEB426-402D-4DD1-8EC0-4CDED8E73388}" destId="{2B200ACC-CCB8-422B-B6BC-B3842D29086A}" srcOrd="0" destOrd="0" presId="urn:microsoft.com/office/officeart/2005/8/layout/process4"/>
    <dgm:cxn modelId="{40FEDA3F-0F81-453B-B021-949A8CA183FE}" type="presParOf" srcId="{4DBF076A-3FCF-452F-A3A4-F74CE8E15034}" destId="{E0A4EE89-E87A-4794-9A9F-C451C9A15DB5}" srcOrd="1" destOrd="0" presId="urn:microsoft.com/office/officeart/2005/8/layout/process4"/>
    <dgm:cxn modelId="{8C0EE05F-8F8E-481D-9EB2-F9254813AFE0}" type="presParOf" srcId="{4DBF076A-3FCF-452F-A3A4-F74CE8E15034}" destId="{31E67B7C-B434-4D1B-9E7A-4B5D6C1D421E}" srcOrd="2" destOrd="0" presId="urn:microsoft.com/office/officeart/2005/8/layout/process4"/>
    <dgm:cxn modelId="{0BF58738-9891-4243-B6CB-D5A8C9B554B6}" type="presParOf" srcId="{31E67B7C-B434-4D1B-9E7A-4B5D6C1D421E}" destId="{F0D3F356-743A-4FE5-ACAD-877CCA361262}" srcOrd="0" destOrd="0" presId="urn:microsoft.com/office/officeart/2005/8/layout/process4"/>
    <dgm:cxn modelId="{97F41A54-9222-4EBB-8A79-3A7E3399BB7B}" type="presParOf" srcId="{4DBF076A-3FCF-452F-A3A4-F74CE8E15034}" destId="{D88E43B8-30EC-402F-BD93-0089F255D2AC}" srcOrd="3" destOrd="0" presId="urn:microsoft.com/office/officeart/2005/8/layout/process4"/>
    <dgm:cxn modelId="{68B4A641-9561-4EF1-BDB8-EFE98973B8F6}" type="presParOf" srcId="{4DBF076A-3FCF-452F-A3A4-F74CE8E15034}" destId="{5E90426D-7F4E-4B04-B9C1-6AA886EB06D6}" srcOrd="4" destOrd="0" presId="urn:microsoft.com/office/officeart/2005/8/layout/process4"/>
    <dgm:cxn modelId="{77CC0211-1880-4E6D-AC18-959076A87ACC}" type="presParOf" srcId="{5E90426D-7F4E-4B04-B9C1-6AA886EB06D6}" destId="{14695BD5-A427-4B74-AC47-C0B7768377B3}" srcOrd="0" destOrd="0" presId="urn:microsoft.com/office/officeart/2005/8/layout/process4"/>
    <dgm:cxn modelId="{014E2585-E0C7-4432-90CF-290DB63C1BF1}" type="presParOf" srcId="{4DBF076A-3FCF-452F-A3A4-F74CE8E15034}" destId="{715D1895-9C12-44D8-B215-78B2E496D330}" srcOrd="5" destOrd="0" presId="urn:microsoft.com/office/officeart/2005/8/layout/process4"/>
    <dgm:cxn modelId="{AE1CD725-F085-46A2-9808-2D683C91A302}" type="presParOf" srcId="{4DBF076A-3FCF-452F-A3A4-F74CE8E15034}" destId="{C2DFA0B6-EF20-439F-A979-7882BD0A65F9}" srcOrd="6" destOrd="0" presId="urn:microsoft.com/office/officeart/2005/8/layout/process4"/>
    <dgm:cxn modelId="{B23FE0BB-2BFC-45FD-814C-77683DC5743F}" type="presParOf" srcId="{C2DFA0B6-EF20-439F-A979-7882BD0A65F9}" destId="{292C1A75-7C59-4F0C-95BA-A97BFF37C706}" srcOrd="0" destOrd="0" presId="urn:microsoft.com/office/officeart/2005/8/layout/process4"/>
    <dgm:cxn modelId="{E88B3CE8-50BE-4C96-866D-A5E97198DD8C}" type="presParOf" srcId="{4DBF076A-3FCF-452F-A3A4-F74CE8E15034}" destId="{461AA710-A59A-493E-A3BB-1A14A2DCA3ED}" srcOrd="7" destOrd="0" presId="urn:microsoft.com/office/officeart/2005/8/layout/process4"/>
    <dgm:cxn modelId="{A55E0827-BE23-4EB7-AF04-1FC38123EAF1}" type="presParOf" srcId="{4DBF076A-3FCF-452F-A3A4-F74CE8E15034}" destId="{2BDA8F7D-75D8-4226-B52A-58FE244C96F2}" srcOrd="8" destOrd="0" presId="urn:microsoft.com/office/officeart/2005/8/layout/process4"/>
    <dgm:cxn modelId="{BE6CC96C-980C-45EB-B11F-066CDD29016B}" type="presParOf" srcId="{2BDA8F7D-75D8-4226-B52A-58FE244C96F2}" destId="{41074A12-01F2-4F97-A960-B322EF1ABD09}" srcOrd="0" destOrd="0" presId="urn:microsoft.com/office/officeart/2005/8/layout/process4"/>
    <dgm:cxn modelId="{F24D47B2-096D-4936-94F8-FB4619DA954E}" type="presParOf" srcId="{4DBF076A-3FCF-452F-A3A4-F74CE8E15034}" destId="{D7320F08-9ECA-45CF-A74F-9ECCB17892DC}" srcOrd="9" destOrd="0" presId="urn:microsoft.com/office/officeart/2005/8/layout/process4"/>
    <dgm:cxn modelId="{D72CEF06-D411-4FDF-AFC9-7F5817D59416}" type="presParOf" srcId="{4DBF076A-3FCF-452F-A3A4-F74CE8E15034}" destId="{45DC48D2-3399-4F25-A25A-732D852CF022}" srcOrd="10" destOrd="0" presId="urn:microsoft.com/office/officeart/2005/8/layout/process4"/>
    <dgm:cxn modelId="{8868268B-3009-43BF-8BE5-D81F59040B04}" type="presParOf" srcId="{45DC48D2-3399-4F25-A25A-732D852CF022}" destId="{3B986B0A-F3A1-47E6-99F5-41228711EA1E}" srcOrd="0" destOrd="0" presId="urn:microsoft.com/office/officeart/2005/8/layout/process4"/>
    <dgm:cxn modelId="{ABD30D01-21EF-4C05-A869-1E6D6323BF27}" type="presParOf" srcId="{4DBF076A-3FCF-452F-A3A4-F74CE8E15034}" destId="{18B9BE7A-57D8-4DC1-827B-E37FF57164AF}" srcOrd="11" destOrd="0" presId="urn:microsoft.com/office/officeart/2005/8/layout/process4"/>
    <dgm:cxn modelId="{259BF553-FC56-458B-8871-6368DBC19221}" type="presParOf" srcId="{4DBF076A-3FCF-452F-A3A4-F74CE8E15034}" destId="{E76FAC78-B70E-4EDE-8158-2E933A4F9B70}" srcOrd="12" destOrd="0" presId="urn:microsoft.com/office/officeart/2005/8/layout/process4"/>
    <dgm:cxn modelId="{1DC365C7-0E2B-461A-BA8A-AF86F41BA38C}" type="presParOf" srcId="{E76FAC78-B70E-4EDE-8158-2E933A4F9B70}" destId="{E43A11E5-E0AF-420C-A16E-2EE54DB4D327}" srcOrd="0" destOrd="0" presId="urn:microsoft.com/office/officeart/2005/8/layout/process4"/>
    <dgm:cxn modelId="{3697F6A7-5D7A-4C1A-821B-226EE03807FA}" type="presParOf" srcId="{4DBF076A-3FCF-452F-A3A4-F74CE8E15034}" destId="{3B1C3092-59DB-48C0-B496-F9C721EC3472}" srcOrd="13" destOrd="0" presId="urn:microsoft.com/office/officeart/2005/8/layout/process4"/>
    <dgm:cxn modelId="{E6882A4C-8A06-47C6-A588-170FBA1CB49B}" type="presParOf" srcId="{4DBF076A-3FCF-452F-A3A4-F74CE8E15034}" destId="{7AB77763-E6A9-4293-83A5-5D0E871B3BAD}" srcOrd="14" destOrd="0" presId="urn:microsoft.com/office/officeart/2005/8/layout/process4"/>
    <dgm:cxn modelId="{1D2DEB08-1DF7-459B-AA63-12CDC5FE9ECD}" type="presParOf" srcId="{7AB77763-E6A9-4293-83A5-5D0E871B3BAD}" destId="{64F1CEE5-E4B1-4CE6-BFE6-2C66164F7C6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2F72A2-64FF-4E41-9E3F-FCA54E756474}">
      <dsp:nvSpPr>
        <dsp:cNvPr id="0" name=""/>
        <dsp:cNvSpPr/>
      </dsp:nvSpPr>
      <dsp:spPr>
        <a:xfrm>
          <a:off x="0" y="3888424"/>
          <a:ext cx="7532913" cy="8506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вибір методів дослідження, інтеграція різних методів під час проведення дослідження визначається знаннями, досвідом та інтуїцією фахівців, які їх проводять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888424"/>
        <a:ext cx="7532913" cy="850692"/>
      </dsp:txXfrm>
    </dsp:sp>
    <dsp:sp modelId="{1E288922-22F2-43E4-AF58-45B4F996345A}">
      <dsp:nvSpPr>
        <dsp:cNvPr id="0" name=""/>
        <dsp:cNvSpPr/>
      </dsp:nvSpPr>
      <dsp:spPr>
        <a:xfrm rot="10800000">
          <a:off x="0" y="2592820"/>
          <a:ext cx="7532913" cy="130836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способи, прийоми проведення досліджень. Їх грамотне застосування сприяє отриманню достовірних та повних результатів дослідження проблем, що виникли в організації.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2592820"/>
        <a:ext cx="7532913" cy="850136"/>
      </dsp:txXfrm>
    </dsp:sp>
    <dsp:sp modelId="{4A1F43B2-5295-4C2F-8BE2-1FCD1C44A7F1}">
      <dsp:nvSpPr>
        <dsp:cNvPr id="0" name=""/>
        <dsp:cNvSpPr/>
      </dsp:nvSpPr>
      <dsp:spPr>
        <a:xfrm rot="10800000">
          <a:off x="0" y="1297216"/>
          <a:ext cx="7532913" cy="130836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спосіб вивчення явищ, який вибирається відповідно до особливостей предмета дослідження, можливості та ефективності його використання в конкретних умовах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297216"/>
        <a:ext cx="7532913" cy="850136"/>
      </dsp:txXfrm>
    </dsp:sp>
    <dsp:sp modelId="{D3E4EA5E-1634-42DE-ADEB-DFCA40F772AF}">
      <dsp:nvSpPr>
        <dsp:cNvPr id="0" name=""/>
        <dsp:cNvSpPr/>
      </dsp:nvSpPr>
      <dsp:spPr>
        <a:xfrm rot="10800000">
          <a:off x="0" y="1611"/>
          <a:ext cx="7532913" cy="130836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 дослідження 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611"/>
        <a:ext cx="7532913" cy="85013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68927-4483-40F2-9357-3FD3EE9255EB}">
      <dsp:nvSpPr>
        <dsp:cNvPr id="0" name=""/>
        <dsp:cNvSpPr/>
      </dsp:nvSpPr>
      <dsp:spPr>
        <a:xfrm rot="5400000">
          <a:off x="4347105" y="-2645516"/>
          <a:ext cx="1258636" cy="686909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інтелектуальна операція, що полягає у встановленні істинності певного судження за допомогою його виведення з інших суджень, істинність яких встановлена до цієї операції незалежно від неї, а також за допомогою підтвердження фактами та практичною діяльністю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41876" y="221155"/>
        <a:ext cx="6807653" cy="1135752"/>
      </dsp:txXfrm>
    </dsp:sp>
    <dsp:sp modelId="{202FC97A-EF68-4255-9F89-0220773AE9E4}">
      <dsp:nvSpPr>
        <dsp:cNvPr id="0" name=""/>
        <dsp:cNvSpPr/>
      </dsp:nvSpPr>
      <dsp:spPr>
        <a:xfrm>
          <a:off x="0" y="0"/>
          <a:ext cx="1465721" cy="15732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551" y="71551"/>
        <a:ext cx="1322619" cy="1430193"/>
      </dsp:txXfrm>
    </dsp:sp>
    <dsp:sp modelId="{D41D9D85-18ED-4C63-BE80-93D56D5B74D7}">
      <dsp:nvSpPr>
        <dsp:cNvPr id="0" name=""/>
        <dsp:cNvSpPr/>
      </dsp:nvSpPr>
      <dsp:spPr>
        <a:xfrm rot="5400000">
          <a:off x="4347105" y="-993556"/>
          <a:ext cx="1258636" cy="686909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фактологічні докази -спираються переважно на фактичний матеріал;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формально-логічні – спираються на закони формальної логіки;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експериментальні – побудовані на експерименті;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емпіричні - спираються на осмислений та узагальнений досвід.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41876" y="1873115"/>
        <a:ext cx="6807653" cy="1135752"/>
      </dsp:txXfrm>
    </dsp:sp>
    <dsp:sp modelId="{00FCDE65-83BD-4DD8-96DF-B5F2AE1F26B7}">
      <dsp:nvSpPr>
        <dsp:cNvPr id="0" name=""/>
        <dsp:cNvSpPr/>
      </dsp:nvSpPr>
      <dsp:spPr>
        <a:xfrm>
          <a:off x="0" y="1621068"/>
          <a:ext cx="1465721" cy="15732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види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551" y="1692619"/>
        <a:ext cx="1322619" cy="1430193"/>
      </dsp:txXfrm>
    </dsp:sp>
    <dsp:sp modelId="{AEAFDFDF-E0FB-4B83-9A28-3E98E11EBF5E}">
      <dsp:nvSpPr>
        <dsp:cNvPr id="0" name=""/>
        <dsp:cNvSpPr/>
      </dsp:nvSpPr>
      <dsp:spPr>
        <a:xfrm rot="5400000">
          <a:off x="4393286" y="658403"/>
          <a:ext cx="1258636" cy="686909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теза – це судження, істинність та прийняття якого встановлюється через доказ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аргументи – судження, з яких виводиться теза;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демонстрація – логічна форма зв'язку названих двох елементів, що обумовлює необхідність виведення одного з іншого, тези аргументу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88057" y="3525074"/>
        <a:ext cx="6807653" cy="1135752"/>
      </dsp:txXfrm>
    </dsp:sp>
    <dsp:sp modelId="{A5EC34B7-EAD3-40C9-959C-B95774F54E91}">
      <dsp:nvSpPr>
        <dsp:cNvPr id="0" name=""/>
        <dsp:cNvSpPr/>
      </dsp:nvSpPr>
      <dsp:spPr>
        <a:xfrm>
          <a:off x="0" y="3308687"/>
          <a:ext cx="1530620" cy="15732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елементи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719" y="3383406"/>
        <a:ext cx="1381182" cy="142385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9550D8-6784-409D-B0A4-061C69333B56}">
      <dsp:nvSpPr>
        <dsp:cNvPr id="0" name=""/>
        <dsp:cNvSpPr/>
      </dsp:nvSpPr>
      <dsp:spPr>
        <a:xfrm rot="5400000">
          <a:off x="-364005" y="366626"/>
          <a:ext cx="2426700" cy="169869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851966"/>
        <a:ext cx="1698690" cy="728010"/>
      </dsp:txXfrm>
    </dsp:sp>
    <dsp:sp modelId="{351EEE2B-C7B2-443E-B77B-2B45D088959A}">
      <dsp:nvSpPr>
        <dsp:cNvPr id="0" name=""/>
        <dsp:cNvSpPr/>
      </dsp:nvSpPr>
      <dsp:spPr>
        <a:xfrm rot="5400000">
          <a:off x="4336680" y="-2635367"/>
          <a:ext cx="1577355" cy="68533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«визначення» та «термін» є синонімами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формулювання визначення у багатьох випадках визначає розпізнавання чи навіть постановку проблеми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698691" y="79622"/>
        <a:ext cx="6776334" cy="1423355"/>
      </dsp:txXfrm>
    </dsp:sp>
    <dsp:sp modelId="{DFF2CEF6-5887-4A2C-8925-820408BE85A8}">
      <dsp:nvSpPr>
        <dsp:cNvPr id="0" name=""/>
        <dsp:cNvSpPr/>
      </dsp:nvSpPr>
      <dsp:spPr>
        <a:xfrm rot="5400000">
          <a:off x="-364005" y="2816665"/>
          <a:ext cx="2426700" cy="1698690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правила конструювання визначення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3302005"/>
        <a:ext cx="1698690" cy="728010"/>
      </dsp:txXfrm>
    </dsp:sp>
    <dsp:sp modelId="{4BB604D0-2D88-4016-8716-8E2045F7BF25}">
      <dsp:nvSpPr>
        <dsp:cNvPr id="0" name=""/>
        <dsp:cNvSpPr/>
      </dsp:nvSpPr>
      <dsp:spPr>
        <a:xfrm rot="5400000">
          <a:off x="4047069" y="-185328"/>
          <a:ext cx="2156575" cy="68533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пропорційність визначення;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виключення «порочного кола»;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сутнісна основа визначення;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ясність і конкретність;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зняття невизначеності;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розрізнення призначення;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мінімальна додатковість;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Wingdings" panose="05000000000000000000" pitchFamily="2" charset="2"/>
            <a:buChar char="§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значимість визначення.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698690" y="2268326"/>
        <a:ext cx="6748059" cy="194602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68927-4483-40F2-9357-3FD3EE9255EB}">
      <dsp:nvSpPr>
        <dsp:cNvPr id="0" name=""/>
        <dsp:cNvSpPr/>
      </dsp:nvSpPr>
      <dsp:spPr>
        <a:xfrm rot="5400000">
          <a:off x="4347105" y="-2645516"/>
          <a:ext cx="1258636" cy="686909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проблеми у вигляді питання сприяє більш точному ставленню до її змісту, оскільки орієнтується на отримання конкретної відповіді як судження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функції питання: комунікативна; дослідницька.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41876" y="221155"/>
        <a:ext cx="6807653" cy="1135752"/>
      </dsp:txXfrm>
    </dsp:sp>
    <dsp:sp modelId="{202FC97A-EF68-4255-9F89-0220773AE9E4}">
      <dsp:nvSpPr>
        <dsp:cNvPr id="0" name=""/>
        <dsp:cNvSpPr/>
      </dsp:nvSpPr>
      <dsp:spPr>
        <a:xfrm>
          <a:off x="0" y="0"/>
          <a:ext cx="1465721" cy="15732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551" y="71551"/>
        <a:ext cx="1322619" cy="1430193"/>
      </dsp:txXfrm>
    </dsp:sp>
    <dsp:sp modelId="{D41D9D85-18ED-4C63-BE80-93D56D5B74D7}">
      <dsp:nvSpPr>
        <dsp:cNvPr id="0" name=""/>
        <dsp:cNvSpPr/>
      </dsp:nvSpPr>
      <dsp:spPr>
        <a:xfrm rot="5400000">
          <a:off x="4347105" y="-993556"/>
          <a:ext cx="1258636" cy="686909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категоріальні, у яких вказується напрям дослідження та галузь дослідницької діяльності;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пропозиційні</a:t>
          </a: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що начебто містять відповідь у вигляді готового судження, що у процесі дослідження треба або підтвердити, або відкинути.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41876" y="1873115"/>
        <a:ext cx="6807653" cy="1135752"/>
      </dsp:txXfrm>
    </dsp:sp>
    <dsp:sp modelId="{00FCDE65-83BD-4DD8-96DF-B5F2AE1F26B7}">
      <dsp:nvSpPr>
        <dsp:cNvPr id="0" name=""/>
        <dsp:cNvSpPr/>
      </dsp:nvSpPr>
      <dsp:spPr>
        <a:xfrm>
          <a:off x="0" y="1621068"/>
          <a:ext cx="1465721" cy="15732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види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551" y="1692619"/>
        <a:ext cx="1322619" cy="1430193"/>
      </dsp:txXfrm>
    </dsp:sp>
    <dsp:sp modelId="{AEAFDFDF-E0FB-4B83-9A28-3E98E11EBF5E}">
      <dsp:nvSpPr>
        <dsp:cNvPr id="0" name=""/>
        <dsp:cNvSpPr/>
      </dsp:nvSpPr>
      <dsp:spPr>
        <a:xfrm rot="5400000">
          <a:off x="4393286" y="658403"/>
          <a:ext cx="1258636" cy="686909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коректної постановки дослідницького питання: переважна більшість питання має спиратися на справжні, безперечні причини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причини некоректних питань: стереотипи мислення; поверхневе ставлення до формулювання проблеми; недобросовісне ставлення до дослідження тощо.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88057" y="3525074"/>
        <a:ext cx="6807653" cy="1135752"/>
      </dsp:txXfrm>
    </dsp:sp>
    <dsp:sp modelId="{A5EC34B7-EAD3-40C9-959C-B95774F54E91}">
      <dsp:nvSpPr>
        <dsp:cNvPr id="0" name=""/>
        <dsp:cNvSpPr/>
      </dsp:nvSpPr>
      <dsp:spPr>
        <a:xfrm>
          <a:off x="0" y="3308687"/>
          <a:ext cx="1530620" cy="15732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719" y="3383406"/>
        <a:ext cx="1381182" cy="142385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A4503-BC77-4B2E-845B-6F17EFA85ACA}">
      <dsp:nvSpPr>
        <dsp:cNvPr id="0" name=""/>
        <dsp:cNvSpPr/>
      </dsp:nvSpPr>
      <dsp:spPr>
        <a:xfrm>
          <a:off x="0" y="0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Прагнення зрозуміти опонента щодо його: мотивів; позиції; аргументів; знання предмета (проблеми); типу мислення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67" y="21767"/>
        <a:ext cx="5727273" cy="699660"/>
      </dsp:txXfrm>
    </dsp:sp>
    <dsp:sp modelId="{E4330EAA-D958-4222-B4DA-DAF4F0345A72}">
      <dsp:nvSpPr>
        <dsp:cNvPr id="0" name=""/>
        <dsp:cNvSpPr/>
      </dsp:nvSpPr>
      <dsp:spPr>
        <a:xfrm>
          <a:off x="494066" y="846416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Уникати абсолютного заперечення правильності думок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5833" y="868183"/>
        <a:ext cx="5595514" cy="699660"/>
      </dsp:txXfrm>
    </dsp:sp>
    <dsp:sp modelId="{407359EA-5B24-44BC-8E43-703FAB09C820}">
      <dsp:nvSpPr>
        <dsp:cNvPr id="0" name=""/>
        <dsp:cNvSpPr/>
      </dsp:nvSpPr>
      <dsp:spPr>
        <a:xfrm>
          <a:off x="988132" y="1692833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Мати чітку мету полеміки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09899" y="1714600"/>
        <a:ext cx="5595514" cy="699660"/>
      </dsp:txXfrm>
    </dsp:sp>
    <dsp:sp modelId="{45C7D1EF-57C3-42DB-A2E9-C5C93EE3C9E1}">
      <dsp:nvSpPr>
        <dsp:cNvPr id="0" name=""/>
        <dsp:cNvSpPr/>
      </dsp:nvSpPr>
      <dsp:spPr>
        <a:xfrm>
          <a:off x="1482198" y="2539249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Оцінювати висновки, пропозиції, думки, а не їх автора; поважати опонента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03965" y="2561016"/>
        <a:ext cx="5595514" cy="699660"/>
      </dsp:txXfrm>
    </dsp:sp>
    <dsp:sp modelId="{005DE882-C254-488B-A1B2-04A2FE071870}">
      <dsp:nvSpPr>
        <dsp:cNvPr id="0" name=""/>
        <dsp:cNvSpPr/>
      </dsp:nvSpPr>
      <dsp:spPr>
        <a:xfrm>
          <a:off x="1976265" y="3385666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можна встановлювати істину голосуванням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98032" y="3407433"/>
        <a:ext cx="5595514" cy="699660"/>
      </dsp:txXfrm>
    </dsp:sp>
    <dsp:sp modelId="{DB4318A2-9A6F-4D70-B4D5-F097F4D6C1BA}">
      <dsp:nvSpPr>
        <dsp:cNvPr id="0" name=""/>
        <dsp:cNvSpPr/>
      </dsp:nvSpPr>
      <dsp:spPr>
        <a:xfrm>
          <a:off x="6133115" y="542945"/>
          <a:ext cx="483076" cy="4830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200" kern="1200"/>
        </a:p>
      </dsp:txBody>
      <dsp:txXfrm>
        <a:off x="6241807" y="542945"/>
        <a:ext cx="265692" cy="363515"/>
      </dsp:txXfrm>
    </dsp:sp>
    <dsp:sp modelId="{AEB2BAEB-10AA-4971-AB87-6A9BC08D9A71}">
      <dsp:nvSpPr>
        <dsp:cNvPr id="0" name=""/>
        <dsp:cNvSpPr/>
      </dsp:nvSpPr>
      <dsp:spPr>
        <a:xfrm>
          <a:off x="6627181" y="1389361"/>
          <a:ext cx="483076" cy="4830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200" kern="1200"/>
        </a:p>
      </dsp:txBody>
      <dsp:txXfrm>
        <a:off x="6735873" y="1389361"/>
        <a:ext cx="265692" cy="363515"/>
      </dsp:txXfrm>
    </dsp:sp>
    <dsp:sp modelId="{31B6586B-D697-4ECB-B551-359CCAC0FCA3}">
      <dsp:nvSpPr>
        <dsp:cNvPr id="0" name=""/>
        <dsp:cNvSpPr/>
      </dsp:nvSpPr>
      <dsp:spPr>
        <a:xfrm>
          <a:off x="7121247" y="2223391"/>
          <a:ext cx="483076" cy="4830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200" kern="1200"/>
        </a:p>
      </dsp:txBody>
      <dsp:txXfrm>
        <a:off x="7229939" y="2223391"/>
        <a:ext cx="265692" cy="363515"/>
      </dsp:txXfrm>
    </dsp:sp>
    <dsp:sp modelId="{3D56B693-F236-439C-B75D-90165AD19F58}">
      <dsp:nvSpPr>
        <dsp:cNvPr id="0" name=""/>
        <dsp:cNvSpPr/>
      </dsp:nvSpPr>
      <dsp:spPr>
        <a:xfrm>
          <a:off x="7615313" y="3078065"/>
          <a:ext cx="483076" cy="4830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200" kern="1200"/>
        </a:p>
      </dsp:txBody>
      <dsp:txXfrm>
        <a:off x="7724005" y="3078065"/>
        <a:ext cx="265692" cy="36351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81485-0CF6-4925-8E96-209EFE2F323A}">
      <dsp:nvSpPr>
        <dsp:cNvPr id="0" name=""/>
        <dsp:cNvSpPr/>
      </dsp:nvSpPr>
      <dsp:spPr>
        <a:xfrm>
          <a:off x="0" y="0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Уникати оперування думкою авторитетів чи формальних лідерів, посадових осіб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67" y="21767"/>
        <a:ext cx="5727273" cy="699660"/>
      </dsp:txXfrm>
    </dsp:sp>
    <dsp:sp modelId="{2C1B551A-2612-4861-ACF1-C631B462204D}">
      <dsp:nvSpPr>
        <dsp:cNvPr id="0" name=""/>
        <dsp:cNvSpPr/>
      </dsp:nvSpPr>
      <dsp:spPr>
        <a:xfrm>
          <a:off x="494066" y="846416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Шляхом питань уточнювати позиції, виявляти слабкі місця у полеміці, наводити додаткові аргументи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5833" y="868183"/>
        <a:ext cx="5595514" cy="699660"/>
      </dsp:txXfrm>
    </dsp:sp>
    <dsp:sp modelId="{75035295-18D7-4B07-B52A-6FB1B8BB5996}">
      <dsp:nvSpPr>
        <dsp:cNvPr id="0" name=""/>
        <dsp:cNvSpPr/>
      </dsp:nvSpPr>
      <dsp:spPr>
        <a:xfrm>
          <a:off x="988132" y="1692833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Максимально чітко; аргументовано виражати свою позицію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09899" y="1714600"/>
        <a:ext cx="5595514" cy="699660"/>
      </dsp:txXfrm>
    </dsp:sp>
    <dsp:sp modelId="{DF5FC5A6-2FF0-40AD-8D63-3D0D3BE442F6}">
      <dsp:nvSpPr>
        <dsp:cNvPr id="0" name=""/>
        <dsp:cNvSpPr/>
      </dsp:nvSpPr>
      <dsp:spPr>
        <a:xfrm>
          <a:off x="1482198" y="2539249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Полеміка повинна вестись на професійній науковій методологічній основі, а не лише на основі здорового глузду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03965" y="2561016"/>
        <a:ext cx="5595514" cy="699660"/>
      </dsp:txXfrm>
    </dsp:sp>
    <dsp:sp modelId="{F7C7BA2E-F160-42C2-ADAD-75E4CC904120}">
      <dsp:nvSpPr>
        <dsp:cNvPr id="0" name=""/>
        <dsp:cNvSpPr/>
      </dsp:nvSpPr>
      <dsp:spPr>
        <a:xfrm>
          <a:off x="1976265" y="3385666"/>
          <a:ext cx="6616191" cy="74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Продуктивність полеміки визначається насамперед правильним розподілом часу: вона не повинна вестися «замкненим колом»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98032" y="3407433"/>
        <a:ext cx="5595514" cy="699660"/>
      </dsp:txXfrm>
    </dsp:sp>
    <dsp:sp modelId="{F3DB32DB-BA96-4005-A8CD-EA9AC83DDE75}">
      <dsp:nvSpPr>
        <dsp:cNvPr id="0" name=""/>
        <dsp:cNvSpPr/>
      </dsp:nvSpPr>
      <dsp:spPr>
        <a:xfrm>
          <a:off x="6133115" y="542945"/>
          <a:ext cx="483076" cy="4830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200" kern="1200"/>
        </a:p>
      </dsp:txBody>
      <dsp:txXfrm>
        <a:off x="6241807" y="542945"/>
        <a:ext cx="265692" cy="363515"/>
      </dsp:txXfrm>
    </dsp:sp>
    <dsp:sp modelId="{4D13859D-B7EB-454E-8D49-6014A9F6A1BE}">
      <dsp:nvSpPr>
        <dsp:cNvPr id="0" name=""/>
        <dsp:cNvSpPr/>
      </dsp:nvSpPr>
      <dsp:spPr>
        <a:xfrm>
          <a:off x="6627181" y="1389361"/>
          <a:ext cx="483076" cy="4830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200" kern="1200"/>
        </a:p>
      </dsp:txBody>
      <dsp:txXfrm>
        <a:off x="6735873" y="1389361"/>
        <a:ext cx="265692" cy="363515"/>
      </dsp:txXfrm>
    </dsp:sp>
    <dsp:sp modelId="{FC1473CE-609F-47AC-8CF6-A17687D4A918}">
      <dsp:nvSpPr>
        <dsp:cNvPr id="0" name=""/>
        <dsp:cNvSpPr/>
      </dsp:nvSpPr>
      <dsp:spPr>
        <a:xfrm>
          <a:off x="7121247" y="2223391"/>
          <a:ext cx="483076" cy="4830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200" kern="1200"/>
        </a:p>
      </dsp:txBody>
      <dsp:txXfrm>
        <a:off x="7229939" y="2223391"/>
        <a:ext cx="265692" cy="363515"/>
      </dsp:txXfrm>
    </dsp:sp>
    <dsp:sp modelId="{45E188C4-202A-4845-AF50-331FAB998255}">
      <dsp:nvSpPr>
        <dsp:cNvPr id="0" name=""/>
        <dsp:cNvSpPr/>
      </dsp:nvSpPr>
      <dsp:spPr>
        <a:xfrm>
          <a:off x="7615313" y="3078065"/>
          <a:ext cx="483076" cy="4830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200" kern="1200"/>
        </a:p>
      </dsp:txBody>
      <dsp:txXfrm>
        <a:off x="7724005" y="3078065"/>
        <a:ext cx="265692" cy="36351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68927-4483-40F2-9357-3FD3EE9255EB}">
      <dsp:nvSpPr>
        <dsp:cNvPr id="0" name=""/>
        <dsp:cNvSpPr/>
      </dsp:nvSpPr>
      <dsp:spPr>
        <a:xfrm rot="5400000">
          <a:off x="4056314" y="-2243789"/>
          <a:ext cx="1905117" cy="686909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реальні об'єкти дослідження, особливо якщо вони недоступні або якщо не можна втручатися в їхнє функціонування, замінюються відповідними моделями, користуючись якими, можна провести експеримент, вивчати їхню поведінку при змінах параметрів зовнішнього та внутрішнього середовища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74325" y="331200"/>
        <a:ext cx="6776095" cy="1719117"/>
      </dsp:txXfrm>
    </dsp:sp>
    <dsp:sp modelId="{202FC97A-EF68-4255-9F89-0220773AE9E4}">
      <dsp:nvSpPr>
        <dsp:cNvPr id="0" name=""/>
        <dsp:cNvSpPr/>
      </dsp:nvSpPr>
      <dsp:spPr>
        <a:xfrm>
          <a:off x="0" y="0"/>
          <a:ext cx="1465721" cy="23813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551" y="71551"/>
        <a:ext cx="1322619" cy="2238294"/>
      </dsp:txXfrm>
    </dsp:sp>
    <dsp:sp modelId="{D41D9D85-18ED-4C63-BE80-93D56D5B74D7}">
      <dsp:nvSpPr>
        <dsp:cNvPr id="0" name=""/>
        <dsp:cNvSpPr/>
      </dsp:nvSpPr>
      <dsp:spPr>
        <a:xfrm rot="5400000">
          <a:off x="4056314" y="256676"/>
          <a:ext cx="1905117" cy="686909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Достатньо повно відображати особливості та сутність досліджуваного об'єкта, щоб можна було заміщати його при дослідженні.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Представляти об'єкт у спрощеному вигляді, але з допустимим ступенем простоти для цього виду та мети дослідження.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Надавати можливість переходу від модельної інформації до реальної.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74325" y="2831665"/>
        <a:ext cx="6776095" cy="1719117"/>
      </dsp:txXfrm>
    </dsp:sp>
    <dsp:sp modelId="{00FCDE65-83BD-4DD8-96DF-B5F2AE1F26B7}">
      <dsp:nvSpPr>
        <dsp:cNvPr id="0" name=""/>
        <dsp:cNvSpPr/>
      </dsp:nvSpPr>
      <dsp:spPr>
        <a:xfrm>
          <a:off x="0" y="2450159"/>
          <a:ext cx="1465721" cy="23813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вимоги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моделі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551" y="2521710"/>
        <a:ext cx="1322619" cy="223829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6D408E-31E7-446D-B016-F295D95D76E3}">
      <dsp:nvSpPr>
        <dsp:cNvPr id="0" name=""/>
        <dsp:cNvSpPr/>
      </dsp:nvSpPr>
      <dsp:spPr>
        <a:xfrm>
          <a:off x="0" y="450352"/>
          <a:ext cx="8651631" cy="730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2D49B4-176F-43AB-AB9A-59803DDE90F8}">
      <dsp:nvSpPr>
        <dsp:cNvPr id="0" name=""/>
        <dsp:cNvSpPr/>
      </dsp:nvSpPr>
      <dsp:spPr>
        <a:xfrm>
          <a:off x="432581" y="22312"/>
          <a:ext cx="6056141" cy="8560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908" tIns="0" rIns="228908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 дослідження за допомогою збору інформації про досліджуваний об’єкт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4371" y="64102"/>
        <a:ext cx="5972561" cy="772500"/>
      </dsp:txXfrm>
    </dsp:sp>
    <dsp:sp modelId="{996EF7A4-970C-48E7-AFDC-CF8B3E88F249}">
      <dsp:nvSpPr>
        <dsp:cNvPr id="0" name=""/>
        <dsp:cNvSpPr/>
      </dsp:nvSpPr>
      <dsp:spPr>
        <a:xfrm>
          <a:off x="0" y="1765792"/>
          <a:ext cx="8651631" cy="730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1463" tIns="604012" rIns="67146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UA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765792"/>
        <a:ext cx="8651631" cy="730800"/>
      </dsp:txXfrm>
    </dsp:sp>
    <dsp:sp modelId="{4271000D-E9E8-4A8F-B389-42B1960CB31A}">
      <dsp:nvSpPr>
        <dsp:cNvPr id="0" name=""/>
        <dsp:cNvSpPr/>
      </dsp:nvSpPr>
      <dsp:spPr>
        <a:xfrm>
          <a:off x="432581" y="1337752"/>
          <a:ext cx="6056141" cy="8560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908" tIns="0" rIns="22890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 використанням   таких чуттєвих здібностей, як відчуття, сприйняття та уявлення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4371" y="1379542"/>
        <a:ext cx="5972561" cy="772500"/>
      </dsp:txXfrm>
    </dsp:sp>
    <dsp:sp modelId="{A3539387-0EAB-4E40-9C30-AE1A5117274B}">
      <dsp:nvSpPr>
        <dsp:cNvPr id="0" name=""/>
        <dsp:cNvSpPr/>
      </dsp:nvSpPr>
      <dsp:spPr>
        <a:xfrm>
          <a:off x="0" y="3081232"/>
          <a:ext cx="8651631" cy="16443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1463" tIns="604012" rIns="67146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Times New Roman" panose="02020603050405020304" pitchFamily="18" charset="0"/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інформацію для побудови гіпотез;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інформацію для перевірки даних, одержаних іншими методами;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додаткові відомості про об'єкт, що вивчається.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81232"/>
        <a:ext cx="8651631" cy="1644300"/>
      </dsp:txXfrm>
    </dsp:sp>
    <dsp:sp modelId="{848B5088-864E-4096-8CD1-3FF6D3B8427A}">
      <dsp:nvSpPr>
        <dsp:cNvPr id="0" name=""/>
        <dsp:cNvSpPr/>
      </dsp:nvSpPr>
      <dsp:spPr>
        <a:xfrm>
          <a:off x="432581" y="2653192"/>
          <a:ext cx="6056141" cy="8560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908" tIns="0" rIns="228908" bIns="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Times New Roman" panose="02020603050405020304" pitchFamily="18" charset="0"/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використовуючи даний метод отримання інформації, дослідник набуває: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4371" y="2694982"/>
        <a:ext cx="5972561" cy="77250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0A4E2-115E-42AB-BE4C-78B6FF9C962A}">
      <dsp:nvSpPr>
        <dsp:cNvPr id="0" name=""/>
        <dsp:cNvSpPr/>
      </dsp:nvSpPr>
      <dsp:spPr>
        <a:xfrm>
          <a:off x="0" y="0"/>
          <a:ext cx="4876800" cy="8940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Визначається мета проведення спостереження, об'єкт та предмет спостереження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187" y="26187"/>
        <a:ext cx="3836467" cy="841706"/>
      </dsp:txXfrm>
    </dsp:sp>
    <dsp:sp modelId="{57C17C7A-491A-4304-9CF4-7A90599CBE3C}">
      <dsp:nvSpPr>
        <dsp:cNvPr id="0" name=""/>
        <dsp:cNvSpPr/>
      </dsp:nvSpPr>
      <dsp:spPr>
        <a:xfrm>
          <a:off x="408432" y="1056640"/>
          <a:ext cx="4876800" cy="8940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Збирається необхідний матеріал щодо спостереження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619" y="1082827"/>
        <a:ext cx="3834841" cy="841706"/>
      </dsp:txXfrm>
    </dsp:sp>
    <dsp:sp modelId="{68FB7F75-77B2-4CAE-AE72-C03052A5D404}">
      <dsp:nvSpPr>
        <dsp:cNvPr id="0" name=""/>
        <dsp:cNvSpPr/>
      </dsp:nvSpPr>
      <dsp:spPr>
        <a:xfrm>
          <a:off x="810768" y="2113280"/>
          <a:ext cx="4876800" cy="8940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Визначається спосіб спостереження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6955" y="2139467"/>
        <a:ext cx="3840937" cy="841706"/>
      </dsp:txXfrm>
    </dsp:sp>
    <dsp:sp modelId="{473F811E-6DF0-4802-BA1C-A49DC7FA4273}">
      <dsp:nvSpPr>
        <dsp:cNvPr id="0" name=""/>
        <dsp:cNvSpPr/>
      </dsp:nvSpPr>
      <dsp:spPr>
        <a:xfrm>
          <a:off x="1219200" y="3169919"/>
          <a:ext cx="4876800" cy="8940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Проводиться спостереження, що сприяє отриманню необхідних даних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5387" y="3196106"/>
        <a:ext cx="3834841" cy="841706"/>
      </dsp:txXfrm>
    </dsp:sp>
    <dsp:sp modelId="{538151E8-9D24-4BB1-91D3-A0AA16407B89}">
      <dsp:nvSpPr>
        <dsp:cNvPr id="0" name=""/>
        <dsp:cNvSpPr/>
      </dsp:nvSpPr>
      <dsp:spPr>
        <a:xfrm>
          <a:off x="4295647" y="68478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600" kern="1200"/>
        </a:p>
      </dsp:txBody>
      <dsp:txXfrm>
        <a:off x="4426406" y="684783"/>
        <a:ext cx="319634" cy="437317"/>
      </dsp:txXfrm>
    </dsp:sp>
    <dsp:sp modelId="{FE81E5BC-EA0B-4CB2-86D4-41D5B454D793}">
      <dsp:nvSpPr>
        <dsp:cNvPr id="0" name=""/>
        <dsp:cNvSpPr/>
      </dsp:nvSpPr>
      <dsp:spPr>
        <a:xfrm>
          <a:off x="4704080" y="174142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600" kern="1200"/>
        </a:p>
      </dsp:txBody>
      <dsp:txXfrm>
        <a:off x="4834839" y="1741423"/>
        <a:ext cx="319634" cy="437317"/>
      </dsp:txXfrm>
    </dsp:sp>
    <dsp:sp modelId="{4AB08F72-F7FB-4D10-BF02-C7ABB9740F5E}">
      <dsp:nvSpPr>
        <dsp:cNvPr id="0" name=""/>
        <dsp:cNvSpPr/>
      </dsp:nvSpPr>
      <dsp:spPr>
        <a:xfrm>
          <a:off x="5106415" y="2798064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2600" kern="1200"/>
        </a:p>
      </dsp:txBody>
      <dsp:txXfrm>
        <a:off x="5237174" y="2798064"/>
        <a:ext cx="319634" cy="43731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F628C-7191-4F2B-9508-04449274CDFF}">
      <dsp:nvSpPr>
        <dsp:cNvPr id="0" name=""/>
        <dsp:cNvSpPr/>
      </dsp:nvSpPr>
      <dsp:spPr>
        <a:xfrm>
          <a:off x="2729" y="881134"/>
          <a:ext cx="4169205" cy="490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01EC7E-C494-4C54-ABBA-B199DBCED1A9}">
      <dsp:nvSpPr>
        <dsp:cNvPr id="0" name=""/>
        <dsp:cNvSpPr/>
      </dsp:nvSpPr>
      <dsp:spPr>
        <a:xfrm>
          <a:off x="2729" y="1065344"/>
          <a:ext cx="306284" cy="306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F5898-181B-436B-A1F7-9154FE5453C4}">
      <dsp:nvSpPr>
        <dsp:cNvPr id="0" name=""/>
        <dsp:cNvSpPr/>
      </dsp:nvSpPr>
      <dsp:spPr>
        <a:xfrm>
          <a:off x="2729" y="0"/>
          <a:ext cx="4169205" cy="881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Правила організації спостереження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29" y="0"/>
        <a:ext cx="4169205" cy="881134"/>
      </dsp:txXfrm>
    </dsp:sp>
    <dsp:sp modelId="{A32803E2-0B18-49F7-804A-43EBC58D90BC}">
      <dsp:nvSpPr>
        <dsp:cNvPr id="0" name=""/>
        <dsp:cNvSpPr/>
      </dsp:nvSpPr>
      <dsp:spPr>
        <a:xfrm>
          <a:off x="2729" y="1779285"/>
          <a:ext cx="306277" cy="3062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78CA9E-9B39-43D3-A3D0-10AA8073AB71}">
      <dsp:nvSpPr>
        <dsp:cNvPr id="0" name=""/>
        <dsp:cNvSpPr/>
      </dsp:nvSpPr>
      <dsp:spPr>
        <a:xfrm>
          <a:off x="294573" y="1575457"/>
          <a:ext cx="3877360" cy="713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елементи подій, що підлягають спостереженню, мають бути класифіковані максимально детально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4573" y="1575457"/>
        <a:ext cx="3877360" cy="713933"/>
      </dsp:txXfrm>
    </dsp:sp>
    <dsp:sp modelId="{B0D2EBF9-BD29-4681-A4EA-E0B753E64079}">
      <dsp:nvSpPr>
        <dsp:cNvPr id="0" name=""/>
        <dsp:cNvSpPr/>
      </dsp:nvSpPr>
      <dsp:spPr>
        <a:xfrm>
          <a:off x="2729" y="2493218"/>
          <a:ext cx="306277" cy="3062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A51C03-059F-4389-B0CD-F4864A6118BA}">
      <dsp:nvSpPr>
        <dsp:cNvPr id="0" name=""/>
        <dsp:cNvSpPr/>
      </dsp:nvSpPr>
      <dsp:spPr>
        <a:xfrm>
          <a:off x="332223" y="2483780"/>
          <a:ext cx="3877360" cy="713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встановити, чи спостерігається той самий елемент у різних ситуаціях: стандартних, конфліктних тощо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2223" y="2483780"/>
        <a:ext cx="3877360" cy="713933"/>
      </dsp:txXfrm>
    </dsp:sp>
    <dsp:sp modelId="{E798397E-1B2F-418C-B0D5-676BA7D6EA46}">
      <dsp:nvSpPr>
        <dsp:cNvPr id="0" name=""/>
        <dsp:cNvSpPr/>
      </dsp:nvSpPr>
      <dsp:spPr>
        <a:xfrm>
          <a:off x="45761" y="3352379"/>
          <a:ext cx="306277" cy="3062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C2174D-0542-4E37-9C5F-1BF62F690D11}">
      <dsp:nvSpPr>
        <dsp:cNvPr id="0" name=""/>
        <dsp:cNvSpPr/>
      </dsp:nvSpPr>
      <dsp:spPr>
        <a:xfrm>
          <a:off x="294573" y="3401355"/>
          <a:ext cx="3877360" cy="713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розрізняють і реєструють зміст і форму подій, їх кількісні характеристики (інтенсивність, регулярність тощо)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4573" y="3401355"/>
        <a:ext cx="3877360" cy="713933"/>
      </dsp:txXfrm>
    </dsp:sp>
    <dsp:sp modelId="{92567E0A-2BF1-4418-8AFB-0262CC91AC51}">
      <dsp:nvSpPr>
        <dsp:cNvPr id="0" name=""/>
        <dsp:cNvSpPr/>
      </dsp:nvSpPr>
      <dsp:spPr>
        <a:xfrm>
          <a:off x="8107" y="4190027"/>
          <a:ext cx="306277" cy="3062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853CBE-D481-4CBB-AFC6-90D0E70E5DFA}">
      <dsp:nvSpPr>
        <dsp:cNvPr id="0" name=""/>
        <dsp:cNvSpPr/>
      </dsp:nvSpPr>
      <dsp:spPr>
        <a:xfrm>
          <a:off x="364482" y="4136807"/>
          <a:ext cx="3877360" cy="713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опис подій не змішують з інтерпретацією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4482" y="4136807"/>
        <a:ext cx="3877360" cy="713933"/>
      </dsp:txXfrm>
    </dsp:sp>
    <dsp:sp modelId="{70A7BFD9-F472-4057-9632-2172DDD39AC0}">
      <dsp:nvSpPr>
        <dsp:cNvPr id="0" name=""/>
        <dsp:cNvSpPr/>
      </dsp:nvSpPr>
      <dsp:spPr>
        <a:xfrm>
          <a:off x="4380395" y="881134"/>
          <a:ext cx="4169205" cy="490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C62635-B873-4235-9BF5-85F71A698F7C}">
      <dsp:nvSpPr>
        <dsp:cNvPr id="0" name=""/>
        <dsp:cNvSpPr/>
      </dsp:nvSpPr>
      <dsp:spPr>
        <a:xfrm>
          <a:off x="4380395" y="1065344"/>
          <a:ext cx="306284" cy="306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92BF15-AE19-4018-A619-95E64D8D7FE4}">
      <dsp:nvSpPr>
        <dsp:cNvPr id="0" name=""/>
        <dsp:cNvSpPr/>
      </dsp:nvSpPr>
      <dsp:spPr>
        <a:xfrm>
          <a:off x="4380395" y="0"/>
          <a:ext cx="4169205" cy="881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Проблеми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спостереження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0395" y="0"/>
        <a:ext cx="4169205" cy="881134"/>
      </dsp:txXfrm>
    </dsp:sp>
    <dsp:sp modelId="{679E7AC5-2508-4C11-A6A2-D15411D9999B}">
      <dsp:nvSpPr>
        <dsp:cNvPr id="0" name=""/>
        <dsp:cNvSpPr/>
      </dsp:nvSpPr>
      <dsp:spPr>
        <a:xfrm>
          <a:off x="4380395" y="1779285"/>
          <a:ext cx="306277" cy="3062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25F7F9-4923-41B1-AB1B-F866D8B2151F}">
      <dsp:nvSpPr>
        <dsp:cNvPr id="0" name=""/>
        <dsp:cNvSpPr/>
      </dsp:nvSpPr>
      <dsp:spPr>
        <a:xfrm>
          <a:off x="4674969" y="2097199"/>
          <a:ext cx="3877360" cy="713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суб'єктивні – проблеми, пов'язані з особистістю спостерігача, що виникають через вплив на результати дослідження цінностей спостерігача, його емоційного стану, наявного досвіду, переваг спостерігача тощо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4969" y="2097199"/>
        <a:ext cx="3877360" cy="713933"/>
      </dsp:txXfrm>
    </dsp:sp>
    <dsp:sp modelId="{36F59AAA-0475-4A20-B6B2-DA2A8EBB140D}">
      <dsp:nvSpPr>
        <dsp:cNvPr id="0" name=""/>
        <dsp:cNvSpPr/>
      </dsp:nvSpPr>
      <dsp:spPr>
        <a:xfrm>
          <a:off x="4416012" y="3520573"/>
          <a:ext cx="306277" cy="3062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EE4AC2-EBB3-4A08-9606-6534224C1E40}">
      <dsp:nvSpPr>
        <dsp:cNvPr id="0" name=""/>
        <dsp:cNvSpPr/>
      </dsp:nvSpPr>
      <dsp:spPr>
        <a:xfrm>
          <a:off x="4674969" y="3843873"/>
          <a:ext cx="3877360" cy="713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об'єктивні – проблеми, що у процесі спостереження не залежать від спостерігача, оскільки можуть виникати через брак часового ресурсу, неможливість спостереження деяких факторів тощо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4969" y="3843873"/>
        <a:ext cx="3877360" cy="71393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CA9D0C-B0B5-45D5-ACEA-F91E65CA2060}">
      <dsp:nvSpPr>
        <dsp:cNvPr id="0" name=""/>
        <dsp:cNvSpPr/>
      </dsp:nvSpPr>
      <dsp:spPr>
        <a:xfrm>
          <a:off x="0" y="544207"/>
          <a:ext cx="8456623" cy="856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910AFA-BBD3-4C03-9F35-1F348937FF3B}">
      <dsp:nvSpPr>
        <dsp:cNvPr id="0" name=""/>
        <dsp:cNvSpPr/>
      </dsp:nvSpPr>
      <dsp:spPr>
        <a:xfrm>
          <a:off x="441748" y="73511"/>
          <a:ext cx="7899754" cy="1003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48" tIns="0" rIns="2237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Експеримент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 дія, спрямована на створення умов з метою відтворення того чи іншого явища і, по можливості такого,  що не </a:t>
          </a:r>
          <a:r>
            <a:rPr lang="uk-UA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ускладнюється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іншими явищами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0744" y="122507"/>
        <a:ext cx="7801762" cy="905688"/>
      </dsp:txXfrm>
    </dsp:sp>
    <dsp:sp modelId="{9CD16802-665B-43D2-9A37-45557FABAF24}">
      <dsp:nvSpPr>
        <dsp:cNvPr id="0" name=""/>
        <dsp:cNvSpPr/>
      </dsp:nvSpPr>
      <dsp:spPr>
        <a:xfrm>
          <a:off x="0" y="2086447"/>
          <a:ext cx="8456623" cy="856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3F0979-0FEA-4538-9EE8-B11F1F9D648B}">
      <dsp:nvSpPr>
        <dsp:cNvPr id="0" name=""/>
        <dsp:cNvSpPr/>
      </dsp:nvSpPr>
      <dsp:spPr>
        <a:xfrm>
          <a:off x="406314" y="1584607"/>
          <a:ext cx="8047834" cy="1003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48" tIns="0" rIns="2237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 експерименту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 спосіб пізнання, за допомогою якого досліджуються явища реальності в контрольованих і керованих умовах 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5310" y="1633603"/>
        <a:ext cx="7949842" cy="905688"/>
      </dsp:txXfrm>
    </dsp:sp>
    <dsp:sp modelId="{8CF780BC-C802-43A6-8ABD-B3A255C24DDA}">
      <dsp:nvSpPr>
        <dsp:cNvPr id="0" name=""/>
        <dsp:cNvSpPr/>
      </dsp:nvSpPr>
      <dsp:spPr>
        <a:xfrm>
          <a:off x="0" y="3654180"/>
          <a:ext cx="8456623" cy="856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60B0A4-9DF9-4F73-AFE4-C530F92E9F69}">
      <dsp:nvSpPr>
        <dsp:cNvPr id="0" name=""/>
        <dsp:cNvSpPr/>
      </dsp:nvSpPr>
      <dsp:spPr>
        <a:xfrm>
          <a:off x="355874" y="3035050"/>
          <a:ext cx="8047834" cy="1003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48" tIns="0" rIns="22374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здійснюється на основі теорії, що визначає постановку завдань і інтерпретацію його результатів, на відміну  від спостереження як  активного оперування досліджуваним об'єктом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4870" y="3084046"/>
        <a:ext cx="7949842" cy="9056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0AB5D-61BC-4AE5-8484-1A660815A5EF}">
      <dsp:nvSpPr>
        <dsp:cNvPr id="0" name=""/>
        <dsp:cNvSpPr/>
      </dsp:nvSpPr>
      <dsp:spPr>
        <a:xfrm>
          <a:off x="5123365" y="3634687"/>
          <a:ext cx="421929" cy="261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9192" y="0"/>
              </a:lnTo>
              <a:lnTo>
                <a:pt x="189192" y="261259"/>
              </a:lnTo>
              <a:lnTo>
                <a:pt x="421929" y="261259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5D758-857C-4755-90F3-509831470F68}">
      <dsp:nvSpPr>
        <dsp:cNvPr id="0" name=""/>
        <dsp:cNvSpPr/>
      </dsp:nvSpPr>
      <dsp:spPr>
        <a:xfrm>
          <a:off x="2330516" y="2451614"/>
          <a:ext cx="465474" cy="11830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2737" y="0"/>
              </a:lnTo>
              <a:lnTo>
                <a:pt x="232737" y="1183072"/>
              </a:lnTo>
              <a:lnTo>
                <a:pt x="465474" y="118307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02C99F-E893-4448-B732-5C8961B0E705}">
      <dsp:nvSpPr>
        <dsp:cNvPr id="0" name=""/>
        <dsp:cNvSpPr/>
      </dsp:nvSpPr>
      <dsp:spPr>
        <a:xfrm>
          <a:off x="5123365" y="1007283"/>
          <a:ext cx="307632" cy="261259"/>
        </a:xfrm>
        <a:custGeom>
          <a:avLst/>
          <a:gdLst/>
          <a:ahLst/>
          <a:cxnLst/>
          <a:rect l="0" t="0" r="0" b="0"/>
          <a:pathLst>
            <a:path>
              <a:moveTo>
                <a:pt x="0" y="261259"/>
              </a:moveTo>
              <a:lnTo>
                <a:pt x="74894" y="261259"/>
              </a:lnTo>
              <a:lnTo>
                <a:pt x="74894" y="0"/>
              </a:lnTo>
              <a:lnTo>
                <a:pt x="307632" y="0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37338E-8F87-42E9-B591-2B985843DE26}">
      <dsp:nvSpPr>
        <dsp:cNvPr id="0" name=""/>
        <dsp:cNvSpPr/>
      </dsp:nvSpPr>
      <dsp:spPr>
        <a:xfrm>
          <a:off x="2330516" y="1268542"/>
          <a:ext cx="465474" cy="1183072"/>
        </a:xfrm>
        <a:custGeom>
          <a:avLst/>
          <a:gdLst/>
          <a:ahLst/>
          <a:cxnLst/>
          <a:rect l="0" t="0" r="0" b="0"/>
          <a:pathLst>
            <a:path>
              <a:moveTo>
                <a:pt x="0" y="1183072"/>
              </a:moveTo>
              <a:lnTo>
                <a:pt x="232737" y="1183072"/>
              </a:lnTo>
              <a:lnTo>
                <a:pt x="232737" y="0"/>
              </a:lnTo>
              <a:lnTo>
                <a:pt x="465474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B587F6-EF3D-4AF1-A7DC-980DD7EFC25C}">
      <dsp:nvSpPr>
        <dsp:cNvPr id="0" name=""/>
        <dsp:cNvSpPr/>
      </dsp:nvSpPr>
      <dsp:spPr>
        <a:xfrm>
          <a:off x="3141" y="2096690"/>
          <a:ext cx="2327374" cy="70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Загальнонаукові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методи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41" y="2096690"/>
        <a:ext cx="2327374" cy="709849"/>
      </dsp:txXfrm>
    </dsp:sp>
    <dsp:sp modelId="{3AC83B8D-48CF-4EF5-B152-306BC13D3776}">
      <dsp:nvSpPr>
        <dsp:cNvPr id="0" name=""/>
        <dsp:cNvSpPr/>
      </dsp:nvSpPr>
      <dsp:spPr>
        <a:xfrm>
          <a:off x="2795991" y="913617"/>
          <a:ext cx="2327374" cy="70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Розумово-логічні методи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95991" y="913617"/>
        <a:ext cx="2327374" cy="709849"/>
      </dsp:txXfrm>
    </dsp:sp>
    <dsp:sp modelId="{ECFA7632-3E6D-4857-B3C1-6B9B760BC660}">
      <dsp:nvSpPr>
        <dsp:cNvPr id="0" name=""/>
        <dsp:cNvSpPr/>
      </dsp:nvSpPr>
      <dsp:spPr>
        <a:xfrm>
          <a:off x="5430998" y="0"/>
          <a:ext cx="2327374" cy="2014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спираються на використання інтелектуальних операцій дедукції чи індукції для вирішення досліджуваної проблеми чи ситуації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30998" y="0"/>
        <a:ext cx="2327374" cy="2014566"/>
      </dsp:txXfrm>
    </dsp:sp>
    <dsp:sp modelId="{01298F19-895D-4252-B990-6F009BC8A386}">
      <dsp:nvSpPr>
        <dsp:cNvPr id="0" name=""/>
        <dsp:cNvSpPr/>
      </dsp:nvSpPr>
      <dsp:spPr>
        <a:xfrm>
          <a:off x="2795991" y="3279762"/>
          <a:ext cx="2327374" cy="70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Емпіричні методи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95991" y="3279762"/>
        <a:ext cx="2327374" cy="709849"/>
      </dsp:txXfrm>
    </dsp:sp>
    <dsp:sp modelId="{CCBF084E-1AD3-4734-8551-65B865D8D11B}">
      <dsp:nvSpPr>
        <dsp:cNvPr id="0" name=""/>
        <dsp:cNvSpPr/>
      </dsp:nvSpPr>
      <dsp:spPr>
        <a:xfrm>
          <a:off x="5545295" y="2828006"/>
          <a:ext cx="2327374" cy="21358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побудовані на практичній діяльності, осмислення якої дає нам уявлення про сутність та особливості подій та ситуацій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5295" y="2828006"/>
        <a:ext cx="2327374" cy="213587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791F4-F07A-4270-8422-BC3D0104F481}">
      <dsp:nvSpPr>
        <dsp:cNvPr id="0" name=""/>
        <dsp:cNvSpPr/>
      </dsp:nvSpPr>
      <dsp:spPr>
        <a:xfrm>
          <a:off x="0" y="588091"/>
          <a:ext cx="846293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F99B3D-76DE-4811-B0BA-DE4C6BEC01BC}">
      <dsp:nvSpPr>
        <dsp:cNvPr id="0" name=""/>
        <dsp:cNvSpPr/>
      </dsp:nvSpPr>
      <dsp:spPr>
        <a:xfrm>
          <a:off x="409509" y="56730"/>
          <a:ext cx="8046174" cy="10627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915" tIns="0" rIns="223915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 дослідження системи управління у певних умовах її функціонування, які можуть бути реальними чи штучно створеними дослідником для отримання необхідної інформації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1387" y="108608"/>
        <a:ext cx="7942418" cy="958964"/>
      </dsp:txXfrm>
    </dsp:sp>
    <dsp:sp modelId="{F78B10BB-4A82-48EC-AF59-04424225A38B}">
      <dsp:nvSpPr>
        <dsp:cNvPr id="0" name=""/>
        <dsp:cNvSpPr/>
      </dsp:nvSpPr>
      <dsp:spPr>
        <a:xfrm>
          <a:off x="0" y="2221051"/>
          <a:ext cx="846293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60D7B0-D8E4-4BF7-BD06-E9F8C3C61E01}">
      <dsp:nvSpPr>
        <dsp:cNvPr id="0" name=""/>
        <dsp:cNvSpPr/>
      </dsp:nvSpPr>
      <dsp:spPr>
        <a:xfrm>
          <a:off x="409509" y="1689691"/>
          <a:ext cx="8046174" cy="1062720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915" tIns="0" rIns="223915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проводиться за спеціально розробленою моделлю, що відображає об'єктивні залежності, що існують в об'єкті дослідження.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1387" y="1741569"/>
        <a:ext cx="7942418" cy="958964"/>
      </dsp:txXfrm>
    </dsp:sp>
    <dsp:sp modelId="{C32CA337-580C-4E65-BC9E-C5603A8F4A8F}">
      <dsp:nvSpPr>
        <dsp:cNvPr id="0" name=""/>
        <dsp:cNvSpPr/>
      </dsp:nvSpPr>
      <dsp:spPr>
        <a:xfrm>
          <a:off x="0" y="3854011"/>
          <a:ext cx="846293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10DA89-B744-4567-AD07-62B82A410E3D}">
      <dsp:nvSpPr>
        <dsp:cNvPr id="0" name=""/>
        <dsp:cNvSpPr/>
      </dsp:nvSpPr>
      <dsp:spPr>
        <a:xfrm>
          <a:off x="409509" y="3322651"/>
          <a:ext cx="8046174" cy="1062720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915" tIns="0" rIns="223915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це експериментування в мисленні, побудова мислення за принципом «</a:t>
          </a:r>
          <a:r>
            <a:rPr lang="uk-UA" sz="1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 що якщо... ». </a:t>
          </a:r>
          <a:endParaRPr lang="ru-UA" sz="18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1387" y="3374529"/>
        <a:ext cx="7942418" cy="95896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78B68-9D58-47D1-B738-B8D9916CBFAE}">
      <dsp:nvSpPr>
        <dsp:cNvPr id="0" name=""/>
        <dsp:cNvSpPr/>
      </dsp:nvSpPr>
      <dsp:spPr>
        <a:xfrm>
          <a:off x="0" y="4170033"/>
          <a:ext cx="8147620" cy="5473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узагальнення, оцінка та розробка рекомендацій щодо використання експерименту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170033"/>
        <a:ext cx="8147620" cy="547314"/>
      </dsp:txXfrm>
    </dsp:sp>
    <dsp:sp modelId="{D1D7A3A0-D504-4A08-A8B2-5B8CEE9B9D22}">
      <dsp:nvSpPr>
        <dsp:cNvPr id="0" name=""/>
        <dsp:cNvSpPr/>
      </dsp:nvSpPr>
      <dsp:spPr>
        <a:xfrm rot="10800000">
          <a:off x="0" y="3336473"/>
          <a:ext cx="8147620" cy="84176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аналіз результатів експерименту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336473"/>
        <a:ext cx="8147620" cy="546956"/>
      </dsp:txXfrm>
    </dsp:sp>
    <dsp:sp modelId="{6FE1763A-8838-4FD1-AFB1-FE524947FA53}">
      <dsp:nvSpPr>
        <dsp:cNvPr id="0" name=""/>
        <dsp:cNvSpPr/>
      </dsp:nvSpPr>
      <dsp:spPr>
        <a:xfrm rot="10800000">
          <a:off x="0" y="2502913"/>
          <a:ext cx="8147620" cy="84176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виконання експериментальних робіт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2502913"/>
        <a:ext cx="8147620" cy="546956"/>
      </dsp:txXfrm>
    </dsp:sp>
    <dsp:sp modelId="{700A04F4-0299-4FDC-8C49-52E0500B711C}">
      <dsp:nvSpPr>
        <dsp:cNvPr id="0" name=""/>
        <dsp:cNvSpPr/>
      </dsp:nvSpPr>
      <dsp:spPr>
        <a:xfrm rot="10800000">
          <a:off x="0" y="1669353"/>
          <a:ext cx="8147620" cy="84176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проєктування</a:t>
          </a: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моделей, установок, заходів щодо безпеки та зниження ризиків, систем фіксації, збору, накопичення та обробки інформаційних даних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669353"/>
        <a:ext cx="8147620" cy="546956"/>
      </dsp:txXfrm>
    </dsp:sp>
    <dsp:sp modelId="{FB2E9110-87C9-43D2-AD10-B2F107932D01}">
      <dsp:nvSpPr>
        <dsp:cNvPr id="0" name=""/>
        <dsp:cNvSpPr/>
      </dsp:nvSpPr>
      <dsp:spPr>
        <a:xfrm rot="10800000">
          <a:off x="0" y="835792"/>
          <a:ext cx="8147620" cy="84176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підготовка проведення експерименту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835792"/>
        <a:ext cx="8147620" cy="546956"/>
      </dsp:txXfrm>
    </dsp:sp>
    <dsp:sp modelId="{1621E9E6-12B7-497E-8EE0-BA71FC1DC521}">
      <dsp:nvSpPr>
        <dsp:cNvPr id="0" name=""/>
        <dsp:cNvSpPr/>
      </dsp:nvSpPr>
      <dsp:spPr>
        <a:xfrm rot="10800000">
          <a:off x="0" y="2232"/>
          <a:ext cx="8147620" cy="84176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розробка програми та плану експерименту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2232"/>
        <a:ext cx="8147620" cy="5469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81E7A-5060-4457-AEEE-87BA69BB5CD5}">
      <dsp:nvSpPr>
        <dsp:cNvPr id="0" name=""/>
        <dsp:cNvSpPr/>
      </dsp:nvSpPr>
      <dsp:spPr>
        <a:xfrm>
          <a:off x="0" y="0"/>
          <a:ext cx="8735786" cy="19356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Дедукція (від латин. </a:t>
          </a:r>
          <a:r>
            <a:rPr lang="uk-UA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deductio</a:t>
          </a:r>
          <a:r>
            <a:rPr lang="uk-UA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«виведення»)</a:t>
          </a:r>
          <a:r>
            <a:rPr lang="en-US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uk-UA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основний засіб підтвердження</a:t>
          </a:r>
          <a:endParaRPr lang="ru-UA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висновок за правилами логіки; ланцюг умовиводів (міркувань), ланки якого (висловлювання) пов'язані ставленням логічного слідування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</a:t>
          </a:r>
          <a:r>
            <a:rPr lang="uk-UA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очаток</a:t>
          </a: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дедукції - аксіоми, постулати чи гіпотези, що мають характер загальних тверджень («загальне»), а завершення – наслідки, теореми («окреме»)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0720" y="0"/>
        <a:ext cx="6795065" cy="1935629"/>
      </dsp:txXfrm>
    </dsp:sp>
    <dsp:sp modelId="{EAF1F2A6-A077-4730-A78B-3625E35586A8}">
      <dsp:nvSpPr>
        <dsp:cNvPr id="0" name=""/>
        <dsp:cNvSpPr/>
      </dsp:nvSpPr>
      <dsp:spPr>
        <a:xfrm>
          <a:off x="216957" y="193562"/>
          <a:ext cx="1747157" cy="154850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rcRect/>
          <a:stretch>
            <a:fillRect l="-63000" r="-6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F8B833-10CB-45EE-81BD-AC1BF58D8FB3}">
      <dsp:nvSpPr>
        <dsp:cNvPr id="0" name=""/>
        <dsp:cNvSpPr/>
      </dsp:nvSpPr>
      <dsp:spPr>
        <a:xfrm>
          <a:off x="0" y="2129192"/>
          <a:ext cx="8735786" cy="19356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Індукція (від лат. </a:t>
          </a:r>
          <a:r>
            <a:rPr lang="uk-UA" sz="2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inductio</a:t>
          </a:r>
          <a:r>
            <a:rPr lang="uk-UA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«наведення»)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загальнонауковий метод руху знання від окремого, особливого до загального, закономірного.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0720" y="2129192"/>
        <a:ext cx="6795065" cy="1935629"/>
      </dsp:txXfrm>
    </dsp:sp>
    <dsp:sp modelId="{EC1EB139-E058-4BF0-A7BE-9FD92F8D488F}">
      <dsp:nvSpPr>
        <dsp:cNvPr id="0" name=""/>
        <dsp:cNvSpPr/>
      </dsp:nvSpPr>
      <dsp:spPr>
        <a:xfrm>
          <a:off x="193562" y="2322755"/>
          <a:ext cx="1747157" cy="154850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rcRect/>
          <a:stretch>
            <a:fillRect l="-28000" r="-2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20F79-42A9-4D3F-8CA1-400AD22648D9}">
      <dsp:nvSpPr>
        <dsp:cNvPr id="0" name=""/>
        <dsp:cNvSpPr/>
      </dsp:nvSpPr>
      <dsp:spPr>
        <a:xfrm rot="5400000">
          <a:off x="45843" y="1467439"/>
          <a:ext cx="2293609" cy="27658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70761-4BAD-459E-98AD-51E19F7CBF10}">
      <dsp:nvSpPr>
        <dsp:cNvPr id="0" name=""/>
        <dsp:cNvSpPr/>
      </dsp:nvSpPr>
      <dsp:spPr>
        <a:xfrm>
          <a:off x="571363" y="0"/>
          <a:ext cx="3073111" cy="18438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аналіз – уявний чи реальний поділ об'єкта на елементи, вивчення за допомогою розчленування та зіставлення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5368" y="54005"/>
        <a:ext cx="2965101" cy="1735857"/>
      </dsp:txXfrm>
    </dsp:sp>
    <dsp:sp modelId="{55805D54-4006-4814-B4FA-70AB43177DA8}">
      <dsp:nvSpPr>
        <dsp:cNvPr id="0" name=""/>
        <dsp:cNvSpPr/>
      </dsp:nvSpPr>
      <dsp:spPr>
        <a:xfrm rot="20831813">
          <a:off x="1147289" y="2157247"/>
          <a:ext cx="4184617" cy="27658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7EF8C-223D-4ACD-A988-9EF00566CCCC}">
      <dsp:nvSpPr>
        <dsp:cNvPr id="0" name=""/>
        <dsp:cNvSpPr/>
      </dsp:nvSpPr>
      <dsp:spPr>
        <a:xfrm>
          <a:off x="571363" y="2306933"/>
          <a:ext cx="3073111" cy="18438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накопичення даних про окремі властивості та характеристики, частини та елементи досліджуваного об'єкта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5368" y="2360938"/>
        <a:ext cx="2965101" cy="1735857"/>
      </dsp:txXfrm>
    </dsp:sp>
    <dsp:sp modelId="{166ABDD1-6AEF-473D-BA1C-1CF648024453}">
      <dsp:nvSpPr>
        <dsp:cNvPr id="0" name=""/>
        <dsp:cNvSpPr/>
      </dsp:nvSpPr>
      <dsp:spPr>
        <a:xfrm>
          <a:off x="4658602" y="425377"/>
          <a:ext cx="3073111" cy="37254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всі знання, накопичені в ході аналізу, об'єднуються, зв'язуються за певними правилами у такий спосіб, щоб вони найточніше, вірно відображали властивості, характеристики, відносини та зв'язки між підсистемами та елементами об'єкта, що вивчається.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48610" y="515385"/>
        <a:ext cx="2893095" cy="35454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9594AB-CB34-4E9C-9AB6-5E70E143820B}">
      <dsp:nvSpPr>
        <dsp:cNvPr id="0" name=""/>
        <dsp:cNvSpPr/>
      </dsp:nvSpPr>
      <dsp:spPr>
        <a:xfrm>
          <a:off x="0" y="0"/>
          <a:ext cx="8763674" cy="22640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Класифікація 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це поділ явищ, а отже, і понять, що характеризують їх, на певні класи, що дозволяють побачити специфіку явищ, їхню різноманітність, властивості, зв'язки та залежності, спільне та специфічне і за допомогою цього вникнути в їхню сутність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79138" y="0"/>
        <a:ext cx="6784535" cy="2264035"/>
      </dsp:txXfrm>
    </dsp:sp>
    <dsp:sp modelId="{B7F893A0-0B99-4F3F-8670-C403005B3F63}">
      <dsp:nvSpPr>
        <dsp:cNvPr id="0" name=""/>
        <dsp:cNvSpPr/>
      </dsp:nvSpPr>
      <dsp:spPr>
        <a:xfrm>
          <a:off x="226403" y="226403"/>
          <a:ext cx="1752734" cy="181122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rcRect/>
          <a:stretch>
            <a:fillRect l="-28000" r="-28000"/>
          </a:stretch>
        </a:blip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FE74BC-EB34-4142-822D-669D2F9E3A44}">
      <dsp:nvSpPr>
        <dsp:cNvPr id="0" name=""/>
        <dsp:cNvSpPr/>
      </dsp:nvSpPr>
      <dsp:spPr>
        <a:xfrm>
          <a:off x="0" y="2490439"/>
          <a:ext cx="8763674" cy="22640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Принципи класифікації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єдності критерію;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Times New Roman" panose="02020603050405020304" pitchFamily="18" charset="0"/>
            <a:buChar char="–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пропорційності поділу явищ і понять;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Times New Roman" panose="02020603050405020304" pitchFamily="18" charset="0"/>
            <a:buChar char="–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альтернативності або </a:t>
          </a:r>
          <a:r>
            <a:rPr lang="uk-UA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взаємовиключення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Times New Roman" panose="02020603050405020304" pitchFamily="18" charset="0"/>
            <a:buChar char="–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багатоступеневості класифікації;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Times New Roman" panose="02020603050405020304" pitchFamily="18" charset="0"/>
            <a:buChar char="–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 повноти класифікації для кожного її ступеня.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79138" y="2490439"/>
        <a:ext cx="6784535" cy="2264035"/>
      </dsp:txXfrm>
    </dsp:sp>
    <dsp:sp modelId="{FBB93B31-3B82-4469-AEFB-76B0D743E519}">
      <dsp:nvSpPr>
        <dsp:cNvPr id="0" name=""/>
        <dsp:cNvSpPr/>
      </dsp:nvSpPr>
      <dsp:spPr>
        <a:xfrm>
          <a:off x="235272" y="2716842"/>
          <a:ext cx="1752734" cy="181122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rcRect/>
          <a:stretch>
            <a:fillRect l="-28000" r="-28000"/>
          </a:stretch>
        </a:blip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F284CC-9F4F-4F14-9050-AE678038EAC6}">
      <dsp:nvSpPr>
        <dsp:cNvPr id="0" name=""/>
        <dsp:cNvSpPr/>
      </dsp:nvSpPr>
      <dsp:spPr>
        <a:xfrm>
          <a:off x="0" y="281957"/>
          <a:ext cx="8771766" cy="624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787" tIns="270764" rIns="680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будуються за критеріями, що відображають сутнісні та змістовні ознаки явищ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1957"/>
        <a:ext cx="8771766" cy="624487"/>
      </dsp:txXfrm>
    </dsp:sp>
    <dsp:sp modelId="{07221ABD-A5FD-4BFA-A03F-BF8E556C0682}">
      <dsp:nvSpPr>
        <dsp:cNvPr id="0" name=""/>
        <dsp:cNvSpPr/>
      </dsp:nvSpPr>
      <dsp:spPr>
        <a:xfrm>
          <a:off x="438588" y="90077"/>
          <a:ext cx="6140236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86" tIns="0" rIns="232086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змістовні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322" y="108811"/>
        <a:ext cx="6102768" cy="346292"/>
      </dsp:txXfrm>
    </dsp:sp>
    <dsp:sp modelId="{AAAB289B-360A-4260-80AD-0AA7558996AE}">
      <dsp:nvSpPr>
        <dsp:cNvPr id="0" name=""/>
        <dsp:cNvSpPr/>
      </dsp:nvSpPr>
      <dsp:spPr>
        <a:xfrm>
          <a:off x="0" y="1162304"/>
          <a:ext cx="8771766" cy="81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787" tIns="270764" rIns="680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побудовані на несуттєвих ознаках, але можуть бути дуже корисними (поділ персоналу за алфавітом, меблями – за кольором тощо</a:t>
          </a:r>
          <a:endParaRPr lang="ru-UA" sz="1600" kern="1200" dirty="0"/>
        </a:p>
      </dsp:txBody>
      <dsp:txXfrm>
        <a:off x="0" y="1162304"/>
        <a:ext cx="8771766" cy="819000"/>
      </dsp:txXfrm>
    </dsp:sp>
    <dsp:sp modelId="{AF944B44-4C62-4CAC-9950-633B369B02AE}">
      <dsp:nvSpPr>
        <dsp:cNvPr id="0" name=""/>
        <dsp:cNvSpPr/>
      </dsp:nvSpPr>
      <dsp:spPr>
        <a:xfrm>
          <a:off x="438588" y="976645"/>
          <a:ext cx="6140236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86" tIns="0" rIns="232086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штучні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322" y="995379"/>
        <a:ext cx="6102768" cy="346292"/>
      </dsp:txXfrm>
    </dsp:sp>
    <dsp:sp modelId="{26E4BDD7-3D52-4627-AB2D-0E49E8E5CB4A}">
      <dsp:nvSpPr>
        <dsp:cNvPr id="0" name=""/>
        <dsp:cNvSpPr/>
      </dsp:nvSpPr>
      <dsp:spPr>
        <a:xfrm>
          <a:off x="0" y="2249605"/>
          <a:ext cx="8771766" cy="859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787" tIns="270764" rIns="680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об'єкти класифікації мають дві або кілька «</a:t>
          </a:r>
          <a:r>
            <a:rPr lang="uk-UA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рівносутнісних</a:t>
          </a: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ознак, критеріїв, спільна дія яких визначає різноманітність властивостей та відмінних ознак явища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249605"/>
        <a:ext cx="8771766" cy="859950"/>
      </dsp:txXfrm>
    </dsp:sp>
    <dsp:sp modelId="{C12DAB42-CA96-4AB0-AEE9-935274877F47}">
      <dsp:nvSpPr>
        <dsp:cNvPr id="0" name=""/>
        <dsp:cNvSpPr/>
      </dsp:nvSpPr>
      <dsp:spPr>
        <a:xfrm>
          <a:off x="438588" y="2057725"/>
          <a:ext cx="6140236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86" tIns="0" rIns="232086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комбінативні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322" y="2076459"/>
        <a:ext cx="6102768" cy="346292"/>
      </dsp:txXfrm>
    </dsp:sp>
    <dsp:sp modelId="{F92847CF-E1E4-4498-9EF7-BA8199E79D7D}">
      <dsp:nvSpPr>
        <dsp:cNvPr id="0" name=""/>
        <dsp:cNvSpPr/>
      </dsp:nvSpPr>
      <dsp:spPr>
        <a:xfrm>
          <a:off x="0" y="3371635"/>
          <a:ext cx="8771766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787" tIns="270764" rIns="680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371635"/>
        <a:ext cx="8771766" cy="327600"/>
      </dsp:txXfrm>
    </dsp:sp>
    <dsp:sp modelId="{E78BC3CD-0C77-4DF5-94B7-DAB8179CFDD3}">
      <dsp:nvSpPr>
        <dsp:cNvPr id="0" name=""/>
        <dsp:cNvSpPr/>
      </dsp:nvSpPr>
      <dsp:spPr>
        <a:xfrm>
          <a:off x="438588" y="3179755"/>
          <a:ext cx="6140236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86" tIns="0" rIns="232086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однокритеріальні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322" y="3198489"/>
        <a:ext cx="6102768" cy="346292"/>
      </dsp:txXfrm>
    </dsp:sp>
    <dsp:sp modelId="{DD2A5747-6FD6-458C-9E56-03FA4FDC69CC}">
      <dsp:nvSpPr>
        <dsp:cNvPr id="0" name=""/>
        <dsp:cNvSpPr/>
      </dsp:nvSpPr>
      <dsp:spPr>
        <a:xfrm>
          <a:off x="0" y="3961315"/>
          <a:ext cx="8771766" cy="859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787" tIns="270764" rIns="680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можуть частково перетинатися, це визначається відносинами критеріїв класифікації: пересічні або непересічні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961315"/>
        <a:ext cx="8771766" cy="859950"/>
      </dsp:txXfrm>
    </dsp:sp>
    <dsp:sp modelId="{4198AE03-41D9-4C7E-864D-7406F79D5F47}">
      <dsp:nvSpPr>
        <dsp:cNvPr id="0" name=""/>
        <dsp:cNvSpPr/>
      </dsp:nvSpPr>
      <dsp:spPr>
        <a:xfrm>
          <a:off x="392014" y="3769435"/>
          <a:ext cx="6140236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86" tIns="0" rIns="232086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багатокритеріальні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0748" y="3788169"/>
        <a:ext cx="6102768" cy="3462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980094-8083-4528-A4F0-541E0135FB22}">
      <dsp:nvSpPr>
        <dsp:cNvPr id="0" name=""/>
        <dsp:cNvSpPr/>
      </dsp:nvSpPr>
      <dsp:spPr>
        <a:xfrm>
          <a:off x="0" y="213366"/>
          <a:ext cx="8771766" cy="102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787" tIns="270764" rIns="680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особливий вид класифікації, який не допускає наявності довільного критерію; призначена для встановлення пов'язаних між собою змістовних елементів певною об'єктивною цілісністю і є поділом цілого на складові елементи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3366"/>
        <a:ext cx="8771766" cy="1023750"/>
      </dsp:txXfrm>
    </dsp:sp>
    <dsp:sp modelId="{7AE78ABB-7AA9-451C-8A02-D2EDC29799EC}">
      <dsp:nvSpPr>
        <dsp:cNvPr id="0" name=""/>
        <dsp:cNvSpPr/>
      </dsp:nvSpPr>
      <dsp:spPr>
        <a:xfrm>
          <a:off x="438588" y="21486"/>
          <a:ext cx="6140236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86" tIns="0" rIns="23208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декомпозиція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322" y="40220"/>
        <a:ext cx="6102768" cy="346292"/>
      </dsp:txXfrm>
    </dsp:sp>
    <dsp:sp modelId="{060A2782-9D3E-4549-BD52-1489214FEE43}">
      <dsp:nvSpPr>
        <dsp:cNvPr id="0" name=""/>
        <dsp:cNvSpPr/>
      </dsp:nvSpPr>
      <dsp:spPr>
        <a:xfrm>
          <a:off x="0" y="1499196"/>
          <a:ext cx="8771766" cy="102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787" tIns="270764" rIns="680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це визначення верств (страт) у багатошаровому явищі, тобто залежності особливого виду (зовнішнє та внутрішнє середовище, технічні засоби та людські ресурси, стратегія та тактика управління тощо)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99196"/>
        <a:ext cx="8771766" cy="1023750"/>
      </dsp:txXfrm>
    </dsp:sp>
    <dsp:sp modelId="{0ADDB017-442C-45F5-8EF6-ED6E2CD6D936}">
      <dsp:nvSpPr>
        <dsp:cNvPr id="0" name=""/>
        <dsp:cNvSpPr/>
      </dsp:nvSpPr>
      <dsp:spPr>
        <a:xfrm>
          <a:off x="438588" y="1307316"/>
          <a:ext cx="6140236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86" tIns="0" rIns="23208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стратифікація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322" y="1326050"/>
        <a:ext cx="6102768" cy="346292"/>
      </dsp:txXfrm>
    </dsp:sp>
    <dsp:sp modelId="{D876ABE6-2CAB-49F5-A004-747AC706E5BF}">
      <dsp:nvSpPr>
        <dsp:cNvPr id="0" name=""/>
        <dsp:cNvSpPr/>
      </dsp:nvSpPr>
      <dsp:spPr>
        <a:xfrm>
          <a:off x="0" y="2785026"/>
          <a:ext cx="8771766" cy="102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787" tIns="270764" rIns="680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це логічна операція, яка полягає в тому, що для певної групи явищ знаходиться нове, ширше за обсягом поняття, що відображає спільність властивостей цих явищ на рівні нового знання про них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85026"/>
        <a:ext cx="8771766" cy="1023750"/>
      </dsp:txXfrm>
    </dsp:sp>
    <dsp:sp modelId="{9CDDF483-8C94-440C-8C78-B5AAE36B8E53}">
      <dsp:nvSpPr>
        <dsp:cNvPr id="0" name=""/>
        <dsp:cNvSpPr/>
      </dsp:nvSpPr>
      <dsp:spPr>
        <a:xfrm>
          <a:off x="438588" y="2593146"/>
          <a:ext cx="6140236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86" tIns="0" rIns="23208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узагальнення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322" y="2611880"/>
        <a:ext cx="6102768" cy="346292"/>
      </dsp:txXfrm>
    </dsp:sp>
    <dsp:sp modelId="{87D7FF7B-CAB7-49BC-8E59-AEA5D9927908}">
      <dsp:nvSpPr>
        <dsp:cNvPr id="0" name=""/>
        <dsp:cNvSpPr/>
      </dsp:nvSpPr>
      <dsp:spPr>
        <a:xfrm>
          <a:off x="0" y="4070856"/>
          <a:ext cx="8771766" cy="81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787" tIns="270764" rIns="680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це угруповання об'єктів з урахуванням їхньої подоби деякому зразку, який називається типом, еталоном, чи ідеальним чином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070856"/>
        <a:ext cx="8771766" cy="819000"/>
      </dsp:txXfrm>
    </dsp:sp>
    <dsp:sp modelId="{9C6EF89C-2349-4E4C-B555-2EB7453E447C}">
      <dsp:nvSpPr>
        <dsp:cNvPr id="0" name=""/>
        <dsp:cNvSpPr/>
      </dsp:nvSpPr>
      <dsp:spPr>
        <a:xfrm>
          <a:off x="438588" y="3878976"/>
          <a:ext cx="6140236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86" tIns="0" rIns="23208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типологія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322" y="3897710"/>
        <a:ext cx="6102768" cy="3462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68927-4483-40F2-9357-3FD3EE9255EB}">
      <dsp:nvSpPr>
        <dsp:cNvPr id="0" name=""/>
        <dsp:cNvSpPr/>
      </dsp:nvSpPr>
      <dsp:spPr>
        <a:xfrm rot="5400000">
          <a:off x="4370625" y="-2684867"/>
          <a:ext cx="1176604" cy="684494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поєднання методу класифікації та методу узагальнення дає метод морфологічного аналізу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36455" y="206740"/>
        <a:ext cx="6787509" cy="1061730"/>
      </dsp:txXfrm>
    </dsp:sp>
    <dsp:sp modelId="{202FC97A-EF68-4255-9F89-0220773AE9E4}">
      <dsp:nvSpPr>
        <dsp:cNvPr id="0" name=""/>
        <dsp:cNvSpPr/>
      </dsp:nvSpPr>
      <dsp:spPr>
        <a:xfrm>
          <a:off x="0" y="0"/>
          <a:ext cx="1460568" cy="14707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299" y="71299"/>
        <a:ext cx="1317970" cy="1328157"/>
      </dsp:txXfrm>
    </dsp:sp>
    <dsp:sp modelId="{D41D9D85-18ED-4C63-BE80-93D56D5B74D7}">
      <dsp:nvSpPr>
        <dsp:cNvPr id="0" name=""/>
        <dsp:cNvSpPr/>
      </dsp:nvSpPr>
      <dsp:spPr>
        <a:xfrm rot="5400000">
          <a:off x="4370625" y="-1140573"/>
          <a:ext cx="1176604" cy="684494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по-перше, постановка проблеми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по-друге, декомпозиції проблеми;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по-третє,  пошук в цій схемі ключового елемента вирішення проблеми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36455" y="1751034"/>
        <a:ext cx="6787509" cy="1061730"/>
      </dsp:txXfrm>
    </dsp:sp>
    <dsp:sp modelId="{00FCDE65-83BD-4DD8-96DF-B5F2AE1F26B7}">
      <dsp:nvSpPr>
        <dsp:cNvPr id="0" name=""/>
        <dsp:cNvSpPr/>
      </dsp:nvSpPr>
      <dsp:spPr>
        <a:xfrm>
          <a:off x="0" y="1515415"/>
          <a:ext cx="1460568" cy="14707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етапи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299" y="1586714"/>
        <a:ext cx="1317970" cy="1328157"/>
      </dsp:txXfrm>
    </dsp:sp>
    <dsp:sp modelId="{AEAFDFDF-E0FB-4B83-9A28-3E98E11EBF5E}">
      <dsp:nvSpPr>
        <dsp:cNvPr id="0" name=""/>
        <dsp:cNvSpPr/>
      </dsp:nvSpPr>
      <dsp:spPr>
        <a:xfrm rot="5400000">
          <a:off x="4416644" y="403719"/>
          <a:ext cx="1176604" cy="684494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 вихідна проблема.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 чому виникла проблема?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 навіщо це потрібно?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 як це можна зробити?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82474" y="3295327"/>
        <a:ext cx="6787509" cy="1061730"/>
      </dsp:txXfrm>
    </dsp:sp>
    <dsp:sp modelId="{A5EC34B7-EAD3-40C9-959C-B95774F54E91}">
      <dsp:nvSpPr>
        <dsp:cNvPr id="0" name=""/>
        <dsp:cNvSpPr/>
      </dsp:nvSpPr>
      <dsp:spPr>
        <a:xfrm>
          <a:off x="0" y="3093043"/>
          <a:ext cx="1525239" cy="14707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оператори </a:t>
          </a:r>
          <a:r>
            <a:rPr lang="uk-UA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морфологіч</a:t>
          </a: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-ного аналізу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796" y="3164839"/>
        <a:ext cx="1381647" cy="13271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00ACC-CCB8-422B-B6BC-B3842D29086A}">
      <dsp:nvSpPr>
        <dsp:cNvPr id="0" name=""/>
        <dsp:cNvSpPr/>
      </dsp:nvSpPr>
      <dsp:spPr>
        <a:xfrm>
          <a:off x="0" y="4378854"/>
          <a:ext cx="8465327" cy="410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6.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Вирішення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проблеми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78854"/>
        <a:ext cx="8465327" cy="410571"/>
      </dsp:txXfrm>
    </dsp:sp>
    <dsp:sp modelId="{F0D3F356-743A-4FE5-ACAD-877CCA361262}">
      <dsp:nvSpPr>
        <dsp:cNvPr id="0" name=""/>
        <dsp:cNvSpPr/>
      </dsp:nvSpPr>
      <dsp:spPr>
        <a:xfrm rot="10800000">
          <a:off x="0" y="3753553"/>
          <a:ext cx="8465327" cy="631459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5. Формулювання зворотної проблеми, що може навести дослідника на зручний варіант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753553"/>
        <a:ext cx="8465327" cy="410303"/>
      </dsp:txXfrm>
    </dsp:sp>
    <dsp:sp modelId="{14695BD5-A427-4B74-AC47-C0B7768377B3}">
      <dsp:nvSpPr>
        <dsp:cNvPr id="0" name=""/>
        <dsp:cNvSpPr/>
      </dsp:nvSpPr>
      <dsp:spPr>
        <a:xfrm rot="10800000">
          <a:off x="0" y="3128253"/>
          <a:ext cx="8465327" cy="631459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 Встановлення ролі та взаємодії проблеми в комплексі інших проблем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128253"/>
        <a:ext cx="8465327" cy="410303"/>
      </dsp:txXfrm>
    </dsp:sp>
    <dsp:sp modelId="{292C1A75-7C59-4F0C-95BA-A97BFF37C706}">
      <dsp:nvSpPr>
        <dsp:cNvPr id="0" name=""/>
        <dsp:cNvSpPr/>
      </dsp:nvSpPr>
      <dsp:spPr>
        <a:xfrm rot="10800000">
          <a:off x="0" y="2502952"/>
          <a:ext cx="8465327" cy="631459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Визначення проблеми-аналогу: пошук аналогічних проблем в інших сферах діяльності або сферах природи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2502952"/>
        <a:ext cx="8465327" cy="410303"/>
      </dsp:txXfrm>
    </dsp:sp>
    <dsp:sp modelId="{41074A12-01F2-4F97-A960-B322EF1ABD09}">
      <dsp:nvSpPr>
        <dsp:cNvPr id="0" name=""/>
        <dsp:cNvSpPr/>
      </dsp:nvSpPr>
      <dsp:spPr>
        <a:xfrm rot="10800000">
          <a:off x="0" y="1877651"/>
          <a:ext cx="8465327" cy="631459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Узагальнення проблеми з використанням різноманітних формул і рівнів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877651"/>
        <a:ext cx="8465327" cy="410303"/>
      </dsp:txXfrm>
    </dsp:sp>
    <dsp:sp modelId="{3B986B0A-F3A1-47E6-99F5-41228711EA1E}">
      <dsp:nvSpPr>
        <dsp:cNvPr id="0" name=""/>
        <dsp:cNvSpPr/>
      </dsp:nvSpPr>
      <dsp:spPr>
        <a:xfrm rot="10800000">
          <a:off x="0" y="1252350"/>
          <a:ext cx="8465327" cy="631459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 </a:t>
          </a: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проблеми у такому вигляді, як вона представлена у реальної практиці управління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252350"/>
        <a:ext cx="8465327" cy="410303"/>
      </dsp:txXfrm>
    </dsp:sp>
    <dsp:sp modelId="{E43A11E5-E0AF-420C-A16E-2EE54DB4D327}">
      <dsp:nvSpPr>
        <dsp:cNvPr id="0" name=""/>
        <dsp:cNvSpPr/>
      </dsp:nvSpPr>
      <dsp:spPr>
        <a:xfrm rot="10800000">
          <a:off x="0" y="627049"/>
          <a:ext cx="8465327" cy="631459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Етапи методу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627049"/>
        <a:ext cx="8465327" cy="410303"/>
      </dsp:txXfrm>
    </dsp:sp>
    <dsp:sp modelId="{64F1CEE5-E4B1-4CE6-BFE6-2C66164F7C67}">
      <dsp:nvSpPr>
        <dsp:cNvPr id="0" name=""/>
        <dsp:cNvSpPr/>
      </dsp:nvSpPr>
      <dsp:spPr>
        <a:xfrm rot="10800000">
          <a:off x="0" y="1748"/>
          <a:ext cx="8465327" cy="631459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передбачає пошук такого формулювання проблеми, яке більшою мірою сприяє знаходженню її вирішення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748"/>
        <a:ext cx="8465327" cy="4103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D85BC-4CAC-4257-B20A-60ABF58DC7D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10D49-7E10-48AD-9D6D-E250963049C4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56846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33925-A48E-812D-2D2A-3B329260A7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AB8120-60B6-2E66-CDB5-440A83352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4F54C6-B420-D188-2439-1AB69F21F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823B24-34A7-78FE-015C-7939E2E93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C0C9CF-1EE6-F478-E60F-F0E900A33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542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B7F54-98C6-B623-7C93-4E247B495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3FD642-E8C4-C3FE-4AE7-69B643027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0934F8-1640-A4C1-9C42-151A571A6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91903D-CFF7-5397-C420-26C92CCE6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98D8AF-D07B-B958-A1AB-6C7329E0A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238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227B979-8B80-7E1B-5CE7-1E9AC3950D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99BCF9-FA43-3C38-9FFC-6095F4EC14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C2F892-57D6-1CA5-9976-BD485D0FE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05CE06-5F71-1BDA-2C32-271EC593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E62240-C56A-F82B-1AAB-0033597FF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5957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D88AC-5883-6C4C-FBA4-3A398926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B2CD51-805F-45B0-4FA5-66C449514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7A3767-0F92-E8EE-349C-B3A369C85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B72547-D5DD-1F1E-B7E5-CC85C5F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83A09E-B796-7E22-4CEE-85759E1C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3653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020BF-0C75-D888-1E35-FC665A4C8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13C4AC-F203-B843-7672-65E496382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14DDD3-8B61-606B-15D1-F7B353CC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000722-346C-F18D-EF75-5B812407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73449E-0624-BE5F-BFA2-8DE364FC9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1787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5CC141-99F4-AA12-1334-5343837C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634187-F5C2-6037-8EA2-20C439868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AF5126-31EB-9895-701F-C03974348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68EAD8-D46D-8997-40A1-0D49644F0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1B2C11-FE49-4931-D53F-D144C9EBC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A37D1C-108E-C5FC-693F-E550F48F6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4090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7FF5D1-AC66-F28C-CA91-7189B4750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088B34-8813-DA30-99F2-4FFB22EAA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8F5E43-9C74-C0A9-58F6-4EF009BCE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F38829-E12B-3D4B-D452-D7FC26D227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F66EE40-9F15-1E7C-4563-244C2AE60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A56566F-EE67-C387-A293-7DE78EDE9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4EB361-F032-CA97-2F42-56B0CFDE1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BDD88F5-A590-27E9-609C-F0DDD9639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7248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3E21E-D648-F076-0B96-2CFF04092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0D6D8C6-FA64-D06B-2465-520FEDEF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F965A42-7D42-8A3C-850A-ABA06AB35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B06D44D-44CB-D7EB-C731-42C64CC75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8430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A289B29-7C91-A4D2-22A1-FB69294A7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7976283-D928-F297-D3A5-F7D862A9C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FC6E591-8823-4501-9A2B-8315D4D3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72381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FE181-6629-750E-0D43-A7A474C0B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DEC61B-3DFE-352E-5AC0-8B218FCA3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3C2E8B3-1F53-2E95-8A81-62761C766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1A2B54-F775-A513-D9FB-8753CF401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A7C971-B537-69A2-4BBC-07A1FA855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68907C-57A0-CA2C-40FC-AF9A797E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5686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46EE4-5EFD-D2D4-1F37-BAC558B95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64D5D99-BAB2-3FC7-C4E0-417983879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A21A6FB-DEDB-AACB-4380-21173F7FC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9C3BFB-60A1-2400-6BD0-4087855C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78E77-4BD2-C7CB-0946-C367C9D2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AC84E0-EB65-3DD3-7631-DE21BB2FD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4141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5381A4-4BDC-5F6C-4180-390EEBE8B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FAC747-8E49-06A1-B8E0-DD55165AF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B36403-D923-F37A-5A92-8B73337760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EF7A1-CE54-F243-BDA0-C4F8592DFF0E}" type="datetimeFigureOut">
              <a:rPr lang="ru-UA" smtClean="0"/>
              <a:t>24.06.2024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92D866-FE2C-B1D3-A6FF-D0B486DA59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7CEBB7-C0AC-4B05-7878-189811E61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49839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01FDCF-09DE-9060-971C-32C2B0178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225" y="1017144"/>
            <a:ext cx="7886700" cy="132556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uk-UA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СИСТЕМА ЗАГАЛЬНОНАУКОВИХ МЕТОДІВ ДОСЛІДЖЕННЯ МЕНЕДЖМЕНТУ</a:t>
            </a:r>
            <a:endParaRPr lang="ru-UA" sz="2800" b="1" dirty="0">
              <a:solidFill>
                <a:srgbClr val="033970"/>
              </a:solidFill>
              <a:latin typeface="Gotham Pro" panose="02000503040000020004" pitchFamily="2" charset="0"/>
              <a:cs typeface="Gotham Pro" panose="02000503040000020004" pitchFamily="2" charset="0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847D3DA-A0C1-137C-D169-A1D78C1D43D0}"/>
              </a:ext>
            </a:extLst>
          </p:cNvPr>
          <p:cNvSpPr txBox="1"/>
          <p:nvPr/>
        </p:nvSpPr>
        <p:spPr>
          <a:xfrm>
            <a:off x="1368962" y="2497744"/>
            <a:ext cx="664522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Розумово-логічні методи дослідження.</a:t>
            </a:r>
            <a:endParaRPr lang="ru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Емпіричні методи дослідження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949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0C646E9-D354-0F2B-AA2E-90677D26B44A}"/>
              </a:ext>
            </a:extLst>
          </p:cNvPr>
          <p:cNvSpPr txBox="1"/>
          <p:nvPr/>
        </p:nvSpPr>
        <p:spPr>
          <a:xfrm>
            <a:off x="1945432" y="734609"/>
            <a:ext cx="5942045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 морфологічного аналізу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AA236173-F9D3-8810-3446-CE2083BB9B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422132"/>
              </p:ext>
            </p:extLst>
          </p:nvPr>
        </p:nvGraphicFramePr>
        <p:xfrm>
          <a:off x="149289" y="1326927"/>
          <a:ext cx="8521959" cy="456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7927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763B69E-3BA7-DEEC-6FE7-3D3EE9E76D5C}"/>
              </a:ext>
            </a:extLst>
          </p:cNvPr>
          <p:cNvSpPr txBox="1"/>
          <p:nvPr/>
        </p:nvSpPr>
        <p:spPr>
          <a:xfrm>
            <a:off x="570593" y="231489"/>
            <a:ext cx="83664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 «букету проблем» </a:t>
            </a:r>
          </a:p>
          <a:p>
            <a:pPr algn="ctr"/>
            <a:r>
              <a:rPr lang="uk-UA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 різновид морфологічного аналізу: етапи </a:t>
            </a:r>
            <a:endParaRPr lang="ru-UA" sz="2400" i="1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72A78A4D-9FBD-8B9A-3DFC-0A98C3F025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524471"/>
              </p:ext>
            </p:extLst>
          </p:nvPr>
        </p:nvGraphicFramePr>
        <p:xfrm>
          <a:off x="471713" y="1164605"/>
          <a:ext cx="8465327" cy="4791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24934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65FEF69-9971-E5D0-4221-7AA4BB017EA5}"/>
              </a:ext>
            </a:extLst>
          </p:cNvPr>
          <p:cNvSpPr txBox="1"/>
          <p:nvPr/>
        </p:nvSpPr>
        <p:spPr>
          <a:xfrm>
            <a:off x="2534557" y="207429"/>
            <a:ext cx="4575628" cy="62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 доказу</a:t>
            </a:r>
            <a:endParaRPr lang="ru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26571ED4-E645-B5C7-60A9-6F8F3A9C1C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8947111"/>
              </p:ext>
            </p:extLst>
          </p:nvPr>
        </p:nvGraphicFramePr>
        <p:xfrm>
          <a:off x="149289" y="1008743"/>
          <a:ext cx="8552025" cy="4881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3582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0A40D2B-6DFA-930E-5292-77BF62A5AB3F}"/>
              </a:ext>
            </a:extLst>
          </p:cNvPr>
          <p:cNvSpPr txBox="1"/>
          <p:nvPr/>
        </p:nvSpPr>
        <p:spPr>
          <a:xfrm>
            <a:off x="2077355" y="102119"/>
            <a:ext cx="60651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 конструювання визначень</a:t>
            </a:r>
            <a:endParaRPr lang="ru-UA" sz="2400" b="1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71BB09B5-81F8-275D-BDB2-13ED787F7A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7280267"/>
              </p:ext>
            </p:extLst>
          </p:nvPr>
        </p:nvGraphicFramePr>
        <p:xfrm>
          <a:off x="149289" y="1008743"/>
          <a:ext cx="8552025" cy="4881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22418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62C9A64-D139-1D91-2080-7AB0CB0D9C70}"/>
              </a:ext>
            </a:extLst>
          </p:cNvPr>
          <p:cNvSpPr txBox="1"/>
          <p:nvPr/>
        </p:nvSpPr>
        <p:spPr>
          <a:xfrm>
            <a:off x="1257300" y="207429"/>
            <a:ext cx="6152243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постановки проблем (питання)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F60FADCF-5A9A-858C-E0EE-D1E84F3251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8581602"/>
              </p:ext>
            </p:extLst>
          </p:nvPr>
        </p:nvGraphicFramePr>
        <p:xfrm>
          <a:off x="149289" y="1008743"/>
          <a:ext cx="8552025" cy="4881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0301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4F3285F-7A3E-3BD0-1656-385923B13F4C}"/>
              </a:ext>
            </a:extLst>
          </p:cNvPr>
          <p:cNvSpPr txBox="1"/>
          <p:nvPr/>
        </p:nvSpPr>
        <p:spPr>
          <a:xfrm>
            <a:off x="725380" y="317723"/>
            <a:ext cx="75691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/>
            <a:r>
              <a:rPr lang="uk-UA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 полеміки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аргументованого обговорення у групі дослідників проблем та способів їх вирішення.</a:t>
            </a:r>
            <a:endParaRPr lang="ru-UA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1BF31A-6E03-7794-77C0-C7D1CDA5B594}"/>
              </a:ext>
            </a:extLst>
          </p:cNvPr>
          <p:cNvSpPr txBox="1"/>
          <p:nvPr/>
        </p:nvSpPr>
        <p:spPr>
          <a:xfrm>
            <a:off x="3623128" y="1076668"/>
            <a:ext cx="33292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Основні принципи</a:t>
            </a:r>
            <a:endParaRPr lang="ru-UA" dirty="0"/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id="{42734ED1-2D27-45FF-1803-19936FF1C5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5395753"/>
              </p:ext>
            </p:extLst>
          </p:nvPr>
        </p:nvGraphicFramePr>
        <p:xfrm>
          <a:off x="399143" y="1642254"/>
          <a:ext cx="8592457" cy="4128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9252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4F3285F-7A3E-3BD0-1656-385923B13F4C}"/>
              </a:ext>
            </a:extLst>
          </p:cNvPr>
          <p:cNvSpPr txBox="1"/>
          <p:nvPr/>
        </p:nvSpPr>
        <p:spPr>
          <a:xfrm>
            <a:off x="943429" y="309029"/>
            <a:ext cx="75691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/>
            <a:r>
              <a:rPr lang="uk-UA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 полеміки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аргументованого обговорення у групі дослідників проблем та способів їх вирішення.</a:t>
            </a:r>
            <a:endParaRPr lang="ru-UA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1BF31A-6E03-7794-77C0-C7D1CDA5B594}"/>
              </a:ext>
            </a:extLst>
          </p:cNvPr>
          <p:cNvSpPr txBox="1"/>
          <p:nvPr/>
        </p:nvSpPr>
        <p:spPr>
          <a:xfrm>
            <a:off x="3623128" y="934368"/>
            <a:ext cx="33292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Основні принципи</a:t>
            </a:r>
            <a:endParaRPr lang="ru-UA" dirty="0"/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id="{42734ED1-2D27-45FF-1803-19936FF1C5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0110040"/>
              </p:ext>
            </p:extLst>
          </p:nvPr>
        </p:nvGraphicFramePr>
        <p:xfrm>
          <a:off x="399143" y="1642254"/>
          <a:ext cx="8592457" cy="4128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3487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F14FBE3-63F8-FC7A-2F6A-BDEF4CD8A2AA}"/>
              </a:ext>
            </a:extLst>
          </p:cNvPr>
          <p:cNvSpPr txBox="1"/>
          <p:nvPr/>
        </p:nvSpPr>
        <p:spPr>
          <a:xfrm>
            <a:off x="776515" y="478749"/>
            <a:ext cx="78449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Методи моделювання у дослідженні систем управління</a:t>
            </a:r>
            <a:endParaRPr lang="ru-UA" sz="2400" b="1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A8E5B11C-7164-58DF-E217-F9179EAB8D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1237061"/>
              </p:ext>
            </p:extLst>
          </p:nvPr>
        </p:nvGraphicFramePr>
        <p:xfrm>
          <a:off x="149289" y="1008743"/>
          <a:ext cx="8552025" cy="4881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1025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15C19C3-B47E-F922-4743-DBEB0B7D23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509" y="407293"/>
            <a:ext cx="8478556" cy="4934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826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EE9E9F37-D900-FCAC-F42F-E719ADA7A2B5}"/>
              </a:ext>
            </a:extLst>
          </p:cNvPr>
          <p:cNvSpPr txBox="1"/>
          <p:nvPr/>
        </p:nvSpPr>
        <p:spPr>
          <a:xfrm>
            <a:off x="1436663" y="395625"/>
            <a:ext cx="6610056" cy="169277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Емпіричні методи дослідження</a:t>
            </a:r>
          </a:p>
          <a:p>
            <a:pPr algn="ctr"/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побудовані на практичній діяльності, осмислення якої дає нам уявлення про сутність та особливості подій та ситуацій.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процес 7">
            <a:extLst>
              <a:ext uri="{FF2B5EF4-FFF2-40B4-BE49-F238E27FC236}">
                <a16:creationId xmlns:a16="http://schemas.microsoft.com/office/drawing/2014/main" id="{8237B511-2D91-9C46-40BE-C62703126DE5}"/>
              </a:ext>
            </a:extLst>
          </p:cNvPr>
          <p:cNvSpPr/>
          <p:nvPr/>
        </p:nvSpPr>
        <p:spPr>
          <a:xfrm>
            <a:off x="879028" y="3038621"/>
            <a:ext cx="3214468" cy="1378633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методи спостережень</a:t>
            </a:r>
            <a:endParaRPr lang="ru-UA" sz="2800" dirty="0"/>
          </a:p>
        </p:txBody>
      </p:sp>
      <p:sp>
        <p:nvSpPr>
          <p:cNvPr id="10" name="Блок-схема: процес 9">
            <a:extLst>
              <a:ext uri="{FF2B5EF4-FFF2-40B4-BE49-F238E27FC236}">
                <a16:creationId xmlns:a16="http://schemas.microsoft.com/office/drawing/2014/main" id="{0A0B4D04-86E7-7C00-4FDC-19C2A876D454}"/>
              </a:ext>
            </a:extLst>
          </p:cNvPr>
          <p:cNvSpPr/>
          <p:nvPr/>
        </p:nvSpPr>
        <p:spPr>
          <a:xfrm>
            <a:off x="5120437" y="3038621"/>
            <a:ext cx="3214468" cy="1378633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методи експерименту</a:t>
            </a:r>
            <a:endParaRPr lang="ru-UA" sz="2800" dirty="0"/>
          </a:p>
        </p:txBody>
      </p:sp>
      <p:sp>
        <p:nvSpPr>
          <p:cNvPr id="15" name="Стрілка: униз 14">
            <a:extLst>
              <a:ext uri="{FF2B5EF4-FFF2-40B4-BE49-F238E27FC236}">
                <a16:creationId xmlns:a16="http://schemas.microsoft.com/office/drawing/2014/main" id="{05ACE6C9-7EC0-0B17-31A8-AFCB7C73AE9D}"/>
              </a:ext>
            </a:extLst>
          </p:cNvPr>
          <p:cNvSpPr/>
          <p:nvPr/>
        </p:nvSpPr>
        <p:spPr>
          <a:xfrm>
            <a:off x="2244135" y="2088396"/>
            <a:ext cx="923192" cy="978408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6" name="Стрілка: униз 15">
            <a:extLst>
              <a:ext uri="{FF2B5EF4-FFF2-40B4-BE49-F238E27FC236}">
                <a16:creationId xmlns:a16="http://schemas.microsoft.com/office/drawing/2014/main" id="{D827AAAB-448D-01E8-7B61-C9E8E4298D88}"/>
              </a:ext>
            </a:extLst>
          </p:cNvPr>
          <p:cNvSpPr/>
          <p:nvPr/>
        </p:nvSpPr>
        <p:spPr>
          <a:xfrm>
            <a:off x="6266075" y="2060213"/>
            <a:ext cx="923192" cy="978408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9852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29B0486-A13B-6200-9861-2D48F5341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913" y="250088"/>
            <a:ext cx="8623496" cy="5532302"/>
          </a:xfrm>
          <a:prstGeom prst="rect">
            <a:avLst/>
          </a:prstGeom>
        </p:spPr>
      </p:pic>
      <p:cxnSp>
        <p:nvCxnSpPr>
          <p:cNvPr id="19" name="Пряма сполучна лінія 18">
            <a:extLst>
              <a:ext uri="{FF2B5EF4-FFF2-40B4-BE49-F238E27FC236}">
                <a16:creationId xmlns:a16="http://schemas.microsoft.com/office/drawing/2014/main" id="{C8BEACC2-3D0D-F629-6DE7-B7F50B7CD2B6}"/>
              </a:ext>
            </a:extLst>
          </p:cNvPr>
          <p:cNvCxnSpPr>
            <a:cxnSpLocks/>
          </p:cNvCxnSpPr>
          <p:nvPr/>
        </p:nvCxnSpPr>
        <p:spPr>
          <a:xfrm>
            <a:off x="2394400" y="2954218"/>
            <a:ext cx="170401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652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DDC6F830-AB86-63C9-32A2-5FBD9B1347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1923844"/>
              </p:ext>
            </p:extLst>
          </p:nvPr>
        </p:nvGraphicFramePr>
        <p:xfrm>
          <a:off x="344657" y="1097280"/>
          <a:ext cx="8651631" cy="4747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496532E-BAEA-A5B0-B7DE-812141577006}"/>
              </a:ext>
            </a:extLst>
          </p:cNvPr>
          <p:cNvSpPr txBox="1"/>
          <p:nvPr/>
        </p:nvSpPr>
        <p:spPr>
          <a:xfrm>
            <a:off x="2738363" y="169058"/>
            <a:ext cx="36672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Спостереження</a:t>
            </a:r>
            <a:endParaRPr lang="ru-UA" sz="3200" b="1" dirty="0"/>
          </a:p>
        </p:txBody>
      </p:sp>
    </p:spTree>
    <p:extLst>
      <p:ext uri="{BB962C8B-B14F-4D97-AF65-F5344CB8AC3E}">
        <p14:creationId xmlns:p14="http://schemas.microsoft.com/office/powerpoint/2010/main" val="3547108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4CC1920-A7C8-5914-59F2-8EE8F15ED56A}"/>
              </a:ext>
            </a:extLst>
          </p:cNvPr>
          <p:cNvSpPr txBox="1"/>
          <p:nvPr/>
        </p:nvSpPr>
        <p:spPr>
          <a:xfrm>
            <a:off x="1940100" y="269457"/>
            <a:ext cx="544419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Класифікація спостереження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я 5">
            <a:extLst>
              <a:ext uri="{FF2B5EF4-FFF2-40B4-BE49-F238E27FC236}">
                <a16:creationId xmlns:a16="http://schemas.microsoft.com/office/drawing/2014/main" id="{82D76F2A-EE98-74AA-563E-074D78B4F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090717"/>
              </p:ext>
            </p:extLst>
          </p:nvPr>
        </p:nvGraphicFramePr>
        <p:xfrm>
          <a:off x="84406" y="759656"/>
          <a:ext cx="8838028" cy="5223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7313">
                  <a:extLst>
                    <a:ext uri="{9D8B030D-6E8A-4147-A177-3AD203B41FA5}">
                      <a16:colId xmlns:a16="http://schemas.microsoft.com/office/drawing/2014/main" val="3942925086"/>
                    </a:ext>
                  </a:extLst>
                </a:gridCol>
                <a:gridCol w="6840715">
                  <a:extLst>
                    <a:ext uri="{9D8B030D-6E8A-4147-A177-3AD203B41FA5}">
                      <a16:colId xmlns:a16="http://schemas.microsoft.com/office/drawing/2014/main" val="1294677150"/>
                    </a:ext>
                  </a:extLst>
                </a:gridCol>
              </a:tblGrid>
              <a:tr h="48953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КРИТЕРІЙ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ВИДИ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286648"/>
                  </a:ext>
                </a:extLst>
              </a:tr>
              <a:tr h="1289616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Спосіб спостереження дослідника за об'єктом вивчення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пряме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безпосереднє спостереження за поведінкою;</a:t>
                      </a:r>
                      <a:endParaRPr lang="ru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непряме: 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вивчення результатів поведінки (даних про продуктивність праці кожного працівника, на основі яких можна дійти висновку про продуктивність праці)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04232"/>
                  </a:ext>
                </a:extLst>
              </a:tr>
              <a:tr h="1005208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Ступень поінформованості об'єкта дослідження про спостереження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відкрите: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об'єкт дослідження знає, що з ним відбувається спостереження; </a:t>
                      </a:r>
                    </a:p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приховане: 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об'єкт дослідження не знає про спостереження, що проводиться;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520539"/>
                  </a:ext>
                </a:extLst>
              </a:tr>
              <a:tr h="1233664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Рівень формалізації даного методу дослідження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структуроване: 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проведене за заздалегідь розробленим детальним планом, у якому може визначатися, наприклад, об'єкт дослідження, місце проведення спостереження, необхідний час проведення спостереження;</a:t>
                      </a:r>
                      <a:endParaRPr lang="ru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неструктуроване: 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будується на основі загальних понять про дослідження, що фіксує всі види поведінки об'єкта дослідження.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733694"/>
                  </a:ext>
                </a:extLst>
              </a:tr>
              <a:tr h="1005208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Умови проведення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польове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спостереження за об'єктом дослідження в природних умовах його функціонування;</a:t>
                      </a:r>
                      <a:endParaRPr lang="ru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лабораторне: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спостереження за об'єктом дослідження у штучно створених умовах, ситуаціях.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666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136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ECA28F1-AE74-D27F-1512-9F4D0B1056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914" y="700534"/>
            <a:ext cx="9036905" cy="483006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A303889-9919-EF35-97D7-AB0978FFC22D}"/>
              </a:ext>
            </a:extLst>
          </p:cNvPr>
          <p:cNvSpPr txBox="1"/>
          <p:nvPr/>
        </p:nvSpPr>
        <p:spPr>
          <a:xfrm>
            <a:off x="879028" y="206053"/>
            <a:ext cx="77512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Класифікація спостережень у наукових дослідженнях</a:t>
            </a:r>
            <a:endParaRPr lang="ru-UA" sz="2400" b="1" dirty="0"/>
          </a:p>
        </p:txBody>
      </p:sp>
    </p:spTree>
    <p:extLst>
      <p:ext uri="{BB962C8B-B14F-4D97-AF65-F5344CB8AC3E}">
        <p14:creationId xmlns:p14="http://schemas.microsoft.com/office/powerpoint/2010/main" val="3182809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E411008-FDAB-AAD4-00D5-AF0CB5B1819C}"/>
              </a:ext>
            </a:extLst>
          </p:cNvPr>
          <p:cNvSpPr txBox="1"/>
          <p:nvPr/>
        </p:nvSpPr>
        <p:spPr>
          <a:xfrm>
            <a:off x="2653104" y="406053"/>
            <a:ext cx="3338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Етапи спостереження</a:t>
            </a:r>
            <a:endParaRPr lang="ru-UA" sz="2400" b="1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5272D007-EADF-FA0E-02A4-5FC9424098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507054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544730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2DAF3B5B-1CDD-A396-8083-EDA688E1A6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9033830"/>
              </p:ext>
            </p:extLst>
          </p:nvPr>
        </p:nvGraphicFramePr>
        <p:xfrm>
          <a:off x="155987" y="231290"/>
          <a:ext cx="8552330" cy="5412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305335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4CB2372-9AB3-3B18-7B0D-A3B77F228F32}"/>
              </a:ext>
            </a:extLst>
          </p:cNvPr>
          <p:cNvSpPr txBox="1"/>
          <p:nvPr/>
        </p:nvSpPr>
        <p:spPr>
          <a:xfrm>
            <a:off x="2161453" y="265011"/>
            <a:ext cx="4575152" cy="556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експерименту</a:t>
            </a:r>
            <a:endParaRPr lang="ru-UA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47FBCB1A-991A-3F90-A9F4-B84DD086F0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9525501"/>
              </p:ext>
            </p:extLst>
          </p:nvPr>
        </p:nvGraphicFramePr>
        <p:xfrm>
          <a:off x="327923" y="1236017"/>
          <a:ext cx="8456623" cy="4527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79859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4CC1920-A7C8-5914-59F2-8EE8F15ED56A}"/>
              </a:ext>
            </a:extLst>
          </p:cNvPr>
          <p:cNvSpPr txBox="1"/>
          <p:nvPr/>
        </p:nvSpPr>
        <p:spPr>
          <a:xfrm>
            <a:off x="1940100" y="269457"/>
            <a:ext cx="544419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Класифікація експериментів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я 5">
            <a:extLst>
              <a:ext uri="{FF2B5EF4-FFF2-40B4-BE49-F238E27FC236}">
                <a16:creationId xmlns:a16="http://schemas.microsoft.com/office/drawing/2014/main" id="{82D76F2A-EE98-74AA-563E-074D78B4F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934503"/>
              </p:ext>
            </p:extLst>
          </p:nvPr>
        </p:nvGraphicFramePr>
        <p:xfrm>
          <a:off x="0" y="759656"/>
          <a:ext cx="8903515" cy="5778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571">
                  <a:extLst>
                    <a:ext uri="{9D8B030D-6E8A-4147-A177-3AD203B41FA5}">
                      <a16:colId xmlns:a16="http://schemas.microsoft.com/office/drawing/2014/main" val="3942925086"/>
                    </a:ext>
                  </a:extLst>
                </a:gridCol>
                <a:gridCol w="7408944">
                  <a:extLst>
                    <a:ext uri="{9D8B030D-6E8A-4147-A177-3AD203B41FA5}">
                      <a16:colId xmlns:a16="http://schemas.microsoft.com/office/drawing/2014/main" val="1294677150"/>
                    </a:ext>
                  </a:extLst>
                </a:gridCol>
              </a:tblGrid>
              <a:tr h="48953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КРИТЕРІЙ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ВИДИ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286648"/>
                  </a:ext>
                </a:extLst>
              </a:tr>
              <a:tr h="1096720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цілями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дослідні 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(пошукові) -  з метою виявлення нових, невідомих науці явищ або їх нових, несподіваних властивостей;</a:t>
                      </a:r>
                      <a:endParaRPr lang="ru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перевірочні 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(контрольні) – для перевірки теоретичного передбачення чи теоретичної гіпотези (підтвердження, спростування)</a:t>
                      </a:r>
                      <a:endParaRPr lang="ru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04232"/>
                  </a:ext>
                </a:extLst>
              </a:tr>
              <a:tr h="1005208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умовами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лабораторні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у спеціально створених штучних умовах із єдиною метою виключення впливу несприятливих чинників, що дозволяє економити матеріальні та часові ресурси;</a:t>
                      </a:r>
                      <a:endParaRPr lang="ru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польові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експерименти в реальних умовах існування об'єкта дослідження (підтверджують правдивість результатів, але їх проведення не передбачає урахування всіх побічних факторів, тому потребує непередбачених часових та матеріальних витрат).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520539"/>
                  </a:ext>
                </a:extLst>
              </a:tr>
              <a:tr h="1083617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отриманими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результатами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кількісні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 за результатами яких отримано кількісні показники об'єкта дослідження;</a:t>
                      </a:r>
                      <a:endParaRPr lang="ru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якісні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результатом яких стають якісні характеристики об'єкта, що досліджується.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733694"/>
                  </a:ext>
                </a:extLst>
              </a:tr>
              <a:tr h="1005208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характером проведення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модельні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проводяться із спеціально створеною моделлю об'єкта дослідження;</a:t>
                      </a:r>
                      <a:endParaRPr lang="ru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реальн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 – проводяться над об'єктом дослідження в реальних умовах його функціонування за допомогою варіювання даних умов;</a:t>
                      </a:r>
                      <a:endParaRPr lang="ru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уявні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досліджуваний об'єкт ставиться в уявні умови, які регулюються законами науки та правилами логіки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666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7578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3D7E819-A280-5637-E698-E90EC267D844}"/>
              </a:ext>
            </a:extLst>
          </p:cNvPr>
          <p:cNvSpPr txBox="1"/>
          <p:nvPr/>
        </p:nvSpPr>
        <p:spPr>
          <a:xfrm>
            <a:off x="1865849" y="326137"/>
            <a:ext cx="54123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Розумовий (уявний) експеримент </a:t>
            </a:r>
            <a:endParaRPr lang="ru-UA" sz="2400" b="1" dirty="0"/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E238948A-FE4E-9152-4E7B-BC3F90BDC4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8767839"/>
              </p:ext>
            </p:extLst>
          </p:nvPr>
        </p:nvGraphicFramePr>
        <p:xfrm>
          <a:off x="252248" y="1021606"/>
          <a:ext cx="8462930" cy="4817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73587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E411008-FDAB-AAD4-00D5-AF0CB5B1819C}"/>
              </a:ext>
            </a:extLst>
          </p:cNvPr>
          <p:cNvSpPr txBox="1"/>
          <p:nvPr/>
        </p:nvSpPr>
        <p:spPr>
          <a:xfrm>
            <a:off x="3006251" y="303934"/>
            <a:ext cx="3338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Етапи експерименту</a:t>
            </a:r>
            <a:endParaRPr lang="ru-UA" sz="2400" b="1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5272D007-EADF-FA0E-02A4-5FC9424098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7652839"/>
              </p:ext>
            </p:extLst>
          </p:nvPr>
        </p:nvGraphicFramePr>
        <p:xfrm>
          <a:off x="409903" y="867718"/>
          <a:ext cx="8147620" cy="471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1473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D4848AB2-C37C-ACDA-8A25-0B8E8E95A2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5492461"/>
              </p:ext>
            </p:extLst>
          </p:nvPr>
        </p:nvGraphicFramePr>
        <p:xfrm>
          <a:off x="805543" y="794657"/>
          <a:ext cx="7532913" cy="4740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3523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F84341F5-B717-6854-69A8-AC2821B71B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5008285"/>
              </p:ext>
            </p:extLst>
          </p:nvPr>
        </p:nvGraphicFramePr>
        <p:xfrm>
          <a:off x="234043" y="571500"/>
          <a:ext cx="7919357" cy="4963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44408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71BCB7FE-866E-F762-3EC8-1B634BD8E9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1037183"/>
              </p:ext>
            </p:extLst>
          </p:nvPr>
        </p:nvGraphicFramePr>
        <p:xfrm>
          <a:off x="190500" y="1240971"/>
          <a:ext cx="8735786" cy="4065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AE9D58B-21D5-4782-CD12-0A163BE5F4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37026" y="104257"/>
            <a:ext cx="3838575" cy="103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191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0EECCB23-944E-0BA4-47A2-6890446A90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5375455"/>
              </p:ext>
            </p:extLst>
          </p:nvPr>
        </p:nvGraphicFramePr>
        <p:xfrm>
          <a:off x="628651" y="1262744"/>
          <a:ext cx="8303078" cy="415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89BEF56-45CF-B524-7265-D61415B19C10}"/>
              </a:ext>
            </a:extLst>
          </p:cNvPr>
          <p:cNvSpPr txBox="1"/>
          <p:nvPr/>
        </p:nvSpPr>
        <p:spPr>
          <a:xfrm>
            <a:off x="2820761" y="409416"/>
            <a:ext cx="4574720" cy="556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 аналізу</a:t>
            </a:r>
            <a:endParaRPr lang="ru-UA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639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37908EF-DFC0-E97B-055D-D94D15C7B3C1}"/>
              </a:ext>
            </a:extLst>
          </p:cNvPr>
          <p:cNvSpPr txBox="1"/>
          <p:nvPr/>
        </p:nvSpPr>
        <p:spPr>
          <a:xfrm>
            <a:off x="495300" y="372461"/>
            <a:ext cx="815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Методи класифікації, узагальнення та типології</a:t>
            </a:r>
            <a:endParaRPr lang="ru-UA" sz="2800" b="1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0E7FAA57-9826-B9EC-EABB-050FF93010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8413568"/>
              </p:ext>
            </p:extLst>
          </p:nvPr>
        </p:nvGraphicFramePr>
        <p:xfrm>
          <a:off x="145657" y="997801"/>
          <a:ext cx="8763674" cy="4755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3547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E8CC323A-3C33-79D8-F517-1EE8C378AD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5525659"/>
              </p:ext>
            </p:extLst>
          </p:nvPr>
        </p:nvGraphicFramePr>
        <p:xfrm>
          <a:off x="145657" y="971567"/>
          <a:ext cx="8771766" cy="4911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12E9759-4555-4C8D-6F53-FE8E5F5BB4BD}"/>
              </a:ext>
            </a:extLst>
          </p:cNvPr>
          <p:cNvSpPr txBox="1"/>
          <p:nvPr/>
        </p:nvSpPr>
        <p:spPr>
          <a:xfrm>
            <a:off x="2283977" y="284673"/>
            <a:ext cx="45760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Види</a:t>
            </a:r>
            <a:r>
              <a:rPr lang="ru-RU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класифікацій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503433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E8CC323A-3C33-79D8-F517-1EE8C378AD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9967778"/>
              </p:ext>
            </p:extLst>
          </p:nvPr>
        </p:nvGraphicFramePr>
        <p:xfrm>
          <a:off x="145657" y="971567"/>
          <a:ext cx="8771766" cy="4911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12E9759-4555-4C8D-6F53-FE8E5F5BB4BD}"/>
              </a:ext>
            </a:extLst>
          </p:cNvPr>
          <p:cNvSpPr txBox="1"/>
          <p:nvPr/>
        </p:nvSpPr>
        <p:spPr>
          <a:xfrm>
            <a:off x="2283977" y="284673"/>
            <a:ext cx="45760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Види</a:t>
            </a:r>
            <a:r>
              <a:rPr lang="ru-RU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класифікацій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261726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16х9 Шаблон презентації - ЗНУ</Template>
  <TotalTime>669</TotalTime>
  <Words>2024</Words>
  <Application>Microsoft Office PowerPoint</Application>
  <PresentationFormat>Екран (4:3)</PresentationFormat>
  <Paragraphs>226</Paragraphs>
  <Slides>28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Gotham Pro</vt:lpstr>
      <vt:lpstr>Times New Roman</vt:lpstr>
      <vt:lpstr>Wingdings</vt:lpstr>
      <vt:lpstr>Тема Office</vt:lpstr>
      <vt:lpstr>СИСТЕМА ЗАГАЛЬНОНАУКОВИХ МЕТОДІВ ДОСЛІДЖЕННЯ МЕНЕДЖМЕНТУ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презентації</dc:title>
  <dc:creator>Microsoft Office User</dc:creator>
  <cp:lastModifiedBy>Admin</cp:lastModifiedBy>
  <cp:revision>53</cp:revision>
  <dcterms:created xsi:type="dcterms:W3CDTF">2023-12-13T16:18:17Z</dcterms:created>
  <dcterms:modified xsi:type="dcterms:W3CDTF">2024-06-24T16:27:06Z</dcterms:modified>
</cp:coreProperties>
</file>