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0" r:id="rId19"/>
    <p:sldId id="270" r:id="rId20"/>
    <p:sldId id="262" r:id="rId21"/>
    <p:sldId id="263" r:id="rId22"/>
    <p:sldId id="271" r:id="rId23"/>
    <p:sldId id="264" r:id="rId24"/>
    <p:sldId id="265" r:id="rId25"/>
    <p:sldId id="266" r:id="rId26"/>
    <p:sldId id="267" r:id="rId27"/>
    <p:sldId id="268" r:id="rId28"/>
    <p:sldId id="269" r:id="rId29"/>
    <p:sldId id="261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5000">
              <a:schemeClr val="bg1"/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ua/blog/customer-needs" TargetMode="External"/><Relationship Id="rId2" Type="http://schemas.openxmlformats.org/officeDocument/2006/relationships/hyperlink" Target="https://sendpulse.ua/support/glossary/target-audi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76673"/>
            <a:ext cx="3888432" cy="3123778"/>
          </a:xfrm>
        </p:spPr>
        <p:txBody>
          <a:bodyPr/>
          <a:lstStyle/>
          <a:p>
            <a:r>
              <a:rPr lang="uk-UA" dirty="0" smtClean="0"/>
              <a:t>Персональні бренди: тренди і 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2" y="4084084"/>
            <a:ext cx="6996352" cy="27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0"/>
            <a:ext cx="4991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8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Позиціювання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Дайте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: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? Чим </a:t>
            </a:r>
            <a:r>
              <a:rPr lang="ru-RU" b="1" dirty="0" err="1"/>
              <a:t>ви</a:t>
            </a:r>
            <a:r>
              <a:rPr lang="ru-RU" b="1" dirty="0"/>
              <a:t> можете бути </a:t>
            </a:r>
            <a:r>
              <a:rPr lang="ru-RU" b="1" dirty="0" err="1"/>
              <a:t>корисним</a:t>
            </a:r>
            <a:r>
              <a:rPr lang="ru-RU" b="1" dirty="0"/>
              <a:t> людям?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досягти</a:t>
            </a:r>
            <a:r>
              <a:rPr lang="ru-RU" b="1" dirty="0"/>
              <a:t>? </a:t>
            </a:r>
            <a:r>
              <a:rPr lang="ru-RU" dirty="0" err="1"/>
              <a:t>Це</a:t>
            </a:r>
            <a:r>
              <a:rPr lang="ru-RU" dirty="0"/>
              <a:t> основа </a:t>
            </a:r>
            <a:r>
              <a:rPr lang="ru-RU" dirty="0" err="1"/>
              <a:t>позиціонування</a:t>
            </a:r>
            <a:r>
              <a:rPr lang="ru-RU" dirty="0"/>
              <a:t>.</a:t>
            </a:r>
          </a:p>
          <a:p>
            <a:r>
              <a:rPr lang="ru-RU" dirty="0"/>
              <a:t>Подумайте, </a:t>
            </a:r>
            <a:r>
              <a:rPr lang="ru-RU" b="1" dirty="0"/>
              <a:t>яке </a:t>
            </a:r>
            <a:r>
              <a:rPr lang="ru-RU" b="1" dirty="0" err="1"/>
              <a:t>місце</a:t>
            </a:r>
            <a:r>
              <a:rPr lang="ru-RU" b="1" dirty="0"/>
              <a:t> на ринку </a:t>
            </a:r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зайняти</a:t>
            </a:r>
            <a:r>
              <a:rPr lang="ru-RU" b="1" dirty="0"/>
              <a:t> </a:t>
            </a:r>
            <a:r>
              <a:rPr lang="ru-RU" dirty="0"/>
              <a:t>і яке </a:t>
            </a:r>
            <a:r>
              <a:rPr lang="ru-RU" b="1" dirty="0" err="1"/>
              <a:t>уявлення</a:t>
            </a:r>
            <a:r>
              <a:rPr lang="ru-RU" dirty="0"/>
              <a:t> про вас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скластися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err="1"/>
              <a:t>аудиторії</a:t>
            </a:r>
            <a:r>
              <a:rPr lang="ru-RU" dirty="0"/>
              <a:t>.</a:t>
            </a:r>
          </a:p>
          <a:p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є </a:t>
            </a:r>
            <a:r>
              <a:rPr lang="ru-RU" dirty="0" err="1"/>
              <a:t>експертом</a:t>
            </a:r>
            <a:r>
              <a:rPr lang="ru-RU" dirty="0"/>
              <a:t> у </a:t>
            </a:r>
            <a:r>
              <a:rPr lang="ru-RU" dirty="0" err="1"/>
              <a:t>фінансах</a:t>
            </a:r>
            <a:r>
              <a:rPr lang="ru-RU" dirty="0"/>
              <a:t>, </a:t>
            </a:r>
            <a:r>
              <a:rPr lang="ru-RU" dirty="0" err="1"/>
              <a:t>працюєте</a:t>
            </a:r>
            <a:r>
              <a:rPr lang="ru-RU" dirty="0"/>
              <a:t> з </a:t>
            </a:r>
            <a:r>
              <a:rPr lang="ru-RU" dirty="0" err="1"/>
              <a:t>вузьким</a:t>
            </a:r>
            <a:r>
              <a:rPr lang="ru-RU" dirty="0"/>
              <a:t> колом </a:t>
            </a:r>
            <a:r>
              <a:rPr lang="ru-RU" dirty="0" err="1"/>
              <a:t>клієнтом</a:t>
            </a:r>
            <a:r>
              <a:rPr lang="ru-RU" dirty="0"/>
              <a:t> і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. </a:t>
            </a:r>
            <a:r>
              <a:rPr lang="ru-RU" dirty="0" err="1"/>
              <a:t>Найімовірніше</a:t>
            </a:r>
            <a:r>
              <a:rPr lang="ru-RU" dirty="0"/>
              <a:t>, у вас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серйозного</a:t>
            </a:r>
            <a:r>
              <a:rPr lang="ru-RU" dirty="0"/>
              <a:t>, </a:t>
            </a:r>
            <a:r>
              <a:rPr lang="ru-RU" dirty="0" err="1"/>
              <a:t>впевненого</a:t>
            </a:r>
            <a:r>
              <a:rPr lang="ru-RU" dirty="0"/>
              <a:t> </a:t>
            </a:r>
            <a:r>
              <a:rPr lang="ru-RU" dirty="0" err="1"/>
              <a:t>спеціаліста</a:t>
            </a:r>
            <a:r>
              <a:rPr lang="ru-RU" dirty="0"/>
              <a:t>, </a:t>
            </a:r>
            <a:r>
              <a:rPr lang="ru-RU" dirty="0" err="1"/>
              <a:t>досвідченого</a:t>
            </a:r>
            <a:r>
              <a:rPr lang="ru-RU" dirty="0"/>
              <a:t> та </a:t>
            </a:r>
            <a:r>
              <a:rPr lang="ru-RU" dirty="0" err="1"/>
              <a:t>відповідального</a:t>
            </a:r>
            <a:r>
              <a:rPr lang="ru-RU" dirty="0"/>
              <a:t>. </a:t>
            </a:r>
            <a:r>
              <a:rPr lang="ru-RU" dirty="0" err="1"/>
              <a:t>Зайва</a:t>
            </a:r>
            <a:r>
              <a:rPr lang="ru-RU" dirty="0"/>
              <a:t> </a:t>
            </a:r>
            <a:r>
              <a:rPr lang="ru-RU" dirty="0" err="1"/>
              <a:t>емоційність</a:t>
            </a:r>
            <a:r>
              <a:rPr lang="ru-RU" dirty="0"/>
              <a:t> і </a:t>
            </a:r>
            <a:r>
              <a:rPr lang="ru-RU" dirty="0" err="1"/>
              <a:t>несерйозна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не </a:t>
            </a:r>
            <a:r>
              <a:rPr lang="ru-RU" dirty="0" err="1"/>
              <a:t>в’яжуться</a:t>
            </a:r>
            <a:r>
              <a:rPr lang="ru-RU" dirty="0"/>
              <a:t> з ним.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жива </a:t>
            </a:r>
            <a:r>
              <a:rPr lang="ru-RU" dirty="0" err="1"/>
              <a:t>людина</a:t>
            </a:r>
            <a:r>
              <a:rPr lang="ru-RU" dirty="0"/>
              <a:t>, і </a:t>
            </a:r>
            <a:r>
              <a:rPr lang="ru-RU" dirty="0" err="1"/>
              <a:t>зближує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.</a:t>
            </a:r>
          </a:p>
          <a:p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у </a:t>
            </a:r>
            <a:r>
              <a:rPr lang="ru-RU" dirty="0" err="1"/>
              <a:t>чому</a:t>
            </a:r>
            <a:r>
              <a:rPr lang="ru-RU" dirty="0"/>
              <a:t> ваша </a:t>
            </a:r>
            <a:r>
              <a:rPr lang="ru-RU" b="1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вас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. Подумайте, </a:t>
            </a:r>
            <a:r>
              <a:rPr lang="ru-RU" dirty="0" err="1"/>
              <a:t>які</a:t>
            </a:r>
            <a:r>
              <a:rPr lang="ru-RU" dirty="0"/>
              <a:t> у вас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. </a:t>
            </a:r>
            <a:r>
              <a:rPr lang="ru-RU" b="1" dirty="0" err="1"/>
              <a:t>Сформулюйте</a:t>
            </a:r>
            <a:r>
              <a:rPr lang="ru-RU" b="1" dirty="0"/>
              <a:t> УТП </a:t>
            </a:r>
            <a:r>
              <a:rPr lang="ru-RU" b="1" dirty="0" err="1"/>
              <a:t>свого</a:t>
            </a:r>
            <a:r>
              <a:rPr lang="ru-RU" b="1" dirty="0"/>
              <a:t> бренду.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19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6387" cy="60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6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Цільова </a:t>
            </a:r>
            <a:r>
              <a:rPr lang="ru-RU" b="1" dirty="0" err="1"/>
              <a:t>аудиторія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Ви </a:t>
            </a:r>
            <a:r>
              <a:rPr lang="ru-RU" dirty="0" err="1"/>
              <a:t>маєте</a:t>
            </a:r>
            <a:r>
              <a:rPr lang="ru-RU" dirty="0"/>
              <a:t> </a:t>
            </a:r>
            <a:r>
              <a:rPr lang="ru-RU" dirty="0" err="1"/>
              <a:t>зразкове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те,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вашу </a:t>
            </a:r>
            <a:r>
              <a:rPr lang="ru-RU" dirty="0" err="1">
                <a:hlinkClick r:id="rId2"/>
              </a:rPr>
              <a:t>цільову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аудиторію</a:t>
            </a:r>
            <a:r>
              <a:rPr lang="ru-RU" dirty="0"/>
              <a:t>. Для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просування </a:t>
            </a:r>
            <a:r>
              <a:rPr lang="ru-RU" dirty="0" err="1"/>
              <a:t>корисно</a:t>
            </a:r>
            <a:r>
              <a:rPr lang="ru-RU" dirty="0"/>
              <a:t> </a:t>
            </a:r>
            <a:r>
              <a:rPr lang="ru-RU" b="1" dirty="0" err="1"/>
              <a:t>скласти</a:t>
            </a:r>
            <a:r>
              <a:rPr lang="ru-RU" b="1" dirty="0"/>
              <a:t> </a:t>
            </a:r>
            <a:r>
              <a:rPr lang="ru-RU" b="1" dirty="0" err="1"/>
              <a:t>портрети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</a:t>
            </a:r>
            <a:r>
              <a:rPr lang="ru-RU" dirty="0"/>
              <a:t>— так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розумітимете</a:t>
            </a:r>
            <a:r>
              <a:rPr lang="ru-RU" dirty="0"/>
              <a:t> потреби </a:t>
            </a:r>
            <a:r>
              <a:rPr lang="ru-RU" dirty="0" err="1"/>
              <a:t>аудиторії</a:t>
            </a:r>
            <a:r>
              <a:rPr lang="ru-RU" dirty="0"/>
              <a:t>, і </a:t>
            </a:r>
            <a:r>
              <a:rPr lang="ru-RU" dirty="0" err="1"/>
              <a:t>чого</a:t>
            </a:r>
            <a:r>
              <a:rPr lang="ru-RU" dirty="0"/>
              <a:t> вона </a:t>
            </a:r>
            <a:r>
              <a:rPr lang="ru-RU" dirty="0" err="1"/>
              <a:t>очікує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вас.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b="1" dirty="0" err="1"/>
              <a:t>правильний</a:t>
            </a:r>
            <a:r>
              <a:rPr lang="ru-RU" b="1" dirty="0"/>
              <a:t> тон</a:t>
            </a:r>
            <a:r>
              <a:rPr lang="ru-RU" dirty="0"/>
              <a:t>, правильно </a:t>
            </a:r>
            <a:r>
              <a:rPr lang="ru-RU" dirty="0" err="1"/>
              <a:t>піднести</a:t>
            </a:r>
            <a:r>
              <a:rPr lang="ru-RU" dirty="0"/>
              <a:t> себе та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b="1" dirty="0"/>
              <a:t>контент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відгукується</a:t>
            </a:r>
            <a:r>
              <a:rPr lang="ru-RU" dirty="0"/>
              <a:t> ЦА. </a:t>
            </a:r>
            <a:r>
              <a:rPr lang="ru-RU" dirty="0" err="1"/>
              <a:t>Знаючи</a:t>
            </a:r>
            <a:r>
              <a:rPr lang="ru-RU" dirty="0"/>
              <a:t> </a:t>
            </a:r>
            <a:r>
              <a:rPr lang="ru-RU" dirty="0" err="1">
                <a:hlinkClick r:id="rId3"/>
              </a:rPr>
              <a:t>болючі</a:t>
            </a:r>
            <a:r>
              <a:rPr lang="ru-RU" dirty="0">
                <a:hlinkClick r:id="rId3"/>
              </a:rPr>
              <a:t> точки</a:t>
            </a:r>
            <a:r>
              <a:rPr lang="ru-RU" dirty="0"/>
              <a:t> </a:t>
            </a:r>
            <a:r>
              <a:rPr lang="ru-RU" dirty="0" err="1"/>
              <a:t>підписників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на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94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Упаковування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«За </a:t>
            </a:r>
            <a:r>
              <a:rPr lang="ru-RU" dirty="0" err="1" smtClean="0"/>
              <a:t>одягом</a:t>
            </a:r>
            <a:r>
              <a:rPr lang="ru-RU" dirty="0" smtClean="0"/>
              <a:t> </a:t>
            </a:r>
            <a:r>
              <a:rPr lang="ru-RU" dirty="0" err="1" smtClean="0"/>
              <a:t>зустрічають</a:t>
            </a:r>
            <a:r>
              <a:rPr lang="ru-RU" dirty="0"/>
              <a:t>, а </a:t>
            </a:r>
            <a:r>
              <a:rPr lang="ru-RU" dirty="0" smtClean="0"/>
              <a:t>за </a:t>
            </a:r>
            <a:r>
              <a:rPr lang="ru-RU" dirty="0" err="1" smtClean="0"/>
              <a:t>розумом</a:t>
            </a:r>
            <a:r>
              <a:rPr lang="ru-RU" dirty="0" smtClean="0"/>
              <a:t> </a:t>
            </a:r>
            <a:r>
              <a:rPr lang="ru-RU" dirty="0" err="1" smtClean="0"/>
              <a:t>проводжають</a:t>
            </a:r>
            <a:r>
              <a:rPr lang="ru-RU" dirty="0"/>
              <a:t>» — тут </a:t>
            </a:r>
            <a:r>
              <a:rPr lang="ru-RU" dirty="0" err="1"/>
              <a:t>спрацьовує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принцип. </a:t>
            </a:r>
            <a:r>
              <a:rPr lang="ru-RU" dirty="0" err="1"/>
              <a:t>Щоб</a:t>
            </a:r>
            <a:r>
              <a:rPr lang="ru-RU" dirty="0"/>
              <a:t> люди </a:t>
            </a:r>
            <a:r>
              <a:rPr lang="ru-RU" dirty="0" err="1"/>
              <a:t>зацікавилися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зачепити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та </a:t>
            </a:r>
            <a:r>
              <a:rPr lang="ru-RU" dirty="0" err="1"/>
              <a:t>зовнішніми</a:t>
            </a:r>
            <a:r>
              <a:rPr lang="ru-RU" dirty="0"/>
              <a:t> атрибутами.</a:t>
            </a:r>
          </a:p>
          <a:p>
            <a:r>
              <a:rPr lang="ru-RU" b="1" dirty="0"/>
              <a:t>Стиль </a:t>
            </a:r>
            <a:r>
              <a:rPr lang="ru-RU" b="1" dirty="0" err="1"/>
              <a:t>одягу</a:t>
            </a:r>
            <a:r>
              <a:rPr lang="ru-RU" b="1" dirty="0"/>
              <a:t>, </a:t>
            </a:r>
            <a:r>
              <a:rPr lang="ru-RU" b="1" dirty="0" err="1"/>
              <a:t>зачіска</a:t>
            </a:r>
            <a:r>
              <a:rPr lang="ru-RU" b="1" dirty="0"/>
              <a:t>, манера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/>
              <a:t>—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продумати</a:t>
            </a:r>
            <a:r>
              <a:rPr lang="ru-RU" dirty="0"/>
              <a:t> й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вписати</a:t>
            </a:r>
            <a:r>
              <a:rPr lang="ru-RU" dirty="0"/>
              <a:t> в образ,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фішки</a:t>
            </a:r>
            <a:r>
              <a:rPr lang="ru-RU" dirty="0"/>
              <a:t>,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візуальні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, і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підприємець</a:t>
            </a:r>
            <a:r>
              <a:rPr lang="ru-RU" dirty="0"/>
              <a:t>, </a:t>
            </a:r>
            <a:r>
              <a:rPr lang="ru-RU" dirty="0" err="1"/>
              <a:t>благодійник</a:t>
            </a:r>
            <a:r>
              <a:rPr lang="ru-RU" dirty="0"/>
              <a:t> і шоумен </a:t>
            </a:r>
            <a:r>
              <a:rPr lang="ru-RU" dirty="0" err="1"/>
              <a:t>Гарі</a:t>
            </a:r>
            <a:r>
              <a:rPr lang="ru-RU" dirty="0"/>
              <a:t> </a:t>
            </a:r>
            <a:r>
              <a:rPr lang="ru-RU" dirty="0" err="1"/>
              <a:t>Корогодський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пристрастю</a:t>
            </a:r>
            <a:r>
              <a:rPr lang="ru-RU" dirty="0"/>
              <a:t> до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обсценна</a:t>
            </a:r>
            <a:r>
              <a:rPr lang="ru-RU" dirty="0"/>
              <a:t> лексика не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вульгарним</a:t>
            </a:r>
            <a:r>
              <a:rPr lang="ru-RU" dirty="0"/>
              <a:t>. До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провокацій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, але </a:t>
            </a:r>
            <a:r>
              <a:rPr lang="ru-RU" dirty="0" err="1"/>
              <a:t>сплутати</a:t>
            </a:r>
            <a:r>
              <a:rPr lang="ru-RU" dirty="0"/>
              <a:t> з </a:t>
            </a:r>
            <a:r>
              <a:rPr lang="ru-RU" dirty="0" err="1"/>
              <a:t>кимось</a:t>
            </a:r>
            <a:r>
              <a:rPr lang="ru-RU" dirty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прочитайте </a:t>
            </a:r>
            <a:r>
              <a:rPr lang="ru-RU" b="1" dirty="0" err="1" smtClean="0">
                <a:solidFill>
                  <a:srgbClr val="FF0000"/>
                </a:solidFill>
              </a:rPr>
              <a:t>наступний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меседж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uk-UA" b="1" dirty="0" smtClean="0">
                <a:solidFill>
                  <a:srgbClr val="FF0000"/>
                </a:solidFill>
              </a:rPr>
              <a:t>мова оригіналу!!),  це теж його позиція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і </a:t>
            </a:r>
            <a:r>
              <a:rPr lang="ru-RU" b="1" dirty="0" err="1" smtClean="0"/>
              <a:t>обговоримо</a:t>
            </a:r>
            <a:r>
              <a:rPr lang="ru-RU" b="1" dirty="0" smtClean="0"/>
              <a:t> на </a:t>
            </a:r>
            <a:r>
              <a:rPr lang="ru-RU" b="1" dirty="0" err="1" smtClean="0"/>
              <a:t>парі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5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упаковки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4726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248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4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Просування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9" y="1052736"/>
            <a:ext cx="4104456" cy="52428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Виберіть</a:t>
            </a:r>
            <a:r>
              <a:rPr lang="ru-RU" dirty="0" smtClean="0"/>
              <a:t> </a:t>
            </a:r>
            <a:r>
              <a:rPr lang="ru-RU" dirty="0"/>
              <a:t>канали для просування. </a:t>
            </a:r>
            <a:r>
              <a:rPr lang="ru-RU" dirty="0" err="1"/>
              <a:t>Бажано</a:t>
            </a:r>
            <a:r>
              <a:rPr lang="ru-RU" dirty="0"/>
              <a:t> не </a:t>
            </a:r>
            <a:r>
              <a:rPr lang="ru-RU" dirty="0" err="1"/>
              <a:t>обмежуватись</a:t>
            </a:r>
            <a:r>
              <a:rPr lang="ru-RU" dirty="0"/>
              <a:t> </a:t>
            </a:r>
            <a:r>
              <a:rPr lang="ru-RU" dirty="0" err="1"/>
              <a:t>якимось</a:t>
            </a:r>
            <a:r>
              <a:rPr lang="ru-RU" dirty="0"/>
              <a:t> одним. </a:t>
            </a:r>
            <a:r>
              <a:rPr lang="ru-RU" dirty="0" err="1"/>
              <a:t>Найкраще</a:t>
            </a:r>
            <a:r>
              <a:rPr lang="ru-RU" dirty="0"/>
              <a:t>, коли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необов’язково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спрямуйте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, де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ваша </a:t>
            </a:r>
            <a:r>
              <a:rPr lang="ru-RU" dirty="0" err="1"/>
              <a:t>аудиторія</a:t>
            </a:r>
            <a:r>
              <a:rPr lang="ru-RU" dirty="0"/>
              <a:t>: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Твіттер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LinkedIn.</a:t>
            </a:r>
          </a:p>
          <a:p>
            <a:pPr algn="just"/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Інстаграм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: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інста-акаунту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038600" cy="23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878584" cy="25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3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Контент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76064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Контент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образу.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візуальний</a:t>
            </a:r>
            <a:r>
              <a:rPr lang="ru-RU" dirty="0"/>
              <a:t> </a:t>
            </a:r>
            <a:r>
              <a:rPr lang="ru-RU" dirty="0" err="1"/>
              <a:t>складник</a:t>
            </a:r>
            <a:r>
              <a:rPr lang="ru-RU" dirty="0"/>
              <a:t>: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шаблони</a:t>
            </a:r>
            <a:r>
              <a:rPr lang="ru-RU" dirty="0"/>
              <a:t>, стиль фото,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та тексту.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меседж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фотосесію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дістати</a:t>
            </a:r>
            <a:r>
              <a:rPr lang="ru-RU" dirty="0"/>
              <a:t> запас </a:t>
            </a:r>
            <a:r>
              <a:rPr lang="ru-RU" dirty="0" err="1"/>
              <a:t>знімків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підготуєте</a:t>
            </a:r>
            <a:r>
              <a:rPr lang="ru-RU" dirty="0"/>
              <a:t> </a:t>
            </a:r>
            <a:r>
              <a:rPr lang="ru-RU" dirty="0" err="1"/>
              <a:t>допис</a:t>
            </a:r>
            <a:r>
              <a:rPr lang="ru-RU" dirty="0"/>
              <a:t> про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, на </a:t>
            </a:r>
            <a:r>
              <a:rPr lang="ru-RU" dirty="0" err="1"/>
              <a:t>обкладинку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помістити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фото 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світлини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сумніваєтеся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силах,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фахівців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У текстах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відчуватися</a:t>
            </a:r>
            <a:r>
              <a:rPr lang="ru-RU" dirty="0"/>
              <a:t> ваш стиль.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рекомендуємо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вирішите</a:t>
            </a:r>
            <a:r>
              <a:rPr lang="ru-RU" dirty="0"/>
              <a:t> </a:t>
            </a:r>
            <a:r>
              <a:rPr lang="ru-RU" dirty="0" err="1"/>
              <a:t>найняти</a:t>
            </a:r>
            <a:r>
              <a:rPr lang="ru-RU" dirty="0"/>
              <a:t> </a:t>
            </a:r>
            <a:r>
              <a:rPr lang="ru-RU" dirty="0" err="1"/>
              <a:t>копірайтера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буде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ідеалі</a:t>
            </a:r>
            <a:r>
              <a:rPr lang="ru-RU" dirty="0"/>
              <a:t> для персонального блогу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самому.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надиктовуйте</a:t>
            </a:r>
            <a:r>
              <a:rPr lang="ru-RU" dirty="0"/>
              <a:t> </a:t>
            </a:r>
            <a:r>
              <a:rPr lang="ru-RU" dirty="0" err="1"/>
              <a:t>копірайтеру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а перед </a:t>
            </a:r>
            <a:r>
              <a:rPr lang="ru-RU" dirty="0" err="1"/>
              <a:t>публікацією</a:t>
            </a:r>
            <a:r>
              <a:rPr lang="ru-RU" dirty="0"/>
              <a:t> </a:t>
            </a:r>
            <a:r>
              <a:rPr lang="ru-RU" dirty="0" err="1"/>
              <a:t>перевіряйте</a:t>
            </a:r>
            <a:r>
              <a:rPr lang="ru-RU" dirty="0"/>
              <a:t> </a:t>
            </a:r>
            <a:r>
              <a:rPr lang="ru-RU" dirty="0" err="1"/>
              <a:t>допис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сторітелінг</a:t>
            </a:r>
            <a:r>
              <a:rPr lang="ru-RU" dirty="0"/>
              <a:t> — в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блозі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особливо </a:t>
            </a:r>
            <a:r>
              <a:rPr lang="ru-RU" dirty="0" err="1"/>
              <a:t>доречний</a:t>
            </a:r>
            <a:r>
              <a:rPr lang="ru-RU" dirty="0"/>
              <a:t>. </a:t>
            </a:r>
            <a:r>
              <a:rPr lang="ru-RU" dirty="0" err="1"/>
              <a:t>Розкажіть</a:t>
            </a:r>
            <a:r>
              <a:rPr lang="ru-RU" dirty="0"/>
              <a:t> про шлях до </a:t>
            </a:r>
            <a:r>
              <a:rPr lang="ru-RU" dirty="0" err="1"/>
              <a:t>успіху</a:t>
            </a:r>
            <a:r>
              <a:rPr lang="ru-RU" dirty="0"/>
              <a:t>, про те,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зайнятися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справою і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. Будьте </a:t>
            </a:r>
            <a:r>
              <a:rPr lang="ru-RU" dirty="0" err="1"/>
              <a:t>чесні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 — </a:t>
            </a:r>
            <a:r>
              <a:rPr lang="ru-RU" dirty="0" err="1"/>
              <a:t>фальш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і </a:t>
            </a:r>
            <a:r>
              <a:rPr lang="ru-RU" dirty="0" err="1"/>
              <a:t>відштовхує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позиціонуєте</a:t>
            </a:r>
            <a:r>
              <a:rPr lang="ru-RU" dirty="0"/>
              <a:t> себе як </a:t>
            </a:r>
            <a:r>
              <a:rPr lang="ru-RU" dirty="0" err="1"/>
              <a:t>фахівця</a:t>
            </a:r>
            <a:r>
              <a:rPr lang="ru-RU" dirty="0"/>
              <a:t>, </a:t>
            </a:r>
            <a:r>
              <a:rPr lang="ru-RU" dirty="0" err="1"/>
              <a:t>підтверджуйте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. </a:t>
            </a:r>
            <a:r>
              <a:rPr lang="ru-RU" dirty="0" err="1"/>
              <a:t>Діліться</a:t>
            </a:r>
            <a:r>
              <a:rPr lang="ru-RU" dirty="0"/>
              <a:t> </a:t>
            </a:r>
            <a:r>
              <a:rPr lang="ru-RU" dirty="0" err="1"/>
              <a:t>експертизою</a:t>
            </a:r>
            <a:r>
              <a:rPr lang="ru-RU" dirty="0"/>
              <a:t>, </a:t>
            </a:r>
            <a:r>
              <a:rPr lang="ru-RU" dirty="0" err="1"/>
              <a:t>публікуйте</a:t>
            </a:r>
            <a:r>
              <a:rPr lang="ru-RU" dirty="0"/>
              <a:t> </a:t>
            </a:r>
            <a:r>
              <a:rPr lang="ru-RU" dirty="0" err="1"/>
              <a:t>перевірену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складайте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чек-</a:t>
            </a:r>
            <a:r>
              <a:rPr lang="ru-RU" dirty="0" err="1"/>
              <a:t>листи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фото- та </a:t>
            </a:r>
            <a:r>
              <a:rPr lang="ru-RU" dirty="0" err="1"/>
              <a:t>відеоматеріали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де </a:t>
            </a:r>
            <a:r>
              <a:rPr lang="ru-RU" dirty="0" err="1"/>
              <a:t>ви</a:t>
            </a:r>
            <a:r>
              <a:rPr lang="ru-RU" dirty="0"/>
              <a:t> взяли участь, </a:t>
            </a:r>
            <a:r>
              <a:rPr lang="ru-RU" dirty="0" err="1"/>
              <a:t>або</a:t>
            </a:r>
            <a:r>
              <a:rPr lang="ru-RU" dirty="0"/>
              <a:t> у вас </a:t>
            </a:r>
            <a:r>
              <a:rPr lang="ru-RU" dirty="0" err="1"/>
              <a:t>узяли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— </a:t>
            </a:r>
            <a:r>
              <a:rPr lang="ru-RU" dirty="0" err="1"/>
              <a:t>розмістіть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в себе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розкажіть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в </a:t>
            </a:r>
            <a:r>
              <a:rPr lang="ru-RU" dirty="0" err="1"/>
              <a:t>блозі</a:t>
            </a:r>
            <a:r>
              <a:rPr lang="ru-RU" dirty="0"/>
              <a:t> та дайте </a:t>
            </a:r>
            <a:r>
              <a:rPr lang="ru-RU" dirty="0" err="1"/>
              <a:t>посилання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Розповідайте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про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а і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діліться</a:t>
            </a:r>
            <a:r>
              <a:rPr lang="ru-RU" dirty="0"/>
              <a:t> думками. Жива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та </a:t>
            </a:r>
            <a:r>
              <a:rPr lang="ru-RU" dirty="0" err="1"/>
              <a:t>симпатії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243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1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Контент??? </a:t>
            </a:r>
            <a:r>
              <a:rPr lang="en-US" dirty="0" smtClean="0"/>
              <a:t>Let`s discuss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4887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6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Із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формується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бренд?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/>
              <a:t> ФОКУС. </a:t>
            </a:r>
            <a:r>
              <a:rPr lang="ru-RU" dirty="0" err="1"/>
              <a:t>Оберіть</a:t>
            </a:r>
            <a:r>
              <a:rPr lang="ru-RU" dirty="0"/>
              <a:t> свою </a:t>
            </a:r>
            <a:r>
              <a:rPr lang="ru-RU" dirty="0" err="1"/>
              <a:t>нішу</a:t>
            </a:r>
            <a:r>
              <a:rPr lang="ru-RU" dirty="0"/>
              <a:t> та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будете себе </a:t>
            </a:r>
            <a:r>
              <a:rPr lang="ru-RU" dirty="0" err="1"/>
              <a:t>позиціонувати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 та </a:t>
            </a:r>
            <a:r>
              <a:rPr lang="ru-RU" dirty="0" err="1"/>
              <a:t>вмінь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формування </a:t>
            </a:r>
            <a:r>
              <a:rPr lang="ru-RU" dirty="0" err="1"/>
              <a:t>особистого</a:t>
            </a:r>
            <a:r>
              <a:rPr lang="ru-RU" dirty="0"/>
              <a:t> бренду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сфокусуватися</a:t>
            </a:r>
            <a:r>
              <a:rPr lang="ru-RU" dirty="0"/>
              <a:t> на тому,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розбираєтеся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одну тему </a:t>
            </a:r>
            <a:r>
              <a:rPr lang="ru-RU" dirty="0" err="1"/>
              <a:t>власною</a:t>
            </a:r>
            <a:r>
              <a:rPr lang="ru-RU" dirty="0"/>
              <a:t> “</a:t>
            </a:r>
            <a:r>
              <a:rPr lang="ru-RU" dirty="0" err="1"/>
              <a:t>фішкою</a:t>
            </a:r>
            <a:r>
              <a:rPr lang="ru-RU" dirty="0"/>
              <a:t>”,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й </a:t>
            </a:r>
            <a:r>
              <a:rPr lang="ru-RU" dirty="0" err="1"/>
              <a:t>уміння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  <a:r>
              <a:rPr lang="ru-RU" b="1" dirty="0"/>
              <a:t>ОРИГІНАЛЬНІСТЬ.</a:t>
            </a:r>
            <a:r>
              <a:rPr lang="ru-RU" dirty="0"/>
              <a:t> </a:t>
            </a:r>
            <a:r>
              <a:rPr lang="ru-RU" dirty="0" err="1"/>
              <a:t>Особистий</a:t>
            </a:r>
            <a:r>
              <a:rPr lang="ru-RU" dirty="0"/>
              <a:t> бренд повинен </a:t>
            </a:r>
            <a:r>
              <a:rPr lang="ru-RU" dirty="0" err="1"/>
              <a:t>мати</a:t>
            </a:r>
            <a:r>
              <a:rPr lang="ru-RU" dirty="0"/>
              <a:t> “</a:t>
            </a:r>
            <a:r>
              <a:rPr lang="ru-RU" dirty="0" err="1"/>
              <a:t>родзинку</a:t>
            </a:r>
            <a:r>
              <a:rPr lang="ru-RU" dirty="0"/>
              <a:t>” — те,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відрізняєтеся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і </a:t>
            </a:r>
            <a:r>
              <a:rPr lang="ru-RU" dirty="0" err="1"/>
              <a:t>колег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нестандартний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неповторна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як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про вас, так і ваших </a:t>
            </a:r>
            <a:r>
              <a:rPr lang="ru-RU" dirty="0" err="1"/>
              <a:t>ідей</a:t>
            </a:r>
            <a:r>
              <a:rPr lang="ru-RU" dirty="0"/>
              <a:t>, і </a:t>
            </a:r>
            <a:r>
              <a:rPr lang="ru-RU" dirty="0" err="1"/>
              <a:t>меседжу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несете.</a:t>
            </a:r>
          </a:p>
          <a:p>
            <a:pPr fontAlgn="base"/>
            <a:r>
              <a:rPr lang="ru-RU" b="1" dirty="0"/>
              <a:t> ЦІННОСТІ.</a:t>
            </a:r>
            <a:r>
              <a:rPr lang="ru-RU" dirty="0"/>
              <a:t> </a:t>
            </a:r>
            <a:r>
              <a:rPr lang="ru-RU" dirty="0" err="1"/>
              <a:t>Кожен</a:t>
            </a:r>
            <a:r>
              <a:rPr lang="ru-RU" dirty="0"/>
              <a:t> бренд </a:t>
            </a:r>
            <a:r>
              <a:rPr lang="ru-RU" dirty="0" err="1"/>
              <a:t>несе</a:t>
            </a:r>
            <a:r>
              <a:rPr lang="ru-RU" dirty="0"/>
              <a:t> свою </a:t>
            </a:r>
            <a:r>
              <a:rPr lang="ru-RU" dirty="0" err="1"/>
              <a:t>філософію</a:t>
            </a:r>
            <a:r>
              <a:rPr lang="ru-RU" dirty="0"/>
              <a:t>, </a:t>
            </a:r>
            <a:r>
              <a:rPr lang="ru-RU" dirty="0" err="1"/>
              <a:t>орієнтири</a:t>
            </a:r>
            <a:r>
              <a:rPr lang="ru-RU" dirty="0"/>
              <a:t> та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орієнтовані</a:t>
            </a:r>
            <a:r>
              <a:rPr lang="ru-RU" dirty="0"/>
              <a:t> на “</a:t>
            </a:r>
            <a:r>
              <a:rPr lang="ru-RU" dirty="0" err="1"/>
              <a:t>спільні</a:t>
            </a:r>
            <a:r>
              <a:rPr lang="ru-RU" dirty="0"/>
              <a:t>”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соціум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працюючи</a:t>
            </a:r>
            <a:r>
              <a:rPr lang="ru-RU" dirty="0"/>
              <a:t> </a:t>
            </a:r>
            <a:r>
              <a:rPr lang="ru-RU" dirty="0" err="1"/>
              <a:t>майстром</a:t>
            </a:r>
            <a:r>
              <a:rPr lang="ru-RU" dirty="0"/>
              <a:t> </a:t>
            </a:r>
            <a:r>
              <a:rPr lang="ru-RU" dirty="0" err="1"/>
              <a:t>манікюру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стати </a:t>
            </a:r>
            <a:r>
              <a:rPr lang="ru-RU" dirty="0" err="1"/>
              <a:t>лідером</a:t>
            </a:r>
            <a:r>
              <a:rPr lang="ru-RU" dirty="0"/>
              <a:t> думок у </a:t>
            </a:r>
            <a:r>
              <a:rPr lang="ru-RU" dirty="0" err="1"/>
              <a:t>галузі</a:t>
            </a:r>
            <a:r>
              <a:rPr lang="ru-RU" dirty="0"/>
              <a:t>. </a:t>
            </a:r>
            <a:r>
              <a:rPr lang="ru-RU" dirty="0" err="1"/>
              <a:t>Цінності</a:t>
            </a:r>
            <a:r>
              <a:rPr lang="ru-RU" dirty="0"/>
              <a:t> персонального бренду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коло </a:t>
            </a:r>
            <a:r>
              <a:rPr lang="ru-RU" dirty="0" err="1"/>
              <a:t>однодумців</a:t>
            </a:r>
            <a:r>
              <a:rPr lang="ru-RU" dirty="0"/>
              <a:t> та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ваш </a:t>
            </a:r>
            <a:r>
              <a:rPr lang="ru-RU" dirty="0" err="1"/>
              <a:t>світогляд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  <a:r>
              <a:rPr lang="ru-RU" b="1" dirty="0"/>
              <a:t>РЕПУТАЦІЯ.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люди </a:t>
            </a:r>
            <a:r>
              <a:rPr lang="ru-RU" dirty="0" err="1"/>
              <a:t>довіряють</a:t>
            </a:r>
            <a:r>
              <a:rPr lang="ru-RU" dirty="0"/>
              <a:t> вам і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сильніша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у вашу </a:t>
            </a:r>
            <a:r>
              <a:rPr lang="ru-RU" dirty="0" err="1"/>
              <a:t>репутацію</a:t>
            </a:r>
            <a:r>
              <a:rPr lang="ru-RU" dirty="0"/>
              <a:t>, то </a:t>
            </a:r>
            <a:r>
              <a:rPr lang="ru-RU" dirty="0" err="1"/>
              <a:t>простіше</a:t>
            </a:r>
            <a:r>
              <a:rPr lang="ru-RU" dirty="0"/>
              <a:t> вам </a:t>
            </a:r>
            <a:r>
              <a:rPr lang="ru-RU" dirty="0" err="1"/>
              <a:t>просувати</a:t>
            </a:r>
            <a:r>
              <a:rPr lang="ru-RU" dirty="0"/>
              <a:t> себе та </a:t>
            </a:r>
            <a:r>
              <a:rPr lang="ru-RU" dirty="0" err="1"/>
              <a:t>продати</a:t>
            </a:r>
            <a:r>
              <a:rPr lang="ru-RU" dirty="0"/>
              <a:t> будь-яку </a:t>
            </a:r>
            <a:r>
              <a:rPr lang="ru-RU" dirty="0" err="1"/>
              <a:t>ідею</a:t>
            </a:r>
            <a:r>
              <a:rPr lang="ru-RU" dirty="0"/>
              <a:t>. </a:t>
            </a:r>
            <a:r>
              <a:rPr lang="ru-RU" dirty="0" err="1"/>
              <a:t>Простими</a:t>
            </a:r>
            <a:r>
              <a:rPr lang="ru-RU" dirty="0"/>
              <a:t> словами, про вас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добре й </a:t>
            </a:r>
            <a:r>
              <a:rPr lang="ru-RU" dirty="0" err="1"/>
              <a:t>багато</a:t>
            </a:r>
            <a:r>
              <a:rPr lang="ru-RU" dirty="0"/>
              <a:t>.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мить</a:t>
            </a:r>
            <a:r>
              <a:rPr lang="ru-RU" dirty="0"/>
              <a:t> </a:t>
            </a:r>
            <a:r>
              <a:rPr lang="ru-RU" dirty="0" err="1"/>
              <a:t>втратити</a:t>
            </a:r>
            <a:r>
              <a:rPr lang="ru-RU" dirty="0"/>
              <a:t>.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кажете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, автоматично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 й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ставленні</a:t>
            </a:r>
            <a:r>
              <a:rPr lang="ru-RU" dirty="0"/>
              <a:t> людей. </a:t>
            </a:r>
            <a:r>
              <a:rPr lang="ru-RU" dirty="0" err="1"/>
              <a:t>Працюйте</a:t>
            </a:r>
            <a:r>
              <a:rPr lang="ru-RU" dirty="0"/>
              <a:t> над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— і одного дня вона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вас. </a:t>
            </a:r>
          </a:p>
          <a:p>
            <a:pPr fontAlgn="base"/>
            <a:r>
              <a:rPr lang="ru-RU" b="1" dirty="0"/>
              <a:t> ОПТИКАНАЛЬНІСТЬ.</a:t>
            </a:r>
            <a:r>
              <a:rPr lang="ru-RU" dirty="0"/>
              <a:t> 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. </a:t>
            </a:r>
            <a:r>
              <a:rPr lang="ru-RU" dirty="0" err="1"/>
              <a:t>Необов’язково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вас знали </a:t>
            </a:r>
            <a:r>
              <a:rPr lang="ru-RU" dirty="0" err="1"/>
              <a:t>всі</a:t>
            </a:r>
            <a:r>
              <a:rPr lang="ru-RU" dirty="0"/>
              <a:t> — </a:t>
            </a:r>
            <a:r>
              <a:rPr lang="ru-RU" dirty="0" err="1"/>
              <a:t>достатньо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вас добре знала ваша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.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комунікувати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правильно обрати канал </a:t>
            </a:r>
            <a:r>
              <a:rPr lang="ru-RU" dirty="0" err="1"/>
              <a:t>зв’язку</a:t>
            </a:r>
            <a:r>
              <a:rPr lang="ru-RU" dirty="0"/>
              <a:t>. </a:t>
            </a:r>
            <a:r>
              <a:rPr lang="ru-RU" dirty="0" err="1"/>
              <a:t>Зосередившись</a:t>
            </a:r>
            <a:r>
              <a:rPr lang="ru-RU" dirty="0"/>
              <a:t> на </a:t>
            </a:r>
            <a:r>
              <a:rPr lang="ru-RU" dirty="0" err="1"/>
              <a:t>чомусь</a:t>
            </a:r>
            <a:r>
              <a:rPr lang="ru-RU" dirty="0"/>
              <a:t> одному,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9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Запам’ятайте!!!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Персональний</a:t>
            </a:r>
            <a:r>
              <a:rPr lang="ru-RU" b="1" dirty="0"/>
              <a:t> </a:t>
            </a:r>
            <a:r>
              <a:rPr lang="ru-RU" b="1" dirty="0" err="1"/>
              <a:t>брендинг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для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/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. Бренд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восьми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детермінант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b="1" dirty="0" err="1"/>
              <a:t>лояльністю</a:t>
            </a:r>
            <a:r>
              <a:rPr lang="ru-RU" b="1" dirty="0"/>
              <a:t> </a:t>
            </a:r>
            <a:r>
              <a:rPr lang="ru-RU" b="1" dirty="0" err="1"/>
              <a:t>споживачів</a:t>
            </a:r>
            <a:r>
              <a:rPr lang="ru-RU" b="1" dirty="0"/>
              <a:t>, </a:t>
            </a:r>
            <a:r>
              <a:rPr lang="ru-RU" b="1" dirty="0" err="1"/>
              <a:t>репутацією</a:t>
            </a:r>
            <a:r>
              <a:rPr lang="ru-RU" b="1" dirty="0"/>
              <a:t>, </a:t>
            </a:r>
            <a:r>
              <a:rPr lang="ru-RU" b="1" dirty="0" err="1"/>
              <a:t>мережевою</a:t>
            </a:r>
            <a:r>
              <a:rPr lang="ru-RU" b="1" dirty="0"/>
              <a:t> </a:t>
            </a:r>
            <a:r>
              <a:rPr lang="ru-RU" b="1" dirty="0" err="1"/>
              <a:t>кооперацією</a:t>
            </a:r>
            <a:r>
              <a:rPr lang="ru-RU" b="1" dirty="0"/>
              <a:t>, </a:t>
            </a:r>
            <a:r>
              <a:rPr lang="ru-RU" b="1" dirty="0" err="1"/>
              <a:t>інформаційною</a:t>
            </a:r>
            <a:r>
              <a:rPr lang="ru-RU" b="1" dirty="0"/>
              <a:t> системою і маркетингом </a:t>
            </a:r>
            <a:r>
              <a:rPr lang="ru-RU" b="1" dirty="0" err="1"/>
              <a:t>інновацій</a:t>
            </a:r>
            <a:r>
              <a:rPr lang="ru-RU" b="1" dirty="0"/>
              <a:t> </a:t>
            </a:r>
            <a:r>
              <a:rPr lang="ru-RU" dirty="0"/>
              <a:t>[18].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b="1" dirty="0"/>
              <a:t>бренд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b="1" dirty="0" err="1"/>
              <a:t>іміджем</a:t>
            </a:r>
            <a:r>
              <a:rPr lang="ru-RU" dirty="0"/>
              <a:t> та </a:t>
            </a:r>
            <a:r>
              <a:rPr lang="ru-RU" b="1" dirty="0" err="1"/>
              <a:t>репутацією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проштовхування</a:t>
            </a:r>
            <a:r>
              <a:rPr lang="ru-RU" dirty="0"/>
              <a:t> для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персонального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та формування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бренда. </a:t>
            </a:r>
            <a:r>
              <a:rPr lang="ru-RU" dirty="0"/>
              <a:t>При </a:t>
            </a:r>
            <a:r>
              <a:rPr lang="ru-RU" dirty="0" err="1"/>
              <a:t>створенні</a:t>
            </a:r>
            <a:r>
              <a:rPr lang="ru-RU" dirty="0"/>
              <a:t> персонального бренда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влучне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свідоме</a:t>
            </a:r>
            <a:r>
              <a:rPr lang="ru-RU" dirty="0"/>
              <a:t> і </a:t>
            </a:r>
            <a:r>
              <a:rPr lang="ru-RU" dirty="0" err="1"/>
              <a:t>гармонійне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актуальної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персону з метою </a:t>
            </a:r>
            <a:r>
              <a:rPr lang="ru-RU" dirty="0" err="1"/>
              <a:t>проштовхування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адекватного </a:t>
            </a:r>
            <a:r>
              <a:rPr lang="ru-RU" dirty="0" err="1"/>
              <a:t>іміджу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і </a:t>
            </a:r>
            <a:r>
              <a:rPr lang="ru-RU" dirty="0" err="1"/>
              <a:t>спонукання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бажаних</a:t>
            </a:r>
            <a:r>
              <a:rPr lang="ru-RU" dirty="0"/>
              <a:t> для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комплекс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бренда. </a:t>
            </a:r>
          </a:p>
        </p:txBody>
      </p:sp>
    </p:spTree>
    <p:extLst>
      <p:ext uri="{BB962C8B-B14F-4D97-AF65-F5344CB8AC3E}">
        <p14:creationId xmlns:p14="http://schemas.microsoft.com/office/powerpoint/2010/main" val="18568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uk-UA" dirty="0" smtClean="0"/>
              <a:t>1. </a:t>
            </a:r>
            <a:r>
              <a:rPr lang="uk-UA" b="1" dirty="0" smtClean="0"/>
              <a:t>Що </a:t>
            </a:r>
            <a:r>
              <a:rPr lang="uk-UA" b="1" dirty="0"/>
              <a:t>таке персональний бренд</a:t>
            </a:r>
            <a:r>
              <a:rPr lang="ru-RU" b="1" dirty="0"/>
              <a:t>. Кому й </a:t>
            </a:r>
            <a:r>
              <a:rPr lang="ru-RU" b="1" dirty="0" err="1"/>
              <a:t>навіщо</a:t>
            </a:r>
            <a:r>
              <a:rPr lang="ru-RU" b="1" dirty="0"/>
              <a:t> </a:t>
            </a:r>
            <a:r>
              <a:rPr lang="ru-RU" b="1" dirty="0" err="1"/>
              <a:t>потрібний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</a:t>
            </a:r>
            <a:r>
              <a:rPr lang="uk-UA" b="1" dirty="0"/>
              <a:t>.</a:t>
            </a:r>
            <a:endParaRPr lang="ru-RU" dirty="0"/>
          </a:p>
          <a:p>
            <a:pPr marL="0" lvl="0" indent="0">
              <a:buNone/>
            </a:pPr>
            <a:r>
              <a:rPr lang="ru-RU" b="1" dirty="0" smtClean="0"/>
              <a:t>2. Як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власний</a:t>
            </a:r>
            <a:r>
              <a:rPr lang="ru-RU" b="1" dirty="0"/>
              <a:t> бренд</a:t>
            </a:r>
            <a:endParaRPr lang="ru-RU" dirty="0"/>
          </a:p>
          <a:p>
            <a:pPr lvl="0"/>
            <a:r>
              <a:rPr lang="uk-UA" b="1" dirty="0" smtClean="0"/>
              <a:t>Позиціонування</a:t>
            </a:r>
            <a:endParaRPr lang="ru-RU" b="1" dirty="0"/>
          </a:p>
          <a:p>
            <a:pPr lvl="0"/>
            <a:r>
              <a:rPr lang="ru-RU" b="1" dirty="0"/>
              <a:t>Цільова </a:t>
            </a:r>
            <a:r>
              <a:rPr lang="ru-RU" b="1" dirty="0" err="1"/>
              <a:t>аудиторія</a:t>
            </a:r>
            <a:endParaRPr lang="ru-RU" b="1" dirty="0"/>
          </a:p>
          <a:p>
            <a:pPr lvl="0"/>
            <a:r>
              <a:rPr lang="ru-RU" b="1" dirty="0"/>
              <a:t>Упаковування</a:t>
            </a:r>
          </a:p>
          <a:p>
            <a:pPr lvl="0"/>
            <a:r>
              <a:rPr lang="ru-RU" b="1" dirty="0"/>
              <a:t>Просування</a:t>
            </a:r>
          </a:p>
          <a:p>
            <a:pPr lvl="0"/>
            <a:r>
              <a:rPr lang="ru-RU" b="1" dirty="0"/>
              <a:t>Контент</a:t>
            </a:r>
          </a:p>
          <a:p>
            <a:pPr marL="0" lvl="0" indent="0">
              <a:buNone/>
            </a:pPr>
            <a:r>
              <a:rPr lang="uk-UA" b="1" dirty="0" smtClean="0"/>
              <a:t>3. Компоненти </a:t>
            </a:r>
            <a:r>
              <a:rPr lang="ru-RU" b="1" dirty="0" err="1"/>
              <a:t>особист</a:t>
            </a:r>
            <a:r>
              <a:rPr lang="uk-UA" b="1" dirty="0"/>
              <a:t>ого</a:t>
            </a:r>
            <a:r>
              <a:rPr lang="ru-RU" b="1" dirty="0"/>
              <a:t> бренд</a:t>
            </a:r>
            <a:r>
              <a:rPr lang="uk-UA" b="1" dirty="0"/>
              <a:t>у. </a:t>
            </a:r>
            <a:endParaRPr lang="ru-RU" b="1" dirty="0" smtClean="0"/>
          </a:p>
          <a:p>
            <a:pPr lvl="0"/>
            <a:r>
              <a:rPr lang="ru-RU" dirty="0"/>
              <a:t> </a:t>
            </a:r>
            <a:r>
              <a:rPr lang="ru-RU" b="1" dirty="0" smtClean="0"/>
              <a:t>Фокус.</a:t>
            </a:r>
          </a:p>
          <a:p>
            <a:pPr lvl="0"/>
            <a:r>
              <a:rPr lang="ru-RU" b="1" dirty="0" err="1" smtClean="0"/>
              <a:t>Оригінальність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 </a:t>
            </a:r>
            <a:r>
              <a:rPr lang="ru-RU" b="1" dirty="0" err="1" smtClean="0"/>
              <a:t>Цінності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 </a:t>
            </a:r>
            <a:r>
              <a:rPr lang="ru-RU" b="1" dirty="0" err="1" smtClean="0"/>
              <a:t>Репутація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 </a:t>
            </a:r>
            <a:r>
              <a:rPr lang="ru-RU" b="1" dirty="0" err="1" smtClean="0"/>
              <a:t>Оптиканальність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pPr marL="0" lvl="0" indent="0">
              <a:buNone/>
            </a:pPr>
            <a:r>
              <a:rPr lang="ru-RU" b="1" dirty="0" smtClean="0"/>
              <a:t>4. «</a:t>
            </a:r>
            <a:r>
              <a:rPr lang="ru-RU" b="1" dirty="0" err="1" smtClean="0"/>
              <a:t>Фіолетова</a:t>
            </a:r>
            <a:r>
              <a:rPr lang="ru-RU" b="1" dirty="0" smtClean="0"/>
              <a:t> </a:t>
            </a:r>
            <a:r>
              <a:rPr lang="ru-RU" b="1" dirty="0"/>
              <a:t>корова» бренду</a:t>
            </a:r>
            <a:r>
              <a:rPr lang="uk-UA" b="1" dirty="0"/>
              <a:t>, або УТП  персонального бренду.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5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8384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1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9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«Фіолетова корова» бренду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512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Найбільш часто </a:t>
            </a:r>
            <a:r>
              <a:rPr lang="ru-RU" dirty="0" err="1"/>
              <a:t>створення</a:t>
            </a:r>
            <a:r>
              <a:rPr lang="ru-RU" dirty="0"/>
              <a:t> персонального бренда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початок </a:t>
            </a:r>
            <a:r>
              <a:rPr lang="ru-RU" dirty="0" err="1"/>
              <a:t>диверсифікаційних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кар’єрі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є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візиткою</a:t>
            </a:r>
            <a:r>
              <a:rPr lang="ru-RU" dirty="0"/>
              <a:t> бренда.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бренда,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нести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суспільну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, </a:t>
            </a:r>
            <a:r>
              <a:rPr lang="ru-RU" dirty="0" err="1"/>
              <a:t>значимість</a:t>
            </a:r>
            <a:r>
              <a:rPr lang="ru-RU" dirty="0"/>
              <a:t>. Люди-бренди, як правило, </a:t>
            </a:r>
            <a:r>
              <a:rPr lang="ru-RU" dirty="0" err="1"/>
              <a:t>професіонали</a:t>
            </a:r>
            <a:r>
              <a:rPr lang="ru-RU" dirty="0"/>
              <a:t> </a:t>
            </a:r>
            <a:r>
              <a:rPr lang="ru-RU" dirty="0" err="1"/>
              <a:t>екстракласу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,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особистісний</a:t>
            </a:r>
            <a:r>
              <a:rPr lang="ru-RU" dirty="0"/>
              <a:t> бренд вносить і </a:t>
            </a:r>
            <a:r>
              <a:rPr lang="ru-RU" dirty="0" err="1"/>
              <a:t>вміння</a:t>
            </a:r>
            <a:r>
              <a:rPr lang="ru-RU" dirty="0"/>
              <a:t> подати себе, </a:t>
            </a:r>
            <a:r>
              <a:rPr lang="ru-RU" dirty="0" err="1"/>
              <a:t>створити</a:t>
            </a:r>
            <a:r>
              <a:rPr lang="ru-RU" dirty="0"/>
              <a:t> і </a:t>
            </a:r>
            <a:r>
              <a:rPr lang="ru-RU" dirty="0" err="1"/>
              <a:t>підтримати</a:t>
            </a:r>
            <a:r>
              <a:rPr lang="ru-RU" dirty="0"/>
              <a:t> образ в очах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В </a:t>
            </a:r>
            <a:r>
              <a:rPr lang="ru-RU" dirty="0" err="1"/>
              <a:t>літературі</a:t>
            </a:r>
            <a:r>
              <a:rPr lang="ru-RU" dirty="0"/>
              <a:t> привнесення в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чогось</a:t>
            </a:r>
            <a:r>
              <a:rPr lang="ru-RU" dirty="0"/>
              <a:t> особливого,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родзинки</a:t>
            </a:r>
            <a:r>
              <a:rPr lang="ru-RU" dirty="0"/>
              <a:t>,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власного</a:t>
            </a:r>
            <a:r>
              <a:rPr lang="ru-RU" dirty="0"/>
              <a:t> УТП </a:t>
            </a:r>
            <a:r>
              <a:rPr lang="ru-RU" dirty="0" err="1"/>
              <a:t>пов’язують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“</a:t>
            </a:r>
            <a:r>
              <a:rPr lang="ru-RU" b="1" dirty="0"/>
              <a:t>фіолетова корова” </a:t>
            </a:r>
            <a:r>
              <a:rPr lang="ru-RU" dirty="0" smtClean="0"/>
              <a:t>. </a:t>
            </a:r>
            <a:r>
              <a:rPr lang="ru-RU" dirty="0"/>
              <a:t>Як правило, “</a:t>
            </a:r>
            <a:r>
              <a:rPr lang="ru-RU" dirty="0" err="1"/>
              <a:t>фіолетову</a:t>
            </a:r>
            <a:r>
              <a:rPr lang="ru-RU" dirty="0"/>
              <a:t> корову”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до складу </a:t>
            </a:r>
            <a:r>
              <a:rPr lang="ru-RU" dirty="0" smtClean="0"/>
              <a:t>бренду </a:t>
            </a:r>
            <a:r>
              <a:rPr lang="ru-RU" dirty="0"/>
              <a:t>на початку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у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бренда “фіолетова корова”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поповнюватися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атрибутами, </a:t>
            </a:r>
            <a:r>
              <a:rPr lang="ru-RU" dirty="0" err="1"/>
              <a:t>еволюціонувати</a:t>
            </a:r>
            <a:r>
              <a:rPr lang="ru-RU" dirty="0"/>
              <a:t>, </a:t>
            </a:r>
            <a:r>
              <a:rPr lang="ru-RU" dirty="0" err="1"/>
              <a:t>видозмінюватися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6938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9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4" y="260648"/>
            <a:ext cx="883588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9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95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81369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1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1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03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Останній стовпчик таблиці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*До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уживаних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бренд-</a:t>
            </a:r>
            <a:r>
              <a:rPr lang="ru-RU" dirty="0" err="1"/>
              <a:t>комунікацій</a:t>
            </a:r>
            <a:r>
              <a:rPr lang="ru-RU" dirty="0"/>
              <a:t> в табл. 1 </a:t>
            </a:r>
            <a:r>
              <a:rPr lang="ru-RU" dirty="0" err="1"/>
              <a:t>віднесено</a:t>
            </a:r>
            <a:r>
              <a:rPr lang="ru-RU" dirty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: </a:t>
            </a:r>
            <a:r>
              <a:rPr lang="ru-RU" dirty="0"/>
              <a:t>1) </a:t>
            </a:r>
            <a:r>
              <a:rPr lang="ru-RU" dirty="0" err="1"/>
              <a:t>телебачення</a:t>
            </a:r>
            <a:r>
              <a:rPr lang="ru-RU" dirty="0"/>
              <a:t>; 2) </a:t>
            </a:r>
            <a:r>
              <a:rPr lang="ru-RU" dirty="0" err="1"/>
              <a:t>преса</a:t>
            </a:r>
            <a:r>
              <a:rPr lang="ru-RU" dirty="0"/>
              <a:t>; 3) </a:t>
            </a:r>
            <a:r>
              <a:rPr lang="ru-RU" dirty="0" err="1"/>
              <a:t>сайти</a:t>
            </a:r>
            <a:r>
              <a:rPr lang="ru-RU" dirty="0"/>
              <a:t>; 4) блоги; 5) онлайн </a:t>
            </a:r>
            <a:r>
              <a:rPr lang="ru-RU" dirty="0" err="1"/>
              <a:t>медіа</a:t>
            </a:r>
            <a:r>
              <a:rPr lang="ru-RU" dirty="0"/>
              <a:t>; 6)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6.1) </a:t>
            </a:r>
            <a:r>
              <a:rPr lang="en-US" dirty="0"/>
              <a:t>Facebook; 6.2) Instagram; 6.3) </a:t>
            </a:r>
            <a:r>
              <a:rPr lang="en-US" dirty="0" err="1"/>
              <a:t>Youtube</a:t>
            </a:r>
            <a:r>
              <a:rPr lang="en-US" dirty="0"/>
              <a:t>; 6.4) Twitter; 7) </a:t>
            </a:r>
            <a:r>
              <a:rPr lang="ru-RU" dirty="0"/>
              <a:t>рейтинги; 8) </a:t>
            </a:r>
            <a:r>
              <a:rPr lang="ru-RU" dirty="0" err="1"/>
              <a:t>радіо</a:t>
            </a:r>
            <a:r>
              <a:rPr lang="ru-RU" dirty="0"/>
              <a:t>; 9) спонсорство; 10) </a:t>
            </a:r>
            <a:r>
              <a:rPr lang="ru-RU" dirty="0" err="1"/>
              <a:t>продакт</a:t>
            </a:r>
            <a:r>
              <a:rPr lang="ru-RU" dirty="0"/>
              <a:t> </a:t>
            </a:r>
            <a:r>
              <a:rPr lang="ru-RU" dirty="0" err="1"/>
              <a:t>плейсмент</a:t>
            </a:r>
            <a:r>
              <a:rPr lang="ru-RU" dirty="0"/>
              <a:t>; 11) </a:t>
            </a:r>
            <a:r>
              <a:rPr lang="ru-RU" dirty="0" err="1"/>
              <a:t>зовнішня</a:t>
            </a:r>
            <a:r>
              <a:rPr lang="ru-RU" dirty="0"/>
              <a:t> реклама; 12) </a:t>
            </a:r>
            <a:r>
              <a:rPr lang="ru-RU" dirty="0" err="1"/>
              <a:t>сувенірна</a:t>
            </a:r>
            <a:r>
              <a:rPr lang="ru-RU" dirty="0"/>
              <a:t> реклама; 13)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; 14) </a:t>
            </a:r>
            <a:r>
              <a:rPr lang="ru-RU" dirty="0" err="1"/>
              <a:t>неформальні</a:t>
            </a:r>
            <a:r>
              <a:rPr lang="ru-RU" dirty="0"/>
              <a:t> </a:t>
            </a:r>
            <a:r>
              <a:rPr lang="ru-RU" dirty="0" err="1"/>
              <a:t>вербальні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; 15) </a:t>
            </a:r>
            <a:r>
              <a:rPr lang="en-US" dirty="0"/>
              <a:t>PR-</a:t>
            </a:r>
            <a:r>
              <a:rPr lang="ru-RU" dirty="0"/>
              <a:t>заходи; 16) </a:t>
            </a:r>
            <a:r>
              <a:rPr lang="ru-RU" dirty="0" err="1"/>
              <a:t>івенти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80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Таким </a:t>
            </a:r>
            <a:r>
              <a:rPr lang="ru-RU" dirty="0"/>
              <a:t>чином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брендинг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для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/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персонального бренда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формування ядра бренда,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і </a:t>
            </a:r>
            <a:r>
              <a:rPr lang="ru-RU" dirty="0" err="1"/>
              <a:t>проштовхування</a:t>
            </a:r>
            <a:r>
              <a:rPr lang="ru-RU" dirty="0"/>
              <a:t>. З </a:t>
            </a:r>
            <a:r>
              <a:rPr lang="ru-RU" dirty="0" err="1"/>
              <a:t>позиціонуванням</a:t>
            </a:r>
            <a:r>
              <a:rPr lang="ru-RU" dirty="0"/>
              <a:t> бренда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і </a:t>
            </a:r>
            <a:r>
              <a:rPr lang="ru-RU" dirty="0" err="1"/>
              <a:t>репутація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Основу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бренда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брендкомунікацій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підсилюється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значимої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користі</a:t>
            </a:r>
            <a:r>
              <a:rPr lang="ru-RU" dirty="0"/>
              <a:t> для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Перспективними</a:t>
            </a:r>
            <a:r>
              <a:rPr lang="ru-RU" dirty="0"/>
              <a:t> є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 smtClean="0"/>
              <a:t>брендкомунікацій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сферах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0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b="1" dirty="0" err="1"/>
              <a:t>Нині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 </a:t>
            </a:r>
            <a:r>
              <a:rPr lang="ru-RU" b="1" dirty="0" err="1"/>
              <a:t>відіграє</a:t>
            </a:r>
            <a:r>
              <a:rPr lang="ru-RU" b="1" dirty="0"/>
              <a:t> </a:t>
            </a:r>
            <a:r>
              <a:rPr lang="ru-RU" b="1" dirty="0" err="1"/>
              <a:t>важливу</a:t>
            </a:r>
            <a:r>
              <a:rPr lang="ru-RU" b="1" dirty="0"/>
              <a:t> роль, як у </a:t>
            </a:r>
            <a:r>
              <a:rPr lang="ru-RU" b="1" dirty="0" err="1"/>
              <a:t>презентації</a:t>
            </a:r>
            <a:r>
              <a:rPr lang="ru-RU" b="1" dirty="0"/>
              <a:t> себе в </a:t>
            </a:r>
            <a:r>
              <a:rPr lang="ru-RU" b="1" dirty="0" err="1"/>
              <a:t>діловому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, так і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представлення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продукту. </a:t>
            </a:r>
            <a:r>
              <a:rPr lang="ru-RU" b="1" dirty="0" err="1"/>
              <a:t>Успішний</a:t>
            </a:r>
            <a:r>
              <a:rPr lang="ru-RU" b="1" dirty="0"/>
              <a:t> </a:t>
            </a:r>
            <a:r>
              <a:rPr lang="ru-RU" b="1" dirty="0" err="1"/>
              <a:t>персональний</a:t>
            </a:r>
            <a:r>
              <a:rPr lang="ru-RU" b="1" dirty="0"/>
              <a:t> бренд </a:t>
            </a:r>
            <a:r>
              <a:rPr lang="ru-RU" b="1" dirty="0" err="1"/>
              <a:t>формується</a:t>
            </a:r>
            <a:r>
              <a:rPr lang="ru-RU" b="1" dirty="0"/>
              <a:t> з набору </a:t>
            </a:r>
            <a:r>
              <a:rPr lang="ru-RU" b="1" dirty="0" err="1"/>
              <a:t>образів</a:t>
            </a:r>
            <a:r>
              <a:rPr lang="ru-RU" b="1" dirty="0"/>
              <a:t>, </a:t>
            </a:r>
            <a:r>
              <a:rPr lang="ru-RU" b="1" dirty="0" err="1"/>
              <a:t>вдало</a:t>
            </a:r>
            <a:r>
              <a:rPr lang="ru-RU" b="1" dirty="0"/>
              <a:t> </a:t>
            </a:r>
            <a:r>
              <a:rPr lang="ru-RU" b="1" dirty="0" err="1"/>
              <a:t>побудованої</a:t>
            </a:r>
            <a:r>
              <a:rPr lang="ru-RU" b="1" dirty="0"/>
              <a:t> </a:t>
            </a:r>
            <a:r>
              <a:rPr lang="ru-RU" b="1" dirty="0" err="1"/>
              <a:t>репутації</a:t>
            </a:r>
            <a:r>
              <a:rPr lang="ru-RU" b="1" dirty="0"/>
              <a:t> та </a:t>
            </a:r>
            <a:r>
              <a:rPr lang="ru-RU" b="1" dirty="0" err="1"/>
              <a:t>залученої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r>
              <a:rPr lang="ru-RU" b="1" dirty="0"/>
              <a:t>, яка </a:t>
            </a:r>
            <a:r>
              <a:rPr lang="ru-RU" b="1" dirty="0" err="1"/>
              <a:t>реагує</a:t>
            </a:r>
            <a:r>
              <a:rPr lang="ru-RU" b="1" dirty="0"/>
              <a:t> на вашу </a:t>
            </a:r>
            <a:r>
              <a:rPr lang="ru-RU" b="1" dirty="0" err="1"/>
              <a:t>комунікацію</a:t>
            </a:r>
            <a:r>
              <a:rPr lang="ru-RU" b="1" dirty="0"/>
              <a:t>.</a:t>
            </a:r>
          </a:p>
          <a:p>
            <a:pPr algn="just" fontAlgn="base"/>
            <a:r>
              <a:rPr lang="ru-RU" b="1" dirty="0"/>
              <a:t>У </a:t>
            </a:r>
            <a:r>
              <a:rPr lang="ru-RU" b="1" dirty="0" err="1"/>
              <a:t>часи</a:t>
            </a:r>
            <a:r>
              <a:rPr lang="ru-RU" b="1" dirty="0"/>
              <a:t> </a:t>
            </a:r>
            <a:r>
              <a:rPr lang="ru-RU" b="1" dirty="0" err="1"/>
              <a:t>діджиталізації</a:t>
            </a:r>
            <a:r>
              <a:rPr lang="ru-RU" b="1" dirty="0"/>
              <a:t> та </a:t>
            </a:r>
            <a:r>
              <a:rPr lang="ru-RU" b="1" dirty="0" err="1"/>
              <a:t>соціальних</a:t>
            </a:r>
            <a:r>
              <a:rPr lang="ru-RU" b="1" dirty="0"/>
              <a:t> мереж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якісно</a:t>
            </a:r>
            <a:r>
              <a:rPr lang="ru-RU" b="1" dirty="0"/>
              <a:t>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кожен</a:t>
            </a:r>
            <a:r>
              <a:rPr lang="ru-RU" b="1" dirty="0"/>
              <a:t> –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 </a:t>
            </a:r>
            <a:r>
              <a:rPr lang="ru-RU" b="1" dirty="0" err="1"/>
              <a:t>інвестиційної</a:t>
            </a:r>
            <a:r>
              <a:rPr lang="ru-RU" b="1" dirty="0"/>
              <a:t> </a:t>
            </a:r>
            <a:r>
              <a:rPr lang="ru-RU" b="1" dirty="0" err="1"/>
              <a:t>компанії</a:t>
            </a:r>
            <a:r>
              <a:rPr lang="ru-RU" b="1" dirty="0"/>
              <a:t> до </a:t>
            </a:r>
            <a:r>
              <a:rPr lang="ru-RU" b="1" dirty="0" err="1"/>
              <a:t>людини</a:t>
            </a:r>
            <a:r>
              <a:rPr lang="ru-RU" b="1" dirty="0"/>
              <a:t>, яка </a:t>
            </a:r>
            <a:r>
              <a:rPr lang="ru-RU" b="1" dirty="0" err="1"/>
              <a:t>має</a:t>
            </a:r>
            <a:r>
              <a:rPr lang="ru-RU" b="1" dirty="0"/>
              <a:t> магазин </a:t>
            </a:r>
            <a:r>
              <a:rPr lang="ru-RU" b="1" dirty="0" err="1"/>
              <a:t>свічок</a:t>
            </a:r>
            <a:r>
              <a:rPr lang="ru-RU" b="1" dirty="0"/>
              <a:t> в </a:t>
            </a:r>
            <a:r>
              <a:rPr lang="en-US" b="1" dirty="0"/>
              <a:t>Instagram </a:t>
            </a:r>
            <a:r>
              <a:rPr lang="ru-RU" b="1" dirty="0"/>
              <a:t>на 200 </a:t>
            </a:r>
            <a:r>
              <a:rPr lang="ru-RU" b="1" dirty="0" err="1"/>
              <a:t>фоловерів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0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персональний бренд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Репутація</a:t>
            </a:r>
            <a:r>
              <a:rPr lang="ru-RU" dirty="0"/>
              <a:t> та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з </a:t>
            </a:r>
            <a:r>
              <a:rPr lang="ru-RU" dirty="0" err="1"/>
              <a:t>людини</a:t>
            </a:r>
            <a:r>
              <a:rPr lang="ru-RU" dirty="0"/>
              <a:t> образ, за </a:t>
            </a:r>
            <a:r>
              <a:rPr lang="ru-RU" dirty="0" err="1"/>
              <a:t>яким</a:t>
            </a:r>
            <a:r>
              <a:rPr lang="ru-RU" dirty="0"/>
              <a:t> стоять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характеристики. </a:t>
            </a:r>
            <a:r>
              <a:rPr lang="ru-RU" dirty="0" err="1"/>
              <a:t>Індивідуальність</a:t>
            </a:r>
            <a:r>
              <a:rPr lang="ru-RU" dirty="0"/>
              <a:t> сама </a:t>
            </a:r>
            <a:r>
              <a:rPr lang="ru-RU" dirty="0" err="1"/>
              <a:t>стає</a:t>
            </a:r>
            <a:r>
              <a:rPr lang="ru-RU" dirty="0"/>
              <a:t> брендом,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продавати</a:t>
            </a:r>
            <a:r>
              <a:rPr lang="ru-RU" dirty="0"/>
              <a:t> й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залишатись</a:t>
            </a:r>
            <a:r>
              <a:rPr lang="ru-RU" dirty="0"/>
              <a:t> у </a:t>
            </a:r>
            <a:r>
              <a:rPr lang="ru-RU" dirty="0" err="1"/>
              <a:t>пам’яті</a:t>
            </a:r>
            <a:r>
              <a:rPr lang="ru-RU" dirty="0"/>
              <a:t> людей.</a:t>
            </a:r>
          </a:p>
          <a:p>
            <a:pPr fontAlgn="base"/>
            <a:r>
              <a:rPr lang="ru-RU" dirty="0"/>
              <a:t>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соцмереж</a:t>
            </a:r>
            <a:r>
              <a:rPr lang="ru-RU" dirty="0"/>
              <a:t> та </a:t>
            </a:r>
            <a:r>
              <a:rPr lang="ru-RU" dirty="0" err="1" smtClean="0"/>
              <a:t>інфлюєнсерів</a:t>
            </a:r>
            <a:r>
              <a:rPr lang="ru-RU" dirty="0" smtClean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стає</a:t>
            </a:r>
            <a:r>
              <a:rPr lang="ru-RU" dirty="0"/>
              <a:t> в </a:t>
            </a:r>
            <a:r>
              <a:rPr lang="ru-RU" dirty="0" err="1"/>
              <a:t>пригоді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селебрітіз</a:t>
            </a:r>
            <a:r>
              <a:rPr lang="ru-RU" dirty="0"/>
              <a:t>, а й кожному,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та </a:t>
            </a:r>
            <a:r>
              <a:rPr lang="ru-RU" dirty="0" err="1"/>
              <a:t>просуває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контент. </a:t>
            </a:r>
            <a:r>
              <a:rPr lang="ru-RU" dirty="0" smtClean="0"/>
              <a:t>Давайте </a:t>
            </a:r>
            <a:r>
              <a:rPr lang="ru-RU" dirty="0" err="1" smtClean="0"/>
              <a:t>поговоримо</a:t>
            </a:r>
            <a:r>
              <a:rPr lang="ru-RU" dirty="0" smtClean="0"/>
              <a:t> про </a:t>
            </a:r>
            <a:r>
              <a:rPr lang="ru-RU" dirty="0"/>
              <a:t>феномен </a:t>
            </a:r>
            <a:r>
              <a:rPr lang="ru-RU" dirty="0" err="1"/>
              <a:t>особистого</a:t>
            </a:r>
            <a:r>
              <a:rPr lang="ru-RU" dirty="0"/>
              <a:t> бренду та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47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Творчі завдання: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uk-UA" dirty="0" smtClean="0"/>
              <a:t>На </a:t>
            </a:r>
            <a:r>
              <a:rPr lang="uk-UA" dirty="0"/>
              <a:t>основі лекційного матеріалу і додаткових відомостей з літератури й інтернету оберіть і проаналізуйте за пунктами 2-3 два персональні бренди (вітчизняний і зарубіжний), які дуже </a:t>
            </a:r>
            <a:r>
              <a:rPr lang="uk-UA" b="1" dirty="0"/>
              <a:t>НЕ</a:t>
            </a:r>
            <a:r>
              <a:rPr lang="uk-UA" dirty="0"/>
              <a:t> </a:t>
            </a:r>
            <a:r>
              <a:rPr lang="uk-UA" b="1" dirty="0"/>
              <a:t>подобаються</a:t>
            </a:r>
            <a:r>
              <a:rPr lang="uk-UA" dirty="0"/>
              <a:t>! Спробуйте осягнути, чому таки вони </a:t>
            </a:r>
            <a:r>
              <a:rPr lang="uk-UA" dirty="0" smtClean="0"/>
              <a:t>успішні</a:t>
            </a:r>
            <a:r>
              <a:rPr lang="uk-UA" dirty="0"/>
              <a:t>.</a:t>
            </a:r>
            <a:endParaRPr lang="ru-RU" dirty="0"/>
          </a:p>
          <a:p>
            <a:pPr lvl="0" algn="just"/>
            <a:r>
              <a:rPr lang="uk-UA" dirty="0"/>
              <a:t>На основі лекційного матеріалу і додаткових відомостей з літератури й інтернету оберіть і проаналізуйте за пунктами 2-3 два персональні бренди (вітчизняний і зарубіжний), які дуже </a:t>
            </a:r>
            <a:r>
              <a:rPr lang="uk-UA" b="1" dirty="0"/>
              <a:t>ПОДОБАЮТЬСЯ</a:t>
            </a:r>
            <a:r>
              <a:rPr lang="uk-UA" dirty="0"/>
              <a:t>! Спробуйте осягнути, чому таки вони </a:t>
            </a:r>
            <a:r>
              <a:rPr lang="uk-UA" dirty="0" smtClean="0"/>
              <a:t>успішні</a:t>
            </a:r>
            <a:r>
              <a:rPr lang="uk-UA" dirty="0"/>
              <a:t>.</a:t>
            </a:r>
            <a:endParaRPr lang="ru-RU" dirty="0"/>
          </a:p>
          <a:p>
            <a:pPr lvl="0" algn="just"/>
            <a:r>
              <a:rPr lang="uk-UA" dirty="0"/>
              <a:t>На основі таблиці, поданої у лекції 3 ЗМ, проаналізуйте позиції професійних брендів за пунктом «фіолетова корова» (автор терміну - Сет </a:t>
            </a:r>
            <a:r>
              <a:rPr lang="uk-UA" dirty="0" err="1"/>
              <a:t>Годін</a:t>
            </a:r>
            <a:r>
              <a:rPr lang="uk-UA" dirty="0"/>
              <a:t>). Які б характеристики за цим пунктом ви б додали собі, якщо зайнялися формуванням власного професійного персонального бренду.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9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“ОСОБИСТИЙ БРЕНД – ЦЕ НЕ ТЕ, ЩО ВИ ГОВОРИТЕ ПРО СЕБЕ. ЦЕ ТЕ, ЩО ДУМАЮТЬ ПРО ВАС </a:t>
            </a:r>
            <a:r>
              <a:rPr lang="ru-RU" sz="2800" b="1" dirty="0" smtClean="0"/>
              <a:t>ІНШІ”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“</a:t>
            </a:r>
            <a:r>
              <a:rPr lang="ru-RU" dirty="0" err="1"/>
              <a:t>особистий</a:t>
            </a:r>
            <a:r>
              <a:rPr lang="ru-RU" dirty="0"/>
              <a:t> бренд” </a:t>
            </a:r>
            <a:r>
              <a:rPr lang="ru-RU" dirty="0" err="1"/>
              <a:t>ужив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автор Том </a:t>
            </a:r>
            <a:r>
              <a:rPr lang="ru-RU" dirty="0" err="1"/>
              <a:t>Пітерс</a:t>
            </a:r>
            <a:r>
              <a:rPr lang="ru-RU" dirty="0"/>
              <a:t> у 1997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бізнес-літературі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1930-х роках. </a:t>
            </a:r>
            <a:r>
              <a:rPr lang="ru-RU" dirty="0" err="1"/>
              <a:t>Згодом</a:t>
            </a:r>
            <a:r>
              <a:rPr lang="ru-RU" dirty="0"/>
              <a:t> почало </a:t>
            </a:r>
            <a:r>
              <a:rPr lang="ru-RU" dirty="0" err="1"/>
              <a:t>з’являтися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формулювань</a:t>
            </a:r>
            <a:r>
              <a:rPr lang="ru-RU" dirty="0"/>
              <a:t> про бренд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  <a:p>
            <a:pPr fontAlgn="base"/>
            <a:r>
              <a:rPr lang="ru-RU" dirty="0" smtClean="0"/>
              <a:t>Зародившись </a:t>
            </a:r>
            <a:r>
              <a:rPr lang="ru-RU" dirty="0"/>
              <a:t>у США, 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бізнес-середовищі</a:t>
            </a:r>
            <a:r>
              <a:rPr lang="ru-RU" dirty="0"/>
              <a:t> країни.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корпорацій</a:t>
            </a:r>
            <a:r>
              <a:rPr lang="ru-RU" dirty="0"/>
              <a:t>, </a:t>
            </a:r>
            <a:r>
              <a:rPr lang="ru-RU" dirty="0" err="1"/>
              <a:t>артисти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знаменитості</a:t>
            </a:r>
            <a:r>
              <a:rPr lang="ru-RU" dirty="0"/>
              <a:t>. Дональд Трамп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на </a:t>
            </a:r>
            <a:r>
              <a:rPr lang="ru-RU" dirty="0" err="1"/>
              <a:t>нерухомості</a:t>
            </a:r>
            <a:r>
              <a:rPr lang="ru-RU" dirty="0"/>
              <a:t> та </a:t>
            </a:r>
            <a:r>
              <a:rPr lang="ru-RU" dirty="0" err="1"/>
              <a:t>підприємствах</a:t>
            </a:r>
            <a:r>
              <a:rPr lang="ru-RU" dirty="0"/>
              <a:t> (</a:t>
            </a:r>
            <a:r>
              <a:rPr lang="en-US" dirty="0"/>
              <a:t>Trump Tower).</a:t>
            </a:r>
          </a:p>
          <a:p>
            <a:pPr fontAlgn="base"/>
            <a:r>
              <a:rPr lang="ru-RU" dirty="0" err="1"/>
              <a:t>Знаменитості</a:t>
            </a:r>
            <a:r>
              <a:rPr lang="ru-RU" dirty="0"/>
              <a:t>, як-от родина </a:t>
            </a:r>
            <a:r>
              <a:rPr lang="ru-RU" dirty="0" err="1"/>
              <a:t>Кардаш’ян</a:t>
            </a:r>
            <a:r>
              <a:rPr lang="ru-RU" dirty="0"/>
              <a:t>,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статусом для просування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і косметики 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брендами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успішний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професіонал</a:t>
            </a:r>
            <a:r>
              <a:rPr lang="ru-RU" dirty="0"/>
              <a:t> створив та “продав”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,  </a:t>
            </a:r>
            <a:r>
              <a:rPr lang="ru-RU" dirty="0" err="1"/>
              <a:t>відточуваний</a:t>
            </a:r>
            <a:r>
              <a:rPr lang="ru-RU" dirty="0"/>
              <a:t> роками.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83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35896" y="476672"/>
            <a:ext cx="5508104" cy="612068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Особистий</a:t>
            </a:r>
            <a:r>
              <a:rPr lang="ru-RU" dirty="0"/>
              <a:t> бренд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Простими</a:t>
            </a:r>
            <a:r>
              <a:rPr lang="ru-RU" dirty="0"/>
              <a:t> словами,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про вас </a:t>
            </a:r>
            <a:r>
              <a:rPr lang="ru-RU" dirty="0" err="1"/>
              <a:t>думають</a:t>
            </a:r>
            <a:r>
              <a:rPr lang="ru-RU" dirty="0"/>
              <a:t> та </a:t>
            </a:r>
            <a:r>
              <a:rPr lang="ru-RU" dirty="0" err="1"/>
              <a:t>говорять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люди, і </a:t>
            </a:r>
            <a:r>
              <a:rPr lang="ru-RU" dirty="0" err="1"/>
              <a:t>чому</a:t>
            </a:r>
            <a:r>
              <a:rPr lang="ru-RU" dirty="0"/>
              <a:t> вони вам </a:t>
            </a:r>
            <a:r>
              <a:rPr lang="ru-RU" dirty="0" err="1"/>
              <a:t>довіряють</a:t>
            </a:r>
            <a:r>
              <a:rPr lang="ru-RU" dirty="0"/>
              <a:t>. У сучасному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перемагають</a:t>
            </a:r>
            <a:r>
              <a:rPr lang="ru-RU" dirty="0"/>
              <a:t> бренди “з </a:t>
            </a:r>
            <a:r>
              <a:rPr lang="ru-RU" dirty="0" err="1"/>
              <a:t>обличчям</a:t>
            </a:r>
            <a:r>
              <a:rPr lang="ru-RU" dirty="0"/>
              <a:t>”. Ми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користуємось</a:t>
            </a:r>
            <a:r>
              <a:rPr lang="ru-RU" dirty="0"/>
              <a:t> просто банком, ми </a:t>
            </a:r>
            <a:r>
              <a:rPr lang="ru-RU" dirty="0" err="1"/>
              <a:t>йдемо</a:t>
            </a:r>
            <a:r>
              <a:rPr lang="ru-RU" dirty="0"/>
              <a:t> в банк </a:t>
            </a:r>
            <a:r>
              <a:rPr lang="ru-RU" dirty="0" err="1"/>
              <a:t>Дубілета</a:t>
            </a:r>
            <a:r>
              <a:rPr lang="ru-RU" dirty="0"/>
              <a:t>, </a:t>
            </a:r>
            <a:r>
              <a:rPr lang="ru-RU" dirty="0" err="1"/>
              <a:t>їмо</a:t>
            </a:r>
            <a:r>
              <a:rPr lang="ru-RU" dirty="0"/>
              <a:t> у </a:t>
            </a:r>
            <a:r>
              <a:rPr lang="ru-RU" dirty="0" err="1"/>
              <a:t>Кацуріних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бути </a:t>
            </a:r>
            <a:r>
              <a:rPr lang="ru-RU" dirty="0" err="1"/>
              <a:t>експертом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бізнесом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з </a:t>
            </a:r>
            <a:r>
              <a:rPr lang="ru-RU" dirty="0" err="1"/>
              <a:t>візуальної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меседжів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донести </a:t>
            </a:r>
            <a:r>
              <a:rPr lang="ru-RU" dirty="0" err="1"/>
              <a:t>людина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623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0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Кому й </a:t>
            </a:r>
            <a:r>
              <a:rPr lang="ru-RU" b="1" dirty="0" err="1"/>
              <a:t>навіщо</a:t>
            </a:r>
            <a:r>
              <a:rPr lang="ru-RU" b="1" dirty="0"/>
              <a:t> </a:t>
            </a:r>
            <a:r>
              <a:rPr lang="ru-RU" b="1" dirty="0" err="1"/>
              <a:t>потрібний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</a:t>
            </a:r>
            <a:r>
              <a:rPr lang="ru-RU" b="1" dirty="0" smtClean="0"/>
              <a:t>бренд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800350"/>
            <a:ext cx="78962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644" y="1340768"/>
            <a:ext cx="7505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образ для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просунути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і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монетизувати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модний</a:t>
            </a:r>
            <a:r>
              <a:rPr lang="ru-RU" dirty="0"/>
              <a:t> </a:t>
            </a:r>
            <a:r>
              <a:rPr lang="ru-RU" dirty="0" err="1"/>
              <a:t>блогер</a:t>
            </a:r>
            <a:r>
              <a:rPr lang="ru-RU" dirty="0"/>
              <a:t> для </a:t>
            </a:r>
            <a:r>
              <a:rPr lang="ru-RU" dirty="0" err="1"/>
              <a:t>розумних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Майя </a:t>
            </a:r>
            <a:r>
              <a:rPr lang="ru-RU" dirty="0" err="1"/>
              <a:t>Тульчинська</a:t>
            </a:r>
            <a:r>
              <a:rPr lang="ru-RU" dirty="0"/>
              <a:t> написала книгу, проводить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підписницями</a:t>
            </a:r>
            <a:r>
              <a:rPr lang="ru-RU" dirty="0"/>
              <a:t> й </a:t>
            </a:r>
            <a:r>
              <a:rPr lang="ru-RU" dirty="0" err="1"/>
              <a:t>відкрила</a:t>
            </a:r>
            <a:r>
              <a:rPr lang="ru-RU" dirty="0"/>
              <a:t> </a:t>
            </a:r>
            <a:r>
              <a:rPr lang="ru-RU" dirty="0" err="1"/>
              <a:t>крамничку</a:t>
            </a:r>
            <a:r>
              <a:rPr lang="ru-RU" dirty="0"/>
              <a:t> з натуральною </a:t>
            </a:r>
            <a:r>
              <a:rPr lang="ru-RU" dirty="0" err="1"/>
              <a:t>косметикою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92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Кіт Степан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8449"/>
            <a:ext cx="6693594" cy="32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0534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коучів</a:t>
            </a:r>
            <a:r>
              <a:rPr lang="ru-RU" dirty="0"/>
              <a:t> та </a:t>
            </a:r>
            <a:r>
              <a:rPr lang="ru-RU" dirty="0" err="1"/>
              <a:t>фотографів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, але той, </a:t>
            </a:r>
            <a:r>
              <a:rPr lang="ru-RU" dirty="0" err="1"/>
              <a:t>хто</a:t>
            </a:r>
            <a:r>
              <a:rPr lang="ru-RU" dirty="0"/>
              <a:t> створив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знайде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поціновувача</a:t>
            </a:r>
            <a:r>
              <a:rPr lang="ru-RU" dirty="0"/>
              <a:t>. Шанс бути </a:t>
            </a:r>
            <a:r>
              <a:rPr lang="ru-RU" dirty="0" err="1"/>
              <a:t>поміченим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казати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звичайнісінькій</a:t>
            </a:r>
            <a:r>
              <a:rPr lang="ru-RU" dirty="0"/>
              <a:t> — </a:t>
            </a:r>
            <a:r>
              <a:rPr lang="ru-RU" dirty="0" err="1"/>
              <a:t>принаймні</a:t>
            </a:r>
            <a:r>
              <a:rPr lang="ru-RU" dirty="0"/>
              <a:t> на перший </a:t>
            </a:r>
            <a:r>
              <a:rPr lang="ru-RU" dirty="0" err="1"/>
              <a:t>погляд</a:t>
            </a:r>
            <a:r>
              <a:rPr lang="ru-RU" dirty="0"/>
              <a:t> — </a:t>
            </a:r>
            <a:r>
              <a:rPr lang="ru-RU" b="1" dirty="0" err="1"/>
              <a:t>кіт</a:t>
            </a:r>
            <a:r>
              <a:rPr lang="ru-RU" b="1" dirty="0"/>
              <a:t> Степан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</a:t>
            </a:r>
            <a:r>
              <a:rPr lang="ru-RU" b="1" dirty="0" err="1"/>
              <a:t>мільон</a:t>
            </a:r>
            <a:r>
              <a:rPr lang="ru-RU" b="1" dirty="0"/>
              <a:t> </a:t>
            </a:r>
            <a:r>
              <a:rPr lang="ru-RU" b="1" dirty="0" err="1"/>
              <a:t>підписників</a:t>
            </a:r>
            <a:r>
              <a:rPr lang="ru-RU" b="1" dirty="0"/>
              <a:t>. </a:t>
            </a:r>
            <a:r>
              <a:rPr lang="ru-RU" dirty="0" err="1"/>
              <a:t>Власниця</a:t>
            </a:r>
            <a:r>
              <a:rPr lang="ru-RU" dirty="0"/>
              <a:t> кота і </a:t>
            </a:r>
            <a:r>
              <a:rPr lang="ru-RU" dirty="0" err="1"/>
              <a:t>адміністраторка</a:t>
            </a:r>
            <a:r>
              <a:rPr lang="ru-RU" dirty="0"/>
              <a:t> </a:t>
            </a:r>
            <a:r>
              <a:rPr lang="ru-RU" dirty="0" err="1"/>
              <a:t>акаунту</a:t>
            </a:r>
            <a:r>
              <a:rPr lang="ru-RU" dirty="0"/>
              <a:t> </a:t>
            </a:r>
            <a:r>
              <a:rPr lang="ru-RU" dirty="0" err="1"/>
              <a:t>виробила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стиль,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b="1" dirty="0"/>
              <a:t>на</a:t>
            </a:r>
            <a:r>
              <a:rPr lang="ru-RU" dirty="0"/>
              <a:t> </a:t>
            </a:r>
            <a:r>
              <a:rPr lang="ru-RU" b="1" dirty="0"/>
              <a:t>кота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звернув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</a:t>
            </a:r>
            <a:r>
              <a:rPr lang="ru-RU" b="1" dirty="0" err="1"/>
              <a:t>модний</a:t>
            </a:r>
            <a:r>
              <a:rPr lang="ru-RU" b="1" dirty="0"/>
              <a:t> </a:t>
            </a:r>
            <a:r>
              <a:rPr lang="ru-RU" b="1" dirty="0" err="1"/>
              <a:t>дім</a:t>
            </a:r>
            <a:r>
              <a:rPr lang="ru-RU" b="1" dirty="0"/>
              <a:t> </a:t>
            </a:r>
            <a:r>
              <a:rPr lang="en-US" b="1" dirty="0"/>
              <a:t>Valentino.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кіт</a:t>
            </a:r>
            <a:r>
              <a:rPr lang="ru-RU" dirty="0"/>
              <a:t> став </a:t>
            </a:r>
            <a:r>
              <a:rPr lang="ru-RU" dirty="0" err="1"/>
              <a:t>отримав</a:t>
            </a:r>
            <a:r>
              <a:rPr lang="ru-RU" dirty="0"/>
              <a:t> першу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нагороду</a:t>
            </a:r>
            <a:r>
              <a:rPr lang="ru-RU" dirty="0"/>
              <a:t> </a:t>
            </a:r>
            <a:r>
              <a:rPr lang="ru-RU" dirty="0" err="1"/>
              <a:t>блогерів</a:t>
            </a:r>
            <a:r>
              <a:rPr lang="ru-RU" dirty="0"/>
              <a:t> </a:t>
            </a:r>
            <a:r>
              <a:rPr lang="en-US" dirty="0"/>
              <a:t>World Influencers and Bloggers Awards </a:t>
            </a:r>
            <a:r>
              <a:rPr lang="ru-RU" dirty="0"/>
              <a:t>і став </a:t>
            </a:r>
            <a:r>
              <a:rPr lang="ru-RU" dirty="0" err="1"/>
              <a:t>амбасадором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6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Коли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Формування </a:t>
            </a:r>
            <a:r>
              <a:rPr lang="ru-RU" dirty="0" err="1"/>
              <a:t>особистого</a:t>
            </a:r>
            <a:r>
              <a:rPr lang="ru-RU" dirty="0"/>
              <a:t> бренду — </a:t>
            </a:r>
            <a:r>
              <a:rPr lang="ru-RU" dirty="0" err="1"/>
              <a:t>трудомісткий</a:t>
            </a:r>
            <a:r>
              <a:rPr lang="ru-RU" dirty="0"/>
              <a:t> та </a:t>
            </a:r>
            <a:r>
              <a:rPr lang="ru-RU" dirty="0" err="1"/>
              <a:t>недешевий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«так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бажаєте</a:t>
            </a:r>
            <a:r>
              <a:rPr lang="ru-RU" dirty="0"/>
              <a:t> </a:t>
            </a:r>
            <a:r>
              <a:rPr lang="ru-RU" dirty="0" err="1"/>
              <a:t>привертати</a:t>
            </a:r>
            <a:r>
              <a:rPr lang="ru-RU" dirty="0"/>
              <a:t> до себе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залишитися</a:t>
            </a:r>
            <a:r>
              <a:rPr lang="ru-RU" dirty="0"/>
              <a:t> в </a:t>
            </a:r>
            <a:r>
              <a:rPr lang="ru-RU" dirty="0" err="1"/>
              <a:t>тіні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персонального бренду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. </a:t>
            </a:r>
            <a:r>
              <a:rPr lang="ru-RU" dirty="0" err="1"/>
              <a:t>Аналогічно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у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плануєте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прорив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зазначимо</a:t>
            </a:r>
            <a:r>
              <a:rPr lang="ru-RU" dirty="0"/>
              <a:t>: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не з вами, 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є причиною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завоюєте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та </a:t>
            </a:r>
            <a:r>
              <a:rPr lang="ru-RU" dirty="0" err="1"/>
              <a:t>лояльність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люди охоче </a:t>
            </a:r>
            <a:r>
              <a:rPr lang="ru-RU" dirty="0" err="1"/>
              <a:t>йдуть</a:t>
            </a:r>
            <a:r>
              <a:rPr lang="ru-RU" dirty="0"/>
              <a:t> у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салони</a:t>
            </a:r>
            <a:r>
              <a:rPr lang="ru-RU" dirty="0"/>
              <a:t>, </a:t>
            </a:r>
            <a:r>
              <a:rPr lang="ru-RU" dirty="0" err="1"/>
              <a:t>шоуруми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легше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бренд </a:t>
            </a:r>
            <a:r>
              <a:rPr lang="ru-RU" dirty="0" err="1"/>
              <a:t>фірми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прихильності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переноситься на образ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Втім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час і </a:t>
            </a:r>
            <a:r>
              <a:rPr lang="ru-RU" dirty="0" err="1"/>
              <a:t>гроші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не </a:t>
            </a:r>
            <a:r>
              <a:rPr lang="ru-RU" dirty="0" err="1"/>
              <a:t>бачите</a:t>
            </a:r>
            <a:r>
              <a:rPr lang="ru-RU" dirty="0"/>
              <a:t> мети, </a:t>
            </a:r>
            <a:r>
              <a:rPr lang="ru-RU" dirty="0" err="1"/>
              <a:t>це</a:t>
            </a:r>
            <a:r>
              <a:rPr lang="ru-RU" dirty="0"/>
              <a:t> вам не </a:t>
            </a:r>
            <a:r>
              <a:rPr lang="ru-RU" dirty="0" err="1"/>
              <a:t>потрібно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34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власний</a:t>
            </a:r>
            <a:r>
              <a:rPr lang="ru-RU" b="1" dirty="0"/>
              <a:t> бренд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/>
              <a:t>визначтеся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вам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ствердна</a:t>
            </a:r>
            <a:r>
              <a:rPr lang="ru-RU" dirty="0"/>
              <a:t>, переходимо до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606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1919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Персональні бренди: тренди і технології</vt:lpstr>
      <vt:lpstr>План </vt:lpstr>
      <vt:lpstr>Що таке персональний бренд</vt:lpstr>
      <vt:lpstr>“ОСОБИСТИЙ БРЕНД – ЦЕ НЕ ТЕ, ЩО ВИ ГОВОРИТЕ ПРО СЕБЕ. ЦЕ ТЕ, ЩО ДУМАЮТЬ ПРО ВАС ІНШІ” </vt:lpstr>
      <vt:lpstr>Презентация PowerPoint</vt:lpstr>
      <vt:lpstr>Кому й навіщо потрібний особистий бренд </vt:lpstr>
      <vt:lpstr>Кіт Степан</vt:lpstr>
      <vt:lpstr>Коли створенням особистого бренду не варто займатися </vt:lpstr>
      <vt:lpstr>Як створити власний бренд </vt:lpstr>
      <vt:lpstr>Позиціювання </vt:lpstr>
      <vt:lpstr>Презентация PowerPoint</vt:lpstr>
      <vt:lpstr>Цільова аудиторія </vt:lpstr>
      <vt:lpstr>Упаковування </vt:lpstr>
      <vt:lpstr>Приклад упаковки </vt:lpstr>
      <vt:lpstr>Просування </vt:lpstr>
      <vt:lpstr>Контент </vt:lpstr>
      <vt:lpstr>Контент??? Let`s discuss</vt:lpstr>
      <vt:lpstr>Із чого формується особистий бренд? </vt:lpstr>
      <vt:lpstr>Запам’ятайте!!!</vt:lpstr>
      <vt:lpstr>Презентация PowerPoint</vt:lpstr>
      <vt:lpstr>Презентация PowerPoint</vt:lpstr>
      <vt:lpstr>«Фіолетова корова» бренду 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Останній стовпчик таблиці </vt:lpstr>
      <vt:lpstr>Презентация PowerPoint</vt:lpstr>
      <vt:lpstr>Презентация PowerPoint</vt:lpstr>
      <vt:lpstr>Творчі завдання: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22</cp:revision>
  <dcterms:modified xsi:type="dcterms:W3CDTF">2024-04-05T08:35:57Z</dcterms:modified>
</cp:coreProperties>
</file>