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13" r:id="rId3"/>
    <p:sldId id="434" r:id="rId4"/>
    <p:sldId id="456" r:id="rId5"/>
    <p:sldId id="453" r:id="rId6"/>
    <p:sldId id="457" r:id="rId7"/>
    <p:sldId id="444" r:id="rId8"/>
    <p:sldId id="458" r:id="rId9"/>
    <p:sldId id="454" r:id="rId10"/>
    <p:sldId id="459" r:id="rId11"/>
    <p:sldId id="455" r:id="rId12"/>
    <p:sldId id="460" r:id="rId13"/>
    <p:sldId id="321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>
        <p:scale>
          <a:sx n="80" d="100"/>
          <a:sy n="80" d="100"/>
        </p:scale>
        <p:origin x="1003" y="4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5134A-FD79-4790-A56C-96699EBD3EB7}" type="doc">
      <dgm:prSet loTypeId="urn:microsoft.com/office/officeart/2005/8/layout/lProcess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FB400AF9-78CC-4418-BEAB-09225C24FBA0}">
      <dgm:prSet phldrT="[Текст]"/>
      <dgm:spPr/>
      <dgm:t>
        <a:bodyPr/>
        <a:lstStyle/>
        <a:p>
          <a:r>
            <a:rPr lang="uk-UA" b="1" dirty="0" smtClean="0"/>
            <a:t>Причини виникнення</a:t>
          </a:r>
          <a:r>
            <a:rPr lang="uk-UA" dirty="0" smtClean="0"/>
            <a:t>: </a:t>
          </a:r>
          <a:endParaRPr lang="uk-UA" u="sng" dirty="0"/>
        </a:p>
      </dgm:t>
    </dgm:pt>
    <dgm:pt modelId="{8AB7F930-55C8-4E7C-9D7D-675FB9E45F4C}" type="parTrans" cxnId="{DAF46207-BB96-44C1-9675-EF5F2EBB79E6}">
      <dgm:prSet/>
      <dgm:spPr/>
      <dgm:t>
        <a:bodyPr/>
        <a:lstStyle/>
        <a:p>
          <a:endParaRPr lang="uk-UA"/>
        </a:p>
      </dgm:t>
    </dgm:pt>
    <dgm:pt modelId="{2945AFC8-2C89-444C-90E6-0B2B41B4A210}" type="sibTrans" cxnId="{DAF46207-BB96-44C1-9675-EF5F2EBB79E6}">
      <dgm:prSet/>
      <dgm:spPr/>
      <dgm:t>
        <a:bodyPr/>
        <a:lstStyle/>
        <a:p>
          <a:endParaRPr lang="uk-UA"/>
        </a:p>
      </dgm:t>
    </dgm:pt>
    <dgm:pt modelId="{8F5EDE6C-B357-4990-A94E-8C96856804C4}">
      <dgm:prSet custT="1"/>
      <dgm:spPr/>
      <dgm:t>
        <a:bodyPr/>
        <a:lstStyle/>
        <a:p>
          <a:r>
            <a:rPr lang="uk-UA" sz="2000" dirty="0" smtClean="0"/>
            <a:t>Високий рівень емоційного навантаження.</a:t>
          </a:r>
          <a:endParaRPr lang="uk-UA" sz="2000" dirty="0"/>
        </a:p>
      </dgm:t>
    </dgm:pt>
    <dgm:pt modelId="{F486310F-14AA-4DEC-8C72-D3527C38F7B7}" type="parTrans" cxnId="{96B2AE06-BD8F-4BBF-B59C-A33A50D7E5F3}">
      <dgm:prSet/>
      <dgm:spPr/>
      <dgm:t>
        <a:bodyPr/>
        <a:lstStyle/>
        <a:p>
          <a:endParaRPr lang="uk-UA"/>
        </a:p>
      </dgm:t>
    </dgm:pt>
    <dgm:pt modelId="{8FD474CF-BFE0-4752-973F-B85C79F0768E}" type="sibTrans" cxnId="{96B2AE06-BD8F-4BBF-B59C-A33A50D7E5F3}">
      <dgm:prSet/>
      <dgm:spPr/>
      <dgm:t>
        <a:bodyPr/>
        <a:lstStyle/>
        <a:p>
          <a:endParaRPr lang="uk-UA"/>
        </a:p>
      </dgm:t>
    </dgm:pt>
    <dgm:pt modelId="{06E8A639-B23E-4CED-B359-0CC940459FD6}">
      <dgm:prSet custT="1"/>
      <dgm:spPr/>
      <dgm:t>
        <a:bodyPr/>
        <a:lstStyle/>
        <a:p>
          <a:r>
            <a:rPr lang="uk-UA" sz="2000" dirty="0" smtClean="0"/>
            <a:t>Рутина та одноманітність роботи.</a:t>
          </a:r>
          <a:endParaRPr lang="uk-UA" sz="2000" dirty="0"/>
        </a:p>
      </dgm:t>
    </dgm:pt>
    <dgm:pt modelId="{2582B678-5223-4E19-A286-0477FBAECF91}" type="parTrans" cxnId="{8243228B-7354-4D1C-AC5F-150AC5FFA545}">
      <dgm:prSet/>
      <dgm:spPr/>
      <dgm:t>
        <a:bodyPr/>
        <a:lstStyle/>
        <a:p>
          <a:endParaRPr lang="uk-UA"/>
        </a:p>
      </dgm:t>
    </dgm:pt>
    <dgm:pt modelId="{D263E23E-9EF4-4251-82D4-61089542339F}" type="sibTrans" cxnId="{8243228B-7354-4D1C-AC5F-150AC5FFA545}">
      <dgm:prSet/>
      <dgm:spPr/>
      <dgm:t>
        <a:bodyPr/>
        <a:lstStyle/>
        <a:p>
          <a:endParaRPr lang="uk-UA"/>
        </a:p>
      </dgm:t>
    </dgm:pt>
    <dgm:pt modelId="{BA33D1A4-04C8-4F46-B197-627C0DCFFEDB}">
      <dgm:prSet custT="1"/>
      <dgm:spPr/>
      <dgm:t>
        <a:bodyPr/>
        <a:lstStyle/>
        <a:p>
          <a:r>
            <a:rPr lang="uk-UA" sz="2000" dirty="0" smtClean="0"/>
            <a:t>Постійний контакт із кризовими ситуаціями та вразливими групами.</a:t>
          </a:r>
          <a:endParaRPr lang="uk-UA" sz="2000" dirty="0"/>
        </a:p>
      </dgm:t>
    </dgm:pt>
    <dgm:pt modelId="{7AC85C09-652F-4A70-A8D8-65C7F8923812}" type="parTrans" cxnId="{147408B0-098A-4925-B2ED-20816FA58FBC}">
      <dgm:prSet/>
      <dgm:spPr/>
      <dgm:t>
        <a:bodyPr/>
        <a:lstStyle/>
        <a:p>
          <a:endParaRPr lang="uk-UA"/>
        </a:p>
      </dgm:t>
    </dgm:pt>
    <dgm:pt modelId="{A2846DBF-80B6-4FBF-93B3-A7C5CB38F7B5}" type="sibTrans" cxnId="{147408B0-098A-4925-B2ED-20816FA58FBC}">
      <dgm:prSet/>
      <dgm:spPr/>
      <dgm:t>
        <a:bodyPr/>
        <a:lstStyle/>
        <a:p>
          <a:endParaRPr lang="uk-UA"/>
        </a:p>
      </dgm:t>
    </dgm:pt>
    <dgm:pt modelId="{7E73D853-3B30-4CFC-AD11-44AB09B683EB}">
      <dgm:prSet custT="1"/>
      <dgm:spPr/>
      <dgm:t>
        <a:bodyPr/>
        <a:lstStyle/>
        <a:p>
          <a:r>
            <a:rPr lang="uk-UA" sz="2000" dirty="0" smtClean="0"/>
            <a:t>Недостатній рівень підтримки чи визнання.</a:t>
          </a:r>
          <a:endParaRPr lang="uk-UA" sz="2000" dirty="0"/>
        </a:p>
      </dgm:t>
    </dgm:pt>
    <dgm:pt modelId="{8C9154B6-4F21-452D-B8C9-A4762D4FD511}" type="parTrans" cxnId="{9880E2CF-C6F6-4068-B001-55D1E230ADBE}">
      <dgm:prSet/>
      <dgm:spPr/>
      <dgm:t>
        <a:bodyPr/>
        <a:lstStyle/>
        <a:p>
          <a:endParaRPr lang="uk-UA"/>
        </a:p>
      </dgm:t>
    </dgm:pt>
    <dgm:pt modelId="{B9F0DD66-5152-4FCE-AC94-6265B61292C5}" type="sibTrans" cxnId="{9880E2CF-C6F6-4068-B001-55D1E230ADBE}">
      <dgm:prSet/>
      <dgm:spPr/>
      <dgm:t>
        <a:bodyPr/>
        <a:lstStyle/>
        <a:p>
          <a:endParaRPr lang="uk-UA"/>
        </a:p>
      </dgm:t>
    </dgm:pt>
    <dgm:pt modelId="{354CE081-114D-4FCF-883E-B3256983ACC7}" type="pres">
      <dgm:prSet presAssocID="{9595134A-FD79-4790-A56C-96699EBD3E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DF90A44-672C-4B2D-A5E0-B3FC235DBFC0}" type="pres">
      <dgm:prSet presAssocID="{FB400AF9-78CC-4418-BEAB-09225C24FBA0}" presName="compNode" presStyleCnt="0"/>
      <dgm:spPr/>
      <dgm:t>
        <a:bodyPr/>
        <a:lstStyle/>
        <a:p>
          <a:endParaRPr lang="uk-UA"/>
        </a:p>
      </dgm:t>
    </dgm:pt>
    <dgm:pt modelId="{2ADDA384-71D3-4F3B-A7EB-C01B217D0DEA}" type="pres">
      <dgm:prSet presAssocID="{FB400AF9-78CC-4418-BEAB-09225C24FBA0}" presName="aNode" presStyleLbl="bgShp" presStyleIdx="0" presStyleCnt="1" custLinFactNeighborX="-9091" custLinFactNeighborY="-5785"/>
      <dgm:spPr/>
      <dgm:t>
        <a:bodyPr/>
        <a:lstStyle/>
        <a:p>
          <a:endParaRPr lang="uk-UA"/>
        </a:p>
      </dgm:t>
    </dgm:pt>
    <dgm:pt modelId="{BD211EC1-B462-4294-93D6-80C31E929D79}" type="pres">
      <dgm:prSet presAssocID="{FB400AF9-78CC-4418-BEAB-09225C24FBA0}" presName="textNode" presStyleLbl="bgShp" presStyleIdx="0" presStyleCnt="1"/>
      <dgm:spPr/>
      <dgm:t>
        <a:bodyPr/>
        <a:lstStyle/>
        <a:p>
          <a:endParaRPr lang="uk-UA"/>
        </a:p>
      </dgm:t>
    </dgm:pt>
    <dgm:pt modelId="{F865DE85-61C7-4DAE-84DD-A38BBFF20CE1}" type="pres">
      <dgm:prSet presAssocID="{FB400AF9-78CC-4418-BEAB-09225C24FBA0}" presName="compChildNode" presStyleCnt="0"/>
      <dgm:spPr/>
      <dgm:t>
        <a:bodyPr/>
        <a:lstStyle/>
        <a:p>
          <a:endParaRPr lang="uk-UA"/>
        </a:p>
      </dgm:t>
    </dgm:pt>
    <dgm:pt modelId="{6432AE52-CE12-4CFB-994E-0F500E01A518}" type="pres">
      <dgm:prSet presAssocID="{FB400AF9-78CC-4418-BEAB-09225C24FBA0}" presName="theInnerList" presStyleCnt="0"/>
      <dgm:spPr/>
      <dgm:t>
        <a:bodyPr/>
        <a:lstStyle/>
        <a:p>
          <a:endParaRPr lang="uk-UA"/>
        </a:p>
      </dgm:t>
    </dgm:pt>
    <dgm:pt modelId="{061D5B2C-60B7-4D4E-A330-0CE5AB95C985}" type="pres">
      <dgm:prSet presAssocID="{8F5EDE6C-B357-4990-A94E-8C96856804C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8313ED-D910-4D0D-B1DB-8DF171CA7947}" type="pres">
      <dgm:prSet presAssocID="{8F5EDE6C-B357-4990-A94E-8C96856804C4}" presName="aSpace2" presStyleCnt="0"/>
      <dgm:spPr/>
      <dgm:t>
        <a:bodyPr/>
        <a:lstStyle/>
        <a:p>
          <a:endParaRPr lang="uk-UA"/>
        </a:p>
      </dgm:t>
    </dgm:pt>
    <dgm:pt modelId="{746639A3-2B88-4960-97BD-D5375BB1C74A}" type="pres">
      <dgm:prSet presAssocID="{06E8A639-B23E-4CED-B359-0CC940459FD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FCB9EE-101E-404B-A115-583318B83E4D}" type="pres">
      <dgm:prSet presAssocID="{06E8A639-B23E-4CED-B359-0CC940459FD6}" presName="aSpace2" presStyleCnt="0"/>
      <dgm:spPr/>
      <dgm:t>
        <a:bodyPr/>
        <a:lstStyle/>
        <a:p>
          <a:endParaRPr lang="uk-UA"/>
        </a:p>
      </dgm:t>
    </dgm:pt>
    <dgm:pt modelId="{74079218-7440-42D8-B3C9-1ACF0D63AF2A}" type="pres">
      <dgm:prSet presAssocID="{BA33D1A4-04C8-4F46-B197-627C0DCFFED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6A928D-79D6-44AD-A485-BAD6FCE52762}" type="pres">
      <dgm:prSet presAssocID="{BA33D1A4-04C8-4F46-B197-627C0DCFFEDB}" presName="aSpace2" presStyleCnt="0"/>
      <dgm:spPr/>
      <dgm:t>
        <a:bodyPr/>
        <a:lstStyle/>
        <a:p>
          <a:endParaRPr lang="uk-UA"/>
        </a:p>
      </dgm:t>
    </dgm:pt>
    <dgm:pt modelId="{4B71D437-9084-4C1A-BCF1-D6CF8F066F77}" type="pres">
      <dgm:prSet presAssocID="{7E73D853-3B30-4CFC-AD11-44AB09B683E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4401EFA-1016-4E35-BC68-D29AF114123B}" type="presOf" srcId="{06E8A639-B23E-4CED-B359-0CC940459FD6}" destId="{746639A3-2B88-4960-97BD-D5375BB1C74A}" srcOrd="0" destOrd="0" presId="urn:microsoft.com/office/officeart/2005/8/layout/lProcess2"/>
    <dgm:cxn modelId="{FF150134-9E11-45DB-960E-B9FE18818047}" type="presOf" srcId="{FB400AF9-78CC-4418-BEAB-09225C24FBA0}" destId="{2ADDA384-71D3-4F3B-A7EB-C01B217D0DEA}" srcOrd="0" destOrd="0" presId="urn:microsoft.com/office/officeart/2005/8/layout/lProcess2"/>
    <dgm:cxn modelId="{DAF46207-BB96-44C1-9675-EF5F2EBB79E6}" srcId="{9595134A-FD79-4790-A56C-96699EBD3EB7}" destId="{FB400AF9-78CC-4418-BEAB-09225C24FBA0}" srcOrd="0" destOrd="0" parTransId="{8AB7F930-55C8-4E7C-9D7D-675FB9E45F4C}" sibTransId="{2945AFC8-2C89-444C-90E6-0B2B41B4A210}"/>
    <dgm:cxn modelId="{96B2AE06-BD8F-4BBF-B59C-A33A50D7E5F3}" srcId="{FB400AF9-78CC-4418-BEAB-09225C24FBA0}" destId="{8F5EDE6C-B357-4990-A94E-8C96856804C4}" srcOrd="0" destOrd="0" parTransId="{F486310F-14AA-4DEC-8C72-D3527C38F7B7}" sibTransId="{8FD474CF-BFE0-4752-973F-B85C79F0768E}"/>
    <dgm:cxn modelId="{831112B1-0ED9-4D85-85F1-54C9371E8414}" type="presOf" srcId="{FB400AF9-78CC-4418-BEAB-09225C24FBA0}" destId="{BD211EC1-B462-4294-93D6-80C31E929D79}" srcOrd="1" destOrd="0" presId="urn:microsoft.com/office/officeart/2005/8/layout/lProcess2"/>
    <dgm:cxn modelId="{7DF3CF3E-4441-4C44-929F-10CA2F50C73F}" type="presOf" srcId="{7E73D853-3B30-4CFC-AD11-44AB09B683EB}" destId="{4B71D437-9084-4C1A-BCF1-D6CF8F066F77}" srcOrd="0" destOrd="0" presId="urn:microsoft.com/office/officeart/2005/8/layout/lProcess2"/>
    <dgm:cxn modelId="{DE014947-ACF8-4694-B077-A27379DCC16F}" type="presOf" srcId="{BA33D1A4-04C8-4F46-B197-627C0DCFFEDB}" destId="{74079218-7440-42D8-B3C9-1ACF0D63AF2A}" srcOrd="0" destOrd="0" presId="urn:microsoft.com/office/officeart/2005/8/layout/lProcess2"/>
    <dgm:cxn modelId="{9880E2CF-C6F6-4068-B001-55D1E230ADBE}" srcId="{FB400AF9-78CC-4418-BEAB-09225C24FBA0}" destId="{7E73D853-3B30-4CFC-AD11-44AB09B683EB}" srcOrd="3" destOrd="0" parTransId="{8C9154B6-4F21-452D-B8C9-A4762D4FD511}" sibTransId="{B9F0DD66-5152-4FCE-AC94-6265B61292C5}"/>
    <dgm:cxn modelId="{F63C155B-884A-462C-AF37-9FD4D0E83849}" type="presOf" srcId="{8F5EDE6C-B357-4990-A94E-8C96856804C4}" destId="{061D5B2C-60B7-4D4E-A330-0CE5AB95C985}" srcOrd="0" destOrd="0" presId="urn:microsoft.com/office/officeart/2005/8/layout/lProcess2"/>
    <dgm:cxn modelId="{A350B217-6E6D-4DDA-883B-68CA806F066F}" type="presOf" srcId="{9595134A-FD79-4790-A56C-96699EBD3EB7}" destId="{354CE081-114D-4FCF-883E-B3256983ACC7}" srcOrd="0" destOrd="0" presId="urn:microsoft.com/office/officeart/2005/8/layout/lProcess2"/>
    <dgm:cxn modelId="{8243228B-7354-4D1C-AC5F-150AC5FFA545}" srcId="{FB400AF9-78CC-4418-BEAB-09225C24FBA0}" destId="{06E8A639-B23E-4CED-B359-0CC940459FD6}" srcOrd="1" destOrd="0" parTransId="{2582B678-5223-4E19-A286-0477FBAECF91}" sibTransId="{D263E23E-9EF4-4251-82D4-61089542339F}"/>
    <dgm:cxn modelId="{147408B0-098A-4925-B2ED-20816FA58FBC}" srcId="{FB400AF9-78CC-4418-BEAB-09225C24FBA0}" destId="{BA33D1A4-04C8-4F46-B197-627C0DCFFEDB}" srcOrd="2" destOrd="0" parTransId="{7AC85C09-652F-4A70-A8D8-65C7F8923812}" sibTransId="{A2846DBF-80B6-4FBF-93B3-A7C5CB38F7B5}"/>
    <dgm:cxn modelId="{44A32980-C8F6-4FD7-81F3-3A3BC11AD0D8}" type="presParOf" srcId="{354CE081-114D-4FCF-883E-B3256983ACC7}" destId="{7DF90A44-672C-4B2D-A5E0-B3FC235DBFC0}" srcOrd="0" destOrd="0" presId="urn:microsoft.com/office/officeart/2005/8/layout/lProcess2"/>
    <dgm:cxn modelId="{4CF807B9-8055-4348-9C21-3028116FF11C}" type="presParOf" srcId="{7DF90A44-672C-4B2D-A5E0-B3FC235DBFC0}" destId="{2ADDA384-71D3-4F3B-A7EB-C01B217D0DEA}" srcOrd="0" destOrd="0" presId="urn:microsoft.com/office/officeart/2005/8/layout/lProcess2"/>
    <dgm:cxn modelId="{FBEC5E75-D49D-46A2-B276-4ABF5530A4E9}" type="presParOf" srcId="{7DF90A44-672C-4B2D-A5E0-B3FC235DBFC0}" destId="{BD211EC1-B462-4294-93D6-80C31E929D79}" srcOrd="1" destOrd="0" presId="urn:microsoft.com/office/officeart/2005/8/layout/lProcess2"/>
    <dgm:cxn modelId="{9C2DBC03-309F-48D8-8277-75A61A485554}" type="presParOf" srcId="{7DF90A44-672C-4B2D-A5E0-B3FC235DBFC0}" destId="{F865DE85-61C7-4DAE-84DD-A38BBFF20CE1}" srcOrd="2" destOrd="0" presId="urn:microsoft.com/office/officeart/2005/8/layout/lProcess2"/>
    <dgm:cxn modelId="{D5F2082A-E155-4559-A3A2-9BF438CF4853}" type="presParOf" srcId="{F865DE85-61C7-4DAE-84DD-A38BBFF20CE1}" destId="{6432AE52-CE12-4CFB-994E-0F500E01A518}" srcOrd="0" destOrd="0" presId="urn:microsoft.com/office/officeart/2005/8/layout/lProcess2"/>
    <dgm:cxn modelId="{917D7CD5-D1B3-452B-9326-C997F3A45BA0}" type="presParOf" srcId="{6432AE52-CE12-4CFB-994E-0F500E01A518}" destId="{061D5B2C-60B7-4D4E-A330-0CE5AB95C985}" srcOrd="0" destOrd="0" presId="urn:microsoft.com/office/officeart/2005/8/layout/lProcess2"/>
    <dgm:cxn modelId="{0BCA6BDB-6950-49B8-9155-05984998C7DD}" type="presParOf" srcId="{6432AE52-CE12-4CFB-994E-0F500E01A518}" destId="{8C8313ED-D910-4D0D-B1DB-8DF171CA7947}" srcOrd="1" destOrd="0" presId="urn:microsoft.com/office/officeart/2005/8/layout/lProcess2"/>
    <dgm:cxn modelId="{6513D411-A43F-4BE8-BF12-6071993A3263}" type="presParOf" srcId="{6432AE52-CE12-4CFB-994E-0F500E01A518}" destId="{746639A3-2B88-4960-97BD-D5375BB1C74A}" srcOrd="2" destOrd="0" presId="urn:microsoft.com/office/officeart/2005/8/layout/lProcess2"/>
    <dgm:cxn modelId="{0BCD767B-BB96-4EF6-8EFB-3258B6739292}" type="presParOf" srcId="{6432AE52-CE12-4CFB-994E-0F500E01A518}" destId="{EBFCB9EE-101E-404B-A115-583318B83E4D}" srcOrd="3" destOrd="0" presId="urn:microsoft.com/office/officeart/2005/8/layout/lProcess2"/>
    <dgm:cxn modelId="{823040DE-142D-4E2B-A0F8-B2D1B9552F87}" type="presParOf" srcId="{6432AE52-CE12-4CFB-994E-0F500E01A518}" destId="{74079218-7440-42D8-B3C9-1ACF0D63AF2A}" srcOrd="4" destOrd="0" presId="urn:microsoft.com/office/officeart/2005/8/layout/lProcess2"/>
    <dgm:cxn modelId="{AE6F9DCB-6C99-4899-8A33-9077D5E3A854}" type="presParOf" srcId="{6432AE52-CE12-4CFB-994E-0F500E01A518}" destId="{C46A928D-79D6-44AD-A485-BAD6FCE52762}" srcOrd="5" destOrd="0" presId="urn:microsoft.com/office/officeart/2005/8/layout/lProcess2"/>
    <dgm:cxn modelId="{9ECD0977-C3FD-4158-B3C7-5FE602B9FD28}" type="presParOf" srcId="{6432AE52-CE12-4CFB-994E-0F500E01A518}" destId="{4B71D437-9084-4C1A-BCF1-D6CF8F066F7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BE73A-52EE-4AC5-BDD3-44F332B8FD6B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AF5B1919-3310-4F57-BF21-937D2D8E0775}">
      <dgm:prSet phldrT="[Текст]" custT="1"/>
      <dgm:spPr/>
      <dgm:t>
        <a:bodyPr/>
        <a:lstStyle/>
        <a:p>
          <a:r>
            <a:rPr lang="uk-UA" sz="2200" b="1" noProof="0" dirty="0" smtClean="0"/>
            <a:t>Формування жорстких стереотипів </a:t>
          </a:r>
          <a:r>
            <a:rPr lang="uk-UA" sz="2200" noProof="0" dirty="0" smtClean="0"/>
            <a:t>сприйняття клієнтів та ситуацій.</a:t>
          </a:r>
          <a:endParaRPr lang="uk-UA" sz="2200" noProof="0" dirty="0"/>
        </a:p>
      </dgm:t>
    </dgm:pt>
    <dgm:pt modelId="{05E709D2-388B-4C03-8090-8F7FB3F9699C}" type="parTrans" cxnId="{6D5E84E9-10F5-43E0-B8F1-FE1B85CCF28C}">
      <dgm:prSet/>
      <dgm:spPr/>
      <dgm:t>
        <a:bodyPr/>
        <a:lstStyle/>
        <a:p>
          <a:endParaRPr lang="uk-UA" sz="2200"/>
        </a:p>
      </dgm:t>
    </dgm:pt>
    <dgm:pt modelId="{ACFA762D-5F28-42AC-993A-8A4FFD69F3D1}" type="sibTrans" cxnId="{6D5E84E9-10F5-43E0-B8F1-FE1B85CCF28C}">
      <dgm:prSet/>
      <dgm:spPr/>
      <dgm:t>
        <a:bodyPr/>
        <a:lstStyle/>
        <a:p>
          <a:endParaRPr lang="uk-UA" sz="2200"/>
        </a:p>
      </dgm:t>
    </dgm:pt>
    <dgm:pt modelId="{4DCC6943-2817-4DBA-8B34-54F731B49776}">
      <dgm:prSet custT="1"/>
      <dgm:spPr/>
      <dgm:t>
        <a:bodyPr/>
        <a:lstStyle/>
        <a:p>
          <a:r>
            <a:rPr lang="uk-UA" sz="2200" b="1" dirty="0" smtClean="0"/>
            <a:t>Втрата емоційної гнучкості </a:t>
          </a:r>
          <a:r>
            <a:rPr lang="uk-UA" sz="2200" dirty="0" smtClean="0"/>
            <a:t>(наприклад, надмірна підозрілість, цинізм або байдужість).</a:t>
          </a:r>
          <a:endParaRPr lang="uk-UA" sz="2200" dirty="0"/>
        </a:p>
      </dgm:t>
    </dgm:pt>
    <dgm:pt modelId="{22E6331E-50E7-48BB-A463-739251DC31C9}" type="parTrans" cxnId="{CB1F83C9-65DC-4C03-BDA0-B87DBC988FAF}">
      <dgm:prSet/>
      <dgm:spPr/>
      <dgm:t>
        <a:bodyPr/>
        <a:lstStyle/>
        <a:p>
          <a:endParaRPr lang="uk-UA" sz="2200"/>
        </a:p>
      </dgm:t>
    </dgm:pt>
    <dgm:pt modelId="{298E4085-33AF-4894-815E-177A449E12BF}" type="sibTrans" cxnId="{CB1F83C9-65DC-4C03-BDA0-B87DBC988FAF}">
      <dgm:prSet/>
      <dgm:spPr/>
      <dgm:t>
        <a:bodyPr/>
        <a:lstStyle/>
        <a:p>
          <a:endParaRPr lang="uk-UA" sz="2200"/>
        </a:p>
      </dgm:t>
    </dgm:pt>
    <dgm:pt modelId="{3E211FE7-5A81-4AB9-8F3A-CDEA356C3F87}">
      <dgm:prSet custT="1"/>
      <dgm:spPr/>
      <dgm:t>
        <a:bodyPr/>
        <a:lstStyle/>
        <a:p>
          <a:r>
            <a:rPr lang="uk-UA" sz="2200" b="1" noProof="0" dirty="0" smtClean="0"/>
            <a:t>Перенесення професійних установок </a:t>
          </a:r>
          <a:r>
            <a:rPr lang="uk-UA" sz="2200" noProof="0" dirty="0" smtClean="0"/>
            <a:t>у приватне життя.</a:t>
          </a:r>
          <a:endParaRPr lang="uk-UA" sz="2200" noProof="0" dirty="0"/>
        </a:p>
      </dgm:t>
    </dgm:pt>
    <dgm:pt modelId="{21192854-6C7A-48CE-9D88-E5D5490D0CE6}" type="parTrans" cxnId="{8F06E9C8-2CF1-4309-92F0-BCA9EA1103D1}">
      <dgm:prSet/>
      <dgm:spPr/>
      <dgm:t>
        <a:bodyPr/>
        <a:lstStyle/>
        <a:p>
          <a:endParaRPr lang="uk-UA" sz="2200"/>
        </a:p>
      </dgm:t>
    </dgm:pt>
    <dgm:pt modelId="{96F31F2A-E1C6-4CA5-A2CF-A830FF03D220}" type="sibTrans" cxnId="{8F06E9C8-2CF1-4309-92F0-BCA9EA1103D1}">
      <dgm:prSet/>
      <dgm:spPr/>
      <dgm:t>
        <a:bodyPr/>
        <a:lstStyle/>
        <a:p>
          <a:endParaRPr lang="uk-UA" sz="2200"/>
        </a:p>
      </dgm:t>
    </dgm:pt>
    <dgm:pt modelId="{BE17B64A-A420-4F21-B23F-4D1A9F73A1A4}">
      <dgm:prSet custT="1"/>
      <dgm:spPr/>
      <dgm:t>
        <a:bodyPr/>
        <a:lstStyle/>
        <a:p>
          <a:r>
            <a:rPr lang="uk-UA" sz="2200" b="1" noProof="0" dirty="0" smtClean="0"/>
            <a:t>Ризик втрати емпатії</a:t>
          </a:r>
          <a:r>
            <a:rPr lang="uk-UA" sz="2200" noProof="0" dirty="0" smtClean="0"/>
            <a:t>, механічне ставлення до людей</a:t>
          </a:r>
          <a:r>
            <a:rPr lang="ru-RU" sz="2200" dirty="0" smtClean="0"/>
            <a:t>.</a:t>
          </a:r>
          <a:endParaRPr lang="ru-RU" sz="2200" dirty="0"/>
        </a:p>
      </dgm:t>
    </dgm:pt>
    <dgm:pt modelId="{98B0AE0B-F99E-401B-86CB-946485B01D82}" type="parTrans" cxnId="{778D6F68-35D2-4786-9FAE-5FEAED555B1F}">
      <dgm:prSet/>
      <dgm:spPr/>
      <dgm:t>
        <a:bodyPr/>
        <a:lstStyle/>
        <a:p>
          <a:endParaRPr lang="uk-UA" sz="2200"/>
        </a:p>
      </dgm:t>
    </dgm:pt>
    <dgm:pt modelId="{DF45C2E4-7DDB-433B-AD42-B59D9F018CC5}" type="sibTrans" cxnId="{778D6F68-35D2-4786-9FAE-5FEAED555B1F}">
      <dgm:prSet/>
      <dgm:spPr/>
      <dgm:t>
        <a:bodyPr/>
        <a:lstStyle/>
        <a:p>
          <a:endParaRPr lang="uk-UA" sz="2200"/>
        </a:p>
      </dgm:t>
    </dgm:pt>
    <dgm:pt modelId="{D3E216B5-1433-4A8F-B838-A6C1F0CBA809}" type="pres">
      <dgm:prSet presAssocID="{9F1BE73A-52EE-4AC5-BDD3-44F332B8FD6B}" presName="Name0" presStyleCnt="0">
        <dgm:presLayoutVars>
          <dgm:chMax val="7"/>
          <dgm:chPref val="7"/>
          <dgm:dir/>
        </dgm:presLayoutVars>
      </dgm:prSet>
      <dgm:spPr/>
    </dgm:pt>
    <dgm:pt modelId="{7036563F-37CD-489C-ABD9-C9D29602C19C}" type="pres">
      <dgm:prSet presAssocID="{9F1BE73A-52EE-4AC5-BDD3-44F332B8FD6B}" presName="Name1" presStyleCnt="0"/>
      <dgm:spPr/>
    </dgm:pt>
    <dgm:pt modelId="{A8D616A3-7386-405F-9FD2-B257545A3020}" type="pres">
      <dgm:prSet presAssocID="{9F1BE73A-52EE-4AC5-BDD3-44F332B8FD6B}" presName="cycle" presStyleCnt="0"/>
      <dgm:spPr/>
    </dgm:pt>
    <dgm:pt modelId="{4AC6E4D8-F663-4DD2-8C3F-74F0CE90EBA8}" type="pres">
      <dgm:prSet presAssocID="{9F1BE73A-52EE-4AC5-BDD3-44F332B8FD6B}" presName="srcNode" presStyleLbl="node1" presStyleIdx="0" presStyleCnt="4"/>
      <dgm:spPr/>
    </dgm:pt>
    <dgm:pt modelId="{0998E5DA-853A-4CC0-8780-CF1DCA69E27B}" type="pres">
      <dgm:prSet presAssocID="{9F1BE73A-52EE-4AC5-BDD3-44F332B8FD6B}" presName="conn" presStyleLbl="parChTrans1D2" presStyleIdx="0" presStyleCnt="1"/>
      <dgm:spPr/>
    </dgm:pt>
    <dgm:pt modelId="{5A766C88-EA3C-4164-9D22-40945F89D0A3}" type="pres">
      <dgm:prSet presAssocID="{9F1BE73A-52EE-4AC5-BDD3-44F332B8FD6B}" presName="extraNode" presStyleLbl="node1" presStyleIdx="0" presStyleCnt="4"/>
      <dgm:spPr/>
    </dgm:pt>
    <dgm:pt modelId="{BDA7CA87-2E42-4178-B926-8279DDECBE48}" type="pres">
      <dgm:prSet presAssocID="{9F1BE73A-52EE-4AC5-BDD3-44F332B8FD6B}" presName="dstNode" presStyleLbl="node1" presStyleIdx="0" presStyleCnt="4"/>
      <dgm:spPr/>
    </dgm:pt>
    <dgm:pt modelId="{B24D80A4-709E-4991-B433-AA55C24F8B7F}" type="pres">
      <dgm:prSet presAssocID="{AF5B1919-3310-4F57-BF21-937D2D8E0775}" presName="text_1" presStyleLbl="node1" presStyleIdx="0" presStyleCnt="4">
        <dgm:presLayoutVars>
          <dgm:bulletEnabled val="1"/>
        </dgm:presLayoutVars>
      </dgm:prSet>
      <dgm:spPr/>
    </dgm:pt>
    <dgm:pt modelId="{92934FAC-1837-43DA-8CC7-8009880230B4}" type="pres">
      <dgm:prSet presAssocID="{AF5B1919-3310-4F57-BF21-937D2D8E0775}" presName="accent_1" presStyleCnt="0"/>
      <dgm:spPr/>
    </dgm:pt>
    <dgm:pt modelId="{61CCCD2A-5586-4C52-A313-C7C8E66FFB0F}" type="pres">
      <dgm:prSet presAssocID="{AF5B1919-3310-4F57-BF21-937D2D8E0775}" presName="accentRepeatNode" presStyleLbl="solidFgAcc1" presStyleIdx="0" presStyleCnt="4"/>
      <dgm:spPr/>
    </dgm:pt>
    <dgm:pt modelId="{4120B6F8-B48E-4B45-A492-6B64C17EE888}" type="pres">
      <dgm:prSet presAssocID="{4DCC6943-2817-4DBA-8B34-54F731B49776}" presName="text_2" presStyleLbl="node1" presStyleIdx="1" presStyleCnt="4" custLinFactNeighborX="681" custLinFactNeighborY="-6089">
        <dgm:presLayoutVars>
          <dgm:bulletEnabled val="1"/>
        </dgm:presLayoutVars>
      </dgm:prSet>
      <dgm:spPr/>
    </dgm:pt>
    <dgm:pt modelId="{D3D1BC91-D5FC-4ECC-A8E3-2C2577DB4579}" type="pres">
      <dgm:prSet presAssocID="{4DCC6943-2817-4DBA-8B34-54F731B49776}" presName="accent_2" presStyleCnt="0"/>
      <dgm:spPr/>
    </dgm:pt>
    <dgm:pt modelId="{C68CB0FA-64FD-4C7E-9F41-B546AF26639E}" type="pres">
      <dgm:prSet presAssocID="{4DCC6943-2817-4DBA-8B34-54F731B49776}" presName="accentRepeatNode" presStyleLbl="solidFgAcc1" presStyleIdx="1" presStyleCnt="4"/>
      <dgm:spPr/>
    </dgm:pt>
    <dgm:pt modelId="{00B1DE48-5206-4B82-842B-65844EC66798}" type="pres">
      <dgm:prSet presAssocID="{3E211FE7-5A81-4AB9-8F3A-CDEA356C3F87}" presName="text_3" presStyleLbl="node1" presStyleIdx="2" presStyleCnt="4">
        <dgm:presLayoutVars>
          <dgm:bulletEnabled val="1"/>
        </dgm:presLayoutVars>
      </dgm:prSet>
      <dgm:spPr/>
    </dgm:pt>
    <dgm:pt modelId="{4B3C5036-52BD-453F-9970-CC3282F012C5}" type="pres">
      <dgm:prSet presAssocID="{3E211FE7-5A81-4AB9-8F3A-CDEA356C3F87}" presName="accent_3" presStyleCnt="0"/>
      <dgm:spPr/>
    </dgm:pt>
    <dgm:pt modelId="{AB5DD214-CBD6-447A-A975-7A626111341C}" type="pres">
      <dgm:prSet presAssocID="{3E211FE7-5A81-4AB9-8F3A-CDEA356C3F87}" presName="accentRepeatNode" presStyleLbl="solidFgAcc1" presStyleIdx="2" presStyleCnt="4"/>
      <dgm:spPr/>
    </dgm:pt>
    <dgm:pt modelId="{1F458A0E-937C-46CE-B70F-34A66D489242}" type="pres">
      <dgm:prSet presAssocID="{BE17B64A-A420-4F21-B23F-4D1A9F73A1A4}" presName="text_4" presStyleLbl="node1" presStyleIdx="3" presStyleCnt="4">
        <dgm:presLayoutVars>
          <dgm:bulletEnabled val="1"/>
        </dgm:presLayoutVars>
      </dgm:prSet>
      <dgm:spPr/>
    </dgm:pt>
    <dgm:pt modelId="{CFF6DFAC-FE1B-4FEB-9FAF-5F237EF77401}" type="pres">
      <dgm:prSet presAssocID="{BE17B64A-A420-4F21-B23F-4D1A9F73A1A4}" presName="accent_4" presStyleCnt="0"/>
      <dgm:spPr/>
    </dgm:pt>
    <dgm:pt modelId="{A8C845A0-4AD1-43CB-81E0-5D1EFBC70658}" type="pres">
      <dgm:prSet presAssocID="{BE17B64A-A420-4F21-B23F-4D1A9F73A1A4}" presName="accentRepeatNode" presStyleLbl="solidFgAcc1" presStyleIdx="3" presStyleCnt="4"/>
      <dgm:spPr/>
    </dgm:pt>
  </dgm:ptLst>
  <dgm:cxnLst>
    <dgm:cxn modelId="{5643E1C6-1958-453B-A974-090376C8CF3A}" type="presOf" srcId="{9F1BE73A-52EE-4AC5-BDD3-44F332B8FD6B}" destId="{D3E216B5-1433-4A8F-B838-A6C1F0CBA809}" srcOrd="0" destOrd="0" presId="urn:microsoft.com/office/officeart/2008/layout/VerticalCurvedList"/>
    <dgm:cxn modelId="{25940945-201F-47E9-A2EE-346EA2DD8E46}" type="presOf" srcId="{ACFA762D-5F28-42AC-993A-8A4FFD69F3D1}" destId="{0998E5DA-853A-4CC0-8780-CF1DCA69E27B}" srcOrd="0" destOrd="0" presId="urn:microsoft.com/office/officeart/2008/layout/VerticalCurvedList"/>
    <dgm:cxn modelId="{2A0ADDA2-9787-4BD9-B327-7E5194817DAF}" type="presOf" srcId="{4DCC6943-2817-4DBA-8B34-54F731B49776}" destId="{4120B6F8-B48E-4B45-A492-6B64C17EE888}" srcOrd="0" destOrd="0" presId="urn:microsoft.com/office/officeart/2008/layout/VerticalCurvedList"/>
    <dgm:cxn modelId="{0262CAE2-BD68-474E-9EAB-24B04BE22387}" type="presOf" srcId="{3E211FE7-5A81-4AB9-8F3A-CDEA356C3F87}" destId="{00B1DE48-5206-4B82-842B-65844EC66798}" srcOrd="0" destOrd="0" presId="urn:microsoft.com/office/officeart/2008/layout/VerticalCurvedList"/>
    <dgm:cxn modelId="{6D5E84E9-10F5-43E0-B8F1-FE1B85CCF28C}" srcId="{9F1BE73A-52EE-4AC5-BDD3-44F332B8FD6B}" destId="{AF5B1919-3310-4F57-BF21-937D2D8E0775}" srcOrd="0" destOrd="0" parTransId="{05E709D2-388B-4C03-8090-8F7FB3F9699C}" sibTransId="{ACFA762D-5F28-42AC-993A-8A4FFD69F3D1}"/>
    <dgm:cxn modelId="{8F06E9C8-2CF1-4309-92F0-BCA9EA1103D1}" srcId="{9F1BE73A-52EE-4AC5-BDD3-44F332B8FD6B}" destId="{3E211FE7-5A81-4AB9-8F3A-CDEA356C3F87}" srcOrd="2" destOrd="0" parTransId="{21192854-6C7A-48CE-9D88-E5D5490D0CE6}" sibTransId="{96F31F2A-E1C6-4CA5-A2CF-A830FF03D220}"/>
    <dgm:cxn modelId="{CB1F83C9-65DC-4C03-BDA0-B87DBC988FAF}" srcId="{9F1BE73A-52EE-4AC5-BDD3-44F332B8FD6B}" destId="{4DCC6943-2817-4DBA-8B34-54F731B49776}" srcOrd="1" destOrd="0" parTransId="{22E6331E-50E7-48BB-A463-739251DC31C9}" sibTransId="{298E4085-33AF-4894-815E-177A449E12BF}"/>
    <dgm:cxn modelId="{778D6F68-35D2-4786-9FAE-5FEAED555B1F}" srcId="{9F1BE73A-52EE-4AC5-BDD3-44F332B8FD6B}" destId="{BE17B64A-A420-4F21-B23F-4D1A9F73A1A4}" srcOrd="3" destOrd="0" parTransId="{98B0AE0B-F99E-401B-86CB-946485B01D82}" sibTransId="{DF45C2E4-7DDB-433B-AD42-B59D9F018CC5}"/>
    <dgm:cxn modelId="{35C9C56D-AE74-4B2A-8B59-86A961E7EE2E}" type="presOf" srcId="{BE17B64A-A420-4F21-B23F-4D1A9F73A1A4}" destId="{1F458A0E-937C-46CE-B70F-34A66D489242}" srcOrd="0" destOrd="0" presId="urn:microsoft.com/office/officeart/2008/layout/VerticalCurvedList"/>
    <dgm:cxn modelId="{561D03D6-2B4D-440D-BC46-8E79A45CC8BF}" type="presOf" srcId="{AF5B1919-3310-4F57-BF21-937D2D8E0775}" destId="{B24D80A4-709E-4991-B433-AA55C24F8B7F}" srcOrd="0" destOrd="0" presId="urn:microsoft.com/office/officeart/2008/layout/VerticalCurvedList"/>
    <dgm:cxn modelId="{B9F4A49C-6AEC-44B7-AD73-0E2871087CC0}" type="presParOf" srcId="{D3E216B5-1433-4A8F-B838-A6C1F0CBA809}" destId="{7036563F-37CD-489C-ABD9-C9D29602C19C}" srcOrd="0" destOrd="0" presId="urn:microsoft.com/office/officeart/2008/layout/VerticalCurvedList"/>
    <dgm:cxn modelId="{FFEB8998-DA94-4080-A66F-E10DBE94A735}" type="presParOf" srcId="{7036563F-37CD-489C-ABD9-C9D29602C19C}" destId="{A8D616A3-7386-405F-9FD2-B257545A3020}" srcOrd="0" destOrd="0" presId="urn:microsoft.com/office/officeart/2008/layout/VerticalCurvedList"/>
    <dgm:cxn modelId="{E8760938-42E0-4688-8605-539B8E8116B1}" type="presParOf" srcId="{A8D616A3-7386-405F-9FD2-B257545A3020}" destId="{4AC6E4D8-F663-4DD2-8C3F-74F0CE90EBA8}" srcOrd="0" destOrd="0" presId="urn:microsoft.com/office/officeart/2008/layout/VerticalCurvedList"/>
    <dgm:cxn modelId="{121BD7CD-3D1E-45E1-9A3C-B3201F53579F}" type="presParOf" srcId="{A8D616A3-7386-405F-9FD2-B257545A3020}" destId="{0998E5DA-853A-4CC0-8780-CF1DCA69E27B}" srcOrd="1" destOrd="0" presId="urn:microsoft.com/office/officeart/2008/layout/VerticalCurvedList"/>
    <dgm:cxn modelId="{C7642011-66AD-4569-A515-2CBE61515C5E}" type="presParOf" srcId="{A8D616A3-7386-405F-9FD2-B257545A3020}" destId="{5A766C88-EA3C-4164-9D22-40945F89D0A3}" srcOrd="2" destOrd="0" presId="urn:microsoft.com/office/officeart/2008/layout/VerticalCurvedList"/>
    <dgm:cxn modelId="{865DAD8C-BBED-4670-AE0F-0B093A9292A8}" type="presParOf" srcId="{A8D616A3-7386-405F-9FD2-B257545A3020}" destId="{BDA7CA87-2E42-4178-B926-8279DDECBE48}" srcOrd="3" destOrd="0" presId="urn:microsoft.com/office/officeart/2008/layout/VerticalCurvedList"/>
    <dgm:cxn modelId="{930FF893-5E50-48B0-8882-AF853A6F2B5E}" type="presParOf" srcId="{7036563F-37CD-489C-ABD9-C9D29602C19C}" destId="{B24D80A4-709E-4991-B433-AA55C24F8B7F}" srcOrd="1" destOrd="0" presId="urn:microsoft.com/office/officeart/2008/layout/VerticalCurvedList"/>
    <dgm:cxn modelId="{60543E70-C136-407C-965C-F5EFE0CC74B9}" type="presParOf" srcId="{7036563F-37CD-489C-ABD9-C9D29602C19C}" destId="{92934FAC-1837-43DA-8CC7-8009880230B4}" srcOrd="2" destOrd="0" presId="urn:microsoft.com/office/officeart/2008/layout/VerticalCurvedList"/>
    <dgm:cxn modelId="{62C3E8AA-009C-4486-9E0D-FEF95C75FB02}" type="presParOf" srcId="{92934FAC-1837-43DA-8CC7-8009880230B4}" destId="{61CCCD2A-5586-4C52-A313-C7C8E66FFB0F}" srcOrd="0" destOrd="0" presId="urn:microsoft.com/office/officeart/2008/layout/VerticalCurvedList"/>
    <dgm:cxn modelId="{F3A38BEC-0580-4A20-B01A-41F37B577A66}" type="presParOf" srcId="{7036563F-37CD-489C-ABD9-C9D29602C19C}" destId="{4120B6F8-B48E-4B45-A492-6B64C17EE888}" srcOrd="3" destOrd="0" presId="urn:microsoft.com/office/officeart/2008/layout/VerticalCurvedList"/>
    <dgm:cxn modelId="{1D00508F-7FF8-4E03-B55D-2DC646D19B3E}" type="presParOf" srcId="{7036563F-37CD-489C-ABD9-C9D29602C19C}" destId="{D3D1BC91-D5FC-4ECC-A8E3-2C2577DB4579}" srcOrd="4" destOrd="0" presId="urn:microsoft.com/office/officeart/2008/layout/VerticalCurvedList"/>
    <dgm:cxn modelId="{BCC82C28-2D9B-456E-91C1-A1D5B5627E10}" type="presParOf" srcId="{D3D1BC91-D5FC-4ECC-A8E3-2C2577DB4579}" destId="{C68CB0FA-64FD-4C7E-9F41-B546AF26639E}" srcOrd="0" destOrd="0" presId="urn:microsoft.com/office/officeart/2008/layout/VerticalCurvedList"/>
    <dgm:cxn modelId="{87CD3A53-CDF5-4344-9D1D-0E16B18DCC3C}" type="presParOf" srcId="{7036563F-37CD-489C-ABD9-C9D29602C19C}" destId="{00B1DE48-5206-4B82-842B-65844EC66798}" srcOrd="5" destOrd="0" presId="urn:microsoft.com/office/officeart/2008/layout/VerticalCurvedList"/>
    <dgm:cxn modelId="{4F71C876-0E42-408E-A463-671BB889C8A7}" type="presParOf" srcId="{7036563F-37CD-489C-ABD9-C9D29602C19C}" destId="{4B3C5036-52BD-453F-9970-CC3282F012C5}" srcOrd="6" destOrd="0" presId="urn:microsoft.com/office/officeart/2008/layout/VerticalCurvedList"/>
    <dgm:cxn modelId="{24807F7E-2ED3-4B63-A441-FDCA14B6456E}" type="presParOf" srcId="{4B3C5036-52BD-453F-9970-CC3282F012C5}" destId="{AB5DD214-CBD6-447A-A975-7A626111341C}" srcOrd="0" destOrd="0" presId="urn:microsoft.com/office/officeart/2008/layout/VerticalCurvedList"/>
    <dgm:cxn modelId="{FDD14840-CE3F-4F51-BCB1-C34C44AA27C3}" type="presParOf" srcId="{7036563F-37CD-489C-ABD9-C9D29602C19C}" destId="{1F458A0E-937C-46CE-B70F-34A66D489242}" srcOrd="7" destOrd="0" presId="urn:microsoft.com/office/officeart/2008/layout/VerticalCurvedList"/>
    <dgm:cxn modelId="{46EDCA97-0285-4E1F-B016-5D2D5397C10F}" type="presParOf" srcId="{7036563F-37CD-489C-ABD9-C9D29602C19C}" destId="{CFF6DFAC-FE1B-4FEB-9FAF-5F237EF77401}" srcOrd="8" destOrd="0" presId="urn:microsoft.com/office/officeart/2008/layout/VerticalCurvedList"/>
    <dgm:cxn modelId="{C156502A-CB64-458E-B195-BD221F9FE1FB}" type="presParOf" srcId="{CFF6DFAC-FE1B-4FEB-9FAF-5F237EF77401}" destId="{A8C845A0-4AD1-43CB-81E0-5D1EFBC706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D31A3-2529-4442-A2F1-4D2B5CB94181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273A1F93-6A83-4559-A5D4-0DD2467D2F93}">
      <dgm:prSet phldrT="[Текст]" custT="1"/>
      <dgm:spPr/>
      <dgm:t>
        <a:bodyPr/>
        <a:lstStyle/>
        <a:p>
          <a:r>
            <a:rPr lang="uk-UA" sz="2000" dirty="0" smtClean="0"/>
            <a:t>Втрата сенсу професійної діяльності.</a:t>
          </a:r>
          <a:endParaRPr lang="uk-UA" sz="2000" dirty="0"/>
        </a:p>
      </dgm:t>
    </dgm:pt>
    <dgm:pt modelId="{2DDAC12E-77C2-4A9F-BD69-BB3EAD5E8706}" type="parTrans" cxnId="{0284EF7B-E6AF-4519-A79E-B485D33E5D68}">
      <dgm:prSet/>
      <dgm:spPr/>
      <dgm:t>
        <a:bodyPr/>
        <a:lstStyle/>
        <a:p>
          <a:endParaRPr lang="uk-UA"/>
        </a:p>
      </dgm:t>
    </dgm:pt>
    <dgm:pt modelId="{FC7C8895-5763-44D2-BDBD-9BCD2FF59FC2}" type="sibTrans" cxnId="{0284EF7B-E6AF-4519-A79E-B485D33E5D68}">
      <dgm:prSet/>
      <dgm:spPr/>
      <dgm:t>
        <a:bodyPr/>
        <a:lstStyle/>
        <a:p>
          <a:endParaRPr lang="uk-UA"/>
        </a:p>
      </dgm:t>
    </dgm:pt>
    <dgm:pt modelId="{8810A533-C5D8-4A92-9CC4-32B6318C4F88}">
      <dgm:prSet custT="1"/>
      <dgm:spPr/>
      <dgm:t>
        <a:bodyPr/>
        <a:lstStyle/>
        <a:p>
          <a:r>
            <a:rPr lang="uk-UA" sz="2000" noProof="0" dirty="0" smtClean="0"/>
            <a:t>Професійна неефективність, зниження якості роботи.</a:t>
          </a:r>
          <a:endParaRPr lang="uk-UA" sz="2000" noProof="0" dirty="0"/>
        </a:p>
      </dgm:t>
    </dgm:pt>
    <dgm:pt modelId="{7EBC93D4-7AB4-4061-BFE7-3A5967D17E73}" type="parTrans" cxnId="{72AD6007-43D9-409A-A43A-6F05A0002786}">
      <dgm:prSet/>
      <dgm:spPr/>
      <dgm:t>
        <a:bodyPr/>
        <a:lstStyle/>
        <a:p>
          <a:endParaRPr lang="uk-UA"/>
        </a:p>
      </dgm:t>
    </dgm:pt>
    <dgm:pt modelId="{019CC60D-7714-4519-BE53-910E86FB6A25}" type="sibTrans" cxnId="{72AD6007-43D9-409A-A43A-6F05A0002786}">
      <dgm:prSet/>
      <dgm:spPr/>
      <dgm:t>
        <a:bodyPr/>
        <a:lstStyle/>
        <a:p>
          <a:endParaRPr lang="uk-UA"/>
        </a:p>
      </dgm:t>
    </dgm:pt>
    <dgm:pt modelId="{A2C55D80-8262-4BEA-8525-FD0CC602BA1F}">
      <dgm:prSet custT="1"/>
      <dgm:spPr/>
      <dgm:t>
        <a:bodyPr/>
        <a:lstStyle/>
        <a:p>
          <a:r>
            <a:rPr lang="uk-UA" sz="2000" noProof="0" dirty="0" smtClean="0"/>
            <a:t>Знецінення професійних норм і стандартів.</a:t>
          </a:r>
          <a:endParaRPr lang="uk-UA" sz="2000" noProof="0" dirty="0"/>
        </a:p>
      </dgm:t>
    </dgm:pt>
    <dgm:pt modelId="{97EA7828-761F-4111-B9E0-C27F9C159655}" type="parTrans" cxnId="{8443735B-AF58-4729-BD7B-969945A1ABCF}">
      <dgm:prSet/>
      <dgm:spPr/>
      <dgm:t>
        <a:bodyPr/>
        <a:lstStyle/>
        <a:p>
          <a:endParaRPr lang="uk-UA"/>
        </a:p>
      </dgm:t>
    </dgm:pt>
    <dgm:pt modelId="{80169E29-C5C1-4B14-A4CA-968757EBE4E2}" type="sibTrans" cxnId="{8443735B-AF58-4729-BD7B-969945A1ABCF}">
      <dgm:prSet/>
      <dgm:spPr/>
      <dgm:t>
        <a:bodyPr/>
        <a:lstStyle/>
        <a:p>
          <a:endParaRPr lang="uk-UA"/>
        </a:p>
      </dgm:t>
    </dgm:pt>
    <dgm:pt modelId="{CB46F62F-559A-43F0-83B2-D850EC56897C}">
      <dgm:prSet custT="1"/>
      <dgm:spPr/>
      <dgm:t>
        <a:bodyPr/>
        <a:lstStyle/>
        <a:p>
          <a:r>
            <a:rPr lang="uk-UA" sz="2000" noProof="0" dirty="0" smtClean="0"/>
            <a:t>Емоційне виснаження, розвиток стійкого професійного цинізму.</a:t>
          </a:r>
          <a:endParaRPr lang="uk-UA" sz="2000" noProof="0" dirty="0"/>
        </a:p>
      </dgm:t>
    </dgm:pt>
    <dgm:pt modelId="{073E2D61-9BB4-45B9-980C-31DC60A67E22}" type="parTrans" cxnId="{857076BB-ADF1-49AE-93D8-5A07F83325E7}">
      <dgm:prSet/>
      <dgm:spPr/>
      <dgm:t>
        <a:bodyPr/>
        <a:lstStyle/>
        <a:p>
          <a:endParaRPr lang="uk-UA"/>
        </a:p>
      </dgm:t>
    </dgm:pt>
    <dgm:pt modelId="{5EFEFD6C-E8E9-4EF9-B920-467FE907D8BF}" type="sibTrans" cxnId="{857076BB-ADF1-49AE-93D8-5A07F83325E7}">
      <dgm:prSet/>
      <dgm:spPr/>
      <dgm:t>
        <a:bodyPr/>
        <a:lstStyle/>
        <a:p>
          <a:endParaRPr lang="uk-UA"/>
        </a:p>
      </dgm:t>
    </dgm:pt>
    <dgm:pt modelId="{3810B7F6-8CC9-4856-9EB5-F3366BC40BDE}">
      <dgm:prSet custT="1"/>
      <dgm:spPr/>
      <dgm:t>
        <a:bodyPr/>
        <a:lstStyle/>
        <a:p>
          <a:r>
            <a:rPr lang="uk-UA" sz="2000" noProof="0" dirty="0" smtClean="0"/>
            <a:t>Зростання кількості конфліктів із клієнтами й колегами</a:t>
          </a:r>
          <a:endParaRPr lang="uk-UA" sz="2000" noProof="0" dirty="0"/>
        </a:p>
      </dgm:t>
    </dgm:pt>
    <dgm:pt modelId="{E4C6AE4F-E84A-49B9-AE99-9BC4ECF21262}" type="parTrans" cxnId="{88BFB2BA-3FB3-4031-B87C-EB7433910BD9}">
      <dgm:prSet/>
      <dgm:spPr/>
      <dgm:t>
        <a:bodyPr/>
        <a:lstStyle/>
        <a:p>
          <a:endParaRPr lang="uk-UA"/>
        </a:p>
      </dgm:t>
    </dgm:pt>
    <dgm:pt modelId="{615F962F-6669-4CFB-8F84-27BA4738B679}" type="sibTrans" cxnId="{88BFB2BA-3FB3-4031-B87C-EB7433910BD9}">
      <dgm:prSet/>
      <dgm:spPr/>
      <dgm:t>
        <a:bodyPr/>
        <a:lstStyle/>
        <a:p>
          <a:endParaRPr lang="uk-UA"/>
        </a:p>
      </dgm:t>
    </dgm:pt>
    <dgm:pt modelId="{C9FE0E9A-9ABD-4F33-83C5-5D9CE5CF40BF}" type="pres">
      <dgm:prSet presAssocID="{472D31A3-2529-4442-A2F1-4D2B5CB94181}" presName="Name0" presStyleCnt="0">
        <dgm:presLayoutVars>
          <dgm:chMax val="7"/>
          <dgm:chPref val="7"/>
          <dgm:dir/>
        </dgm:presLayoutVars>
      </dgm:prSet>
      <dgm:spPr/>
    </dgm:pt>
    <dgm:pt modelId="{3D682915-8B21-47AB-ACF5-F78F92F89B91}" type="pres">
      <dgm:prSet presAssocID="{472D31A3-2529-4442-A2F1-4D2B5CB94181}" presName="Name1" presStyleCnt="0"/>
      <dgm:spPr/>
    </dgm:pt>
    <dgm:pt modelId="{6D4A2FB8-0475-4CA3-9D0C-BF7266B32FC6}" type="pres">
      <dgm:prSet presAssocID="{472D31A3-2529-4442-A2F1-4D2B5CB94181}" presName="cycle" presStyleCnt="0"/>
      <dgm:spPr/>
    </dgm:pt>
    <dgm:pt modelId="{1A891B68-8B68-4E72-81B0-794F6BB1C0D1}" type="pres">
      <dgm:prSet presAssocID="{472D31A3-2529-4442-A2F1-4D2B5CB94181}" presName="srcNode" presStyleLbl="node1" presStyleIdx="0" presStyleCnt="5"/>
      <dgm:spPr/>
    </dgm:pt>
    <dgm:pt modelId="{D8837605-AD2A-4091-9DD7-6118534A86F0}" type="pres">
      <dgm:prSet presAssocID="{472D31A3-2529-4442-A2F1-4D2B5CB94181}" presName="conn" presStyleLbl="parChTrans1D2" presStyleIdx="0" presStyleCnt="1"/>
      <dgm:spPr/>
    </dgm:pt>
    <dgm:pt modelId="{FE937897-27F1-46D8-B27C-9DE3DCDAD649}" type="pres">
      <dgm:prSet presAssocID="{472D31A3-2529-4442-A2F1-4D2B5CB94181}" presName="extraNode" presStyleLbl="node1" presStyleIdx="0" presStyleCnt="5"/>
      <dgm:spPr/>
    </dgm:pt>
    <dgm:pt modelId="{0B7ADFCF-D92E-495A-9E02-080724EFD17E}" type="pres">
      <dgm:prSet presAssocID="{472D31A3-2529-4442-A2F1-4D2B5CB94181}" presName="dstNode" presStyleLbl="node1" presStyleIdx="0" presStyleCnt="5"/>
      <dgm:spPr/>
    </dgm:pt>
    <dgm:pt modelId="{12F78F10-FA07-4C80-A109-4B813FAD59C4}" type="pres">
      <dgm:prSet presAssocID="{273A1F93-6A83-4559-A5D4-0DD2467D2F93}" presName="text_1" presStyleLbl="node1" presStyleIdx="0" presStyleCnt="5" custLinFactNeighborX="-278" custLinFactNeighborY="3249">
        <dgm:presLayoutVars>
          <dgm:bulletEnabled val="1"/>
        </dgm:presLayoutVars>
      </dgm:prSet>
      <dgm:spPr/>
    </dgm:pt>
    <dgm:pt modelId="{685097C5-2298-4ACB-98E1-A6EE743790B2}" type="pres">
      <dgm:prSet presAssocID="{273A1F93-6A83-4559-A5D4-0DD2467D2F93}" presName="accent_1" presStyleCnt="0"/>
      <dgm:spPr/>
    </dgm:pt>
    <dgm:pt modelId="{4919F35A-6F02-442D-9DA8-4561EF218572}" type="pres">
      <dgm:prSet presAssocID="{273A1F93-6A83-4559-A5D4-0DD2467D2F93}" presName="accentRepeatNode" presStyleLbl="solidFgAcc1" presStyleIdx="0" presStyleCnt="5"/>
      <dgm:spPr/>
    </dgm:pt>
    <dgm:pt modelId="{497D632B-0030-4EEB-8F50-8F39745528FA}" type="pres">
      <dgm:prSet presAssocID="{8810A533-C5D8-4A92-9CC4-32B6318C4F88}" presName="text_2" presStyleLbl="node1" presStyleIdx="1" presStyleCnt="5">
        <dgm:presLayoutVars>
          <dgm:bulletEnabled val="1"/>
        </dgm:presLayoutVars>
      </dgm:prSet>
      <dgm:spPr/>
    </dgm:pt>
    <dgm:pt modelId="{DC9BA56F-430B-4838-BA9B-5266FF600108}" type="pres">
      <dgm:prSet presAssocID="{8810A533-C5D8-4A92-9CC4-32B6318C4F88}" presName="accent_2" presStyleCnt="0"/>
      <dgm:spPr/>
    </dgm:pt>
    <dgm:pt modelId="{BB18986B-0001-47FE-9F92-577E918A9F48}" type="pres">
      <dgm:prSet presAssocID="{8810A533-C5D8-4A92-9CC4-32B6318C4F88}" presName="accentRepeatNode" presStyleLbl="solidFgAcc1" presStyleIdx="1" presStyleCnt="5"/>
      <dgm:spPr/>
    </dgm:pt>
    <dgm:pt modelId="{C6833220-12F5-496C-8EF3-27BCFA801C60}" type="pres">
      <dgm:prSet presAssocID="{A2C55D80-8262-4BEA-8525-FD0CC602BA1F}" presName="text_3" presStyleLbl="node1" presStyleIdx="2" presStyleCnt="5">
        <dgm:presLayoutVars>
          <dgm:bulletEnabled val="1"/>
        </dgm:presLayoutVars>
      </dgm:prSet>
      <dgm:spPr/>
    </dgm:pt>
    <dgm:pt modelId="{4616F458-D1CC-4242-AEB0-8340C77060A8}" type="pres">
      <dgm:prSet presAssocID="{A2C55D80-8262-4BEA-8525-FD0CC602BA1F}" presName="accent_3" presStyleCnt="0"/>
      <dgm:spPr/>
    </dgm:pt>
    <dgm:pt modelId="{EBF24D70-4E75-466D-878B-99AD39C3377E}" type="pres">
      <dgm:prSet presAssocID="{A2C55D80-8262-4BEA-8525-FD0CC602BA1F}" presName="accentRepeatNode" presStyleLbl="solidFgAcc1" presStyleIdx="2" presStyleCnt="5"/>
      <dgm:spPr/>
    </dgm:pt>
    <dgm:pt modelId="{2EF1A53A-8210-489A-89C4-32A69150CD48}" type="pres">
      <dgm:prSet presAssocID="{CB46F62F-559A-43F0-83B2-D850EC56897C}" presName="text_4" presStyleLbl="node1" presStyleIdx="3" presStyleCnt="5">
        <dgm:presLayoutVars>
          <dgm:bulletEnabled val="1"/>
        </dgm:presLayoutVars>
      </dgm:prSet>
      <dgm:spPr/>
    </dgm:pt>
    <dgm:pt modelId="{8BE481D3-03B6-4AC0-AAC5-A94B8FF5E83B}" type="pres">
      <dgm:prSet presAssocID="{CB46F62F-559A-43F0-83B2-D850EC56897C}" presName="accent_4" presStyleCnt="0"/>
      <dgm:spPr/>
    </dgm:pt>
    <dgm:pt modelId="{917FA19A-C89A-427A-9CEF-0C64FAEE3614}" type="pres">
      <dgm:prSet presAssocID="{CB46F62F-559A-43F0-83B2-D850EC56897C}" presName="accentRepeatNode" presStyleLbl="solidFgAcc1" presStyleIdx="3" presStyleCnt="5"/>
      <dgm:spPr/>
    </dgm:pt>
    <dgm:pt modelId="{068CFFDA-D66D-4F58-A049-12E099E1301D}" type="pres">
      <dgm:prSet presAssocID="{3810B7F6-8CC9-4856-9EB5-F3366BC40BDE}" presName="text_5" presStyleLbl="node1" presStyleIdx="4" presStyleCnt="5">
        <dgm:presLayoutVars>
          <dgm:bulletEnabled val="1"/>
        </dgm:presLayoutVars>
      </dgm:prSet>
      <dgm:spPr/>
    </dgm:pt>
    <dgm:pt modelId="{24DA2D4E-DFFD-44E0-BFDB-807CD5A35171}" type="pres">
      <dgm:prSet presAssocID="{3810B7F6-8CC9-4856-9EB5-F3366BC40BDE}" presName="accent_5" presStyleCnt="0"/>
      <dgm:spPr/>
    </dgm:pt>
    <dgm:pt modelId="{3EB25846-2A78-47B0-A9A2-817F9C01D5D1}" type="pres">
      <dgm:prSet presAssocID="{3810B7F6-8CC9-4856-9EB5-F3366BC40BDE}" presName="accentRepeatNode" presStyleLbl="solidFgAcc1" presStyleIdx="4" presStyleCnt="5"/>
      <dgm:spPr/>
    </dgm:pt>
  </dgm:ptLst>
  <dgm:cxnLst>
    <dgm:cxn modelId="{ED123A05-355C-4396-AD0A-FA42125DEF6F}" type="presOf" srcId="{273A1F93-6A83-4559-A5D4-0DD2467D2F93}" destId="{12F78F10-FA07-4C80-A109-4B813FAD59C4}" srcOrd="0" destOrd="0" presId="urn:microsoft.com/office/officeart/2008/layout/VerticalCurvedList"/>
    <dgm:cxn modelId="{E3387FD4-23C9-4D41-8A6E-3FA42F1CD95F}" type="presOf" srcId="{A2C55D80-8262-4BEA-8525-FD0CC602BA1F}" destId="{C6833220-12F5-496C-8EF3-27BCFA801C60}" srcOrd="0" destOrd="0" presId="urn:microsoft.com/office/officeart/2008/layout/VerticalCurvedList"/>
    <dgm:cxn modelId="{52597950-916A-4AB0-9F2C-1F3E6D9D6E6D}" type="presOf" srcId="{8810A533-C5D8-4A92-9CC4-32B6318C4F88}" destId="{497D632B-0030-4EEB-8F50-8F39745528FA}" srcOrd="0" destOrd="0" presId="urn:microsoft.com/office/officeart/2008/layout/VerticalCurvedList"/>
    <dgm:cxn modelId="{7071DCAB-4DEF-4826-9867-53003961F505}" type="presOf" srcId="{CB46F62F-559A-43F0-83B2-D850EC56897C}" destId="{2EF1A53A-8210-489A-89C4-32A69150CD48}" srcOrd="0" destOrd="0" presId="urn:microsoft.com/office/officeart/2008/layout/VerticalCurvedList"/>
    <dgm:cxn modelId="{8443735B-AF58-4729-BD7B-969945A1ABCF}" srcId="{472D31A3-2529-4442-A2F1-4D2B5CB94181}" destId="{A2C55D80-8262-4BEA-8525-FD0CC602BA1F}" srcOrd="2" destOrd="0" parTransId="{97EA7828-761F-4111-B9E0-C27F9C159655}" sibTransId="{80169E29-C5C1-4B14-A4CA-968757EBE4E2}"/>
    <dgm:cxn modelId="{88BFB2BA-3FB3-4031-B87C-EB7433910BD9}" srcId="{472D31A3-2529-4442-A2F1-4D2B5CB94181}" destId="{3810B7F6-8CC9-4856-9EB5-F3366BC40BDE}" srcOrd="4" destOrd="0" parTransId="{E4C6AE4F-E84A-49B9-AE99-9BC4ECF21262}" sibTransId="{615F962F-6669-4CFB-8F84-27BA4738B679}"/>
    <dgm:cxn modelId="{1C3D02B2-D79C-46E3-A639-911BCFC1E1AB}" type="presOf" srcId="{472D31A3-2529-4442-A2F1-4D2B5CB94181}" destId="{C9FE0E9A-9ABD-4F33-83C5-5D9CE5CF40BF}" srcOrd="0" destOrd="0" presId="urn:microsoft.com/office/officeart/2008/layout/VerticalCurvedList"/>
    <dgm:cxn modelId="{1462BDA8-D02E-4158-8525-4D3B32B4381C}" type="presOf" srcId="{3810B7F6-8CC9-4856-9EB5-F3366BC40BDE}" destId="{068CFFDA-D66D-4F58-A049-12E099E1301D}" srcOrd="0" destOrd="0" presId="urn:microsoft.com/office/officeart/2008/layout/VerticalCurvedList"/>
    <dgm:cxn modelId="{857076BB-ADF1-49AE-93D8-5A07F83325E7}" srcId="{472D31A3-2529-4442-A2F1-4D2B5CB94181}" destId="{CB46F62F-559A-43F0-83B2-D850EC56897C}" srcOrd="3" destOrd="0" parTransId="{073E2D61-9BB4-45B9-980C-31DC60A67E22}" sibTransId="{5EFEFD6C-E8E9-4EF9-B920-467FE907D8BF}"/>
    <dgm:cxn modelId="{72AD6007-43D9-409A-A43A-6F05A0002786}" srcId="{472D31A3-2529-4442-A2F1-4D2B5CB94181}" destId="{8810A533-C5D8-4A92-9CC4-32B6318C4F88}" srcOrd="1" destOrd="0" parTransId="{7EBC93D4-7AB4-4061-BFE7-3A5967D17E73}" sibTransId="{019CC60D-7714-4519-BE53-910E86FB6A25}"/>
    <dgm:cxn modelId="{0284EF7B-E6AF-4519-A79E-B485D33E5D68}" srcId="{472D31A3-2529-4442-A2F1-4D2B5CB94181}" destId="{273A1F93-6A83-4559-A5D4-0DD2467D2F93}" srcOrd="0" destOrd="0" parTransId="{2DDAC12E-77C2-4A9F-BD69-BB3EAD5E8706}" sibTransId="{FC7C8895-5763-44D2-BDBD-9BCD2FF59FC2}"/>
    <dgm:cxn modelId="{10830EB5-CBEC-4C65-957C-190B00B56433}" type="presOf" srcId="{FC7C8895-5763-44D2-BDBD-9BCD2FF59FC2}" destId="{D8837605-AD2A-4091-9DD7-6118534A86F0}" srcOrd="0" destOrd="0" presId="urn:microsoft.com/office/officeart/2008/layout/VerticalCurvedList"/>
    <dgm:cxn modelId="{4EC9438C-1116-4304-A676-B13D7C1C0CA9}" type="presParOf" srcId="{C9FE0E9A-9ABD-4F33-83C5-5D9CE5CF40BF}" destId="{3D682915-8B21-47AB-ACF5-F78F92F89B91}" srcOrd="0" destOrd="0" presId="urn:microsoft.com/office/officeart/2008/layout/VerticalCurvedList"/>
    <dgm:cxn modelId="{E3549FDA-5CD8-4582-B7D1-45441A6A0D23}" type="presParOf" srcId="{3D682915-8B21-47AB-ACF5-F78F92F89B91}" destId="{6D4A2FB8-0475-4CA3-9D0C-BF7266B32FC6}" srcOrd="0" destOrd="0" presId="urn:microsoft.com/office/officeart/2008/layout/VerticalCurvedList"/>
    <dgm:cxn modelId="{695C6B5D-800F-4BF2-9154-29BB7A0A5909}" type="presParOf" srcId="{6D4A2FB8-0475-4CA3-9D0C-BF7266B32FC6}" destId="{1A891B68-8B68-4E72-81B0-794F6BB1C0D1}" srcOrd="0" destOrd="0" presId="urn:microsoft.com/office/officeart/2008/layout/VerticalCurvedList"/>
    <dgm:cxn modelId="{8D76125D-9CB7-4F06-967C-5A5129C81BE0}" type="presParOf" srcId="{6D4A2FB8-0475-4CA3-9D0C-BF7266B32FC6}" destId="{D8837605-AD2A-4091-9DD7-6118534A86F0}" srcOrd="1" destOrd="0" presId="urn:microsoft.com/office/officeart/2008/layout/VerticalCurvedList"/>
    <dgm:cxn modelId="{FA074EAB-22A3-4B44-8060-0B7BAECCF3E0}" type="presParOf" srcId="{6D4A2FB8-0475-4CA3-9D0C-BF7266B32FC6}" destId="{FE937897-27F1-46D8-B27C-9DE3DCDAD649}" srcOrd="2" destOrd="0" presId="urn:microsoft.com/office/officeart/2008/layout/VerticalCurvedList"/>
    <dgm:cxn modelId="{A683F576-9870-4BAB-8690-53E375A8B543}" type="presParOf" srcId="{6D4A2FB8-0475-4CA3-9D0C-BF7266B32FC6}" destId="{0B7ADFCF-D92E-495A-9E02-080724EFD17E}" srcOrd="3" destOrd="0" presId="urn:microsoft.com/office/officeart/2008/layout/VerticalCurvedList"/>
    <dgm:cxn modelId="{385F5255-1925-41B0-9D28-B749EA711759}" type="presParOf" srcId="{3D682915-8B21-47AB-ACF5-F78F92F89B91}" destId="{12F78F10-FA07-4C80-A109-4B813FAD59C4}" srcOrd="1" destOrd="0" presId="urn:microsoft.com/office/officeart/2008/layout/VerticalCurvedList"/>
    <dgm:cxn modelId="{C0D3DE6D-A367-47C1-A15C-C58C383A70DE}" type="presParOf" srcId="{3D682915-8B21-47AB-ACF5-F78F92F89B91}" destId="{685097C5-2298-4ACB-98E1-A6EE743790B2}" srcOrd="2" destOrd="0" presId="urn:microsoft.com/office/officeart/2008/layout/VerticalCurvedList"/>
    <dgm:cxn modelId="{18E6FE86-90AD-4FFB-8430-6485E86FEBAB}" type="presParOf" srcId="{685097C5-2298-4ACB-98E1-A6EE743790B2}" destId="{4919F35A-6F02-442D-9DA8-4561EF218572}" srcOrd="0" destOrd="0" presId="urn:microsoft.com/office/officeart/2008/layout/VerticalCurvedList"/>
    <dgm:cxn modelId="{DB8BDFF1-F747-494B-8B76-EAF94D08E3AD}" type="presParOf" srcId="{3D682915-8B21-47AB-ACF5-F78F92F89B91}" destId="{497D632B-0030-4EEB-8F50-8F39745528FA}" srcOrd="3" destOrd="0" presId="urn:microsoft.com/office/officeart/2008/layout/VerticalCurvedList"/>
    <dgm:cxn modelId="{D5071004-BF1E-4E8C-90B9-10DCEFC765C2}" type="presParOf" srcId="{3D682915-8B21-47AB-ACF5-F78F92F89B91}" destId="{DC9BA56F-430B-4838-BA9B-5266FF600108}" srcOrd="4" destOrd="0" presId="urn:microsoft.com/office/officeart/2008/layout/VerticalCurvedList"/>
    <dgm:cxn modelId="{814B11CB-3C6A-40BB-BA51-C696FD9C279B}" type="presParOf" srcId="{DC9BA56F-430B-4838-BA9B-5266FF600108}" destId="{BB18986B-0001-47FE-9F92-577E918A9F48}" srcOrd="0" destOrd="0" presId="urn:microsoft.com/office/officeart/2008/layout/VerticalCurvedList"/>
    <dgm:cxn modelId="{E1203BA7-F600-4075-8B42-34499531BB11}" type="presParOf" srcId="{3D682915-8B21-47AB-ACF5-F78F92F89B91}" destId="{C6833220-12F5-496C-8EF3-27BCFA801C60}" srcOrd="5" destOrd="0" presId="urn:microsoft.com/office/officeart/2008/layout/VerticalCurvedList"/>
    <dgm:cxn modelId="{251868B0-1CB0-4C52-89E9-1BE946DCA4E2}" type="presParOf" srcId="{3D682915-8B21-47AB-ACF5-F78F92F89B91}" destId="{4616F458-D1CC-4242-AEB0-8340C77060A8}" srcOrd="6" destOrd="0" presId="urn:microsoft.com/office/officeart/2008/layout/VerticalCurvedList"/>
    <dgm:cxn modelId="{252D041D-4752-4BD6-B722-B045F8A9281A}" type="presParOf" srcId="{4616F458-D1CC-4242-AEB0-8340C77060A8}" destId="{EBF24D70-4E75-466D-878B-99AD39C3377E}" srcOrd="0" destOrd="0" presId="urn:microsoft.com/office/officeart/2008/layout/VerticalCurvedList"/>
    <dgm:cxn modelId="{EC32A8A2-6228-489C-ABA6-3687EE11756B}" type="presParOf" srcId="{3D682915-8B21-47AB-ACF5-F78F92F89B91}" destId="{2EF1A53A-8210-489A-89C4-32A69150CD48}" srcOrd="7" destOrd="0" presId="urn:microsoft.com/office/officeart/2008/layout/VerticalCurvedList"/>
    <dgm:cxn modelId="{A3FF5987-4D3D-46C8-83F9-9887F4110AF9}" type="presParOf" srcId="{3D682915-8B21-47AB-ACF5-F78F92F89B91}" destId="{8BE481D3-03B6-4AC0-AAC5-A94B8FF5E83B}" srcOrd="8" destOrd="0" presId="urn:microsoft.com/office/officeart/2008/layout/VerticalCurvedList"/>
    <dgm:cxn modelId="{31159D91-3604-4132-BFB6-5DBB487D6765}" type="presParOf" srcId="{8BE481D3-03B6-4AC0-AAC5-A94B8FF5E83B}" destId="{917FA19A-C89A-427A-9CEF-0C64FAEE3614}" srcOrd="0" destOrd="0" presId="urn:microsoft.com/office/officeart/2008/layout/VerticalCurvedList"/>
    <dgm:cxn modelId="{4F98D2CB-DD41-47E7-B2E3-297E96C524C2}" type="presParOf" srcId="{3D682915-8B21-47AB-ACF5-F78F92F89B91}" destId="{068CFFDA-D66D-4F58-A049-12E099E1301D}" srcOrd="9" destOrd="0" presId="urn:microsoft.com/office/officeart/2008/layout/VerticalCurvedList"/>
    <dgm:cxn modelId="{CBE67E1E-290B-461C-AF5F-16004055F91B}" type="presParOf" srcId="{3D682915-8B21-47AB-ACF5-F78F92F89B91}" destId="{24DA2D4E-DFFD-44E0-BFDB-807CD5A35171}" srcOrd="10" destOrd="0" presId="urn:microsoft.com/office/officeart/2008/layout/VerticalCurvedList"/>
    <dgm:cxn modelId="{72F59B43-A80A-4467-8621-C67C2DCE2D08}" type="presParOf" srcId="{24DA2D4E-DFFD-44E0-BFDB-807CD5A35171}" destId="{3EB25846-2A78-47B0-A9A2-817F9C01D5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2D31A3-2529-4442-A2F1-4D2B5CB94181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273A1F93-6A83-4559-A5D4-0DD2467D2F93}">
      <dgm:prSet phldrT="[Текст]" custT="1"/>
      <dgm:spPr/>
      <dgm:t>
        <a:bodyPr/>
        <a:lstStyle/>
        <a:p>
          <a:r>
            <a:rPr lang="uk-UA" sz="2000" noProof="0" dirty="0" smtClean="0"/>
            <a:t>Відчуття незадоволення роботою та своїм професійним розвитком.</a:t>
          </a:r>
          <a:endParaRPr lang="uk-UA" sz="2000" noProof="0" dirty="0"/>
        </a:p>
      </dgm:t>
    </dgm:pt>
    <dgm:pt modelId="{2DDAC12E-77C2-4A9F-BD69-BB3EAD5E8706}" type="parTrans" cxnId="{0284EF7B-E6AF-4519-A79E-B485D33E5D68}">
      <dgm:prSet/>
      <dgm:spPr/>
      <dgm:t>
        <a:bodyPr/>
        <a:lstStyle/>
        <a:p>
          <a:endParaRPr lang="uk-UA"/>
        </a:p>
      </dgm:t>
    </dgm:pt>
    <dgm:pt modelId="{FC7C8895-5763-44D2-BDBD-9BCD2FF59FC2}" type="sibTrans" cxnId="{0284EF7B-E6AF-4519-A79E-B485D33E5D68}">
      <dgm:prSet/>
      <dgm:spPr/>
      <dgm:t>
        <a:bodyPr/>
        <a:lstStyle/>
        <a:p>
          <a:endParaRPr lang="uk-UA"/>
        </a:p>
      </dgm:t>
    </dgm:pt>
    <dgm:pt modelId="{D2A74549-7564-4D3B-A04B-C700C9A6C558}">
      <dgm:prSet custT="1"/>
      <dgm:spPr/>
      <dgm:t>
        <a:bodyPr/>
        <a:lstStyle/>
        <a:p>
          <a:r>
            <a:rPr lang="uk-UA" sz="2000" noProof="0" dirty="0" smtClean="0"/>
            <a:t>Зниження мотивації до професійної діяльності.</a:t>
          </a:r>
          <a:endParaRPr lang="uk-UA" sz="2000" noProof="0" dirty="0"/>
        </a:p>
      </dgm:t>
    </dgm:pt>
    <dgm:pt modelId="{8F608A26-FB55-4C41-99F3-7DCA65FF0B4C}" type="parTrans" cxnId="{31C1313E-1B8E-412D-9972-3E520A25531A}">
      <dgm:prSet/>
      <dgm:spPr/>
      <dgm:t>
        <a:bodyPr/>
        <a:lstStyle/>
        <a:p>
          <a:endParaRPr lang="uk-UA"/>
        </a:p>
      </dgm:t>
    </dgm:pt>
    <dgm:pt modelId="{AE6E2C1D-FE19-4A45-B36A-A3DB0DC60794}" type="sibTrans" cxnId="{31C1313E-1B8E-412D-9972-3E520A25531A}">
      <dgm:prSet/>
      <dgm:spPr/>
      <dgm:t>
        <a:bodyPr/>
        <a:lstStyle/>
        <a:p>
          <a:endParaRPr lang="uk-UA"/>
        </a:p>
      </dgm:t>
    </dgm:pt>
    <dgm:pt modelId="{D5E9D95B-4C1F-4012-9A61-AD42288C82C7}">
      <dgm:prSet custT="1"/>
      <dgm:spPr/>
      <dgm:t>
        <a:bodyPr/>
        <a:lstStyle/>
        <a:p>
          <a:r>
            <a:rPr lang="uk-UA" sz="2000" noProof="0" dirty="0" smtClean="0"/>
            <a:t>Пошук сенсу діяльності або переорієнтація на іншу сферу</a:t>
          </a:r>
          <a:r>
            <a:rPr lang="ru-RU" sz="2000" dirty="0" smtClean="0"/>
            <a:t>.</a:t>
          </a:r>
          <a:endParaRPr lang="ru-RU" sz="2000" dirty="0"/>
        </a:p>
      </dgm:t>
    </dgm:pt>
    <dgm:pt modelId="{A0BD14B1-863F-4D1D-A578-0E1FC00E83FA}" type="parTrans" cxnId="{7E9ACB22-2812-4739-9A62-BE8B21A432A6}">
      <dgm:prSet/>
      <dgm:spPr/>
      <dgm:t>
        <a:bodyPr/>
        <a:lstStyle/>
        <a:p>
          <a:endParaRPr lang="uk-UA"/>
        </a:p>
      </dgm:t>
    </dgm:pt>
    <dgm:pt modelId="{8E05EEFD-43CE-4A1F-AB37-2BA949C8D751}" type="sibTrans" cxnId="{7E9ACB22-2812-4739-9A62-BE8B21A432A6}">
      <dgm:prSet/>
      <dgm:spPr/>
      <dgm:t>
        <a:bodyPr/>
        <a:lstStyle/>
        <a:p>
          <a:endParaRPr lang="uk-UA"/>
        </a:p>
      </dgm:t>
    </dgm:pt>
    <dgm:pt modelId="{765435F0-B111-4B36-A5BE-17E8C76CC158}">
      <dgm:prSet custT="1"/>
      <dgm:spPr/>
      <dgm:t>
        <a:bodyPr/>
        <a:lstStyle/>
        <a:p>
          <a:r>
            <a:rPr lang="uk-UA" sz="2000" dirty="0" smtClean="0"/>
            <a:t>Виникнення потреби в зміні місця роботи, підвищенні кваліфікації чи зміні кар’єрної стратегії.</a:t>
          </a:r>
          <a:endParaRPr lang="uk-UA" sz="2000" dirty="0"/>
        </a:p>
      </dgm:t>
    </dgm:pt>
    <dgm:pt modelId="{2C4378A1-D17D-4866-9009-1C290B7786DC}" type="parTrans" cxnId="{78C1191C-4A07-4A9C-9B6B-3E05F652876A}">
      <dgm:prSet/>
      <dgm:spPr/>
      <dgm:t>
        <a:bodyPr/>
        <a:lstStyle/>
        <a:p>
          <a:endParaRPr lang="uk-UA"/>
        </a:p>
      </dgm:t>
    </dgm:pt>
    <dgm:pt modelId="{4B86F155-4CBE-429F-A4C9-29E114FE0E08}" type="sibTrans" cxnId="{78C1191C-4A07-4A9C-9B6B-3E05F652876A}">
      <dgm:prSet/>
      <dgm:spPr/>
      <dgm:t>
        <a:bodyPr/>
        <a:lstStyle/>
        <a:p>
          <a:endParaRPr lang="uk-UA"/>
        </a:p>
      </dgm:t>
    </dgm:pt>
    <dgm:pt modelId="{C9FE0E9A-9ABD-4F33-83C5-5D9CE5CF40BF}" type="pres">
      <dgm:prSet presAssocID="{472D31A3-2529-4442-A2F1-4D2B5CB94181}" presName="Name0" presStyleCnt="0">
        <dgm:presLayoutVars>
          <dgm:chMax val="7"/>
          <dgm:chPref val="7"/>
          <dgm:dir/>
        </dgm:presLayoutVars>
      </dgm:prSet>
      <dgm:spPr/>
    </dgm:pt>
    <dgm:pt modelId="{3D682915-8B21-47AB-ACF5-F78F92F89B91}" type="pres">
      <dgm:prSet presAssocID="{472D31A3-2529-4442-A2F1-4D2B5CB94181}" presName="Name1" presStyleCnt="0"/>
      <dgm:spPr/>
    </dgm:pt>
    <dgm:pt modelId="{6D4A2FB8-0475-4CA3-9D0C-BF7266B32FC6}" type="pres">
      <dgm:prSet presAssocID="{472D31A3-2529-4442-A2F1-4D2B5CB94181}" presName="cycle" presStyleCnt="0"/>
      <dgm:spPr/>
    </dgm:pt>
    <dgm:pt modelId="{1A891B68-8B68-4E72-81B0-794F6BB1C0D1}" type="pres">
      <dgm:prSet presAssocID="{472D31A3-2529-4442-A2F1-4D2B5CB94181}" presName="srcNode" presStyleLbl="node1" presStyleIdx="0" presStyleCnt="4"/>
      <dgm:spPr/>
    </dgm:pt>
    <dgm:pt modelId="{D8837605-AD2A-4091-9DD7-6118534A86F0}" type="pres">
      <dgm:prSet presAssocID="{472D31A3-2529-4442-A2F1-4D2B5CB94181}" presName="conn" presStyleLbl="parChTrans1D2" presStyleIdx="0" presStyleCnt="1"/>
      <dgm:spPr/>
    </dgm:pt>
    <dgm:pt modelId="{FE937897-27F1-46D8-B27C-9DE3DCDAD649}" type="pres">
      <dgm:prSet presAssocID="{472D31A3-2529-4442-A2F1-4D2B5CB94181}" presName="extraNode" presStyleLbl="node1" presStyleIdx="0" presStyleCnt="4"/>
      <dgm:spPr/>
    </dgm:pt>
    <dgm:pt modelId="{0B7ADFCF-D92E-495A-9E02-080724EFD17E}" type="pres">
      <dgm:prSet presAssocID="{472D31A3-2529-4442-A2F1-4D2B5CB94181}" presName="dstNode" presStyleLbl="node1" presStyleIdx="0" presStyleCnt="4"/>
      <dgm:spPr/>
    </dgm:pt>
    <dgm:pt modelId="{12F78F10-FA07-4C80-A109-4B813FAD59C4}" type="pres">
      <dgm:prSet presAssocID="{273A1F93-6A83-4559-A5D4-0DD2467D2F9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5097C5-2298-4ACB-98E1-A6EE743790B2}" type="pres">
      <dgm:prSet presAssocID="{273A1F93-6A83-4559-A5D4-0DD2467D2F93}" presName="accent_1" presStyleCnt="0"/>
      <dgm:spPr/>
    </dgm:pt>
    <dgm:pt modelId="{4919F35A-6F02-442D-9DA8-4561EF218572}" type="pres">
      <dgm:prSet presAssocID="{273A1F93-6A83-4559-A5D4-0DD2467D2F93}" presName="accentRepeatNode" presStyleLbl="solidFgAcc1" presStyleIdx="0" presStyleCnt="4"/>
      <dgm:spPr/>
    </dgm:pt>
    <dgm:pt modelId="{195848A9-CB83-43A4-AB87-97CD642CA0A0}" type="pres">
      <dgm:prSet presAssocID="{D2A74549-7564-4D3B-A04B-C700C9A6C558}" presName="text_2" presStyleLbl="node1" presStyleIdx="1" presStyleCnt="4">
        <dgm:presLayoutVars>
          <dgm:bulletEnabled val="1"/>
        </dgm:presLayoutVars>
      </dgm:prSet>
      <dgm:spPr/>
    </dgm:pt>
    <dgm:pt modelId="{BEE4D9B1-F14B-4C53-BF3F-B3651E5CBB53}" type="pres">
      <dgm:prSet presAssocID="{D2A74549-7564-4D3B-A04B-C700C9A6C558}" presName="accent_2" presStyleCnt="0"/>
      <dgm:spPr/>
    </dgm:pt>
    <dgm:pt modelId="{9DC3874A-937B-4BEA-AFA7-E12CEC5A3CB4}" type="pres">
      <dgm:prSet presAssocID="{D2A74549-7564-4D3B-A04B-C700C9A6C558}" presName="accentRepeatNode" presStyleLbl="solidFgAcc1" presStyleIdx="1" presStyleCnt="4"/>
      <dgm:spPr/>
    </dgm:pt>
    <dgm:pt modelId="{FF2802ED-4928-4DEF-96C5-2CB291994E2E}" type="pres">
      <dgm:prSet presAssocID="{D5E9D95B-4C1F-4012-9A61-AD42288C82C7}" presName="text_3" presStyleLbl="node1" presStyleIdx="2" presStyleCnt="4">
        <dgm:presLayoutVars>
          <dgm:bulletEnabled val="1"/>
        </dgm:presLayoutVars>
      </dgm:prSet>
      <dgm:spPr/>
    </dgm:pt>
    <dgm:pt modelId="{52653D95-564D-425E-87A6-A0996E7A734E}" type="pres">
      <dgm:prSet presAssocID="{D5E9D95B-4C1F-4012-9A61-AD42288C82C7}" presName="accent_3" presStyleCnt="0"/>
      <dgm:spPr/>
    </dgm:pt>
    <dgm:pt modelId="{A064A8F8-4688-40E7-A86C-734D1C5132DD}" type="pres">
      <dgm:prSet presAssocID="{D5E9D95B-4C1F-4012-9A61-AD42288C82C7}" presName="accentRepeatNode" presStyleLbl="solidFgAcc1" presStyleIdx="2" presStyleCnt="4"/>
      <dgm:spPr/>
    </dgm:pt>
    <dgm:pt modelId="{B566A9CF-6276-4C64-B9CA-EA3043D86BB0}" type="pres">
      <dgm:prSet presAssocID="{765435F0-B111-4B36-A5BE-17E8C76CC158}" presName="text_4" presStyleLbl="node1" presStyleIdx="3" presStyleCnt="4">
        <dgm:presLayoutVars>
          <dgm:bulletEnabled val="1"/>
        </dgm:presLayoutVars>
      </dgm:prSet>
      <dgm:spPr/>
    </dgm:pt>
    <dgm:pt modelId="{64D1DD13-24B3-498B-8DCD-58E202384F88}" type="pres">
      <dgm:prSet presAssocID="{765435F0-B111-4B36-A5BE-17E8C76CC158}" presName="accent_4" presStyleCnt="0"/>
      <dgm:spPr/>
    </dgm:pt>
    <dgm:pt modelId="{89849497-BB78-4B9A-A38B-318EF6BCA2FD}" type="pres">
      <dgm:prSet presAssocID="{765435F0-B111-4B36-A5BE-17E8C76CC158}" presName="accentRepeatNode" presStyleLbl="solidFgAcc1" presStyleIdx="3" presStyleCnt="4"/>
      <dgm:spPr/>
    </dgm:pt>
  </dgm:ptLst>
  <dgm:cxnLst>
    <dgm:cxn modelId="{BEA5E859-FA68-4755-9642-E8596A033524}" type="presOf" srcId="{273A1F93-6A83-4559-A5D4-0DD2467D2F93}" destId="{12F78F10-FA07-4C80-A109-4B813FAD59C4}" srcOrd="0" destOrd="0" presId="urn:microsoft.com/office/officeart/2008/layout/VerticalCurvedList"/>
    <dgm:cxn modelId="{78C1191C-4A07-4A9C-9B6B-3E05F652876A}" srcId="{472D31A3-2529-4442-A2F1-4D2B5CB94181}" destId="{765435F0-B111-4B36-A5BE-17E8C76CC158}" srcOrd="3" destOrd="0" parTransId="{2C4378A1-D17D-4866-9009-1C290B7786DC}" sibTransId="{4B86F155-4CBE-429F-A4C9-29E114FE0E08}"/>
    <dgm:cxn modelId="{CFE8DDD6-1436-4632-83A9-FCB795E67C42}" type="presOf" srcId="{472D31A3-2529-4442-A2F1-4D2B5CB94181}" destId="{C9FE0E9A-9ABD-4F33-83C5-5D9CE5CF40BF}" srcOrd="0" destOrd="0" presId="urn:microsoft.com/office/officeart/2008/layout/VerticalCurvedList"/>
    <dgm:cxn modelId="{C08EC8EA-A9D7-4C4A-A648-55A6B47EDB27}" type="presOf" srcId="{FC7C8895-5763-44D2-BDBD-9BCD2FF59FC2}" destId="{D8837605-AD2A-4091-9DD7-6118534A86F0}" srcOrd="0" destOrd="0" presId="urn:microsoft.com/office/officeart/2008/layout/VerticalCurvedList"/>
    <dgm:cxn modelId="{6A7E9BD8-2C93-4F6F-AB23-5FA4CBC90D56}" type="presOf" srcId="{D2A74549-7564-4D3B-A04B-C700C9A6C558}" destId="{195848A9-CB83-43A4-AB87-97CD642CA0A0}" srcOrd="0" destOrd="0" presId="urn:microsoft.com/office/officeart/2008/layout/VerticalCurvedList"/>
    <dgm:cxn modelId="{0284EF7B-E6AF-4519-A79E-B485D33E5D68}" srcId="{472D31A3-2529-4442-A2F1-4D2B5CB94181}" destId="{273A1F93-6A83-4559-A5D4-0DD2467D2F93}" srcOrd="0" destOrd="0" parTransId="{2DDAC12E-77C2-4A9F-BD69-BB3EAD5E8706}" sibTransId="{FC7C8895-5763-44D2-BDBD-9BCD2FF59FC2}"/>
    <dgm:cxn modelId="{1F928D07-D790-4AC1-ADCA-76A6390384F1}" type="presOf" srcId="{765435F0-B111-4B36-A5BE-17E8C76CC158}" destId="{B566A9CF-6276-4C64-B9CA-EA3043D86BB0}" srcOrd="0" destOrd="0" presId="urn:microsoft.com/office/officeart/2008/layout/VerticalCurvedList"/>
    <dgm:cxn modelId="{DE12602C-7F84-4C55-A2B4-1A0802226DE1}" type="presOf" srcId="{D5E9D95B-4C1F-4012-9A61-AD42288C82C7}" destId="{FF2802ED-4928-4DEF-96C5-2CB291994E2E}" srcOrd="0" destOrd="0" presId="urn:microsoft.com/office/officeart/2008/layout/VerticalCurvedList"/>
    <dgm:cxn modelId="{31C1313E-1B8E-412D-9972-3E520A25531A}" srcId="{472D31A3-2529-4442-A2F1-4D2B5CB94181}" destId="{D2A74549-7564-4D3B-A04B-C700C9A6C558}" srcOrd="1" destOrd="0" parTransId="{8F608A26-FB55-4C41-99F3-7DCA65FF0B4C}" sibTransId="{AE6E2C1D-FE19-4A45-B36A-A3DB0DC60794}"/>
    <dgm:cxn modelId="{7E9ACB22-2812-4739-9A62-BE8B21A432A6}" srcId="{472D31A3-2529-4442-A2F1-4D2B5CB94181}" destId="{D5E9D95B-4C1F-4012-9A61-AD42288C82C7}" srcOrd="2" destOrd="0" parTransId="{A0BD14B1-863F-4D1D-A578-0E1FC00E83FA}" sibTransId="{8E05EEFD-43CE-4A1F-AB37-2BA949C8D751}"/>
    <dgm:cxn modelId="{426A174D-5862-49ED-BBD6-E6AC6A409B37}" type="presParOf" srcId="{C9FE0E9A-9ABD-4F33-83C5-5D9CE5CF40BF}" destId="{3D682915-8B21-47AB-ACF5-F78F92F89B91}" srcOrd="0" destOrd="0" presId="urn:microsoft.com/office/officeart/2008/layout/VerticalCurvedList"/>
    <dgm:cxn modelId="{AE65EBBD-C468-4F7B-825C-9C7C5E62A83F}" type="presParOf" srcId="{3D682915-8B21-47AB-ACF5-F78F92F89B91}" destId="{6D4A2FB8-0475-4CA3-9D0C-BF7266B32FC6}" srcOrd="0" destOrd="0" presId="urn:microsoft.com/office/officeart/2008/layout/VerticalCurvedList"/>
    <dgm:cxn modelId="{254D6A67-232D-4829-A9C8-5C0CF00CB756}" type="presParOf" srcId="{6D4A2FB8-0475-4CA3-9D0C-BF7266B32FC6}" destId="{1A891B68-8B68-4E72-81B0-794F6BB1C0D1}" srcOrd="0" destOrd="0" presId="urn:microsoft.com/office/officeart/2008/layout/VerticalCurvedList"/>
    <dgm:cxn modelId="{4C4328D2-C497-4788-AFF6-01E46FA788DB}" type="presParOf" srcId="{6D4A2FB8-0475-4CA3-9D0C-BF7266B32FC6}" destId="{D8837605-AD2A-4091-9DD7-6118534A86F0}" srcOrd="1" destOrd="0" presId="urn:microsoft.com/office/officeart/2008/layout/VerticalCurvedList"/>
    <dgm:cxn modelId="{1848C42C-D5A6-454C-BF94-753E4EFB9512}" type="presParOf" srcId="{6D4A2FB8-0475-4CA3-9D0C-BF7266B32FC6}" destId="{FE937897-27F1-46D8-B27C-9DE3DCDAD649}" srcOrd="2" destOrd="0" presId="urn:microsoft.com/office/officeart/2008/layout/VerticalCurvedList"/>
    <dgm:cxn modelId="{FC4CD78E-C290-4E37-B31B-5F0AC3D7900C}" type="presParOf" srcId="{6D4A2FB8-0475-4CA3-9D0C-BF7266B32FC6}" destId="{0B7ADFCF-D92E-495A-9E02-080724EFD17E}" srcOrd="3" destOrd="0" presId="urn:microsoft.com/office/officeart/2008/layout/VerticalCurvedList"/>
    <dgm:cxn modelId="{E32A0858-F32F-4FA9-9E7A-FDE300C7FD57}" type="presParOf" srcId="{3D682915-8B21-47AB-ACF5-F78F92F89B91}" destId="{12F78F10-FA07-4C80-A109-4B813FAD59C4}" srcOrd="1" destOrd="0" presId="urn:microsoft.com/office/officeart/2008/layout/VerticalCurvedList"/>
    <dgm:cxn modelId="{34BEE679-11D6-4972-93FE-B358175FA0C3}" type="presParOf" srcId="{3D682915-8B21-47AB-ACF5-F78F92F89B91}" destId="{685097C5-2298-4ACB-98E1-A6EE743790B2}" srcOrd="2" destOrd="0" presId="urn:microsoft.com/office/officeart/2008/layout/VerticalCurvedList"/>
    <dgm:cxn modelId="{9732AEF2-D368-437C-8E15-F037C9AE910C}" type="presParOf" srcId="{685097C5-2298-4ACB-98E1-A6EE743790B2}" destId="{4919F35A-6F02-442D-9DA8-4561EF218572}" srcOrd="0" destOrd="0" presId="urn:microsoft.com/office/officeart/2008/layout/VerticalCurvedList"/>
    <dgm:cxn modelId="{66599DCF-9480-4078-8F21-4FD0E3972730}" type="presParOf" srcId="{3D682915-8B21-47AB-ACF5-F78F92F89B91}" destId="{195848A9-CB83-43A4-AB87-97CD642CA0A0}" srcOrd="3" destOrd="0" presId="urn:microsoft.com/office/officeart/2008/layout/VerticalCurvedList"/>
    <dgm:cxn modelId="{338B9A81-29CB-4F1D-AB04-C7018FCFB056}" type="presParOf" srcId="{3D682915-8B21-47AB-ACF5-F78F92F89B91}" destId="{BEE4D9B1-F14B-4C53-BF3F-B3651E5CBB53}" srcOrd="4" destOrd="0" presId="urn:microsoft.com/office/officeart/2008/layout/VerticalCurvedList"/>
    <dgm:cxn modelId="{678456EB-6785-4E84-927A-A04D9A62912E}" type="presParOf" srcId="{BEE4D9B1-F14B-4C53-BF3F-B3651E5CBB53}" destId="{9DC3874A-937B-4BEA-AFA7-E12CEC5A3CB4}" srcOrd="0" destOrd="0" presId="urn:microsoft.com/office/officeart/2008/layout/VerticalCurvedList"/>
    <dgm:cxn modelId="{9105D81A-4BB6-494E-B227-E6F7EEE23DC4}" type="presParOf" srcId="{3D682915-8B21-47AB-ACF5-F78F92F89B91}" destId="{FF2802ED-4928-4DEF-96C5-2CB291994E2E}" srcOrd="5" destOrd="0" presId="urn:microsoft.com/office/officeart/2008/layout/VerticalCurvedList"/>
    <dgm:cxn modelId="{9FD29D7E-9644-4199-9423-CFA30D48F585}" type="presParOf" srcId="{3D682915-8B21-47AB-ACF5-F78F92F89B91}" destId="{52653D95-564D-425E-87A6-A0996E7A734E}" srcOrd="6" destOrd="0" presId="urn:microsoft.com/office/officeart/2008/layout/VerticalCurvedList"/>
    <dgm:cxn modelId="{4D823E88-762A-4606-A5BE-C187B831E14F}" type="presParOf" srcId="{52653D95-564D-425E-87A6-A0996E7A734E}" destId="{A064A8F8-4688-40E7-A86C-734D1C5132DD}" srcOrd="0" destOrd="0" presId="urn:microsoft.com/office/officeart/2008/layout/VerticalCurvedList"/>
    <dgm:cxn modelId="{E2023A6F-19E4-4B53-8289-97A939C9F5F8}" type="presParOf" srcId="{3D682915-8B21-47AB-ACF5-F78F92F89B91}" destId="{B566A9CF-6276-4C64-B9CA-EA3043D86BB0}" srcOrd="7" destOrd="0" presId="urn:microsoft.com/office/officeart/2008/layout/VerticalCurvedList"/>
    <dgm:cxn modelId="{ED8E67B7-EC28-4F87-B35A-6C563102BF88}" type="presParOf" srcId="{3D682915-8B21-47AB-ACF5-F78F92F89B91}" destId="{64D1DD13-24B3-498B-8DCD-58E202384F88}" srcOrd="8" destOrd="0" presId="urn:microsoft.com/office/officeart/2008/layout/VerticalCurvedList"/>
    <dgm:cxn modelId="{4B712A5D-02A9-43CC-8F9D-2C06FC88865C}" type="presParOf" srcId="{64D1DD13-24B3-498B-8DCD-58E202384F88}" destId="{89849497-BB78-4B9A-A38B-318EF6BCA2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0F317E-FE9A-40E5-944D-D7CE1FE732D0}" type="doc">
      <dgm:prSet loTypeId="urn:microsoft.com/office/officeart/2009/3/layout/OpposingIdeas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57643C25-D871-49F3-BAF4-D2D5FE697B52}">
      <dgm:prSet phldrT="[Текст]" custT="1"/>
      <dgm:spPr/>
      <dgm:t>
        <a:bodyPr/>
        <a:lstStyle/>
        <a:p>
          <a:r>
            <a:rPr lang="uk-UA" sz="2000" b="1" dirty="0" smtClean="0"/>
            <a:t>Нормативна</a:t>
          </a:r>
          <a:endParaRPr lang="uk-UA" sz="2000" dirty="0"/>
        </a:p>
      </dgm:t>
    </dgm:pt>
    <dgm:pt modelId="{02FCE9BC-8551-42DE-BBC1-4CFE4AD59D7A}" type="parTrans" cxnId="{DF492933-B649-4A44-A573-96224AC44204}">
      <dgm:prSet/>
      <dgm:spPr/>
      <dgm:t>
        <a:bodyPr/>
        <a:lstStyle/>
        <a:p>
          <a:endParaRPr lang="uk-UA" sz="2000"/>
        </a:p>
      </dgm:t>
    </dgm:pt>
    <dgm:pt modelId="{689E60CE-86E9-48E0-A2F4-CAF36AE4216B}" type="sibTrans" cxnId="{DF492933-B649-4A44-A573-96224AC44204}">
      <dgm:prSet/>
      <dgm:spPr/>
      <dgm:t>
        <a:bodyPr/>
        <a:lstStyle/>
        <a:p>
          <a:endParaRPr lang="uk-UA" sz="2000"/>
        </a:p>
      </dgm:t>
    </dgm:pt>
    <dgm:pt modelId="{4D36B2DF-C3FC-40A8-9F35-8F047686375B}">
      <dgm:prSet phldrT="[Текст]" custT="1"/>
      <dgm:spPr/>
      <dgm:t>
        <a:bodyPr/>
        <a:lstStyle/>
        <a:p>
          <a:r>
            <a:rPr lang="uk-UA" sz="2000" noProof="0" dirty="0" smtClean="0"/>
            <a:t>природна частина професійного розвитку на певних етапах, наприклад, через 5–7 років роботи</a:t>
          </a:r>
          <a:endParaRPr lang="uk-UA" sz="2000" noProof="0" dirty="0"/>
        </a:p>
      </dgm:t>
    </dgm:pt>
    <dgm:pt modelId="{E581DC82-28C8-496D-A41B-7ACA63D2CD05}" type="parTrans" cxnId="{3BBEFA53-F30C-4EF9-8737-46608030E3FB}">
      <dgm:prSet/>
      <dgm:spPr/>
      <dgm:t>
        <a:bodyPr/>
        <a:lstStyle/>
        <a:p>
          <a:endParaRPr lang="uk-UA" sz="2000"/>
        </a:p>
      </dgm:t>
    </dgm:pt>
    <dgm:pt modelId="{2B747802-426F-4F61-B98E-F73607604034}" type="sibTrans" cxnId="{3BBEFA53-F30C-4EF9-8737-46608030E3FB}">
      <dgm:prSet/>
      <dgm:spPr/>
      <dgm:t>
        <a:bodyPr/>
        <a:lstStyle/>
        <a:p>
          <a:endParaRPr lang="uk-UA" sz="2000"/>
        </a:p>
      </dgm:t>
    </dgm:pt>
    <dgm:pt modelId="{B5BF3298-129E-44FB-8426-CCD385CED1B0}">
      <dgm:prSet phldrT="[Текст]" custT="1"/>
      <dgm:spPr/>
      <dgm:t>
        <a:bodyPr/>
        <a:lstStyle/>
        <a:p>
          <a:r>
            <a:rPr lang="uk-UA" sz="2000" b="1" dirty="0" smtClean="0"/>
            <a:t>Ненормативна</a:t>
          </a:r>
          <a:endParaRPr lang="uk-UA" sz="2000" dirty="0"/>
        </a:p>
      </dgm:t>
    </dgm:pt>
    <dgm:pt modelId="{78D588B6-F43B-4AE9-ACED-9282534BA0CF}" type="parTrans" cxnId="{DDA40D49-05A9-4D30-9AF8-3DF052628EFC}">
      <dgm:prSet/>
      <dgm:spPr/>
      <dgm:t>
        <a:bodyPr/>
        <a:lstStyle/>
        <a:p>
          <a:endParaRPr lang="uk-UA" sz="2000"/>
        </a:p>
      </dgm:t>
    </dgm:pt>
    <dgm:pt modelId="{46A2390D-A20B-4F39-95BC-F3CC0431E1C0}" type="sibTrans" cxnId="{DDA40D49-05A9-4D30-9AF8-3DF052628EFC}">
      <dgm:prSet/>
      <dgm:spPr/>
      <dgm:t>
        <a:bodyPr/>
        <a:lstStyle/>
        <a:p>
          <a:endParaRPr lang="uk-UA" sz="2000"/>
        </a:p>
      </dgm:t>
    </dgm:pt>
    <dgm:pt modelId="{605A0820-02F7-449F-B63E-586327144869}">
      <dgm:prSet phldrT="[Текст]" custT="1"/>
      <dgm:spPr/>
      <dgm:t>
        <a:bodyPr/>
        <a:lstStyle/>
        <a:p>
          <a:r>
            <a:rPr lang="uk-UA" sz="2000" noProof="0" dirty="0" smtClean="0"/>
            <a:t>спровокованою несподіваними зовнішніми або внутрішніми чинниками: перевантаження, конфлікти, зміна життєвих пріоритетів</a:t>
          </a:r>
          <a:endParaRPr lang="uk-UA" sz="2000" noProof="0" dirty="0"/>
        </a:p>
      </dgm:t>
    </dgm:pt>
    <dgm:pt modelId="{98DEA063-EE44-4C2A-97A3-2A8F2C9AE258}" type="parTrans" cxnId="{01306096-3A49-412F-A938-652C5A761626}">
      <dgm:prSet/>
      <dgm:spPr/>
      <dgm:t>
        <a:bodyPr/>
        <a:lstStyle/>
        <a:p>
          <a:endParaRPr lang="uk-UA" sz="2000"/>
        </a:p>
      </dgm:t>
    </dgm:pt>
    <dgm:pt modelId="{F046C289-790D-44F7-B8A2-6A631A0EDFE1}" type="sibTrans" cxnId="{01306096-3A49-412F-A938-652C5A761626}">
      <dgm:prSet/>
      <dgm:spPr/>
      <dgm:t>
        <a:bodyPr/>
        <a:lstStyle/>
        <a:p>
          <a:endParaRPr lang="uk-UA" sz="2000"/>
        </a:p>
      </dgm:t>
    </dgm:pt>
    <dgm:pt modelId="{66E0CD84-BA93-4338-943D-55744F8E547F}" type="pres">
      <dgm:prSet presAssocID="{B50F317E-FE9A-40E5-944D-D7CE1FE732D0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FE6CF1E2-8DEB-4F0D-B36F-F3737E4CA601}" type="pres">
      <dgm:prSet presAssocID="{B50F317E-FE9A-40E5-944D-D7CE1FE732D0}" presName="Background" presStyleLbl="node1" presStyleIdx="0" presStyleCnt="1"/>
      <dgm:spPr/>
    </dgm:pt>
    <dgm:pt modelId="{EBA35574-D44B-4856-9890-077ADE4F25CD}" type="pres">
      <dgm:prSet presAssocID="{B50F317E-FE9A-40E5-944D-D7CE1FE732D0}" presName="Divider" presStyleLbl="callout" presStyleIdx="0" presStyleCnt="1"/>
      <dgm:spPr/>
    </dgm:pt>
    <dgm:pt modelId="{DEC64094-DE00-4B6F-B597-FF32BA82007A}" type="pres">
      <dgm:prSet presAssocID="{B50F317E-FE9A-40E5-944D-D7CE1FE732D0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CDF669-0A95-40E3-94ED-29BD6D8B49B1}" type="pres">
      <dgm:prSet presAssocID="{B50F317E-FE9A-40E5-944D-D7CE1FE732D0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93A10F-79E3-4507-9240-ECC2A679C88C}" type="pres">
      <dgm:prSet presAssocID="{B50F317E-FE9A-40E5-944D-D7CE1FE732D0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B4901B94-D839-4DC1-AD5D-90E2CAAAD400}" type="pres">
      <dgm:prSet presAssocID="{B50F317E-FE9A-40E5-944D-D7CE1FE732D0}" presName="ParentShape1" presStyleLbl="alignImgPlace1" presStyleIdx="0" presStyleCnt="2">
        <dgm:presLayoutVars/>
      </dgm:prSet>
      <dgm:spPr/>
      <dgm:t>
        <a:bodyPr/>
        <a:lstStyle/>
        <a:p>
          <a:endParaRPr lang="uk-UA"/>
        </a:p>
      </dgm:t>
    </dgm:pt>
    <dgm:pt modelId="{D8BF37EC-343C-48A3-9F4F-89F019361B82}" type="pres">
      <dgm:prSet presAssocID="{B50F317E-FE9A-40E5-944D-D7CE1FE732D0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7C8D100B-88B3-439D-9531-2973F44595BE}" type="pres">
      <dgm:prSet presAssocID="{B50F317E-FE9A-40E5-944D-D7CE1FE732D0}" presName="ParentShape2" presStyleLbl="alignImgPlace1" presStyleIdx="1" presStyleCnt="2">
        <dgm:presLayoutVars/>
      </dgm:prSet>
      <dgm:spPr/>
      <dgm:t>
        <a:bodyPr/>
        <a:lstStyle/>
        <a:p>
          <a:endParaRPr lang="uk-UA"/>
        </a:p>
      </dgm:t>
    </dgm:pt>
  </dgm:ptLst>
  <dgm:cxnLst>
    <dgm:cxn modelId="{623376E2-EBBF-4C1A-9989-7FD7CA56778C}" type="presOf" srcId="{B5BF3298-129E-44FB-8426-CCD385CED1B0}" destId="{7C8D100B-88B3-439D-9531-2973F44595BE}" srcOrd="1" destOrd="0" presId="urn:microsoft.com/office/officeart/2009/3/layout/OpposingIdeas"/>
    <dgm:cxn modelId="{BFE78812-8BEC-49EA-BCBC-0996537CBBD3}" type="presOf" srcId="{605A0820-02F7-449F-B63E-586327144869}" destId="{76CDF669-0A95-40E3-94ED-29BD6D8B49B1}" srcOrd="0" destOrd="0" presId="urn:microsoft.com/office/officeart/2009/3/layout/OpposingIdeas"/>
    <dgm:cxn modelId="{DDA40D49-05A9-4D30-9AF8-3DF052628EFC}" srcId="{B50F317E-FE9A-40E5-944D-D7CE1FE732D0}" destId="{B5BF3298-129E-44FB-8426-CCD385CED1B0}" srcOrd="1" destOrd="0" parTransId="{78D588B6-F43B-4AE9-ACED-9282534BA0CF}" sibTransId="{46A2390D-A20B-4F39-95BC-F3CC0431E1C0}"/>
    <dgm:cxn modelId="{62AF5D8B-289B-485A-ACF1-67B7DE8C3A4D}" type="presOf" srcId="{B5BF3298-129E-44FB-8426-CCD385CED1B0}" destId="{D8BF37EC-343C-48A3-9F4F-89F019361B82}" srcOrd="0" destOrd="0" presId="urn:microsoft.com/office/officeart/2009/3/layout/OpposingIdeas"/>
    <dgm:cxn modelId="{3BBEFA53-F30C-4EF9-8737-46608030E3FB}" srcId="{57643C25-D871-49F3-BAF4-D2D5FE697B52}" destId="{4D36B2DF-C3FC-40A8-9F35-8F047686375B}" srcOrd="0" destOrd="0" parTransId="{E581DC82-28C8-496D-A41B-7ACA63D2CD05}" sibTransId="{2B747802-426F-4F61-B98E-F73607604034}"/>
    <dgm:cxn modelId="{A7C3738D-2B0A-4C08-B55F-D247E1EE8394}" type="presOf" srcId="{4D36B2DF-C3FC-40A8-9F35-8F047686375B}" destId="{DEC64094-DE00-4B6F-B597-FF32BA82007A}" srcOrd="0" destOrd="0" presId="urn:microsoft.com/office/officeart/2009/3/layout/OpposingIdeas"/>
    <dgm:cxn modelId="{5C624665-5F45-420D-B3EB-BE750AF124D2}" type="presOf" srcId="{B50F317E-FE9A-40E5-944D-D7CE1FE732D0}" destId="{66E0CD84-BA93-4338-943D-55744F8E547F}" srcOrd="0" destOrd="0" presId="urn:microsoft.com/office/officeart/2009/3/layout/OpposingIdeas"/>
    <dgm:cxn modelId="{DF492933-B649-4A44-A573-96224AC44204}" srcId="{B50F317E-FE9A-40E5-944D-D7CE1FE732D0}" destId="{57643C25-D871-49F3-BAF4-D2D5FE697B52}" srcOrd="0" destOrd="0" parTransId="{02FCE9BC-8551-42DE-BBC1-4CFE4AD59D7A}" sibTransId="{689E60CE-86E9-48E0-A2F4-CAF36AE4216B}"/>
    <dgm:cxn modelId="{9B655DBD-D9C3-4393-88AD-B9D30114208F}" type="presOf" srcId="{57643C25-D871-49F3-BAF4-D2D5FE697B52}" destId="{B4901B94-D839-4DC1-AD5D-90E2CAAAD400}" srcOrd="1" destOrd="0" presId="urn:microsoft.com/office/officeart/2009/3/layout/OpposingIdeas"/>
    <dgm:cxn modelId="{01306096-3A49-412F-A938-652C5A761626}" srcId="{B5BF3298-129E-44FB-8426-CCD385CED1B0}" destId="{605A0820-02F7-449F-B63E-586327144869}" srcOrd="0" destOrd="0" parTransId="{98DEA063-EE44-4C2A-97A3-2A8F2C9AE258}" sibTransId="{F046C289-790D-44F7-B8A2-6A631A0EDFE1}"/>
    <dgm:cxn modelId="{69991B7C-7B31-4AC3-8E14-EEDCC4039FFE}" type="presOf" srcId="{57643C25-D871-49F3-BAF4-D2D5FE697B52}" destId="{B793A10F-79E3-4507-9240-ECC2A679C88C}" srcOrd="0" destOrd="0" presId="urn:microsoft.com/office/officeart/2009/3/layout/OpposingIdeas"/>
    <dgm:cxn modelId="{D05D2D1B-0792-47F1-A729-237467FB35D7}" type="presParOf" srcId="{66E0CD84-BA93-4338-943D-55744F8E547F}" destId="{FE6CF1E2-8DEB-4F0D-B36F-F3737E4CA601}" srcOrd="0" destOrd="0" presId="urn:microsoft.com/office/officeart/2009/3/layout/OpposingIdeas"/>
    <dgm:cxn modelId="{70F247C7-9F36-4911-8E51-85AF1B04F3DB}" type="presParOf" srcId="{66E0CD84-BA93-4338-943D-55744F8E547F}" destId="{EBA35574-D44B-4856-9890-077ADE4F25CD}" srcOrd="1" destOrd="0" presId="urn:microsoft.com/office/officeart/2009/3/layout/OpposingIdeas"/>
    <dgm:cxn modelId="{89688A63-F924-4D76-BA50-96A8A6DE9047}" type="presParOf" srcId="{66E0CD84-BA93-4338-943D-55744F8E547F}" destId="{DEC64094-DE00-4B6F-B597-FF32BA82007A}" srcOrd="2" destOrd="0" presId="urn:microsoft.com/office/officeart/2009/3/layout/OpposingIdeas"/>
    <dgm:cxn modelId="{B6C337E0-D70B-4ED8-A100-BCA727EC19F7}" type="presParOf" srcId="{66E0CD84-BA93-4338-943D-55744F8E547F}" destId="{76CDF669-0A95-40E3-94ED-29BD6D8B49B1}" srcOrd="3" destOrd="0" presId="urn:microsoft.com/office/officeart/2009/3/layout/OpposingIdeas"/>
    <dgm:cxn modelId="{78F4D572-2693-4039-9EC5-7B0EA4A46F70}" type="presParOf" srcId="{66E0CD84-BA93-4338-943D-55744F8E547F}" destId="{B793A10F-79E3-4507-9240-ECC2A679C88C}" srcOrd="4" destOrd="0" presId="urn:microsoft.com/office/officeart/2009/3/layout/OpposingIdeas"/>
    <dgm:cxn modelId="{D0DA447C-ADC6-44F7-B126-F2D5D8BBB58C}" type="presParOf" srcId="{66E0CD84-BA93-4338-943D-55744F8E547F}" destId="{B4901B94-D839-4DC1-AD5D-90E2CAAAD400}" srcOrd="5" destOrd="0" presId="urn:microsoft.com/office/officeart/2009/3/layout/OpposingIdeas"/>
    <dgm:cxn modelId="{D192273B-967D-4677-BB96-CB11E7D9264F}" type="presParOf" srcId="{66E0CD84-BA93-4338-943D-55744F8E547F}" destId="{D8BF37EC-343C-48A3-9F4F-89F019361B82}" srcOrd="6" destOrd="0" presId="urn:microsoft.com/office/officeart/2009/3/layout/OpposingIdeas"/>
    <dgm:cxn modelId="{2ABC9103-FE92-44DA-AB75-C507EB71715B}" type="presParOf" srcId="{66E0CD84-BA93-4338-943D-55744F8E547F}" destId="{7C8D100B-88B3-439D-9531-2973F44595B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D99634-9AB4-4200-B72E-4792044EF244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56CF96-ECB9-4A8B-96F7-EE90CBDB32CB}">
      <dgm:prSet phldrT="[Текст]" custT="1"/>
      <dgm:spPr/>
      <dgm:t>
        <a:bodyPr/>
        <a:lstStyle/>
        <a:p>
          <a:r>
            <a:rPr lang="uk-UA" sz="1800" b="1" dirty="0" smtClean="0"/>
            <a:t>Емоційні деформації</a:t>
          </a:r>
          <a:r>
            <a:rPr lang="uk-UA" sz="1800" dirty="0" smtClean="0"/>
            <a:t>: </a:t>
          </a:r>
          <a:endParaRPr lang="uk-UA" sz="1800" b="1" noProof="0" dirty="0"/>
        </a:p>
      </dgm:t>
    </dgm:pt>
    <dgm:pt modelId="{3F80D5C3-B2AD-43B5-951E-CCD46726686F}" type="parTrans" cxnId="{C420D987-221E-468E-A482-5FD2457D6E72}">
      <dgm:prSet/>
      <dgm:spPr/>
      <dgm:t>
        <a:bodyPr/>
        <a:lstStyle/>
        <a:p>
          <a:endParaRPr lang="uk-UA" sz="1800"/>
        </a:p>
      </dgm:t>
    </dgm:pt>
    <dgm:pt modelId="{88DB9A5B-FCB4-44DB-92B1-1CD50355ABCD}" type="sibTrans" cxnId="{C420D987-221E-468E-A482-5FD2457D6E72}">
      <dgm:prSet/>
      <dgm:spPr/>
      <dgm:t>
        <a:bodyPr/>
        <a:lstStyle/>
        <a:p>
          <a:endParaRPr lang="uk-UA" sz="1800"/>
        </a:p>
      </dgm:t>
    </dgm:pt>
    <dgm:pt modelId="{DBFA2F3D-9B4D-4ECF-BD7C-D7810D3A6752}">
      <dgm:prSet custT="1"/>
      <dgm:spPr/>
      <dgm:t>
        <a:bodyPr/>
        <a:lstStyle/>
        <a:p>
          <a:r>
            <a:rPr lang="uk-UA" sz="1800" dirty="0" smtClean="0"/>
            <a:t>Емоційне вигорання: втрата енергії, апатія, емоційна виснаженість.</a:t>
          </a:r>
          <a:endParaRPr lang="uk-UA" sz="1800" dirty="0"/>
        </a:p>
      </dgm:t>
    </dgm:pt>
    <dgm:pt modelId="{F85A1BBE-F396-4093-AE41-B0DE6F37F73E}" type="parTrans" cxnId="{AF4B6888-73D7-4938-993B-FFA432146213}">
      <dgm:prSet/>
      <dgm:spPr/>
      <dgm:t>
        <a:bodyPr/>
        <a:lstStyle/>
        <a:p>
          <a:endParaRPr lang="uk-UA" sz="1800"/>
        </a:p>
      </dgm:t>
    </dgm:pt>
    <dgm:pt modelId="{816BC55F-AA30-4803-84EA-025C65BF3C3F}" type="sibTrans" cxnId="{AF4B6888-73D7-4938-993B-FFA432146213}">
      <dgm:prSet/>
      <dgm:spPr/>
      <dgm:t>
        <a:bodyPr/>
        <a:lstStyle/>
        <a:p>
          <a:endParaRPr lang="uk-UA" sz="1800"/>
        </a:p>
      </dgm:t>
    </dgm:pt>
    <dgm:pt modelId="{44B9A73D-1FBE-468F-8C0E-EABB111FABE3}">
      <dgm:prSet custT="1"/>
      <dgm:spPr/>
      <dgm:t>
        <a:bodyPr/>
        <a:lstStyle/>
        <a:p>
          <a:r>
            <a:rPr lang="uk-UA" sz="1800" dirty="0" smtClean="0"/>
            <a:t>Цинізм чи байдужість до проблем клієнтів.</a:t>
          </a:r>
          <a:endParaRPr lang="uk-UA" sz="1800" dirty="0"/>
        </a:p>
      </dgm:t>
    </dgm:pt>
    <dgm:pt modelId="{EC9C1AB5-2C4A-4D26-9DEC-8D5F5910833E}" type="parTrans" cxnId="{05AE191B-856C-45C6-A4B7-F1A3D3EA038D}">
      <dgm:prSet/>
      <dgm:spPr/>
      <dgm:t>
        <a:bodyPr/>
        <a:lstStyle/>
        <a:p>
          <a:endParaRPr lang="uk-UA" sz="1800"/>
        </a:p>
      </dgm:t>
    </dgm:pt>
    <dgm:pt modelId="{4064B88C-7CB1-4B0E-9BD4-73B72633C1D5}" type="sibTrans" cxnId="{05AE191B-856C-45C6-A4B7-F1A3D3EA038D}">
      <dgm:prSet/>
      <dgm:spPr/>
      <dgm:t>
        <a:bodyPr/>
        <a:lstStyle/>
        <a:p>
          <a:endParaRPr lang="uk-UA" sz="1800"/>
        </a:p>
      </dgm:t>
    </dgm:pt>
    <dgm:pt modelId="{0364E7FA-6C70-4337-A5F4-C9A2F5554ECB}">
      <dgm:prSet custT="1"/>
      <dgm:spPr/>
      <dgm:t>
        <a:bodyPr/>
        <a:lstStyle/>
        <a:p>
          <a:r>
            <a:rPr lang="uk-UA" sz="1800" b="1" dirty="0" smtClean="0"/>
            <a:t>Морально-етичні деформації</a:t>
          </a:r>
          <a:r>
            <a:rPr lang="uk-UA" sz="1800" dirty="0" smtClean="0"/>
            <a:t>: </a:t>
          </a:r>
          <a:endParaRPr lang="uk-UA" sz="1800" dirty="0"/>
        </a:p>
      </dgm:t>
    </dgm:pt>
    <dgm:pt modelId="{1FBD9833-3114-42B4-9D4D-CC5AECE8AA6D}" type="parTrans" cxnId="{E6F8D2F7-94F8-4B11-A40F-9B373419E413}">
      <dgm:prSet/>
      <dgm:spPr/>
      <dgm:t>
        <a:bodyPr/>
        <a:lstStyle/>
        <a:p>
          <a:endParaRPr lang="uk-UA" sz="1800"/>
        </a:p>
      </dgm:t>
    </dgm:pt>
    <dgm:pt modelId="{772F5F38-3AAF-4B7E-B438-1D6C95A990F3}" type="sibTrans" cxnId="{E6F8D2F7-94F8-4B11-A40F-9B373419E413}">
      <dgm:prSet/>
      <dgm:spPr/>
      <dgm:t>
        <a:bodyPr/>
        <a:lstStyle/>
        <a:p>
          <a:endParaRPr lang="uk-UA" sz="1800"/>
        </a:p>
      </dgm:t>
    </dgm:pt>
    <dgm:pt modelId="{955949C4-1D73-4E0E-AA41-37E5980CA85F}">
      <dgm:prSet custT="1"/>
      <dgm:spPr/>
      <dgm:t>
        <a:bodyPr/>
        <a:lstStyle/>
        <a:p>
          <a:r>
            <a:rPr lang="uk-UA" sz="1800" dirty="0" smtClean="0"/>
            <a:t>Зниження чутливості до етичних стандартів.</a:t>
          </a:r>
          <a:endParaRPr lang="uk-UA" sz="1800" dirty="0"/>
        </a:p>
      </dgm:t>
    </dgm:pt>
    <dgm:pt modelId="{0581B18D-1093-418B-B6F5-D43AF09BA37A}" type="parTrans" cxnId="{78F20FA9-6AC5-45B8-A390-ADE0140EBD48}">
      <dgm:prSet/>
      <dgm:spPr/>
      <dgm:t>
        <a:bodyPr/>
        <a:lstStyle/>
        <a:p>
          <a:endParaRPr lang="uk-UA" sz="1800"/>
        </a:p>
      </dgm:t>
    </dgm:pt>
    <dgm:pt modelId="{B8DC2362-4168-4846-BC47-EAF84CF86BB8}" type="sibTrans" cxnId="{78F20FA9-6AC5-45B8-A390-ADE0140EBD48}">
      <dgm:prSet/>
      <dgm:spPr/>
      <dgm:t>
        <a:bodyPr/>
        <a:lstStyle/>
        <a:p>
          <a:endParaRPr lang="uk-UA" sz="1800"/>
        </a:p>
      </dgm:t>
    </dgm:pt>
    <dgm:pt modelId="{A18C4948-8391-4767-9B8C-25B102B62924}">
      <dgm:prSet custT="1"/>
      <dgm:spPr/>
      <dgm:t>
        <a:bodyPr/>
        <a:lstStyle/>
        <a:p>
          <a:r>
            <a:rPr lang="uk-UA" sz="1800" smtClean="0"/>
            <a:t>Формальне ставлення до клієнтів.</a:t>
          </a:r>
          <a:endParaRPr lang="uk-UA" sz="1800"/>
        </a:p>
      </dgm:t>
    </dgm:pt>
    <dgm:pt modelId="{07434E1A-603B-48BA-A279-B9CE87C308C3}" type="parTrans" cxnId="{F78DFEB2-B5D7-4558-8D83-54B3B6D9928E}">
      <dgm:prSet/>
      <dgm:spPr/>
      <dgm:t>
        <a:bodyPr/>
        <a:lstStyle/>
        <a:p>
          <a:endParaRPr lang="uk-UA" sz="1800"/>
        </a:p>
      </dgm:t>
    </dgm:pt>
    <dgm:pt modelId="{48E1DC06-9465-4981-BCE9-BCA2877ECEC0}" type="sibTrans" cxnId="{F78DFEB2-B5D7-4558-8D83-54B3B6D9928E}">
      <dgm:prSet/>
      <dgm:spPr/>
      <dgm:t>
        <a:bodyPr/>
        <a:lstStyle/>
        <a:p>
          <a:endParaRPr lang="uk-UA" sz="1800"/>
        </a:p>
      </dgm:t>
    </dgm:pt>
    <dgm:pt modelId="{8829749C-AA29-4971-A3D4-B56F127AF309}">
      <dgm:prSet custT="1"/>
      <dgm:spPr/>
      <dgm:t>
        <a:bodyPr/>
        <a:lstStyle/>
        <a:p>
          <a:r>
            <a:rPr lang="uk-UA" sz="1800" b="1" dirty="0" smtClean="0"/>
            <a:t>Інтелектуальні деформації</a:t>
          </a:r>
          <a:r>
            <a:rPr lang="uk-UA" sz="1800" dirty="0" smtClean="0"/>
            <a:t>: </a:t>
          </a:r>
          <a:endParaRPr lang="uk-UA" sz="1800" dirty="0"/>
        </a:p>
      </dgm:t>
    </dgm:pt>
    <dgm:pt modelId="{E76586FB-2F81-4ADD-821C-B403D3824CF9}" type="parTrans" cxnId="{36A31532-498A-4B83-9848-4FF7F608ED12}">
      <dgm:prSet/>
      <dgm:spPr/>
      <dgm:t>
        <a:bodyPr/>
        <a:lstStyle/>
        <a:p>
          <a:endParaRPr lang="uk-UA" sz="1800"/>
        </a:p>
      </dgm:t>
    </dgm:pt>
    <dgm:pt modelId="{96092A00-DA7D-41C9-A1AF-2A7A4FB958D0}" type="sibTrans" cxnId="{36A31532-498A-4B83-9848-4FF7F608ED12}">
      <dgm:prSet/>
      <dgm:spPr/>
      <dgm:t>
        <a:bodyPr/>
        <a:lstStyle/>
        <a:p>
          <a:endParaRPr lang="uk-UA" sz="1800"/>
        </a:p>
      </dgm:t>
    </dgm:pt>
    <dgm:pt modelId="{5356CCB7-5A01-458E-9821-887D64B6E229}">
      <dgm:prSet custT="1"/>
      <dgm:spPr/>
      <dgm:t>
        <a:bodyPr/>
        <a:lstStyle/>
        <a:p>
          <a:r>
            <a:rPr lang="uk-UA" sz="1800" dirty="0" smtClean="0"/>
            <a:t>Закритість до нових знань і підходів.</a:t>
          </a:r>
          <a:endParaRPr lang="uk-UA" sz="1800" dirty="0"/>
        </a:p>
      </dgm:t>
    </dgm:pt>
    <dgm:pt modelId="{D6D652E2-2BAC-4F74-ACC2-F0030509D067}" type="parTrans" cxnId="{E033728E-947F-41C0-B1AF-CF67B53AB830}">
      <dgm:prSet/>
      <dgm:spPr/>
      <dgm:t>
        <a:bodyPr/>
        <a:lstStyle/>
        <a:p>
          <a:endParaRPr lang="uk-UA" sz="1800"/>
        </a:p>
      </dgm:t>
    </dgm:pt>
    <dgm:pt modelId="{BA51417F-0F8F-40DA-B72E-9F93DC83BEC8}" type="sibTrans" cxnId="{E033728E-947F-41C0-B1AF-CF67B53AB830}">
      <dgm:prSet/>
      <dgm:spPr/>
      <dgm:t>
        <a:bodyPr/>
        <a:lstStyle/>
        <a:p>
          <a:endParaRPr lang="uk-UA" sz="1800"/>
        </a:p>
      </dgm:t>
    </dgm:pt>
    <dgm:pt modelId="{7D7D9CED-6061-48A1-841A-9B01AA265A2C}">
      <dgm:prSet custT="1"/>
      <dgm:spPr/>
      <dgm:t>
        <a:bodyPr/>
        <a:lstStyle/>
        <a:p>
          <a:r>
            <a:rPr lang="uk-UA" sz="1800" dirty="0" smtClean="0"/>
            <a:t>Мислення стереотипами.</a:t>
          </a:r>
          <a:endParaRPr lang="uk-UA" sz="1800" dirty="0"/>
        </a:p>
      </dgm:t>
    </dgm:pt>
    <dgm:pt modelId="{6D45E3C1-2396-420C-809F-9DDAE547D620}" type="parTrans" cxnId="{927E8834-A1DB-422B-B100-97BE05E02F54}">
      <dgm:prSet/>
      <dgm:spPr/>
      <dgm:t>
        <a:bodyPr/>
        <a:lstStyle/>
        <a:p>
          <a:endParaRPr lang="uk-UA" sz="1800"/>
        </a:p>
      </dgm:t>
    </dgm:pt>
    <dgm:pt modelId="{2A751B01-AB5D-4C8D-856B-28E9DFCF675E}" type="sibTrans" cxnId="{927E8834-A1DB-422B-B100-97BE05E02F54}">
      <dgm:prSet/>
      <dgm:spPr/>
      <dgm:t>
        <a:bodyPr/>
        <a:lstStyle/>
        <a:p>
          <a:endParaRPr lang="uk-UA" sz="1800"/>
        </a:p>
      </dgm:t>
    </dgm:pt>
    <dgm:pt modelId="{BF3379E3-4624-4402-9B5A-40E1C0A61EB0}">
      <dgm:prSet custT="1"/>
      <dgm:spPr/>
      <dgm:t>
        <a:bodyPr/>
        <a:lstStyle/>
        <a:p>
          <a:r>
            <a:rPr lang="uk-UA" sz="1800" b="1" smtClean="0"/>
            <a:t>Соціально-поведінкові деформації</a:t>
          </a:r>
          <a:r>
            <a:rPr lang="uk-UA" sz="1800" smtClean="0"/>
            <a:t>: </a:t>
          </a:r>
          <a:endParaRPr lang="uk-UA" sz="1800"/>
        </a:p>
      </dgm:t>
    </dgm:pt>
    <dgm:pt modelId="{AD9CA2E5-E8E9-4FAE-A496-4E14059312ED}" type="parTrans" cxnId="{78731E74-2332-49DB-B2E5-E5CC71375011}">
      <dgm:prSet/>
      <dgm:spPr/>
      <dgm:t>
        <a:bodyPr/>
        <a:lstStyle/>
        <a:p>
          <a:endParaRPr lang="uk-UA" sz="1800"/>
        </a:p>
      </dgm:t>
    </dgm:pt>
    <dgm:pt modelId="{F0512DE4-37E5-413A-912B-2432392F92D9}" type="sibTrans" cxnId="{78731E74-2332-49DB-B2E5-E5CC71375011}">
      <dgm:prSet/>
      <dgm:spPr/>
      <dgm:t>
        <a:bodyPr/>
        <a:lstStyle/>
        <a:p>
          <a:endParaRPr lang="uk-UA" sz="1800"/>
        </a:p>
      </dgm:t>
    </dgm:pt>
    <dgm:pt modelId="{EFC1E4E1-7B55-45F2-9521-6ACEAF9BAE10}">
      <dgm:prSet custT="1"/>
      <dgm:spPr/>
      <dgm:t>
        <a:bodyPr/>
        <a:lstStyle/>
        <a:p>
          <a:r>
            <a:rPr lang="uk-UA" sz="1800" smtClean="0"/>
            <a:t>Порушення комунікаційних навичок.</a:t>
          </a:r>
          <a:endParaRPr lang="uk-UA" sz="1800"/>
        </a:p>
      </dgm:t>
    </dgm:pt>
    <dgm:pt modelId="{434806CD-17CD-4EA8-BCBE-DD066D04A1D5}" type="parTrans" cxnId="{83353B08-EEDF-4B0C-9971-2AEF708CC8D2}">
      <dgm:prSet/>
      <dgm:spPr/>
      <dgm:t>
        <a:bodyPr/>
        <a:lstStyle/>
        <a:p>
          <a:endParaRPr lang="uk-UA" sz="1800"/>
        </a:p>
      </dgm:t>
    </dgm:pt>
    <dgm:pt modelId="{FE22887D-4ECE-4271-9E9D-61E061D51AC9}" type="sibTrans" cxnId="{83353B08-EEDF-4B0C-9971-2AEF708CC8D2}">
      <dgm:prSet/>
      <dgm:spPr/>
      <dgm:t>
        <a:bodyPr/>
        <a:lstStyle/>
        <a:p>
          <a:endParaRPr lang="uk-UA" sz="1800"/>
        </a:p>
      </dgm:t>
    </dgm:pt>
    <dgm:pt modelId="{31534DD3-D7FE-4999-B4CB-72879E84AFCE}">
      <dgm:prSet custT="1"/>
      <dgm:spPr/>
      <dgm:t>
        <a:bodyPr/>
        <a:lstStyle/>
        <a:p>
          <a:r>
            <a:rPr lang="uk-UA" sz="1800" dirty="0" smtClean="0"/>
            <a:t>Авторитарність у взаємодії з клієнтами.</a:t>
          </a:r>
          <a:endParaRPr lang="uk-UA" sz="1800" dirty="0"/>
        </a:p>
      </dgm:t>
    </dgm:pt>
    <dgm:pt modelId="{D5AB5235-C6E5-4528-BD6A-5220F23C48E3}" type="parTrans" cxnId="{1DEB9707-237C-4CD5-A367-458DA0EA60FC}">
      <dgm:prSet/>
      <dgm:spPr/>
      <dgm:t>
        <a:bodyPr/>
        <a:lstStyle/>
        <a:p>
          <a:endParaRPr lang="uk-UA" sz="1800"/>
        </a:p>
      </dgm:t>
    </dgm:pt>
    <dgm:pt modelId="{0E9A6B99-4624-4BCA-AEA0-DB6FBCB062E1}" type="sibTrans" cxnId="{1DEB9707-237C-4CD5-A367-458DA0EA60FC}">
      <dgm:prSet/>
      <dgm:spPr/>
      <dgm:t>
        <a:bodyPr/>
        <a:lstStyle/>
        <a:p>
          <a:endParaRPr lang="uk-UA" sz="1800"/>
        </a:p>
      </dgm:t>
    </dgm:pt>
    <dgm:pt modelId="{06B767C5-4D99-4BA6-9B07-625EB9BF9D95}">
      <dgm:prSet custT="1"/>
      <dgm:spPr/>
      <dgm:t>
        <a:bodyPr/>
        <a:lstStyle/>
        <a:p>
          <a:r>
            <a:rPr lang="uk-UA" sz="1800" b="1" smtClean="0"/>
            <a:t>Особистісні деформації</a:t>
          </a:r>
          <a:r>
            <a:rPr lang="uk-UA" sz="1800" smtClean="0"/>
            <a:t>: </a:t>
          </a:r>
          <a:endParaRPr lang="uk-UA" sz="1800"/>
        </a:p>
      </dgm:t>
    </dgm:pt>
    <dgm:pt modelId="{0808AF5A-01F2-4590-901E-C8845356D619}" type="parTrans" cxnId="{3C8C4C8E-E10F-4BE7-AE98-C0972ED66F8D}">
      <dgm:prSet/>
      <dgm:spPr/>
      <dgm:t>
        <a:bodyPr/>
        <a:lstStyle/>
        <a:p>
          <a:endParaRPr lang="uk-UA" sz="1800"/>
        </a:p>
      </dgm:t>
    </dgm:pt>
    <dgm:pt modelId="{F94AF5C3-D38F-4869-A4D3-9A85D64F8A8B}" type="sibTrans" cxnId="{3C8C4C8E-E10F-4BE7-AE98-C0972ED66F8D}">
      <dgm:prSet/>
      <dgm:spPr/>
      <dgm:t>
        <a:bodyPr/>
        <a:lstStyle/>
        <a:p>
          <a:endParaRPr lang="uk-UA" sz="1800"/>
        </a:p>
      </dgm:t>
    </dgm:pt>
    <dgm:pt modelId="{D95BF4FC-6D7B-4D20-80EE-9687E26DDCE9}">
      <dgm:prSet custT="1"/>
      <dgm:spPr/>
      <dgm:t>
        <a:bodyPr/>
        <a:lstStyle/>
        <a:p>
          <a:r>
            <a:rPr lang="uk-UA" sz="1800" dirty="0" smtClean="0"/>
            <a:t>Занижена самооцінка або, навпаки, надмірна самовпевненість.</a:t>
          </a:r>
          <a:endParaRPr lang="uk-UA" sz="1800" dirty="0"/>
        </a:p>
      </dgm:t>
    </dgm:pt>
    <dgm:pt modelId="{984026EE-E4BE-40D5-B4B3-2C1D1169131A}" type="parTrans" cxnId="{AC18AD45-67AF-4F15-BFE3-327EBDFA6CAC}">
      <dgm:prSet/>
      <dgm:spPr/>
      <dgm:t>
        <a:bodyPr/>
        <a:lstStyle/>
        <a:p>
          <a:endParaRPr lang="uk-UA" sz="1800"/>
        </a:p>
      </dgm:t>
    </dgm:pt>
    <dgm:pt modelId="{4D1A0350-58C3-4B4F-9915-860F92DDF88B}" type="sibTrans" cxnId="{AC18AD45-67AF-4F15-BFE3-327EBDFA6CAC}">
      <dgm:prSet/>
      <dgm:spPr/>
      <dgm:t>
        <a:bodyPr/>
        <a:lstStyle/>
        <a:p>
          <a:endParaRPr lang="uk-UA" sz="1800"/>
        </a:p>
      </dgm:t>
    </dgm:pt>
    <dgm:pt modelId="{A69705C8-560E-4062-A597-D5D6FD455170}">
      <dgm:prSet custT="1"/>
      <dgm:spPr/>
      <dgm:t>
        <a:bodyPr/>
        <a:lstStyle/>
        <a:p>
          <a:r>
            <a:rPr lang="uk-UA" sz="1800" dirty="0" smtClean="0"/>
            <a:t>Переважання песимістичного світогляду.</a:t>
          </a:r>
          <a:endParaRPr lang="uk-UA" sz="1800" dirty="0"/>
        </a:p>
      </dgm:t>
    </dgm:pt>
    <dgm:pt modelId="{0948C30E-C403-4CF1-A7F6-E0C226352B76}" type="parTrans" cxnId="{B6365129-E2E1-49CA-810A-B150F845ADA3}">
      <dgm:prSet/>
      <dgm:spPr/>
      <dgm:t>
        <a:bodyPr/>
        <a:lstStyle/>
        <a:p>
          <a:endParaRPr lang="uk-UA" sz="1800"/>
        </a:p>
      </dgm:t>
    </dgm:pt>
    <dgm:pt modelId="{118E5E1B-99F3-40C3-B44F-2BC73D8B07F5}" type="sibTrans" cxnId="{B6365129-E2E1-49CA-810A-B150F845ADA3}">
      <dgm:prSet/>
      <dgm:spPr/>
      <dgm:t>
        <a:bodyPr/>
        <a:lstStyle/>
        <a:p>
          <a:endParaRPr lang="uk-UA" sz="1800"/>
        </a:p>
      </dgm:t>
    </dgm:pt>
    <dgm:pt modelId="{BBBE6C64-B7BC-47B0-A742-79607428DA87}" type="pres">
      <dgm:prSet presAssocID="{2DD99634-9AB4-4200-B72E-4792044EF2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55FD260-2A5F-466E-8F91-DCCE25F01257}" type="pres">
      <dgm:prSet presAssocID="{9956CF96-ECB9-4A8B-96F7-EE90CBDB32CB}" presName="composite" presStyleCnt="0"/>
      <dgm:spPr/>
    </dgm:pt>
    <dgm:pt modelId="{B81CE84C-5587-4909-9135-B986AF3C9B35}" type="pres">
      <dgm:prSet presAssocID="{9956CF96-ECB9-4A8B-96F7-EE90CBDB32C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3AF383-DCB0-4335-82D8-865F6548A838}" type="pres">
      <dgm:prSet presAssocID="{9956CF96-ECB9-4A8B-96F7-EE90CBDB32CB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30DB8BF-7F2D-49EE-A699-F62561AC4E87}" type="pres">
      <dgm:prSet presAssocID="{88DB9A5B-FCB4-44DB-92B1-1CD50355ABCD}" presName="sibTrans" presStyleCnt="0"/>
      <dgm:spPr/>
    </dgm:pt>
    <dgm:pt modelId="{A4711472-9A2F-4DF4-9652-91E18B984E2B}" type="pres">
      <dgm:prSet presAssocID="{0364E7FA-6C70-4337-A5F4-C9A2F5554ECB}" presName="composite" presStyleCnt="0"/>
      <dgm:spPr/>
    </dgm:pt>
    <dgm:pt modelId="{5550A7FD-E9FC-4583-90E3-84F196297CB7}" type="pres">
      <dgm:prSet presAssocID="{0364E7FA-6C70-4337-A5F4-C9A2F5554ECB}" presName="rect1" presStyleLbl="trAlignAcc1" presStyleIdx="1" presStyleCnt="5">
        <dgm:presLayoutVars>
          <dgm:bulletEnabled val="1"/>
        </dgm:presLayoutVars>
      </dgm:prSet>
      <dgm:spPr/>
    </dgm:pt>
    <dgm:pt modelId="{DE1F7058-152E-462C-AFD7-44C3CB689E3C}" type="pres">
      <dgm:prSet presAssocID="{0364E7FA-6C70-4337-A5F4-C9A2F5554ECB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E6A9063-DCE8-412A-AD84-A992C372BB35}" type="pres">
      <dgm:prSet presAssocID="{772F5F38-3AAF-4B7E-B438-1D6C95A990F3}" presName="sibTrans" presStyleCnt="0"/>
      <dgm:spPr/>
    </dgm:pt>
    <dgm:pt modelId="{214DC19B-4558-453F-BF70-1ABB4532A720}" type="pres">
      <dgm:prSet presAssocID="{8829749C-AA29-4971-A3D4-B56F127AF309}" presName="composite" presStyleCnt="0"/>
      <dgm:spPr/>
    </dgm:pt>
    <dgm:pt modelId="{4B2C9A0B-E77F-4117-A46E-9ED0092DE17D}" type="pres">
      <dgm:prSet presAssocID="{8829749C-AA29-4971-A3D4-B56F127AF309}" presName="rect1" presStyleLbl="trAlignAcc1" presStyleIdx="2" presStyleCnt="5">
        <dgm:presLayoutVars>
          <dgm:bulletEnabled val="1"/>
        </dgm:presLayoutVars>
      </dgm:prSet>
      <dgm:spPr/>
    </dgm:pt>
    <dgm:pt modelId="{B359C569-6BA3-4FA8-A3DC-5263171B6BAC}" type="pres">
      <dgm:prSet presAssocID="{8829749C-AA29-4971-A3D4-B56F127AF309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01DDCEC-52C4-4322-990E-F5326833E28D}" type="pres">
      <dgm:prSet presAssocID="{96092A00-DA7D-41C9-A1AF-2A7A4FB958D0}" presName="sibTrans" presStyleCnt="0"/>
      <dgm:spPr/>
    </dgm:pt>
    <dgm:pt modelId="{1A7B0458-8CF0-4272-B265-00C1E8CE9D9E}" type="pres">
      <dgm:prSet presAssocID="{BF3379E3-4624-4402-9B5A-40E1C0A61EB0}" presName="composite" presStyleCnt="0"/>
      <dgm:spPr/>
    </dgm:pt>
    <dgm:pt modelId="{F90D45EE-B28D-4BCE-8CCC-FBEE3648DA3C}" type="pres">
      <dgm:prSet presAssocID="{BF3379E3-4624-4402-9B5A-40E1C0A61EB0}" presName="rect1" presStyleLbl="trAlignAcc1" presStyleIdx="3" presStyleCnt="5">
        <dgm:presLayoutVars>
          <dgm:bulletEnabled val="1"/>
        </dgm:presLayoutVars>
      </dgm:prSet>
      <dgm:spPr/>
    </dgm:pt>
    <dgm:pt modelId="{A6EE4AF8-C9CE-4BA8-8426-9920D4715CB9}" type="pres">
      <dgm:prSet presAssocID="{BF3379E3-4624-4402-9B5A-40E1C0A61EB0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200FC07-9225-480D-B2F3-D4C31F6C9C97}" type="pres">
      <dgm:prSet presAssocID="{F0512DE4-37E5-413A-912B-2432392F92D9}" presName="sibTrans" presStyleCnt="0"/>
      <dgm:spPr/>
    </dgm:pt>
    <dgm:pt modelId="{77F35A3B-25F0-470A-B46F-06BD693EFE7E}" type="pres">
      <dgm:prSet presAssocID="{06B767C5-4D99-4BA6-9B07-625EB9BF9D95}" presName="composite" presStyleCnt="0"/>
      <dgm:spPr/>
    </dgm:pt>
    <dgm:pt modelId="{C97F0378-D937-4FDE-AF66-35A6F1844A28}" type="pres">
      <dgm:prSet presAssocID="{06B767C5-4D99-4BA6-9B07-625EB9BF9D95}" presName="rect1" presStyleLbl="trAlignAcc1" presStyleIdx="4" presStyleCnt="5">
        <dgm:presLayoutVars>
          <dgm:bulletEnabled val="1"/>
        </dgm:presLayoutVars>
      </dgm:prSet>
      <dgm:spPr/>
    </dgm:pt>
    <dgm:pt modelId="{C790DA5E-FC77-475A-B706-159374B2A88C}" type="pres">
      <dgm:prSet presAssocID="{06B767C5-4D99-4BA6-9B07-625EB9BF9D95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78F20FA9-6AC5-45B8-A390-ADE0140EBD48}" srcId="{0364E7FA-6C70-4337-A5F4-C9A2F5554ECB}" destId="{955949C4-1D73-4E0E-AA41-37E5980CA85F}" srcOrd="0" destOrd="0" parTransId="{0581B18D-1093-418B-B6F5-D43AF09BA37A}" sibTransId="{B8DC2362-4168-4846-BC47-EAF84CF86BB8}"/>
    <dgm:cxn modelId="{C54C44B5-4DFC-4642-99F9-489111901BD1}" type="presOf" srcId="{A18C4948-8391-4767-9B8C-25B102B62924}" destId="{5550A7FD-E9FC-4583-90E3-84F196297CB7}" srcOrd="0" destOrd="2" presId="urn:microsoft.com/office/officeart/2008/layout/PictureStrips"/>
    <dgm:cxn modelId="{A2D7C5E4-8090-4FCF-A181-7656C63ECE47}" type="presOf" srcId="{955949C4-1D73-4E0E-AA41-37E5980CA85F}" destId="{5550A7FD-E9FC-4583-90E3-84F196297CB7}" srcOrd="0" destOrd="1" presId="urn:microsoft.com/office/officeart/2008/layout/PictureStrips"/>
    <dgm:cxn modelId="{E033728E-947F-41C0-B1AF-CF67B53AB830}" srcId="{8829749C-AA29-4971-A3D4-B56F127AF309}" destId="{5356CCB7-5A01-458E-9821-887D64B6E229}" srcOrd="0" destOrd="0" parTransId="{D6D652E2-2BAC-4F74-ACC2-F0030509D067}" sibTransId="{BA51417F-0F8F-40DA-B72E-9F93DC83BEC8}"/>
    <dgm:cxn modelId="{E6F8D2F7-94F8-4B11-A40F-9B373419E413}" srcId="{2DD99634-9AB4-4200-B72E-4792044EF244}" destId="{0364E7FA-6C70-4337-A5F4-C9A2F5554ECB}" srcOrd="1" destOrd="0" parTransId="{1FBD9833-3114-42B4-9D4D-CC5AECE8AA6D}" sibTransId="{772F5F38-3AAF-4B7E-B438-1D6C95A990F3}"/>
    <dgm:cxn modelId="{AF4B6888-73D7-4938-993B-FFA432146213}" srcId="{9956CF96-ECB9-4A8B-96F7-EE90CBDB32CB}" destId="{DBFA2F3D-9B4D-4ECF-BD7C-D7810D3A6752}" srcOrd="0" destOrd="0" parTransId="{F85A1BBE-F396-4093-AE41-B0DE6F37F73E}" sibTransId="{816BC55F-AA30-4803-84EA-025C65BF3C3F}"/>
    <dgm:cxn modelId="{419FD587-AA3F-41A8-9B43-DCEB5FE894F2}" type="presOf" srcId="{5356CCB7-5A01-458E-9821-887D64B6E229}" destId="{4B2C9A0B-E77F-4117-A46E-9ED0092DE17D}" srcOrd="0" destOrd="1" presId="urn:microsoft.com/office/officeart/2008/layout/PictureStrips"/>
    <dgm:cxn modelId="{B6365129-E2E1-49CA-810A-B150F845ADA3}" srcId="{06B767C5-4D99-4BA6-9B07-625EB9BF9D95}" destId="{A69705C8-560E-4062-A597-D5D6FD455170}" srcOrd="1" destOrd="0" parTransId="{0948C30E-C403-4CF1-A7F6-E0C226352B76}" sibTransId="{118E5E1B-99F3-40C3-B44F-2BC73D8B07F5}"/>
    <dgm:cxn modelId="{1DEB9707-237C-4CD5-A367-458DA0EA60FC}" srcId="{BF3379E3-4624-4402-9B5A-40E1C0A61EB0}" destId="{31534DD3-D7FE-4999-B4CB-72879E84AFCE}" srcOrd="1" destOrd="0" parTransId="{D5AB5235-C6E5-4528-BD6A-5220F23C48E3}" sibTransId="{0E9A6B99-4624-4BCA-AEA0-DB6FBCB062E1}"/>
    <dgm:cxn modelId="{0F3FE35B-B337-4B3C-9C69-6DBDE0B759D5}" type="presOf" srcId="{7D7D9CED-6061-48A1-841A-9B01AA265A2C}" destId="{4B2C9A0B-E77F-4117-A46E-9ED0092DE17D}" srcOrd="0" destOrd="2" presId="urn:microsoft.com/office/officeart/2008/layout/PictureStrips"/>
    <dgm:cxn modelId="{C1325D0B-477F-4326-9D24-E45647B44EB5}" type="presOf" srcId="{31534DD3-D7FE-4999-B4CB-72879E84AFCE}" destId="{F90D45EE-B28D-4BCE-8CCC-FBEE3648DA3C}" srcOrd="0" destOrd="2" presId="urn:microsoft.com/office/officeart/2008/layout/PictureStrips"/>
    <dgm:cxn modelId="{CB9AEB86-3054-4E47-95CA-E6C40E373639}" type="presOf" srcId="{BF3379E3-4624-4402-9B5A-40E1C0A61EB0}" destId="{F90D45EE-B28D-4BCE-8CCC-FBEE3648DA3C}" srcOrd="0" destOrd="0" presId="urn:microsoft.com/office/officeart/2008/layout/PictureStrips"/>
    <dgm:cxn modelId="{FD2CA952-81A4-4084-98A3-E4F3FE690997}" type="presOf" srcId="{9956CF96-ECB9-4A8B-96F7-EE90CBDB32CB}" destId="{B81CE84C-5587-4909-9135-B986AF3C9B35}" srcOrd="0" destOrd="0" presId="urn:microsoft.com/office/officeart/2008/layout/PictureStrips"/>
    <dgm:cxn modelId="{482F0945-FA66-42A6-A62D-429B569130CB}" type="presOf" srcId="{D95BF4FC-6D7B-4D20-80EE-9687E26DDCE9}" destId="{C97F0378-D937-4FDE-AF66-35A6F1844A28}" srcOrd="0" destOrd="1" presId="urn:microsoft.com/office/officeart/2008/layout/PictureStrips"/>
    <dgm:cxn modelId="{3D413F59-3DB2-4708-B622-A443A31F12E8}" type="presOf" srcId="{06B767C5-4D99-4BA6-9B07-625EB9BF9D95}" destId="{C97F0378-D937-4FDE-AF66-35A6F1844A28}" srcOrd="0" destOrd="0" presId="urn:microsoft.com/office/officeart/2008/layout/PictureStrips"/>
    <dgm:cxn modelId="{3317E77A-EAF2-4006-A5C8-E0B1A0E7BC28}" type="presOf" srcId="{EFC1E4E1-7B55-45F2-9521-6ACEAF9BAE10}" destId="{F90D45EE-B28D-4BCE-8CCC-FBEE3648DA3C}" srcOrd="0" destOrd="1" presId="urn:microsoft.com/office/officeart/2008/layout/PictureStrips"/>
    <dgm:cxn modelId="{AC18AD45-67AF-4F15-BFE3-327EBDFA6CAC}" srcId="{06B767C5-4D99-4BA6-9B07-625EB9BF9D95}" destId="{D95BF4FC-6D7B-4D20-80EE-9687E26DDCE9}" srcOrd="0" destOrd="0" parTransId="{984026EE-E4BE-40D5-B4B3-2C1D1169131A}" sibTransId="{4D1A0350-58C3-4B4F-9915-860F92DDF88B}"/>
    <dgm:cxn modelId="{36A31532-498A-4B83-9848-4FF7F608ED12}" srcId="{2DD99634-9AB4-4200-B72E-4792044EF244}" destId="{8829749C-AA29-4971-A3D4-B56F127AF309}" srcOrd="2" destOrd="0" parTransId="{E76586FB-2F81-4ADD-821C-B403D3824CF9}" sibTransId="{96092A00-DA7D-41C9-A1AF-2A7A4FB958D0}"/>
    <dgm:cxn modelId="{6589E7A2-D5B0-4C0E-B228-530499E04EB9}" type="presOf" srcId="{0364E7FA-6C70-4337-A5F4-C9A2F5554ECB}" destId="{5550A7FD-E9FC-4583-90E3-84F196297CB7}" srcOrd="0" destOrd="0" presId="urn:microsoft.com/office/officeart/2008/layout/PictureStrips"/>
    <dgm:cxn modelId="{78731E74-2332-49DB-B2E5-E5CC71375011}" srcId="{2DD99634-9AB4-4200-B72E-4792044EF244}" destId="{BF3379E3-4624-4402-9B5A-40E1C0A61EB0}" srcOrd="3" destOrd="0" parTransId="{AD9CA2E5-E8E9-4FAE-A496-4E14059312ED}" sibTransId="{F0512DE4-37E5-413A-912B-2432392F92D9}"/>
    <dgm:cxn modelId="{927E8834-A1DB-422B-B100-97BE05E02F54}" srcId="{8829749C-AA29-4971-A3D4-B56F127AF309}" destId="{7D7D9CED-6061-48A1-841A-9B01AA265A2C}" srcOrd="1" destOrd="0" parTransId="{6D45E3C1-2396-420C-809F-9DDAE547D620}" sibTransId="{2A751B01-AB5D-4C8D-856B-28E9DFCF675E}"/>
    <dgm:cxn modelId="{85A1ED5C-1E86-4AD7-97D8-A9C06902C338}" type="presOf" srcId="{2DD99634-9AB4-4200-B72E-4792044EF244}" destId="{BBBE6C64-B7BC-47B0-A742-79607428DA87}" srcOrd="0" destOrd="0" presId="urn:microsoft.com/office/officeart/2008/layout/PictureStrips"/>
    <dgm:cxn modelId="{37C830CB-71B1-4221-8131-70ACCB04F871}" type="presOf" srcId="{DBFA2F3D-9B4D-4ECF-BD7C-D7810D3A6752}" destId="{B81CE84C-5587-4909-9135-B986AF3C9B35}" srcOrd="0" destOrd="1" presId="urn:microsoft.com/office/officeart/2008/layout/PictureStrips"/>
    <dgm:cxn modelId="{18EC9835-E915-4A4F-B408-58704FB322B1}" type="presOf" srcId="{44B9A73D-1FBE-468F-8C0E-EABB111FABE3}" destId="{B81CE84C-5587-4909-9135-B986AF3C9B35}" srcOrd="0" destOrd="2" presId="urn:microsoft.com/office/officeart/2008/layout/PictureStrips"/>
    <dgm:cxn modelId="{F78DFEB2-B5D7-4558-8D83-54B3B6D9928E}" srcId="{0364E7FA-6C70-4337-A5F4-C9A2F5554ECB}" destId="{A18C4948-8391-4767-9B8C-25B102B62924}" srcOrd="1" destOrd="0" parTransId="{07434E1A-603B-48BA-A279-B9CE87C308C3}" sibTransId="{48E1DC06-9465-4981-BCE9-BCA2877ECEC0}"/>
    <dgm:cxn modelId="{83353B08-EEDF-4B0C-9971-2AEF708CC8D2}" srcId="{BF3379E3-4624-4402-9B5A-40E1C0A61EB0}" destId="{EFC1E4E1-7B55-45F2-9521-6ACEAF9BAE10}" srcOrd="0" destOrd="0" parTransId="{434806CD-17CD-4EA8-BCBE-DD066D04A1D5}" sibTransId="{FE22887D-4ECE-4271-9E9D-61E061D51AC9}"/>
    <dgm:cxn modelId="{F6E7FC8F-7906-4F21-89BF-EDED73A9C427}" type="presOf" srcId="{8829749C-AA29-4971-A3D4-B56F127AF309}" destId="{4B2C9A0B-E77F-4117-A46E-9ED0092DE17D}" srcOrd="0" destOrd="0" presId="urn:microsoft.com/office/officeart/2008/layout/PictureStrips"/>
    <dgm:cxn modelId="{24168000-FC80-4BFA-BE4E-31C5E5513295}" type="presOf" srcId="{A69705C8-560E-4062-A597-D5D6FD455170}" destId="{C97F0378-D937-4FDE-AF66-35A6F1844A28}" srcOrd="0" destOrd="2" presId="urn:microsoft.com/office/officeart/2008/layout/PictureStrips"/>
    <dgm:cxn modelId="{C420D987-221E-468E-A482-5FD2457D6E72}" srcId="{2DD99634-9AB4-4200-B72E-4792044EF244}" destId="{9956CF96-ECB9-4A8B-96F7-EE90CBDB32CB}" srcOrd="0" destOrd="0" parTransId="{3F80D5C3-B2AD-43B5-951E-CCD46726686F}" sibTransId="{88DB9A5B-FCB4-44DB-92B1-1CD50355ABCD}"/>
    <dgm:cxn modelId="{3C8C4C8E-E10F-4BE7-AE98-C0972ED66F8D}" srcId="{2DD99634-9AB4-4200-B72E-4792044EF244}" destId="{06B767C5-4D99-4BA6-9B07-625EB9BF9D95}" srcOrd="4" destOrd="0" parTransId="{0808AF5A-01F2-4590-901E-C8845356D619}" sibTransId="{F94AF5C3-D38F-4869-A4D3-9A85D64F8A8B}"/>
    <dgm:cxn modelId="{05AE191B-856C-45C6-A4B7-F1A3D3EA038D}" srcId="{9956CF96-ECB9-4A8B-96F7-EE90CBDB32CB}" destId="{44B9A73D-1FBE-468F-8C0E-EABB111FABE3}" srcOrd="1" destOrd="0" parTransId="{EC9C1AB5-2C4A-4D26-9DEC-8D5F5910833E}" sibTransId="{4064B88C-7CB1-4B0E-9BD4-73B72633C1D5}"/>
    <dgm:cxn modelId="{207F56EE-3994-4398-9255-B671F10FEB91}" type="presParOf" srcId="{BBBE6C64-B7BC-47B0-A742-79607428DA87}" destId="{955FD260-2A5F-466E-8F91-DCCE25F01257}" srcOrd="0" destOrd="0" presId="urn:microsoft.com/office/officeart/2008/layout/PictureStrips"/>
    <dgm:cxn modelId="{413D7526-A16B-4D49-9168-79C201278D88}" type="presParOf" srcId="{955FD260-2A5F-466E-8F91-DCCE25F01257}" destId="{B81CE84C-5587-4909-9135-B986AF3C9B35}" srcOrd="0" destOrd="0" presId="urn:microsoft.com/office/officeart/2008/layout/PictureStrips"/>
    <dgm:cxn modelId="{054817C3-44F4-465E-A7C9-2B25A92C9267}" type="presParOf" srcId="{955FD260-2A5F-466E-8F91-DCCE25F01257}" destId="{5C3AF383-DCB0-4335-82D8-865F6548A838}" srcOrd="1" destOrd="0" presId="urn:microsoft.com/office/officeart/2008/layout/PictureStrips"/>
    <dgm:cxn modelId="{5D4F50B9-1264-4581-B933-91EF761797C8}" type="presParOf" srcId="{BBBE6C64-B7BC-47B0-A742-79607428DA87}" destId="{D30DB8BF-7F2D-49EE-A699-F62561AC4E87}" srcOrd="1" destOrd="0" presId="urn:microsoft.com/office/officeart/2008/layout/PictureStrips"/>
    <dgm:cxn modelId="{663C95BA-EB6A-49D1-8853-387B92A1AFD8}" type="presParOf" srcId="{BBBE6C64-B7BC-47B0-A742-79607428DA87}" destId="{A4711472-9A2F-4DF4-9652-91E18B984E2B}" srcOrd="2" destOrd="0" presId="urn:microsoft.com/office/officeart/2008/layout/PictureStrips"/>
    <dgm:cxn modelId="{4A6FC93A-B3D3-4412-8CA0-F66D4A515F27}" type="presParOf" srcId="{A4711472-9A2F-4DF4-9652-91E18B984E2B}" destId="{5550A7FD-E9FC-4583-90E3-84F196297CB7}" srcOrd="0" destOrd="0" presId="urn:microsoft.com/office/officeart/2008/layout/PictureStrips"/>
    <dgm:cxn modelId="{9426213E-584C-4582-9A8D-F32A3DDDA007}" type="presParOf" srcId="{A4711472-9A2F-4DF4-9652-91E18B984E2B}" destId="{DE1F7058-152E-462C-AFD7-44C3CB689E3C}" srcOrd="1" destOrd="0" presId="urn:microsoft.com/office/officeart/2008/layout/PictureStrips"/>
    <dgm:cxn modelId="{00ED6687-5789-4567-BAA1-DEBACEBDB5FC}" type="presParOf" srcId="{BBBE6C64-B7BC-47B0-A742-79607428DA87}" destId="{FE6A9063-DCE8-412A-AD84-A992C372BB35}" srcOrd="3" destOrd="0" presId="urn:microsoft.com/office/officeart/2008/layout/PictureStrips"/>
    <dgm:cxn modelId="{4AA94ECF-C25A-4E2A-9BB3-24A89E4AEC3C}" type="presParOf" srcId="{BBBE6C64-B7BC-47B0-A742-79607428DA87}" destId="{214DC19B-4558-453F-BF70-1ABB4532A720}" srcOrd="4" destOrd="0" presId="urn:microsoft.com/office/officeart/2008/layout/PictureStrips"/>
    <dgm:cxn modelId="{47C6FFDD-6D99-44AB-B095-69D7D0C87FB8}" type="presParOf" srcId="{214DC19B-4558-453F-BF70-1ABB4532A720}" destId="{4B2C9A0B-E77F-4117-A46E-9ED0092DE17D}" srcOrd="0" destOrd="0" presId="urn:microsoft.com/office/officeart/2008/layout/PictureStrips"/>
    <dgm:cxn modelId="{8C99AF14-2556-4891-913B-0CE2AC2DF6FD}" type="presParOf" srcId="{214DC19B-4558-453F-BF70-1ABB4532A720}" destId="{B359C569-6BA3-4FA8-A3DC-5263171B6BAC}" srcOrd="1" destOrd="0" presId="urn:microsoft.com/office/officeart/2008/layout/PictureStrips"/>
    <dgm:cxn modelId="{30178E75-13E7-448D-9869-3F7E4995509B}" type="presParOf" srcId="{BBBE6C64-B7BC-47B0-A742-79607428DA87}" destId="{901DDCEC-52C4-4322-990E-F5326833E28D}" srcOrd="5" destOrd="0" presId="urn:microsoft.com/office/officeart/2008/layout/PictureStrips"/>
    <dgm:cxn modelId="{71794B38-550E-4B46-BAA8-DBF03319180C}" type="presParOf" srcId="{BBBE6C64-B7BC-47B0-A742-79607428DA87}" destId="{1A7B0458-8CF0-4272-B265-00C1E8CE9D9E}" srcOrd="6" destOrd="0" presId="urn:microsoft.com/office/officeart/2008/layout/PictureStrips"/>
    <dgm:cxn modelId="{65D81CE9-5D97-4553-8923-8F75BFE22BFB}" type="presParOf" srcId="{1A7B0458-8CF0-4272-B265-00C1E8CE9D9E}" destId="{F90D45EE-B28D-4BCE-8CCC-FBEE3648DA3C}" srcOrd="0" destOrd="0" presId="urn:microsoft.com/office/officeart/2008/layout/PictureStrips"/>
    <dgm:cxn modelId="{BEE8783A-264F-4AD5-AD47-90F2A68E6C8C}" type="presParOf" srcId="{1A7B0458-8CF0-4272-B265-00C1E8CE9D9E}" destId="{A6EE4AF8-C9CE-4BA8-8426-9920D4715CB9}" srcOrd="1" destOrd="0" presId="urn:microsoft.com/office/officeart/2008/layout/PictureStrips"/>
    <dgm:cxn modelId="{A4514720-B554-4321-86A0-A48DD31C4ABF}" type="presParOf" srcId="{BBBE6C64-B7BC-47B0-A742-79607428DA87}" destId="{F200FC07-9225-480D-B2F3-D4C31F6C9C97}" srcOrd="7" destOrd="0" presId="urn:microsoft.com/office/officeart/2008/layout/PictureStrips"/>
    <dgm:cxn modelId="{DAA6DD21-15DE-4F16-9575-99D3126C3E58}" type="presParOf" srcId="{BBBE6C64-B7BC-47B0-A742-79607428DA87}" destId="{77F35A3B-25F0-470A-B46F-06BD693EFE7E}" srcOrd="8" destOrd="0" presId="urn:microsoft.com/office/officeart/2008/layout/PictureStrips"/>
    <dgm:cxn modelId="{EB42DE9A-2B86-4259-9240-6702BA6F3C54}" type="presParOf" srcId="{77F35A3B-25F0-470A-B46F-06BD693EFE7E}" destId="{C97F0378-D937-4FDE-AF66-35A6F1844A28}" srcOrd="0" destOrd="0" presId="urn:microsoft.com/office/officeart/2008/layout/PictureStrips"/>
    <dgm:cxn modelId="{F279980B-9E3A-4348-9419-6AD689CD7769}" type="presParOf" srcId="{77F35A3B-25F0-470A-B46F-06BD693EFE7E}" destId="{C790DA5E-FC77-475A-B706-159374B2A88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B88F12-C194-4AB2-82A7-58966695E580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C38BDE4-AB90-4799-A613-B474385A0BF7}">
      <dgm:prSet phldrT="[Текст]"/>
      <dgm:spPr/>
      <dgm:t>
        <a:bodyPr/>
        <a:lstStyle/>
        <a:p>
          <a:r>
            <a:rPr lang="uk-UA" b="1" noProof="0" dirty="0" smtClean="0"/>
            <a:t>Організаційний рівень</a:t>
          </a:r>
          <a:r>
            <a:rPr lang="uk-UA" noProof="0" dirty="0" smtClean="0"/>
            <a:t> →</a:t>
          </a:r>
          <a:endParaRPr lang="uk-UA" noProof="0" dirty="0"/>
        </a:p>
      </dgm:t>
    </dgm:pt>
    <dgm:pt modelId="{62D64A45-6264-4AD3-89D1-C5912673BBBA}" type="parTrans" cxnId="{D63EA850-B431-4639-8743-CFA2DFA63194}">
      <dgm:prSet/>
      <dgm:spPr/>
      <dgm:t>
        <a:bodyPr/>
        <a:lstStyle/>
        <a:p>
          <a:endParaRPr lang="uk-UA"/>
        </a:p>
      </dgm:t>
    </dgm:pt>
    <dgm:pt modelId="{9E8312B8-69EA-42E3-9E51-7DF1BD846B92}" type="sibTrans" cxnId="{D63EA850-B431-4639-8743-CFA2DFA63194}">
      <dgm:prSet/>
      <dgm:spPr/>
      <dgm:t>
        <a:bodyPr/>
        <a:lstStyle/>
        <a:p>
          <a:endParaRPr lang="uk-UA"/>
        </a:p>
      </dgm:t>
    </dgm:pt>
    <dgm:pt modelId="{0E601568-6568-42E4-AC5B-3C7E3C2EC0E4}">
      <dgm:prSet/>
      <dgm:spPr/>
      <dgm:t>
        <a:bodyPr/>
        <a:lstStyle/>
        <a:p>
          <a:r>
            <a:rPr lang="uk-UA" b="1" noProof="0" dirty="0" smtClean="0"/>
            <a:t>Особистісний рівень</a:t>
          </a:r>
          <a:endParaRPr lang="uk-UA" noProof="0" dirty="0"/>
        </a:p>
      </dgm:t>
    </dgm:pt>
    <dgm:pt modelId="{3E625808-00F8-4FDF-8703-67B89917F67B}" type="parTrans" cxnId="{43BE3BA3-09B3-4F5C-BC4A-C57D36D21F36}">
      <dgm:prSet/>
      <dgm:spPr/>
      <dgm:t>
        <a:bodyPr/>
        <a:lstStyle/>
        <a:p>
          <a:endParaRPr lang="uk-UA"/>
        </a:p>
      </dgm:t>
    </dgm:pt>
    <dgm:pt modelId="{CE402C6D-65BE-4CDF-B488-3239D3DAC0CA}" type="sibTrans" cxnId="{43BE3BA3-09B3-4F5C-BC4A-C57D36D21F36}">
      <dgm:prSet/>
      <dgm:spPr/>
      <dgm:t>
        <a:bodyPr/>
        <a:lstStyle/>
        <a:p>
          <a:endParaRPr lang="uk-UA"/>
        </a:p>
      </dgm:t>
    </dgm:pt>
    <dgm:pt modelId="{E0A9DA3B-6FA8-4DD4-A211-857AA3481954}">
      <dgm:prSet phldrT="[Текст]"/>
      <dgm:spPr/>
      <dgm:t>
        <a:bodyPr/>
        <a:lstStyle/>
        <a:p>
          <a:r>
            <a:rPr lang="uk-UA" noProof="0" dirty="0" smtClean="0"/>
            <a:t>зовнішнє середовище (керівництво, правила, умови)</a:t>
          </a:r>
          <a:endParaRPr lang="uk-UA" noProof="0" dirty="0"/>
        </a:p>
      </dgm:t>
    </dgm:pt>
    <dgm:pt modelId="{6D7C4A76-3EF7-4019-9339-01ADE2988D2A}" type="parTrans" cxnId="{9C7BA468-E0A5-44EF-A2CD-9A75EAACC574}">
      <dgm:prSet/>
      <dgm:spPr/>
      <dgm:t>
        <a:bodyPr/>
        <a:lstStyle/>
        <a:p>
          <a:endParaRPr lang="uk-UA"/>
        </a:p>
      </dgm:t>
    </dgm:pt>
    <dgm:pt modelId="{62381200-E49E-41C9-A032-2F964717BB0E}" type="sibTrans" cxnId="{9C7BA468-E0A5-44EF-A2CD-9A75EAACC574}">
      <dgm:prSet/>
      <dgm:spPr/>
      <dgm:t>
        <a:bodyPr/>
        <a:lstStyle/>
        <a:p>
          <a:endParaRPr lang="uk-UA"/>
        </a:p>
      </dgm:t>
    </dgm:pt>
    <dgm:pt modelId="{D5407B09-2458-4F1E-91C6-4F45B4877C30}">
      <dgm:prSet/>
      <dgm:spPr/>
      <dgm:t>
        <a:bodyPr/>
        <a:lstStyle/>
        <a:p>
          <a:r>
            <a:rPr lang="uk-UA" noProof="0" dirty="0" smtClean="0"/>
            <a:t>внутрішні практики і установки працівника</a:t>
          </a:r>
          <a:endParaRPr lang="uk-UA" noProof="0" dirty="0"/>
        </a:p>
      </dgm:t>
    </dgm:pt>
    <dgm:pt modelId="{BF5D7608-708E-4A4F-BE14-DA8B8135D0D0}" type="parTrans" cxnId="{F231283E-80CF-4E34-91A4-3EAF512D7C09}">
      <dgm:prSet/>
      <dgm:spPr/>
      <dgm:t>
        <a:bodyPr/>
        <a:lstStyle/>
        <a:p>
          <a:endParaRPr lang="uk-UA"/>
        </a:p>
      </dgm:t>
    </dgm:pt>
    <dgm:pt modelId="{E9345F42-8858-4BAC-A50D-657E01F65214}" type="sibTrans" cxnId="{F231283E-80CF-4E34-91A4-3EAF512D7C09}">
      <dgm:prSet/>
      <dgm:spPr/>
      <dgm:t>
        <a:bodyPr/>
        <a:lstStyle/>
        <a:p>
          <a:endParaRPr lang="uk-UA"/>
        </a:p>
      </dgm:t>
    </dgm:pt>
    <dgm:pt modelId="{01BEE35D-034E-40A6-BEF4-7177DB1F40BD}" type="pres">
      <dgm:prSet presAssocID="{5EB88F12-C194-4AB2-82A7-58966695E58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2EFE53E-9603-4765-9374-B52620A20813}" type="pres">
      <dgm:prSet presAssocID="{2C38BDE4-AB90-4799-A613-B474385A0BF7}" presName="horFlow" presStyleCnt="0"/>
      <dgm:spPr/>
    </dgm:pt>
    <dgm:pt modelId="{0CBEBD8E-DAB1-4FC3-95A9-A218E6E19E26}" type="pres">
      <dgm:prSet presAssocID="{2C38BDE4-AB90-4799-A613-B474385A0BF7}" presName="bigChev" presStyleLbl="node1" presStyleIdx="0" presStyleCnt="2"/>
      <dgm:spPr/>
      <dgm:t>
        <a:bodyPr/>
        <a:lstStyle/>
        <a:p>
          <a:endParaRPr lang="uk-UA"/>
        </a:p>
      </dgm:t>
    </dgm:pt>
    <dgm:pt modelId="{8AC00572-16F6-4056-8E7C-7EA0024F98C3}" type="pres">
      <dgm:prSet presAssocID="{6D7C4A76-3EF7-4019-9339-01ADE2988D2A}" presName="parTrans" presStyleCnt="0"/>
      <dgm:spPr/>
    </dgm:pt>
    <dgm:pt modelId="{9F2F0F3E-472F-4C2C-B259-E9A837B86F75}" type="pres">
      <dgm:prSet presAssocID="{E0A9DA3B-6FA8-4DD4-A211-857AA3481954}" presName="node" presStyleLbl="alignAccFollowNode1" presStyleIdx="0" presStyleCnt="2">
        <dgm:presLayoutVars>
          <dgm:bulletEnabled val="1"/>
        </dgm:presLayoutVars>
      </dgm:prSet>
      <dgm:spPr/>
    </dgm:pt>
    <dgm:pt modelId="{8352964D-3C29-4FAD-822A-B897924A0BC6}" type="pres">
      <dgm:prSet presAssocID="{2C38BDE4-AB90-4799-A613-B474385A0BF7}" presName="vSp" presStyleCnt="0"/>
      <dgm:spPr/>
    </dgm:pt>
    <dgm:pt modelId="{37CDA369-FDD4-4E40-B989-05DDC145710C}" type="pres">
      <dgm:prSet presAssocID="{0E601568-6568-42E4-AC5B-3C7E3C2EC0E4}" presName="horFlow" presStyleCnt="0"/>
      <dgm:spPr/>
    </dgm:pt>
    <dgm:pt modelId="{16751A59-DDAA-4D15-9995-B16C15CD1C78}" type="pres">
      <dgm:prSet presAssocID="{0E601568-6568-42E4-AC5B-3C7E3C2EC0E4}" presName="bigChev" presStyleLbl="node1" presStyleIdx="1" presStyleCnt="2"/>
      <dgm:spPr/>
    </dgm:pt>
    <dgm:pt modelId="{B7CD9794-2707-4AA8-9A77-9A6328E06BB7}" type="pres">
      <dgm:prSet presAssocID="{BF5D7608-708E-4A4F-BE14-DA8B8135D0D0}" presName="parTrans" presStyleCnt="0"/>
      <dgm:spPr/>
    </dgm:pt>
    <dgm:pt modelId="{D764CA4E-2431-47E7-8278-8019BCAEAC13}" type="pres">
      <dgm:prSet presAssocID="{D5407B09-2458-4F1E-91C6-4F45B4877C30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1C810497-CBCA-47D0-BAB8-6B311D6AC911}" type="presOf" srcId="{0E601568-6568-42E4-AC5B-3C7E3C2EC0E4}" destId="{16751A59-DDAA-4D15-9995-B16C15CD1C78}" srcOrd="0" destOrd="0" presId="urn:microsoft.com/office/officeart/2005/8/layout/lProcess3"/>
    <dgm:cxn modelId="{C3DC8341-1AB4-4F79-90C5-29E5E5128BBC}" type="presOf" srcId="{D5407B09-2458-4F1E-91C6-4F45B4877C30}" destId="{D764CA4E-2431-47E7-8278-8019BCAEAC13}" srcOrd="0" destOrd="0" presId="urn:microsoft.com/office/officeart/2005/8/layout/lProcess3"/>
    <dgm:cxn modelId="{F231283E-80CF-4E34-91A4-3EAF512D7C09}" srcId="{0E601568-6568-42E4-AC5B-3C7E3C2EC0E4}" destId="{D5407B09-2458-4F1E-91C6-4F45B4877C30}" srcOrd="0" destOrd="0" parTransId="{BF5D7608-708E-4A4F-BE14-DA8B8135D0D0}" sibTransId="{E9345F42-8858-4BAC-A50D-657E01F65214}"/>
    <dgm:cxn modelId="{9C7BA468-E0A5-44EF-A2CD-9A75EAACC574}" srcId="{2C38BDE4-AB90-4799-A613-B474385A0BF7}" destId="{E0A9DA3B-6FA8-4DD4-A211-857AA3481954}" srcOrd="0" destOrd="0" parTransId="{6D7C4A76-3EF7-4019-9339-01ADE2988D2A}" sibTransId="{62381200-E49E-41C9-A032-2F964717BB0E}"/>
    <dgm:cxn modelId="{B001DCF0-186D-41C6-9041-4F4C7D89A0C4}" type="presOf" srcId="{2C38BDE4-AB90-4799-A613-B474385A0BF7}" destId="{0CBEBD8E-DAB1-4FC3-95A9-A218E6E19E26}" srcOrd="0" destOrd="0" presId="urn:microsoft.com/office/officeart/2005/8/layout/lProcess3"/>
    <dgm:cxn modelId="{D63EA850-B431-4639-8743-CFA2DFA63194}" srcId="{5EB88F12-C194-4AB2-82A7-58966695E580}" destId="{2C38BDE4-AB90-4799-A613-B474385A0BF7}" srcOrd="0" destOrd="0" parTransId="{62D64A45-6264-4AD3-89D1-C5912673BBBA}" sibTransId="{9E8312B8-69EA-42E3-9E51-7DF1BD846B92}"/>
    <dgm:cxn modelId="{275649CF-F0DA-41E3-97B2-9E8C5B4A805F}" type="presOf" srcId="{E0A9DA3B-6FA8-4DD4-A211-857AA3481954}" destId="{9F2F0F3E-472F-4C2C-B259-E9A837B86F75}" srcOrd="0" destOrd="0" presId="urn:microsoft.com/office/officeart/2005/8/layout/lProcess3"/>
    <dgm:cxn modelId="{2023EBE9-429C-41F2-8F54-33854CAE00FB}" type="presOf" srcId="{5EB88F12-C194-4AB2-82A7-58966695E580}" destId="{01BEE35D-034E-40A6-BEF4-7177DB1F40BD}" srcOrd="0" destOrd="0" presId="urn:microsoft.com/office/officeart/2005/8/layout/lProcess3"/>
    <dgm:cxn modelId="{43BE3BA3-09B3-4F5C-BC4A-C57D36D21F36}" srcId="{5EB88F12-C194-4AB2-82A7-58966695E580}" destId="{0E601568-6568-42E4-AC5B-3C7E3C2EC0E4}" srcOrd="1" destOrd="0" parTransId="{3E625808-00F8-4FDF-8703-67B89917F67B}" sibTransId="{CE402C6D-65BE-4CDF-B488-3239D3DAC0CA}"/>
    <dgm:cxn modelId="{51F8865B-2F06-48FB-B167-21E16B640DB2}" type="presParOf" srcId="{01BEE35D-034E-40A6-BEF4-7177DB1F40BD}" destId="{52EFE53E-9603-4765-9374-B52620A20813}" srcOrd="0" destOrd="0" presId="urn:microsoft.com/office/officeart/2005/8/layout/lProcess3"/>
    <dgm:cxn modelId="{7AEC5058-DFA6-4CE0-903A-8EB3431CD090}" type="presParOf" srcId="{52EFE53E-9603-4765-9374-B52620A20813}" destId="{0CBEBD8E-DAB1-4FC3-95A9-A218E6E19E26}" srcOrd="0" destOrd="0" presId="urn:microsoft.com/office/officeart/2005/8/layout/lProcess3"/>
    <dgm:cxn modelId="{61E8E199-0187-4562-9600-CDB675D5EC9F}" type="presParOf" srcId="{52EFE53E-9603-4765-9374-B52620A20813}" destId="{8AC00572-16F6-4056-8E7C-7EA0024F98C3}" srcOrd="1" destOrd="0" presId="urn:microsoft.com/office/officeart/2005/8/layout/lProcess3"/>
    <dgm:cxn modelId="{09150230-ABD5-47EB-BCE4-6A73EEB657E8}" type="presParOf" srcId="{52EFE53E-9603-4765-9374-B52620A20813}" destId="{9F2F0F3E-472F-4C2C-B259-E9A837B86F75}" srcOrd="2" destOrd="0" presId="urn:microsoft.com/office/officeart/2005/8/layout/lProcess3"/>
    <dgm:cxn modelId="{9F472D6D-0984-4436-A297-A04939C6057C}" type="presParOf" srcId="{01BEE35D-034E-40A6-BEF4-7177DB1F40BD}" destId="{8352964D-3C29-4FAD-822A-B897924A0BC6}" srcOrd="1" destOrd="0" presId="urn:microsoft.com/office/officeart/2005/8/layout/lProcess3"/>
    <dgm:cxn modelId="{5D6685BF-DACC-495D-B453-17000AC94319}" type="presParOf" srcId="{01BEE35D-034E-40A6-BEF4-7177DB1F40BD}" destId="{37CDA369-FDD4-4E40-B989-05DDC145710C}" srcOrd="2" destOrd="0" presId="urn:microsoft.com/office/officeart/2005/8/layout/lProcess3"/>
    <dgm:cxn modelId="{010EC21E-85E5-4E5B-B6B2-845E40078193}" type="presParOf" srcId="{37CDA369-FDD4-4E40-B989-05DDC145710C}" destId="{16751A59-DDAA-4D15-9995-B16C15CD1C78}" srcOrd="0" destOrd="0" presId="urn:microsoft.com/office/officeart/2005/8/layout/lProcess3"/>
    <dgm:cxn modelId="{B400A47F-B4EB-4E7B-A73A-35AE14B23BE8}" type="presParOf" srcId="{37CDA369-FDD4-4E40-B989-05DDC145710C}" destId="{B7CD9794-2707-4AA8-9A77-9A6328E06BB7}" srcOrd="1" destOrd="0" presId="urn:microsoft.com/office/officeart/2005/8/layout/lProcess3"/>
    <dgm:cxn modelId="{584A7FF6-5897-47D3-99F5-39678517F2F8}" type="presParOf" srcId="{37CDA369-FDD4-4E40-B989-05DDC145710C}" destId="{D764CA4E-2431-47E7-8278-8019BCAEAC1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A77EE9-9118-4DD2-8CDA-1BD008667F5E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EC8E9C6B-8222-4D3B-B8F5-B48FEA2E4EE1}">
      <dgm:prSet phldrT="[Текст]" custT="1"/>
      <dgm:spPr/>
      <dgm:t>
        <a:bodyPr/>
        <a:lstStyle/>
        <a:p>
          <a:r>
            <a:rPr lang="uk-UA" sz="1900" b="1" dirty="0" smtClean="0"/>
            <a:t>Запровадження </a:t>
          </a:r>
          <a:r>
            <a:rPr lang="uk-UA" sz="1900" b="1" dirty="0" err="1" smtClean="0"/>
            <a:t>супервізії</a:t>
          </a:r>
          <a:r>
            <a:rPr lang="uk-UA" sz="1900" b="1" dirty="0" smtClean="0"/>
            <a:t> та </a:t>
          </a:r>
          <a:r>
            <a:rPr lang="uk-UA" sz="1900" b="1" dirty="0" err="1" smtClean="0"/>
            <a:t>менторства</a:t>
          </a:r>
          <a:endParaRPr lang="uk-UA" sz="1900" dirty="0"/>
        </a:p>
      </dgm:t>
    </dgm:pt>
    <dgm:pt modelId="{163A7474-5FE0-4671-B5DA-E295954C645C}" type="parTrans" cxnId="{046E7C00-26F0-4D71-945C-3F5104A746EC}">
      <dgm:prSet/>
      <dgm:spPr/>
      <dgm:t>
        <a:bodyPr/>
        <a:lstStyle/>
        <a:p>
          <a:endParaRPr lang="uk-UA" sz="1900"/>
        </a:p>
      </dgm:t>
    </dgm:pt>
    <dgm:pt modelId="{2508967D-8FC0-4B43-A56F-059C7B280A7B}" type="sibTrans" cxnId="{046E7C00-26F0-4D71-945C-3F5104A746EC}">
      <dgm:prSet/>
      <dgm:spPr/>
      <dgm:t>
        <a:bodyPr/>
        <a:lstStyle/>
        <a:p>
          <a:endParaRPr lang="uk-UA" sz="1900"/>
        </a:p>
      </dgm:t>
    </dgm:pt>
    <dgm:pt modelId="{DE214EF0-DCB4-4D60-8808-570B52F24647}">
      <dgm:prSet custT="1"/>
      <dgm:spPr/>
      <dgm:t>
        <a:bodyPr/>
        <a:lstStyle/>
        <a:p>
          <a:r>
            <a:rPr lang="uk-UA" sz="1900" dirty="0" smtClean="0"/>
            <a:t>Регулярні індивідуальні та групові </a:t>
          </a:r>
          <a:r>
            <a:rPr lang="uk-UA" sz="1900" dirty="0" err="1" smtClean="0"/>
            <a:t>супервізії</a:t>
          </a:r>
          <a:r>
            <a:rPr lang="uk-UA" sz="1900" dirty="0" smtClean="0"/>
            <a:t> для працівників.</a:t>
          </a:r>
          <a:endParaRPr lang="uk-UA" sz="1900" dirty="0"/>
        </a:p>
      </dgm:t>
    </dgm:pt>
    <dgm:pt modelId="{4DF66251-2641-427D-8245-F2046C642804}" type="parTrans" cxnId="{2962C705-5E3A-4731-91D5-39C79F9394F7}">
      <dgm:prSet/>
      <dgm:spPr/>
      <dgm:t>
        <a:bodyPr/>
        <a:lstStyle/>
        <a:p>
          <a:endParaRPr lang="uk-UA" sz="1900"/>
        </a:p>
      </dgm:t>
    </dgm:pt>
    <dgm:pt modelId="{1DBACE22-B686-4852-8607-777E6C8F5264}" type="sibTrans" cxnId="{2962C705-5E3A-4731-91D5-39C79F9394F7}">
      <dgm:prSet/>
      <dgm:spPr/>
      <dgm:t>
        <a:bodyPr/>
        <a:lstStyle/>
        <a:p>
          <a:endParaRPr lang="uk-UA" sz="1900"/>
        </a:p>
      </dgm:t>
    </dgm:pt>
    <dgm:pt modelId="{2E5D65ED-B77B-4AB9-9E00-D1293C763D66}">
      <dgm:prSet custT="1"/>
      <dgm:spPr/>
      <dgm:t>
        <a:bodyPr/>
        <a:lstStyle/>
        <a:p>
          <a:r>
            <a:rPr lang="uk-UA" sz="1900" dirty="0" smtClean="0"/>
            <a:t>Наставництво для молодих фахівців.</a:t>
          </a:r>
          <a:endParaRPr lang="uk-UA" sz="1900" dirty="0"/>
        </a:p>
      </dgm:t>
    </dgm:pt>
    <dgm:pt modelId="{BA19930F-3A4F-4FF9-AFE1-7BE3A60FC847}" type="parTrans" cxnId="{8C800E67-C57C-4302-9CFC-4B0586BA08E3}">
      <dgm:prSet/>
      <dgm:spPr/>
      <dgm:t>
        <a:bodyPr/>
        <a:lstStyle/>
        <a:p>
          <a:endParaRPr lang="uk-UA" sz="1900"/>
        </a:p>
      </dgm:t>
    </dgm:pt>
    <dgm:pt modelId="{548A6544-304E-4621-981D-23CC11ACEA8D}" type="sibTrans" cxnId="{8C800E67-C57C-4302-9CFC-4B0586BA08E3}">
      <dgm:prSet/>
      <dgm:spPr/>
      <dgm:t>
        <a:bodyPr/>
        <a:lstStyle/>
        <a:p>
          <a:endParaRPr lang="uk-UA" sz="1900"/>
        </a:p>
      </dgm:t>
    </dgm:pt>
    <dgm:pt modelId="{EB1D0F1B-D7C4-40CD-A02B-B25F2A13206C}">
      <dgm:prSet custT="1"/>
      <dgm:spPr/>
      <dgm:t>
        <a:bodyPr/>
        <a:lstStyle/>
        <a:p>
          <a:r>
            <a:rPr lang="uk-UA" sz="1900" b="1" smtClean="0"/>
            <a:t>Забезпечення можливостей професійного розвитку</a:t>
          </a:r>
          <a:endParaRPr lang="uk-UA" sz="1900"/>
        </a:p>
      </dgm:t>
    </dgm:pt>
    <dgm:pt modelId="{049B6118-6E3B-4BC2-B9FB-73863A4B47F3}" type="parTrans" cxnId="{A4750C6A-3BC5-4D16-B41F-D12D9650C7C2}">
      <dgm:prSet/>
      <dgm:spPr/>
      <dgm:t>
        <a:bodyPr/>
        <a:lstStyle/>
        <a:p>
          <a:endParaRPr lang="uk-UA" sz="1900"/>
        </a:p>
      </dgm:t>
    </dgm:pt>
    <dgm:pt modelId="{8F95337A-798F-4C67-9152-FBCFD82CAC40}" type="sibTrans" cxnId="{A4750C6A-3BC5-4D16-B41F-D12D9650C7C2}">
      <dgm:prSet/>
      <dgm:spPr/>
      <dgm:t>
        <a:bodyPr/>
        <a:lstStyle/>
        <a:p>
          <a:endParaRPr lang="uk-UA" sz="1900"/>
        </a:p>
      </dgm:t>
    </dgm:pt>
    <dgm:pt modelId="{A236C4AC-6BBE-406D-B384-A10EE5DBD7BD}">
      <dgm:prSet custT="1"/>
      <dgm:spPr/>
      <dgm:t>
        <a:bodyPr/>
        <a:lstStyle/>
        <a:p>
          <a:r>
            <a:rPr lang="uk-UA" sz="1900" dirty="0" smtClean="0"/>
            <a:t>Оплата або організація тренінгів, курсів підвищення кваліфікації.</a:t>
          </a:r>
          <a:endParaRPr lang="uk-UA" sz="1900" dirty="0"/>
        </a:p>
      </dgm:t>
    </dgm:pt>
    <dgm:pt modelId="{5C9F519D-1E2B-45ED-B46D-8E5405C0BC5E}" type="parTrans" cxnId="{549A471A-811D-4365-9A06-546E8C667419}">
      <dgm:prSet/>
      <dgm:spPr/>
      <dgm:t>
        <a:bodyPr/>
        <a:lstStyle/>
        <a:p>
          <a:endParaRPr lang="uk-UA" sz="1900"/>
        </a:p>
      </dgm:t>
    </dgm:pt>
    <dgm:pt modelId="{099006D8-FA07-4322-B91B-EF75AD6201CD}" type="sibTrans" cxnId="{549A471A-811D-4365-9A06-546E8C667419}">
      <dgm:prSet/>
      <dgm:spPr/>
      <dgm:t>
        <a:bodyPr/>
        <a:lstStyle/>
        <a:p>
          <a:endParaRPr lang="uk-UA" sz="1900"/>
        </a:p>
      </dgm:t>
    </dgm:pt>
    <dgm:pt modelId="{ED1052AC-3FF1-4494-A575-CE61CDB23982}">
      <dgm:prSet custT="1"/>
      <dgm:spPr/>
      <dgm:t>
        <a:bodyPr/>
        <a:lstStyle/>
        <a:p>
          <a:r>
            <a:rPr lang="uk-UA" sz="1900" noProof="0" dirty="0" smtClean="0"/>
            <a:t>Підтримка участі у конференціях, професійних спільнотах.</a:t>
          </a:r>
          <a:endParaRPr lang="uk-UA" sz="1900" noProof="0" dirty="0"/>
        </a:p>
      </dgm:t>
    </dgm:pt>
    <dgm:pt modelId="{F6DECA4E-6177-4DFF-B2DA-278C108E6CD8}" type="parTrans" cxnId="{258BD7ED-884D-472E-B7C1-E6836228D43C}">
      <dgm:prSet/>
      <dgm:spPr/>
      <dgm:t>
        <a:bodyPr/>
        <a:lstStyle/>
        <a:p>
          <a:endParaRPr lang="uk-UA" sz="1900"/>
        </a:p>
      </dgm:t>
    </dgm:pt>
    <dgm:pt modelId="{3EC81AC7-5B2F-498F-8E91-8B07AF6D092E}" type="sibTrans" cxnId="{258BD7ED-884D-472E-B7C1-E6836228D43C}">
      <dgm:prSet/>
      <dgm:spPr/>
      <dgm:t>
        <a:bodyPr/>
        <a:lstStyle/>
        <a:p>
          <a:endParaRPr lang="uk-UA" sz="1900"/>
        </a:p>
      </dgm:t>
    </dgm:pt>
    <dgm:pt modelId="{B88C8129-5616-4556-B288-4CEB9A7CCEA6}">
      <dgm:prSet custT="1"/>
      <dgm:spPr/>
      <dgm:t>
        <a:bodyPr/>
        <a:lstStyle/>
        <a:p>
          <a:r>
            <a:rPr lang="uk-UA" sz="1900" b="1" dirty="0" smtClean="0"/>
            <a:t>Оптимізація робочого навантаження</a:t>
          </a:r>
          <a:endParaRPr lang="uk-UA" sz="1900" dirty="0"/>
        </a:p>
      </dgm:t>
    </dgm:pt>
    <dgm:pt modelId="{CDD51C79-9675-42C6-9499-B33F215D305F}" type="parTrans" cxnId="{D2449DE2-D70F-401F-8362-6F0969E20EEB}">
      <dgm:prSet/>
      <dgm:spPr/>
      <dgm:t>
        <a:bodyPr/>
        <a:lstStyle/>
        <a:p>
          <a:endParaRPr lang="uk-UA" sz="1900"/>
        </a:p>
      </dgm:t>
    </dgm:pt>
    <dgm:pt modelId="{0045ED53-A936-445A-A6E1-7EB7925C4F3C}" type="sibTrans" cxnId="{D2449DE2-D70F-401F-8362-6F0969E20EEB}">
      <dgm:prSet/>
      <dgm:spPr/>
      <dgm:t>
        <a:bodyPr/>
        <a:lstStyle/>
        <a:p>
          <a:endParaRPr lang="uk-UA" sz="1900"/>
        </a:p>
      </dgm:t>
    </dgm:pt>
    <dgm:pt modelId="{EDA98788-3FF1-4C00-B9EF-8B9EC4612A41}">
      <dgm:prSet custT="1"/>
      <dgm:spPr/>
      <dgm:t>
        <a:bodyPr/>
        <a:lstStyle/>
        <a:p>
          <a:r>
            <a:rPr lang="uk-UA" sz="1900" noProof="0" dirty="0" smtClean="0"/>
            <a:t>Раціональне розподілення завдань, уникнення перевантаження.</a:t>
          </a:r>
          <a:endParaRPr lang="uk-UA" sz="1900" noProof="0" dirty="0"/>
        </a:p>
      </dgm:t>
    </dgm:pt>
    <dgm:pt modelId="{F992BC35-5EC8-40BF-9BC0-33A28D8F34E9}" type="parTrans" cxnId="{F45AA077-7B69-48D2-B421-90A1A885FC3F}">
      <dgm:prSet/>
      <dgm:spPr/>
      <dgm:t>
        <a:bodyPr/>
        <a:lstStyle/>
        <a:p>
          <a:endParaRPr lang="uk-UA" sz="1900"/>
        </a:p>
      </dgm:t>
    </dgm:pt>
    <dgm:pt modelId="{B78EE410-20B7-4383-9843-F3CC8788DCBA}" type="sibTrans" cxnId="{F45AA077-7B69-48D2-B421-90A1A885FC3F}">
      <dgm:prSet/>
      <dgm:spPr/>
      <dgm:t>
        <a:bodyPr/>
        <a:lstStyle/>
        <a:p>
          <a:endParaRPr lang="uk-UA" sz="1900"/>
        </a:p>
      </dgm:t>
    </dgm:pt>
    <dgm:pt modelId="{F7EC257E-1931-479F-9CC7-54B047991731}">
      <dgm:prSet custT="1"/>
      <dgm:spPr/>
      <dgm:t>
        <a:bodyPr/>
        <a:lstStyle/>
        <a:p>
          <a:r>
            <a:rPr lang="uk-UA" sz="1900" noProof="0" dirty="0" smtClean="0"/>
            <a:t>Встановлення чітких меж робочого часу.</a:t>
          </a:r>
          <a:endParaRPr lang="uk-UA" sz="1900" noProof="0" dirty="0"/>
        </a:p>
      </dgm:t>
    </dgm:pt>
    <dgm:pt modelId="{01B08BE8-26CE-47DC-AD3A-5A3004D53F54}" type="parTrans" cxnId="{5BFF6843-53F3-4324-9727-0A446EB4CD0B}">
      <dgm:prSet/>
      <dgm:spPr/>
      <dgm:t>
        <a:bodyPr/>
        <a:lstStyle/>
        <a:p>
          <a:endParaRPr lang="uk-UA" sz="1900"/>
        </a:p>
      </dgm:t>
    </dgm:pt>
    <dgm:pt modelId="{038D3D97-B2BC-4F5D-AA65-5372DC3F382E}" type="sibTrans" cxnId="{5BFF6843-53F3-4324-9727-0A446EB4CD0B}">
      <dgm:prSet/>
      <dgm:spPr/>
      <dgm:t>
        <a:bodyPr/>
        <a:lstStyle/>
        <a:p>
          <a:endParaRPr lang="uk-UA" sz="1900"/>
        </a:p>
      </dgm:t>
    </dgm:pt>
    <dgm:pt modelId="{6A78ABF8-C10E-4ED1-9759-8C8564FD397B}">
      <dgm:prSet custT="1"/>
      <dgm:spPr/>
      <dgm:t>
        <a:bodyPr/>
        <a:lstStyle/>
        <a:p>
          <a:r>
            <a:rPr lang="uk-UA" sz="1900" b="1" dirty="0" smtClean="0"/>
            <a:t>Створення безпечного психологічного клімату</a:t>
          </a:r>
          <a:endParaRPr lang="uk-UA" sz="1900" dirty="0"/>
        </a:p>
      </dgm:t>
    </dgm:pt>
    <dgm:pt modelId="{8772591F-7160-4E1A-B48D-4516CCEBC681}" type="parTrans" cxnId="{C8DD6B37-7891-42CD-9CBB-BE2411B647DB}">
      <dgm:prSet/>
      <dgm:spPr/>
      <dgm:t>
        <a:bodyPr/>
        <a:lstStyle/>
        <a:p>
          <a:endParaRPr lang="uk-UA" sz="1900"/>
        </a:p>
      </dgm:t>
    </dgm:pt>
    <dgm:pt modelId="{CCFB56A9-87B4-4D22-8202-29A66C507AC9}" type="sibTrans" cxnId="{C8DD6B37-7891-42CD-9CBB-BE2411B647DB}">
      <dgm:prSet/>
      <dgm:spPr/>
      <dgm:t>
        <a:bodyPr/>
        <a:lstStyle/>
        <a:p>
          <a:endParaRPr lang="uk-UA" sz="1900"/>
        </a:p>
      </dgm:t>
    </dgm:pt>
    <dgm:pt modelId="{6FDA687B-D399-4A6E-A844-98A846854211}">
      <dgm:prSet custT="1"/>
      <dgm:spPr/>
      <dgm:t>
        <a:bodyPr/>
        <a:lstStyle/>
        <a:p>
          <a:r>
            <a:rPr lang="uk-UA" sz="1900" noProof="0" dirty="0" smtClean="0"/>
            <a:t>Підтримка культури взаємоповаги та довіри.</a:t>
          </a:r>
          <a:endParaRPr lang="uk-UA" sz="1900" noProof="0" dirty="0"/>
        </a:p>
      </dgm:t>
    </dgm:pt>
    <dgm:pt modelId="{9B8D66DB-0CA7-409A-B440-F01E8C3A3EA0}" type="parTrans" cxnId="{66159FD0-FFD2-4325-8515-E472EEE8F302}">
      <dgm:prSet/>
      <dgm:spPr/>
      <dgm:t>
        <a:bodyPr/>
        <a:lstStyle/>
        <a:p>
          <a:endParaRPr lang="uk-UA" sz="1900"/>
        </a:p>
      </dgm:t>
    </dgm:pt>
    <dgm:pt modelId="{07D42017-10AE-4007-8A6F-39BF76E05889}" type="sibTrans" cxnId="{66159FD0-FFD2-4325-8515-E472EEE8F302}">
      <dgm:prSet/>
      <dgm:spPr/>
      <dgm:t>
        <a:bodyPr/>
        <a:lstStyle/>
        <a:p>
          <a:endParaRPr lang="uk-UA" sz="1900"/>
        </a:p>
      </dgm:t>
    </dgm:pt>
    <dgm:pt modelId="{96B0C882-1A43-4C7B-8D31-0210FABAF5CA}">
      <dgm:prSet custT="1"/>
      <dgm:spPr/>
      <dgm:t>
        <a:bodyPr/>
        <a:lstStyle/>
        <a:p>
          <a:r>
            <a:rPr lang="uk-UA" sz="1900" noProof="0" dirty="0" smtClean="0"/>
            <a:t>Розв'язання конфліктів через діалог і медіацію.</a:t>
          </a:r>
          <a:endParaRPr lang="uk-UA" sz="1900" noProof="0" dirty="0"/>
        </a:p>
      </dgm:t>
    </dgm:pt>
    <dgm:pt modelId="{3369CE06-F547-4A2F-A322-6AF87370D071}" type="parTrans" cxnId="{6BB1D662-BC3A-4DEC-ABB4-796DD2D854E9}">
      <dgm:prSet/>
      <dgm:spPr/>
      <dgm:t>
        <a:bodyPr/>
        <a:lstStyle/>
        <a:p>
          <a:endParaRPr lang="uk-UA" sz="1900"/>
        </a:p>
      </dgm:t>
    </dgm:pt>
    <dgm:pt modelId="{6BDE5CA9-9B26-48F6-9AB8-6A6C25604BFE}" type="sibTrans" cxnId="{6BB1D662-BC3A-4DEC-ABB4-796DD2D854E9}">
      <dgm:prSet/>
      <dgm:spPr/>
      <dgm:t>
        <a:bodyPr/>
        <a:lstStyle/>
        <a:p>
          <a:endParaRPr lang="uk-UA" sz="1900"/>
        </a:p>
      </dgm:t>
    </dgm:pt>
    <dgm:pt modelId="{2E999DCB-4292-4B7E-9011-B4B19020FB7D}">
      <dgm:prSet custT="1"/>
      <dgm:spPr/>
      <dgm:t>
        <a:bodyPr/>
        <a:lstStyle/>
        <a:p>
          <a:r>
            <a:rPr lang="uk-UA" sz="1900" b="1" dirty="0" smtClean="0"/>
            <a:t>Надання психологічної підтримки</a:t>
          </a:r>
          <a:endParaRPr lang="uk-UA" sz="1900" dirty="0"/>
        </a:p>
      </dgm:t>
    </dgm:pt>
    <dgm:pt modelId="{AFAA715C-2D88-449B-B6A3-2585F1E50487}" type="parTrans" cxnId="{F9C46397-7612-4C64-ACF1-5705CCE0D2B5}">
      <dgm:prSet/>
      <dgm:spPr/>
      <dgm:t>
        <a:bodyPr/>
        <a:lstStyle/>
        <a:p>
          <a:endParaRPr lang="uk-UA" sz="1900"/>
        </a:p>
      </dgm:t>
    </dgm:pt>
    <dgm:pt modelId="{F37B35C5-1399-49A0-A627-AEA60163B46D}" type="sibTrans" cxnId="{F9C46397-7612-4C64-ACF1-5705CCE0D2B5}">
      <dgm:prSet/>
      <dgm:spPr/>
      <dgm:t>
        <a:bodyPr/>
        <a:lstStyle/>
        <a:p>
          <a:endParaRPr lang="uk-UA" sz="1900"/>
        </a:p>
      </dgm:t>
    </dgm:pt>
    <dgm:pt modelId="{C919FD72-D7CE-41A4-B46B-F80EE56CD881}">
      <dgm:prSet custT="1"/>
      <dgm:spPr/>
      <dgm:t>
        <a:bodyPr/>
        <a:lstStyle/>
        <a:p>
          <a:r>
            <a:rPr lang="uk-UA" sz="1900" noProof="0" dirty="0" smtClean="0"/>
            <a:t>Доступ до психолога або програм підтримки працівників.</a:t>
          </a:r>
          <a:endParaRPr lang="uk-UA" sz="1900" noProof="0" dirty="0"/>
        </a:p>
      </dgm:t>
    </dgm:pt>
    <dgm:pt modelId="{FDDEF872-5390-4E49-842D-8B76AC49CFC9}" type="parTrans" cxnId="{AEAF23EE-98AB-4F41-85A0-49EB3863F27E}">
      <dgm:prSet/>
      <dgm:spPr/>
      <dgm:t>
        <a:bodyPr/>
        <a:lstStyle/>
        <a:p>
          <a:endParaRPr lang="uk-UA" sz="1900"/>
        </a:p>
      </dgm:t>
    </dgm:pt>
    <dgm:pt modelId="{B6E5155E-25B4-452B-8229-C6F15F6DD99C}" type="sibTrans" cxnId="{AEAF23EE-98AB-4F41-85A0-49EB3863F27E}">
      <dgm:prSet/>
      <dgm:spPr/>
      <dgm:t>
        <a:bodyPr/>
        <a:lstStyle/>
        <a:p>
          <a:endParaRPr lang="uk-UA" sz="1900"/>
        </a:p>
      </dgm:t>
    </dgm:pt>
    <dgm:pt modelId="{8293DB4C-4343-492F-92D7-0E2738820A5A}">
      <dgm:prSet custT="1"/>
      <dgm:spPr/>
      <dgm:t>
        <a:bodyPr/>
        <a:lstStyle/>
        <a:p>
          <a:r>
            <a:rPr lang="uk-UA" sz="1900" noProof="0" dirty="0" smtClean="0"/>
            <a:t>Організація антистресових програм, днів здоров'я тощо.</a:t>
          </a:r>
          <a:endParaRPr lang="uk-UA" sz="1900" noProof="0" dirty="0"/>
        </a:p>
      </dgm:t>
    </dgm:pt>
    <dgm:pt modelId="{6CD9E830-5B44-449D-A84F-998B034E45A3}" type="parTrans" cxnId="{E538955D-4C27-4A66-9568-5BB226C0F5AB}">
      <dgm:prSet/>
      <dgm:spPr/>
      <dgm:t>
        <a:bodyPr/>
        <a:lstStyle/>
        <a:p>
          <a:endParaRPr lang="uk-UA" sz="1900"/>
        </a:p>
      </dgm:t>
    </dgm:pt>
    <dgm:pt modelId="{30C472CB-6B70-4BFE-AB02-858DDA83752A}" type="sibTrans" cxnId="{E538955D-4C27-4A66-9568-5BB226C0F5AB}">
      <dgm:prSet/>
      <dgm:spPr/>
      <dgm:t>
        <a:bodyPr/>
        <a:lstStyle/>
        <a:p>
          <a:endParaRPr lang="uk-UA" sz="1900"/>
        </a:p>
      </dgm:t>
    </dgm:pt>
    <dgm:pt modelId="{172328FF-082D-4A3E-AD28-27D9BA9A184F}" type="pres">
      <dgm:prSet presAssocID="{8CA77EE9-9118-4DD2-8CDA-1BD008667F5E}" presName="Name0" presStyleCnt="0">
        <dgm:presLayoutVars>
          <dgm:dir/>
          <dgm:animLvl val="lvl"/>
          <dgm:resizeHandles val="exact"/>
        </dgm:presLayoutVars>
      </dgm:prSet>
      <dgm:spPr/>
    </dgm:pt>
    <dgm:pt modelId="{E459075F-27D7-4CE2-9E8F-B018CFEB1F37}" type="pres">
      <dgm:prSet presAssocID="{EC8E9C6B-8222-4D3B-B8F5-B48FEA2E4EE1}" presName="linNode" presStyleCnt="0"/>
      <dgm:spPr/>
    </dgm:pt>
    <dgm:pt modelId="{CF1844E2-4055-4EA9-A3D5-0690E61475A6}" type="pres">
      <dgm:prSet presAssocID="{EC8E9C6B-8222-4D3B-B8F5-B48FEA2E4EE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E45C224-59AC-4222-BDC6-D37B946C835B}" type="pres">
      <dgm:prSet presAssocID="{EC8E9C6B-8222-4D3B-B8F5-B48FEA2E4EE1}" presName="descendantText" presStyleLbl="alignAccFollowNode1" presStyleIdx="0" presStyleCnt="5">
        <dgm:presLayoutVars>
          <dgm:bulletEnabled val="1"/>
        </dgm:presLayoutVars>
      </dgm:prSet>
      <dgm:spPr/>
    </dgm:pt>
    <dgm:pt modelId="{AA354697-A85C-47B2-A0AE-743B69DFBCBB}" type="pres">
      <dgm:prSet presAssocID="{2508967D-8FC0-4B43-A56F-059C7B280A7B}" presName="sp" presStyleCnt="0"/>
      <dgm:spPr/>
    </dgm:pt>
    <dgm:pt modelId="{6CBF0824-164C-4E90-8DF7-F0ADB317BDDF}" type="pres">
      <dgm:prSet presAssocID="{EB1D0F1B-D7C4-40CD-A02B-B25F2A13206C}" presName="linNode" presStyleCnt="0"/>
      <dgm:spPr/>
    </dgm:pt>
    <dgm:pt modelId="{4444CD3B-13D0-464B-B3E7-7F57813F82AF}" type="pres">
      <dgm:prSet presAssocID="{EB1D0F1B-D7C4-40CD-A02B-B25F2A13206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65AADBC-CA3B-4AD0-B472-DF0BBD0E9EFC}" type="pres">
      <dgm:prSet presAssocID="{EB1D0F1B-D7C4-40CD-A02B-B25F2A13206C}" presName="descendantText" presStyleLbl="alignAccFollowNode1" presStyleIdx="1" presStyleCnt="5">
        <dgm:presLayoutVars>
          <dgm:bulletEnabled val="1"/>
        </dgm:presLayoutVars>
      </dgm:prSet>
      <dgm:spPr/>
    </dgm:pt>
    <dgm:pt modelId="{1839FD8A-04EA-4767-8829-010D2C625D7B}" type="pres">
      <dgm:prSet presAssocID="{8F95337A-798F-4C67-9152-FBCFD82CAC40}" presName="sp" presStyleCnt="0"/>
      <dgm:spPr/>
    </dgm:pt>
    <dgm:pt modelId="{F0BDF405-A45A-4C3D-ABBD-4528420C97BA}" type="pres">
      <dgm:prSet presAssocID="{B88C8129-5616-4556-B288-4CEB9A7CCEA6}" presName="linNode" presStyleCnt="0"/>
      <dgm:spPr/>
    </dgm:pt>
    <dgm:pt modelId="{FAF54769-267D-4D59-9508-C8196F0F6F87}" type="pres">
      <dgm:prSet presAssocID="{B88C8129-5616-4556-B288-4CEB9A7CCEA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48CAFD9-4AFC-49B6-B74F-B2968D117A11}" type="pres">
      <dgm:prSet presAssocID="{B88C8129-5616-4556-B288-4CEB9A7CCEA6}" presName="descendantText" presStyleLbl="alignAccFollowNode1" presStyleIdx="2" presStyleCnt="5">
        <dgm:presLayoutVars>
          <dgm:bulletEnabled val="1"/>
        </dgm:presLayoutVars>
      </dgm:prSet>
      <dgm:spPr/>
    </dgm:pt>
    <dgm:pt modelId="{F2E87981-38B4-4379-A3F6-47EAA8EF67B5}" type="pres">
      <dgm:prSet presAssocID="{0045ED53-A936-445A-A6E1-7EB7925C4F3C}" presName="sp" presStyleCnt="0"/>
      <dgm:spPr/>
    </dgm:pt>
    <dgm:pt modelId="{588F6669-56FF-4F00-960C-1BA6372567C9}" type="pres">
      <dgm:prSet presAssocID="{6A78ABF8-C10E-4ED1-9759-8C8564FD397B}" presName="linNode" presStyleCnt="0"/>
      <dgm:spPr/>
    </dgm:pt>
    <dgm:pt modelId="{9A0D3C41-8250-4DF4-936B-89FD8D2E549A}" type="pres">
      <dgm:prSet presAssocID="{6A78ABF8-C10E-4ED1-9759-8C8564FD397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BC27DA6-36CF-4CDD-9B5F-2B0C149A7EB2}" type="pres">
      <dgm:prSet presAssocID="{6A78ABF8-C10E-4ED1-9759-8C8564FD397B}" presName="descendantText" presStyleLbl="alignAccFollowNode1" presStyleIdx="3" presStyleCnt="5">
        <dgm:presLayoutVars>
          <dgm:bulletEnabled val="1"/>
        </dgm:presLayoutVars>
      </dgm:prSet>
      <dgm:spPr/>
    </dgm:pt>
    <dgm:pt modelId="{AC13A069-88E0-4EE3-9D45-3E47B8F62686}" type="pres">
      <dgm:prSet presAssocID="{CCFB56A9-87B4-4D22-8202-29A66C507AC9}" presName="sp" presStyleCnt="0"/>
      <dgm:spPr/>
    </dgm:pt>
    <dgm:pt modelId="{9DCA1216-D9F9-42C4-A54F-BB7BA8958938}" type="pres">
      <dgm:prSet presAssocID="{2E999DCB-4292-4B7E-9011-B4B19020FB7D}" presName="linNode" presStyleCnt="0"/>
      <dgm:spPr/>
    </dgm:pt>
    <dgm:pt modelId="{015FBBE6-C320-4BB4-B635-215D2E523C84}" type="pres">
      <dgm:prSet presAssocID="{2E999DCB-4292-4B7E-9011-B4B19020FB7D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A9F1243-E995-49C2-9516-C4E4CC90FA51}" type="pres">
      <dgm:prSet presAssocID="{2E999DCB-4292-4B7E-9011-B4B19020FB7D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45AA077-7B69-48D2-B421-90A1A885FC3F}" srcId="{B88C8129-5616-4556-B288-4CEB9A7CCEA6}" destId="{EDA98788-3FF1-4C00-B9EF-8B9EC4612A41}" srcOrd="0" destOrd="0" parTransId="{F992BC35-5EC8-40BF-9BC0-33A28D8F34E9}" sibTransId="{B78EE410-20B7-4383-9843-F3CC8788DCBA}"/>
    <dgm:cxn modelId="{D14129FA-34FD-4296-8525-2252B2D15942}" type="presOf" srcId="{2E999DCB-4292-4B7E-9011-B4B19020FB7D}" destId="{015FBBE6-C320-4BB4-B635-215D2E523C84}" srcOrd="0" destOrd="0" presId="urn:microsoft.com/office/officeart/2005/8/layout/vList5"/>
    <dgm:cxn modelId="{D2449DE2-D70F-401F-8362-6F0969E20EEB}" srcId="{8CA77EE9-9118-4DD2-8CDA-1BD008667F5E}" destId="{B88C8129-5616-4556-B288-4CEB9A7CCEA6}" srcOrd="2" destOrd="0" parTransId="{CDD51C79-9675-42C6-9499-B33F215D305F}" sibTransId="{0045ED53-A936-445A-A6E1-7EB7925C4F3C}"/>
    <dgm:cxn modelId="{549A471A-811D-4365-9A06-546E8C667419}" srcId="{EB1D0F1B-D7C4-40CD-A02B-B25F2A13206C}" destId="{A236C4AC-6BBE-406D-B384-A10EE5DBD7BD}" srcOrd="0" destOrd="0" parTransId="{5C9F519D-1E2B-45ED-B46D-8E5405C0BC5E}" sibTransId="{099006D8-FA07-4322-B91B-EF75AD6201CD}"/>
    <dgm:cxn modelId="{F9C46397-7612-4C64-ACF1-5705CCE0D2B5}" srcId="{8CA77EE9-9118-4DD2-8CDA-1BD008667F5E}" destId="{2E999DCB-4292-4B7E-9011-B4B19020FB7D}" srcOrd="4" destOrd="0" parTransId="{AFAA715C-2D88-449B-B6A3-2585F1E50487}" sibTransId="{F37B35C5-1399-49A0-A627-AEA60163B46D}"/>
    <dgm:cxn modelId="{AEAF23EE-98AB-4F41-85A0-49EB3863F27E}" srcId="{2E999DCB-4292-4B7E-9011-B4B19020FB7D}" destId="{C919FD72-D7CE-41A4-B46B-F80EE56CD881}" srcOrd="0" destOrd="0" parTransId="{FDDEF872-5390-4E49-842D-8B76AC49CFC9}" sibTransId="{B6E5155E-25B4-452B-8229-C6F15F6DD99C}"/>
    <dgm:cxn modelId="{258BD7ED-884D-472E-B7C1-E6836228D43C}" srcId="{EB1D0F1B-D7C4-40CD-A02B-B25F2A13206C}" destId="{ED1052AC-3FF1-4494-A575-CE61CDB23982}" srcOrd="1" destOrd="0" parTransId="{F6DECA4E-6177-4DFF-B2DA-278C108E6CD8}" sibTransId="{3EC81AC7-5B2F-498F-8E91-8B07AF6D092E}"/>
    <dgm:cxn modelId="{E538955D-4C27-4A66-9568-5BB226C0F5AB}" srcId="{2E999DCB-4292-4B7E-9011-B4B19020FB7D}" destId="{8293DB4C-4343-492F-92D7-0E2738820A5A}" srcOrd="1" destOrd="0" parTransId="{6CD9E830-5B44-449D-A84F-998B034E45A3}" sibTransId="{30C472CB-6B70-4BFE-AB02-858DDA83752A}"/>
    <dgm:cxn modelId="{4E8EAD84-53F8-4E98-82ED-94DCC6EB03CF}" type="presOf" srcId="{8293DB4C-4343-492F-92D7-0E2738820A5A}" destId="{0A9F1243-E995-49C2-9516-C4E4CC90FA51}" srcOrd="0" destOrd="1" presId="urn:microsoft.com/office/officeart/2005/8/layout/vList5"/>
    <dgm:cxn modelId="{4D79B61C-F886-4289-B93F-A038C0868E5B}" type="presOf" srcId="{6FDA687B-D399-4A6E-A844-98A846854211}" destId="{1BC27DA6-36CF-4CDD-9B5F-2B0C149A7EB2}" srcOrd="0" destOrd="0" presId="urn:microsoft.com/office/officeart/2005/8/layout/vList5"/>
    <dgm:cxn modelId="{38611B31-1D40-420B-9945-D4867EDFBF86}" type="presOf" srcId="{EB1D0F1B-D7C4-40CD-A02B-B25F2A13206C}" destId="{4444CD3B-13D0-464B-B3E7-7F57813F82AF}" srcOrd="0" destOrd="0" presId="urn:microsoft.com/office/officeart/2005/8/layout/vList5"/>
    <dgm:cxn modelId="{17B0EBD9-9E58-4588-BA1A-12E11658FB97}" type="presOf" srcId="{96B0C882-1A43-4C7B-8D31-0210FABAF5CA}" destId="{1BC27DA6-36CF-4CDD-9B5F-2B0C149A7EB2}" srcOrd="0" destOrd="1" presId="urn:microsoft.com/office/officeart/2005/8/layout/vList5"/>
    <dgm:cxn modelId="{2962C705-5E3A-4731-91D5-39C79F9394F7}" srcId="{EC8E9C6B-8222-4D3B-B8F5-B48FEA2E4EE1}" destId="{DE214EF0-DCB4-4D60-8808-570B52F24647}" srcOrd="0" destOrd="0" parTransId="{4DF66251-2641-427D-8245-F2046C642804}" sibTransId="{1DBACE22-B686-4852-8607-777E6C8F5264}"/>
    <dgm:cxn modelId="{0DD681E7-1C90-4AA5-A246-8D90DFF0A2A8}" type="presOf" srcId="{EDA98788-3FF1-4C00-B9EF-8B9EC4612A41}" destId="{F48CAFD9-4AFC-49B6-B74F-B2968D117A11}" srcOrd="0" destOrd="0" presId="urn:microsoft.com/office/officeart/2005/8/layout/vList5"/>
    <dgm:cxn modelId="{FC936A4E-7550-4DBA-B6DA-C3C3104D6340}" type="presOf" srcId="{DE214EF0-DCB4-4D60-8808-570B52F24647}" destId="{DE45C224-59AC-4222-BDC6-D37B946C835B}" srcOrd="0" destOrd="0" presId="urn:microsoft.com/office/officeart/2005/8/layout/vList5"/>
    <dgm:cxn modelId="{6BB1D662-BC3A-4DEC-ABB4-796DD2D854E9}" srcId="{6A78ABF8-C10E-4ED1-9759-8C8564FD397B}" destId="{96B0C882-1A43-4C7B-8D31-0210FABAF5CA}" srcOrd="1" destOrd="0" parTransId="{3369CE06-F547-4A2F-A322-6AF87370D071}" sibTransId="{6BDE5CA9-9B26-48F6-9AB8-6A6C25604BFE}"/>
    <dgm:cxn modelId="{81FD0C22-6820-4B95-BD33-78994E35282A}" type="presOf" srcId="{6A78ABF8-C10E-4ED1-9759-8C8564FD397B}" destId="{9A0D3C41-8250-4DF4-936B-89FD8D2E549A}" srcOrd="0" destOrd="0" presId="urn:microsoft.com/office/officeart/2005/8/layout/vList5"/>
    <dgm:cxn modelId="{7D71191D-2B5B-4D6E-9AED-223985508D51}" type="presOf" srcId="{B88C8129-5616-4556-B288-4CEB9A7CCEA6}" destId="{FAF54769-267D-4D59-9508-C8196F0F6F87}" srcOrd="0" destOrd="0" presId="urn:microsoft.com/office/officeart/2005/8/layout/vList5"/>
    <dgm:cxn modelId="{3B0918FC-C731-4E04-8310-7B63DDABF1E3}" type="presOf" srcId="{ED1052AC-3FF1-4494-A575-CE61CDB23982}" destId="{165AADBC-CA3B-4AD0-B472-DF0BBD0E9EFC}" srcOrd="0" destOrd="1" presId="urn:microsoft.com/office/officeart/2005/8/layout/vList5"/>
    <dgm:cxn modelId="{274AC9F3-EC3A-42B3-9971-9019DB23AADA}" type="presOf" srcId="{2E5D65ED-B77B-4AB9-9E00-D1293C763D66}" destId="{DE45C224-59AC-4222-BDC6-D37B946C835B}" srcOrd="0" destOrd="1" presId="urn:microsoft.com/office/officeart/2005/8/layout/vList5"/>
    <dgm:cxn modelId="{2CA2C1DC-DF88-4DF9-A3A0-30FAAB0AB3A0}" type="presOf" srcId="{A236C4AC-6BBE-406D-B384-A10EE5DBD7BD}" destId="{165AADBC-CA3B-4AD0-B472-DF0BBD0E9EFC}" srcOrd="0" destOrd="0" presId="urn:microsoft.com/office/officeart/2005/8/layout/vList5"/>
    <dgm:cxn modelId="{66159FD0-FFD2-4325-8515-E472EEE8F302}" srcId="{6A78ABF8-C10E-4ED1-9759-8C8564FD397B}" destId="{6FDA687B-D399-4A6E-A844-98A846854211}" srcOrd="0" destOrd="0" parTransId="{9B8D66DB-0CA7-409A-B440-F01E8C3A3EA0}" sibTransId="{07D42017-10AE-4007-8A6F-39BF76E05889}"/>
    <dgm:cxn modelId="{046E7C00-26F0-4D71-945C-3F5104A746EC}" srcId="{8CA77EE9-9118-4DD2-8CDA-1BD008667F5E}" destId="{EC8E9C6B-8222-4D3B-B8F5-B48FEA2E4EE1}" srcOrd="0" destOrd="0" parTransId="{163A7474-5FE0-4671-B5DA-E295954C645C}" sibTransId="{2508967D-8FC0-4B43-A56F-059C7B280A7B}"/>
    <dgm:cxn modelId="{8C800E67-C57C-4302-9CFC-4B0586BA08E3}" srcId="{EC8E9C6B-8222-4D3B-B8F5-B48FEA2E4EE1}" destId="{2E5D65ED-B77B-4AB9-9E00-D1293C763D66}" srcOrd="1" destOrd="0" parTransId="{BA19930F-3A4F-4FF9-AFE1-7BE3A60FC847}" sibTransId="{548A6544-304E-4621-981D-23CC11ACEA8D}"/>
    <dgm:cxn modelId="{A4750C6A-3BC5-4D16-B41F-D12D9650C7C2}" srcId="{8CA77EE9-9118-4DD2-8CDA-1BD008667F5E}" destId="{EB1D0F1B-D7C4-40CD-A02B-B25F2A13206C}" srcOrd="1" destOrd="0" parTransId="{049B6118-6E3B-4BC2-B9FB-73863A4B47F3}" sibTransId="{8F95337A-798F-4C67-9152-FBCFD82CAC40}"/>
    <dgm:cxn modelId="{8859B2BF-E3BF-49F5-ADCF-EFAF69867F0C}" type="presOf" srcId="{8CA77EE9-9118-4DD2-8CDA-1BD008667F5E}" destId="{172328FF-082D-4A3E-AD28-27D9BA9A184F}" srcOrd="0" destOrd="0" presId="urn:microsoft.com/office/officeart/2005/8/layout/vList5"/>
    <dgm:cxn modelId="{83579A25-645F-48BB-9955-7B1AA41887A7}" type="presOf" srcId="{F7EC257E-1931-479F-9CC7-54B047991731}" destId="{F48CAFD9-4AFC-49B6-B74F-B2968D117A11}" srcOrd="0" destOrd="1" presId="urn:microsoft.com/office/officeart/2005/8/layout/vList5"/>
    <dgm:cxn modelId="{14FD4B14-0CFE-442D-A4A5-8C80CC257AE8}" type="presOf" srcId="{C919FD72-D7CE-41A4-B46B-F80EE56CD881}" destId="{0A9F1243-E995-49C2-9516-C4E4CC90FA51}" srcOrd="0" destOrd="0" presId="urn:microsoft.com/office/officeart/2005/8/layout/vList5"/>
    <dgm:cxn modelId="{C8DD6B37-7891-42CD-9CBB-BE2411B647DB}" srcId="{8CA77EE9-9118-4DD2-8CDA-1BD008667F5E}" destId="{6A78ABF8-C10E-4ED1-9759-8C8564FD397B}" srcOrd="3" destOrd="0" parTransId="{8772591F-7160-4E1A-B48D-4516CCEBC681}" sibTransId="{CCFB56A9-87B4-4D22-8202-29A66C507AC9}"/>
    <dgm:cxn modelId="{A4786E0E-48E3-43D5-9B78-AD45F723F9C6}" type="presOf" srcId="{EC8E9C6B-8222-4D3B-B8F5-B48FEA2E4EE1}" destId="{CF1844E2-4055-4EA9-A3D5-0690E61475A6}" srcOrd="0" destOrd="0" presId="urn:microsoft.com/office/officeart/2005/8/layout/vList5"/>
    <dgm:cxn modelId="{5BFF6843-53F3-4324-9727-0A446EB4CD0B}" srcId="{B88C8129-5616-4556-B288-4CEB9A7CCEA6}" destId="{F7EC257E-1931-479F-9CC7-54B047991731}" srcOrd="1" destOrd="0" parTransId="{01B08BE8-26CE-47DC-AD3A-5A3004D53F54}" sibTransId="{038D3D97-B2BC-4F5D-AA65-5372DC3F382E}"/>
    <dgm:cxn modelId="{0568EBD7-57F9-4D79-8028-AA79F42F0D11}" type="presParOf" srcId="{172328FF-082D-4A3E-AD28-27D9BA9A184F}" destId="{E459075F-27D7-4CE2-9E8F-B018CFEB1F37}" srcOrd="0" destOrd="0" presId="urn:microsoft.com/office/officeart/2005/8/layout/vList5"/>
    <dgm:cxn modelId="{BA157736-0AD6-4B0D-A60A-04F041325E6F}" type="presParOf" srcId="{E459075F-27D7-4CE2-9E8F-B018CFEB1F37}" destId="{CF1844E2-4055-4EA9-A3D5-0690E61475A6}" srcOrd="0" destOrd="0" presId="urn:microsoft.com/office/officeart/2005/8/layout/vList5"/>
    <dgm:cxn modelId="{AA3299F7-EC42-40EB-87B0-8B175BE64858}" type="presParOf" srcId="{E459075F-27D7-4CE2-9E8F-B018CFEB1F37}" destId="{DE45C224-59AC-4222-BDC6-D37B946C835B}" srcOrd="1" destOrd="0" presId="urn:microsoft.com/office/officeart/2005/8/layout/vList5"/>
    <dgm:cxn modelId="{470E7B3A-03EB-44C0-BC4E-9768DB79AD7F}" type="presParOf" srcId="{172328FF-082D-4A3E-AD28-27D9BA9A184F}" destId="{AA354697-A85C-47B2-A0AE-743B69DFBCBB}" srcOrd="1" destOrd="0" presId="urn:microsoft.com/office/officeart/2005/8/layout/vList5"/>
    <dgm:cxn modelId="{057A4646-D45B-41AF-9B7E-63097478A464}" type="presParOf" srcId="{172328FF-082D-4A3E-AD28-27D9BA9A184F}" destId="{6CBF0824-164C-4E90-8DF7-F0ADB317BDDF}" srcOrd="2" destOrd="0" presId="urn:microsoft.com/office/officeart/2005/8/layout/vList5"/>
    <dgm:cxn modelId="{4A50E327-15CB-4E7A-8D5D-3CAE69460747}" type="presParOf" srcId="{6CBF0824-164C-4E90-8DF7-F0ADB317BDDF}" destId="{4444CD3B-13D0-464B-B3E7-7F57813F82AF}" srcOrd="0" destOrd="0" presId="urn:microsoft.com/office/officeart/2005/8/layout/vList5"/>
    <dgm:cxn modelId="{E46E0F97-9A31-4850-BD24-F7EFFBBF2F3B}" type="presParOf" srcId="{6CBF0824-164C-4E90-8DF7-F0ADB317BDDF}" destId="{165AADBC-CA3B-4AD0-B472-DF0BBD0E9EFC}" srcOrd="1" destOrd="0" presId="urn:microsoft.com/office/officeart/2005/8/layout/vList5"/>
    <dgm:cxn modelId="{BEB40A3A-B2B5-42FC-B5CD-B6785A745B79}" type="presParOf" srcId="{172328FF-082D-4A3E-AD28-27D9BA9A184F}" destId="{1839FD8A-04EA-4767-8829-010D2C625D7B}" srcOrd="3" destOrd="0" presId="urn:microsoft.com/office/officeart/2005/8/layout/vList5"/>
    <dgm:cxn modelId="{E007D05A-FF10-4BAD-80F2-1E97E47B9EF0}" type="presParOf" srcId="{172328FF-082D-4A3E-AD28-27D9BA9A184F}" destId="{F0BDF405-A45A-4C3D-ABBD-4528420C97BA}" srcOrd="4" destOrd="0" presId="urn:microsoft.com/office/officeart/2005/8/layout/vList5"/>
    <dgm:cxn modelId="{B52889B5-69DA-4075-AF27-BA97B70EDD3B}" type="presParOf" srcId="{F0BDF405-A45A-4C3D-ABBD-4528420C97BA}" destId="{FAF54769-267D-4D59-9508-C8196F0F6F87}" srcOrd="0" destOrd="0" presId="urn:microsoft.com/office/officeart/2005/8/layout/vList5"/>
    <dgm:cxn modelId="{92F79AF0-3D97-4B1E-9CA1-BB0C8E551205}" type="presParOf" srcId="{F0BDF405-A45A-4C3D-ABBD-4528420C97BA}" destId="{F48CAFD9-4AFC-49B6-B74F-B2968D117A11}" srcOrd="1" destOrd="0" presId="urn:microsoft.com/office/officeart/2005/8/layout/vList5"/>
    <dgm:cxn modelId="{4E10A043-3B0F-4AE6-81B6-01E830896F46}" type="presParOf" srcId="{172328FF-082D-4A3E-AD28-27D9BA9A184F}" destId="{F2E87981-38B4-4379-A3F6-47EAA8EF67B5}" srcOrd="5" destOrd="0" presId="urn:microsoft.com/office/officeart/2005/8/layout/vList5"/>
    <dgm:cxn modelId="{04D6A4A7-99E5-4E5D-B50E-E98CC0B86A5E}" type="presParOf" srcId="{172328FF-082D-4A3E-AD28-27D9BA9A184F}" destId="{588F6669-56FF-4F00-960C-1BA6372567C9}" srcOrd="6" destOrd="0" presId="urn:microsoft.com/office/officeart/2005/8/layout/vList5"/>
    <dgm:cxn modelId="{DE20406D-BC7B-4EE5-9C41-1B8BB6605619}" type="presParOf" srcId="{588F6669-56FF-4F00-960C-1BA6372567C9}" destId="{9A0D3C41-8250-4DF4-936B-89FD8D2E549A}" srcOrd="0" destOrd="0" presId="urn:microsoft.com/office/officeart/2005/8/layout/vList5"/>
    <dgm:cxn modelId="{558FD1E3-5BDC-4AA3-B79E-946A23A343B4}" type="presParOf" srcId="{588F6669-56FF-4F00-960C-1BA6372567C9}" destId="{1BC27DA6-36CF-4CDD-9B5F-2B0C149A7EB2}" srcOrd="1" destOrd="0" presId="urn:microsoft.com/office/officeart/2005/8/layout/vList5"/>
    <dgm:cxn modelId="{A0BC36C5-49A2-4CB1-A975-4F343D8F196D}" type="presParOf" srcId="{172328FF-082D-4A3E-AD28-27D9BA9A184F}" destId="{AC13A069-88E0-4EE3-9D45-3E47B8F62686}" srcOrd="7" destOrd="0" presId="urn:microsoft.com/office/officeart/2005/8/layout/vList5"/>
    <dgm:cxn modelId="{9DD1CEB8-6B2A-42EC-8F08-D8C9802FED38}" type="presParOf" srcId="{172328FF-082D-4A3E-AD28-27D9BA9A184F}" destId="{9DCA1216-D9F9-42C4-A54F-BB7BA8958938}" srcOrd="8" destOrd="0" presId="urn:microsoft.com/office/officeart/2005/8/layout/vList5"/>
    <dgm:cxn modelId="{27162A8C-B10B-44CC-8349-2A3F488C62EB}" type="presParOf" srcId="{9DCA1216-D9F9-42C4-A54F-BB7BA8958938}" destId="{015FBBE6-C320-4BB4-B635-215D2E523C84}" srcOrd="0" destOrd="0" presId="urn:microsoft.com/office/officeart/2005/8/layout/vList5"/>
    <dgm:cxn modelId="{ACBF3DC1-F7A5-46EF-AFA4-4D1A0408BE12}" type="presParOf" srcId="{9DCA1216-D9F9-42C4-A54F-BB7BA8958938}" destId="{0A9F1243-E995-49C2-9516-C4E4CC90FA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A77EE9-9118-4DD2-8CDA-1BD008667F5E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C8E9C6B-8222-4D3B-B8F5-B48FEA2E4EE1}">
      <dgm:prSet phldrT="[Текст]" custT="1"/>
      <dgm:spPr/>
      <dgm:t>
        <a:bodyPr/>
        <a:lstStyle/>
        <a:p>
          <a:r>
            <a:rPr lang="uk-UA" sz="1900" b="1" dirty="0" smtClean="0"/>
            <a:t>Розвиток професійної рефлексії</a:t>
          </a:r>
          <a:endParaRPr lang="uk-UA" sz="1900" dirty="0"/>
        </a:p>
      </dgm:t>
    </dgm:pt>
    <dgm:pt modelId="{163A7474-5FE0-4671-B5DA-E295954C645C}" type="parTrans" cxnId="{046E7C00-26F0-4D71-945C-3F5104A746EC}">
      <dgm:prSet/>
      <dgm:spPr/>
      <dgm:t>
        <a:bodyPr/>
        <a:lstStyle/>
        <a:p>
          <a:endParaRPr lang="uk-UA" sz="1900"/>
        </a:p>
      </dgm:t>
    </dgm:pt>
    <dgm:pt modelId="{2508967D-8FC0-4B43-A56F-059C7B280A7B}" type="sibTrans" cxnId="{046E7C00-26F0-4D71-945C-3F5104A746EC}">
      <dgm:prSet/>
      <dgm:spPr/>
      <dgm:t>
        <a:bodyPr/>
        <a:lstStyle/>
        <a:p>
          <a:endParaRPr lang="uk-UA" sz="1900"/>
        </a:p>
      </dgm:t>
    </dgm:pt>
    <dgm:pt modelId="{497457DE-6A2E-4366-B6C3-8B220817F01F}">
      <dgm:prSet phldrT="[Текст]" custT="1"/>
      <dgm:spPr/>
      <dgm:t>
        <a:bodyPr/>
        <a:lstStyle/>
        <a:p>
          <a:r>
            <a:rPr lang="uk-UA" sz="1900" b="0" dirty="0" smtClean="0"/>
            <a:t>Ведення щоденника професійних переживань.
Регулярне самостійне осмислення власної роботи.</a:t>
          </a:r>
          <a:endParaRPr lang="uk-UA" sz="1900" b="0" dirty="0"/>
        </a:p>
      </dgm:t>
    </dgm:pt>
    <dgm:pt modelId="{DE11001E-6FF9-4030-AD9F-B8D72AFD961A}" type="parTrans" cxnId="{062248DC-04D5-48E4-8340-1445AB596FB7}">
      <dgm:prSet/>
      <dgm:spPr/>
      <dgm:t>
        <a:bodyPr/>
        <a:lstStyle/>
        <a:p>
          <a:endParaRPr lang="uk-UA"/>
        </a:p>
      </dgm:t>
    </dgm:pt>
    <dgm:pt modelId="{5DDEB044-9F19-4FFC-8A6E-BEC30F5759CD}" type="sibTrans" cxnId="{062248DC-04D5-48E4-8340-1445AB596FB7}">
      <dgm:prSet/>
      <dgm:spPr/>
      <dgm:t>
        <a:bodyPr/>
        <a:lstStyle/>
        <a:p>
          <a:endParaRPr lang="uk-UA"/>
        </a:p>
      </dgm:t>
    </dgm:pt>
    <dgm:pt modelId="{433A196C-E75A-48E0-B3EF-74C964925D20}">
      <dgm:prSet phldrT="[Текст]" custT="1"/>
      <dgm:spPr/>
      <dgm:t>
        <a:bodyPr/>
        <a:lstStyle/>
        <a:p>
          <a:r>
            <a:rPr lang="uk-UA" sz="1900" b="1" dirty="0" smtClean="0"/>
            <a:t>Управління особистими ресурсами</a:t>
          </a:r>
          <a:endParaRPr lang="uk-UA" sz="1900" dirty="0"/>
        </a:p>
      </dgm:t>
    </dgm:pt>
    <dgm:pt modelId="{8FCCCCA2-D738-4CD6-A304-AAF78DE55884}" type="parTrans" cxnId="{B6492D1A-2CBB-4B24-BADB-F725B64E581A}">
      <dgm:prSet/>
      <dgm:spPr/>
      <dgm:t>
        <a:bodyPr/>
        <a:lstStyle/>
        <a:p>
          <a:endParaRPr lang="uk-UA"/>
        </a:p>
      </dgm:t>
    </dgm:pt>
    <dgm:pt modelId="{4CAB9036-EDE8-4600-9754-88208FB0A3A2}" type="sibTrans" cxnId="{B6492D1A-2CBB-4B24-BADB-F725B64E581A}">
      <dgm:prSet/>
      <dgm:spPr/>
      <dgm:t>
        <a:bodyPr/>
        <a:lstStyle/>
        <a:p>
          <a:endParaRPr lang="uk-UA"/>
        </a:p>
      </dgm:t>
    </dgm:pt>
    <dgm:pt modelId="{2AD36876-48A7-4150-99E6-CDE2927D090E}">
      <dgm:prSet phldrT="[Текст]" custT="1"/>
      <dgm:spPr/>
      <dgm:t>
        <a:bodyPr/>
        <a:lstStyle/>
        <a:p>
          <a:r>
            <a:rPr lang="uk-UA" sz="1900" b="0" dirty="0" smtClean="0"/>
            <a:t>Дотримання балансу між роботою і особистим життям.
Встановлення особистих кордонів у спілкуванні з клієнтами та колегами.</a:t>
          </a:r>
          <a:endParaRPr lang="uk-UA" sz="1900" b="0" dirty="0"/>
        </a:p>
      </dgm:t>
    </dgm:pt>
    <dgm:pt modelId="{ADAD642D-8DD1-4663-AD1C-78CB118E6665}" type="parTrans" cxnId="{BEA69DBB-A41B-4256-B637-B06CE7FABB82}">
      <dgm:prSet/>
      <dgm:spPr/>
      <dgm:t>
        <a:bodyPr/>
        <a:lstStyle/>
        <a:p>
          <a:endParaRPr lang="uk-UA"/>
        </a:p>
      </dgm:t>
    </dgm:pt>
    <dgm:pt modelId="{B2F5EFA8-0C8E-405D-AF7B-2C053F45090E}" type="sibTrans" cxnId="{BEA69DBB-A41B-4256-B637-B06CE7FABB82}">
      <dgm:prSet/>
      <dgm:spPr/>
      <dgm:t>
        <a:bodyPr/>
        <a:lstStyle/>
        <a:p>
          <a:endParaRPr lang="uk-UA"/>
        </a:p>
      </dgm:t>
    </dgm:pt>
    <dgm:pt modelId="{009177A2-149E-4BA1-A00C-03E96EA9E5F0}">
      <dgm:prSet phldrT="[Текст]" custT="1"/>
      <dgm:spPr/>
      <dgm:t>
        <a:bodyPr/>
        <a:lstStyle/>
        <a:p>
          <a:r>
            <a:rPr lang="uk-UA" sz="1900" b="1" dirty="0" smtClean="0"/>
            <a:t>Підвищення емоційної компетентності</a:t>
          </a:r>
          <a:endParaRPr lang="uk-UA" sz="1900" dirty="0"/>
        </a:p>
      </dgm:t>
    </dgm:pt>
    <dgm:pt modelId="{C079C12C-43EE-49FA-821F-78DD69A0680C}" type="parTrans" cxnId="{29FE3FBC-4E2C-413A-BDC1-136D7A5CB54F}">
      <dgm:prSet/>
      <dgm:spPr/>
      <dgm:t>
        <a:bodyPr/>
        <a:lstStyle/>
        <a:p>
          <a:endParaRPr lang="uk-UA"/>
        </a:p>
      </dgm:t>
    </dgm:pt>
    <dgm:pt modelId="{E0F366B5-601F-4DFE-974D-4E9C47554961}" type="sibTrans" cxnId="{29FE3FBC-4E2C-413A-BDC1-136D7A5CB54F}">
      <dgm:prSet/>
      <dgm:spPr/>
      <dgm:t>
        <a:bodyPr/>
        <a:lstStyle/>
        <a:p>
          <a:endParaRPr lang="uk-UA"/>
        </a:p>
      </dgm:t>
    </dgm:pt>
    <dgm:pt modelId="{1DB2886E-AF2B-4C1B-BC39-37A3652D9F73}">
      <dgm:prSet phldrT="[Текст]" custT="1"/>
      <dgm:spPr/>
      <dgm:t>
        <a:bodyPr/>
        <a:lstStyle/>
        <a:p>
          <a:r>
            <a:rPr lang="uk-UA" sz="1900" b="0" dirty="0" smtClean="0"/>
            <a:t>Розвиток навичок розпізнавання та регулювання власних емоцій.
Освоєння технік саморегуляції (релаксація, медитація).</a:t>
          </a:r>
          <a:endParaRPr lang="uk-UA" sz="1900" b="0" dirty="0"/>
        </a:p>
      </dgm:t>
    </dgm:pt>
    <dgm:pt modelId="{F97DF280-1503-4D3F-8B6C-058AE8C1FF20}" type="parTrans" cxnId="{9EE4B995-F47F-46EC-8C03-77132B8DC74E}">
      <dgm:prSet/>
      <dgm:spPr/>
      <dgm:t>
        <a:bodyPr/>
        <a:lstStyle/>
        <a:p>
          <a:endParaRPr lang="uk-UA"/>
        </a:p>
      </dgm:t>
    </dgm:pt>
    <dgm:pt modelId="{B148B598-82CA-487E-99DF-21819B3F8188}" type="sibTrans" cxnId="{9EE4B995-F47F-46EC-8C03-77132B8DC74E}">
      <dgm:prSet/>
      <dgm:spPr/>
      <dgm:t>
        <a:bodyPr/>
        <a:lstStyle/>
        <a:p>
          <a:endParaRPr lang="uk-UA"/>
        </a:p>
      </dgm:t>
    </dgm:pt>
    <dgm:pt modelId="{080040B0-3A89-4673-B30C-F9AF88FD4798}">
      <dgm:prSet phldrT="[Текст]" custT="1"/>
      <dgm:spPr/>
      <dgm:t>
        <a:bodyPr/>
        <a:lstStyle/>
        <a:p>
          <a:r>
            <a:rPr lang="uk-UA" sz="1900" b="1" dirty="0" smtClean="0"/>
            <a:t>Постійне самонавчання</a:t>
          </a:r>
          <a:endParaRPr lang="uk-UA" sz="1900" dirty="0"/>
        </a:p>
      </dgm:t>
    </dgm:pt>
    <dgm:pt modelId="{E0844154-0350-4D5C-8EB4-5DBAE0812D1E}" type="parTrans" cxnId="{81124093-9B75-4B06-8DE0-C04E743E01A7}">
      <dgm:prSet/>
      <dgm:spPr/>
      <dgm:t>
        <a:bodyPr/>
        <a:lstStyle/>
        <a:p>
          <a:endParaRPr lang="uk-UA"/>
        </a:p>
      </dgm:t>
    </dgm:pt>
    <dgm:pt modelId="{4C8C715D-2287-4FCA-93BB-D292B49B93DD}" type="sibTrans" cxnId="{81124093-9B75-4B06-8DE0-C04E743E01A7}">
      <dgm:prSet/>
      <dgm:spPr/>
      <dgm:t>
        <a:bodyPr/>
        <a:lstStyle/>
        <a:p>
          <a:endParaRPr lang="uk-UA"/>
        </a:p>
      </dgm:t>
    </dgm:pt>
    <dgm:pt modelId="{F3465C15-3167-44CC-A196-76E21BD89D1D}">
      <dgm:prSet phldrT="[Текст]" custT="1"/>
      <dgm:spPr/>
      <dgm:t>
        <a:bodyPr/>
        <a:lstStyle/>
        <a:p>
          <a:r>
            <a:rPr lang="uk-UA" sz="1900" b="0" dirty="0" smtClean="0"/>
            <a:t>Самостійне вивчення нових методик, підходів.
Читання літератури з особистісного розвитку, психології, соціальної роботи.</a:t>
          </a:r>
          <a:endParaRPr lang="uk-UA" sz="1900" b="0" dirty="0"/>
        </a:p>
      </dgm:t>
    </dgm:pt>
    <dgm:pt modelId="{4F062E0F-EA42-4C64-AD9A-D3FCD409EFF1}" type="parTrans" cxnId="{76F6CC09-C808-4D4E-970C-6D7ED697B3F8}">
      <dgm:prSet/>
      <dgm:spPr/>
      <dgm:t>
        <a:bodyPr/>
        <a:lstStyle/>
        <a:p>
          <a:endParaRPr lang="uk-UA"/>
        </a:p>
      </dgm:t>
    </dgm:pt>
    <dgm:pt modelId="{E8CE0016-D9B1-4486-9026-0CD2C5FA4BC4}" type="sibTrans" cxnId="{76F6CC09-C808-4D4E-970C-6D7ED697B3F8}">
      <dgm:prSet/>
      <dgm:spPr/>
      <dgm:t>
        <a:bodyPr/>
        <a:lstStyle/>
        <a:p>
          <a:endParaRPr lang="uk-UA"/>
        </a:p>
      </dgm:t>
    </dgm:pt>
    <dgm:pt modelId="{515CDEC1-CDB0-4F69-902D-E6E0A3DDDD11}">
      <dgm:prSet phldrT="[Текст]" custT="1"/>
      <dgm:spPr/>
      <dgm:t>
        <a:bodyPr/>
        <a:lstStyle/>
        <a:p>
          <a:r>
            <a:rPr lang="uk-UA" sz="1900" b="1" dirty="0" smtClean="0"/>
            <a:t>Пошук та підтримка особистого сенсу професії</a:t>
          </a:r>
          <a:endParaRPr lang="uk-UA" sz="1900" dirty="0"/>
        </a:p>
      </dgm:t>
    </dgm:pt>
    <dgm:pt modelId="{A391E3DC-B956-4646-BB6D-3E4E2927A3EE}" type="parTrans" cxnId="{7E56A6DB-1B11-4923-94FD-5A33718F420B}">
      <dgm:prSet/>
      <dgm:spPr/>
      <dgm:t>
        <a:bodyPr/>
        <a:lstStyle/>
        <a:p>
          <a:endParaRPr lang="uk-UA"/>
        </a:p>
      </dgm:t>
    </dgm:pt>
    <dgm:pt modelId="{4A2B1CFD-FAF8-4EDE-8361-FDFE701EB44D}" type="sibTrans" cxnId="{7E56A6DB-1B11-4923-94FD-5A33718F420B}">
      <dgm:prSet/>
      <dgm:spPr/>
      <dgm:t>
        <a:bodyPr/>
        <a:lstStyle/>
        <a:p>
          <a:endParaRPr lang="uk-UA"/>
        </a:p>
      </dgm:t>
    </dgm:pt>
    <dgm:pt modelId="{C8D38121-FD39-4FB0-9443-8B15F1BB2405}">
      <dgm:prSet phldrT="[Текст]" custT="1"/>
      <dgm:spPr/>
      <dgm:t>
        <a:bodyPr/>
        <a:lstStyle/>
        <a:p>
          <a:r>
            <a:rPr lang="uk-UA" sz="1900" b="0" dirty="0" smtClean="0"/>
            <a:t>Формування та оновлення власної системи професійних цінностей.
Чітке усвідомлення, "навіщо я працюю у цій сфері"</a:t>
          </a:r>
          <a:endParaRPr lang="uk-UA" sz="1900" b="0" dirty="0"/>
        </a:p>
      </dgm:t>
    </dgm:pt>
    <dgm:pt modelId="{3DB8CA57-EC83-4ED0-816D-B74D5BC9C10C}" type="parTrans" cxnId="{FCD553B2-35FE-4385-B305-A4B10E338822}">
      <dgm:prSet/>
      <dgm:spPr/>
      <dgm:t>
        <a:bodyPr/>
        <a:lstStyle/>
        <a:p>
          <a:endParaRPr lang="uk-UA"/>
        </a:p>
      </dgm:t>
    </dgm:pt>
    <dgm:pt modelId="{040EDEC2-CB5A-4A6E-8C7A-D36FB6DA2C73}" type="sibTrans" cxnId="{FCD553B2-35FE-4385-B305-A4B10E338822}">
      <dgm:prSet/>
      <dgm:spPr/>
      <dgm:t>
        <a:bodyPr/>
        <a:lstStyle/>
        <a:p>
          <a:endParaRPr lang="uk-UA"/>
        </a:p>
      </dgm:t>
    </dgm:pt>
    <dgm:pt modelId="{172328FF-082D-4A3E-AD28-27D9BA9A184F}" type="pres">
      <dgm:prSet presAssocID="{8CA77EE9-9118-4DD2-8CDA-1BD008667F5E}" presName="Name0" presStyleCnt="0">
        <dgm:presLayoutVars>
          <dgm:dir/>
          <dgm:animLvl val="lvl"/>
          <dgm:resizeHandles val="exact"/>
        </dgm:presLayoutVars>
      </dgm:prSet>
      <dgm:spPr/>
    </dgm:pt>
    <dgm:pt modelId="{E459075F-27D7-4CE2-9E8F-B018CFEB1F37}" type="pres">
      <dgm:prSet presAssocID="{EC8E9C6B-8222-4D3B-B8F5-B48FEA2E4EE1}" presName="linNode" presStyleCnt="0"/>
      <dgm:spPr/>
    </dgm:pt>
    <dgm:pt modelId="{CF1844E2-4055-4EA9-A3D5-0690E61475A6}" type="pres">
      <dgm:prSet presAssocID="{EC8E9C6B-8222-4D3B-B8F5-B48FEA2E4EE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45C224-59AC-4222-BDC6-D37B946C835B}" type="pres">
      <dgm:prSet presAssocID="{EC8E9C6B-8222-4D3B-B8F5-B48FEA2E4EE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354697-A85C-47B2-A0AE-743B69DFBCBB}" type="pres">
      <dgm:prSet presAssocID="{2508967D-8FC0-4B43-A56F-059C7B280A7B}" presName="sp" presStyleCnt="0"/>
      <dgm:spPr/>
    </dgm:pt>
    <dgm:pt modelId="{1FB361B9-7BA7-4CC6-A035-11B6626102F4}" type="pres">
      <dgm:prSet presAssocID="{433A196C-E75A-48E0-B3EF-74C964925D20}" presName="linNode" presStyleCnt="0"/>
      <dgm:spPr/>
    </dgm:pt>
    <dgm:pt modelId="{698AAA92-DCBC-41A1-B1F6-BB5E5F20E670}" type="pres">
      <dgm:prSet presAssocID="{433A196C-E75A-48E0-B3EF-74C964925D2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60A0DA-A83A-4652-8037-E1372CF8DA61}" type="pres">
      <dgm:prSet presAssocID="{433A196C-E75A-48E0-B3EF-74C964925D2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78BCD4-C59B-4CA3-B8D8-E1E5B69FDFFC}" type="pres">
      <dgm:prSet presAssocID="{4CAB9036-EDE8-4600-9754-88208FB0A3A2}" presName="sp" presStyleCnt="0"/>
      <dgm:spPr/>
    </dgm:pt>
    <dgm:pt modelId="{43C07283-3CE7-433C-895D-EA2B26A42BF2}" type="pres">
      <dgm:prSet presAssocID="{009177A2-149E-4BA1-A00C-03E96EA9E5F0}" presName="linNode" presStyleCnt="0"/>
      <dgm:spPr/>
    </dgm:pt>
    <dgm:pt modelId="{28A123B2-2D90-4B6B-9AF5-0F70EABE5ADE}" type="pres">
      <dgm:prSet presAssocID="{009177A2-149E-4BA1-A00C-03E96EA9E5F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8B5F94-EC11-45FC-92B5-AA18E9DDB1AA}" type="pres">
      <dgm:prSet presAssocID="{009177A2-149E-4BA1-A00C-03E96EA9E5F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F2272F-AE12-43AA-932E-E7283791764B}" type="pres">
      <dgm:prSet presAssocID="{E0F366B5-601F-4DFE-974D-4E9C47554961}" presName="sp" presStyleCnt="0"/>
      <dgm:spPr/>
    </dgm:pt>
    <dgm:pt modelId="{F6C74D2E-1D8B-43F0-B22D-08E5993E8A0F}" type="pres">
      <dgm:prSet presAssocID="{080040B0-3A89-4673-B30C-F9AF88FD4798}" presName="linNode" presStyleCnt="0"/>
      <dgm:spPr/>
    </dgm:pt>
    <dgm:pt modelId="{0EF43A3A-2676-4D83-B2B0-6781CA5AD905}" type="pres">
      <dgm:prSet presAssocID="{080040B0-3A89-4673-B30C-F9AF88FD479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5859C2-AFD7-4A7B-9BC1-AB9376AFD471}" type="pres">
      <dgm:prSet presAssocID="{080040B0-3A89-4673-B30C-F9AF88FD479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413650-38CB-490D-8C3F-8F163237F203}" type="pres">
      <dgm:prSet presAssocID="{4C8C715D-2287-4FCA-93BB-D292B49B93DD}" presName="sp" presStyleCnt="0"/>
      <dgm:spPr/>
    </dgm:pt>
    <dgm:pt modelId="{101FC0C6-0852-454F-AE1E-3E4FE5F87208}" type="pres">
      <dgm:prSet presAssocID="{515CDEC1-CDB0-4F69-902D-E6E0A3DDDD11}" presName="linNode" presStyleCnt="0"/>
      <dgm:spPr/>
    </dgm:pt>
    <dgm:pt modelId="{59992203-2C29-4B35-B959-09483227C556}" type="pres">
      <dgm:prSet presAssocID="{515CDEC1-CDB0-4F69-902D-E6E0A3DDDD1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CD60DB-93BA-4A96-B042-1B636B456B6B}" type="pres">
      <dgm:prSet presAssocID="{515CDEC1-CDB0-4F69-902D-E6E0A3DDDD1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62248DC-04D5-48E4-8340-1445AB596FB7}" srcId="{EC8E9C6B-8222-4D3B-B8F5-B48FEA2E4EE1}" destId="{497457DE-6A2E-4366-B6C3-8B220817F01F}" srcOrd="0" destOrd="0" parTransId="{DE11001E-6FF9-4030-AD9F-B8D72AFD961A}" sibTransId="{5DDEB044-9F19-4FFC-8A6E-BEC30F5759CD}"/>
    <dgm:cxn modelId="{BEA69DBB-A41B-4256-B637-B06CE7FABB82}" srcId="{433A196C-E75A-48E0-B3EF-74C964925D20}" destId="{2AD36876-48A7-4150-99E6-CDE2927D090E}" srcOrd="0" destOrd="0" parTransId="{ADAD642D-8DD1-4663-AD1C-78CB118E6665}" sibTransId="{B2F5EFA8-0C8E-405D-AF7B-2C053F45090E}"/>
    <dgm:cxn modelId="{37A9076E-E90B-4FDB-83A7-E66636BB0363}" type="presOf" srcId="{F3465C15-3167-44CC-A196-76E21BD89D1D}" destId="{C95859C2-AFD7-4A7B-9BC1-AB9376AFD471}" srcOrd="0" destOrd="0" presId="urn:microsoft.com/office/officeart/2005/8/layout/vList5"/>
    <dgm:cxn modelId="{FBF92FEC-47AD-45E0-8911-CE0D5269E7C4}" type="presOf" srcId="{497457DE-6A2E-4366-B6C3-8B220817F01F}" destId="{DE45C224-59AC-4222-BDC6-D37B946C835B}" srcOrd="0" destOrd="0" presId="urn:microsoft.com/office/officeart/2005/8/layout/vList5"/>
    <dgm:cxn modelId="{B6492D1A-2CBB-4B24-BADB-F725B64E581A}" srcId="{8CA77EE9-9118-4DD2-8CDA-1BD008667F5E}" destId="{433A196C-E75A-48E0-B3EF-74C964925D20}" srcOrd="1" destOrd="0" parTransId="{8FCCCCA2-D738-4CD6-A304-AAF78DE55884}" sibTransId="{4CAB9036-EDE8-4600-9754-88208FB0A3A2}"/>
    <dgm:cxn modelId="{EBB23F27-E82D-4488-B56D-BB4525C841CB}" type="presOf" srcId="{2AD36876-48A7-4150-99E6-CDE2927D090E}" destId="{5560A0DA-A83A-4652-8037-E1372CF8DA61}" srcOrd="0" destOrd="0" presId="urn:microsoft.com/office/officeart/2005/8/layout/vList5"/>
    <dgm:cxn modelId="{046E7C00-26F0-4D71-945C-3F5104A746EC}" srcId="{8CA77EE9-9118-4DD2-8CDA-1BD008667F5E}" destId="{EC8E9C6B-8222-4D3B-B8F5-B48FEA2E4EE1}" srcOrd="0" destOrd="0" parTransId="{163A7474-5FE0-4671-B5DA-E295954C645C}" sibTransId="{2508967D-8FC0-4B43-A56F-059C7B280A7B}"/>
    <dgm:cxn modelId="{88D918E9-4748-4954-89A6-0A8232D460FA}" type="presOf" srcId="{433A196C-E75A-48E0-B3EF-74C964925D20}" destId="{698AAA92-DCBC-41A1-B1F6-BB5E5F20E670}" srcOrd="0" destOrd="0" presId="urn:microsoft.com/office/officeart/2005/8/layout/vList5"/>
    <dgm:cxn modelId="{BA80704C-D6F5-4B99-B8AD-7D8FA272AED7}" type="presOf" srcId="{C8D38121-FD39-4FB0-9443-8B15F1BB2405}" destId="{55CD60DB-93BA-4A96-B042-1B636B456B6B}" srcOrd="0" destOrd="0" presId="urn:microsoft.com/office/officeart/2005/8/layout/vList5"/>
    <dgm:cxn modelId="{29FE3FBC-4E2C-413A-BDC1-136D7A5CB54F}" srcId="{8CA77EE9-9118-4DD2-8CDA-1BD008667F5E}" destId="{009177A2-149E-4BA1-A00C-03E96EA9E5F0}" srcOrd="2" destOrd="0" parTransId="{C079C12C-43EE-49FA-821F-78DD69A0680C}" sibTransId="{E0F366B5-601F-4DFE-974D-4E9C47554961}"/>
    <dgm:cxn modelId="{FB754D74-7026-462E-B2F0-27100E2A1D3D}" type="presOf" srcId="{515CDEC1-CDB0-4F69-902D-E6E0A3DDDD11}" destId="{59992203-2C29-4B35-B959-09483227C556}" srcOrd="0" destOrd="0" presId="urn:microsoft.com/office/officeart/2005/8/layout/vList5"/>
    <dgm:cxn modelId="{7E56A6DB-1B11-4923-94FD-5A33718F420B}" srcId="{8CA77EE9-9118-4DD2-8CDA-1BD008667F5E}" destId="{515CDEC1-CDB0-4F69-902D-E6E0A3DDDD11}" srcOrd="4" destOrd="0" parTransId="{A391E3DC-B956-4646-BB6D-3E4E2927A3EE}" sibTransId="{4A2B1CFD-FAF8-4EDE-8361-FDFE701EB44D}"/>
    <dgm:cxn modelId="{39F2D882-ED2C-4EA1-80D5-B34D22A468E4}" type="presOf" srcId="{009177A2-149E-4BA1-A00C-03E96EA9E5F0}" destId="{28A123B2-2D90-4B6B-9AF5-0F70EABE5ADE}" srcOrd="0" destOrd="0" presId="urn:microsoft.com/office/officeart/2005/8/layout/vList5"/>
    <dgm:cxn modelId="{0C07352F-AF98-4C5F-926B-7528871751C6}" type="presOf" srcId="{EC8E9C6B-8222-4D3B-B8F5-B48FEA2E4EE1}" destId="{CF1844E2-4055-4EA9-A3D5-0690E61475A6}" srcOrd="0" destOrd="0" presId="urn:microsoft.com/office/officeart/2005/8/layout/vList5"/>
    <dgm:cxn modelId="{76F6CC09-C808-4D4E-970C-6D7ED697B3F8}" srcId="{080040B0-3A89-4673-B30C-F9AF88FD4798}" destId="{F3465C15-3167-44CC-A196-76E21BD89D1D}" srcOrd="0" destOrd="0" parTransId="{4F062E0F-EA42-4C64-AD9A-D3FCD409EFF1}" sibTransId="{E8CE0016-D9B1-4486-9026-0CD2C5FA4BC4}"/>
    <dgm:cxn modelId="{FCD553B2-35FE-4385-B305-A4B10E338822}" srcId="{515CDEC1-CDB0-4F69-902D-E6E0A3DDDD11}" destId="{C8D38121-FD39-4FB0-9443-8B15F1BB2405}" srcOrd="0" destOrd="0" parTransId="{3DB8CA57-EC83-4ED0-816D-B74D5BC9C10C}" sibTransId="{040EDEC2-CB5A-4A6E-8C7A-D36FB6DA2C73}"/>
    <dgm:cxn modelId="{93FD1175-6D8A-4A6B-97A8-0CD95B4507FE}" type="presOf" srcId="{1DB2886E-AF2B-4C1B-BC39-37A3652D9F73}" destId="{908B5F94-EC11-45FC-92B5-AA18E9DDB1AA}" srcOrd="0" destOrd="0" presId="urn:microsoft.com/office/officeart/2005/8/layout/vList5"/>
    <dgm:cxn modelId="{5971883F-D5CE-4FDA-AE7A-34C8DF0331CA}" type="presOf" srcId="{080040B0-3A89-4673-B30C-F9AF88FD4798}" destId="{0EF43A3A-2676-4D83-B2B0-6781CA5AD905}" srcOrd="0" destOrd="0" presId="urn:microsoft.com/office/officeart/2005/8/layout/vList5"/>
    <dgm:cxn modelId="{01FA032A-4020-4623-AEB6-1D7E4152DF19}" type="presOf" srcId="{8CA77EE9-9118-4DD2-8CDA-1BD008667F5E}" destId="{172328FF-082D-4A3E-AD28-27D9BA9A184F}" srcOrd="0" destOrd="0" presId="urn:microsoft.com/office/officeart/2005/8/layout/vList5"/>
    <dgm:cxn modelId="{81124093-9B75-4B06-8DE0-C04E743E01A7}" srcId="{8CA77EE9-9118-4DD2-8CDA-1BD008667F5E}" destId="{080040B0-3A89-4673-B30C-F9AF88FD4798}" srcOrd="3" destOrd="0" parTransId="{E0844154-0350-4D5C-8EB4-5DBAE0812D1E}" sibTransId="{4C8C715D-2287-4FCA-93BB-D292B49B93DD}"/>
    <dgm:cxn modelId="{9EE4B995-F47F-46EC-8C03-77132B8DC74E}" srcId="{009177A2-149E-4BA1-A00C-03E96EA9E5F0}" destId="{1DB2886E-AF2B-4C1B-BC39-37A3652D9F73}" srcOrd="0" destOrd="0" parTransId="{F97DF280-1503-4D3F-8B6C-058AE8C1FF20}" sibTransId="{B148B598-82CA-487E-99DF-21819B3F8188}"/>
    <dgm:cxn modelId="{B27F80DE-DF57-4AFA-BD5C-C247157A7581}" type="presParOf" srcId="{172328FF-082D-4A3E-AD28-27D9BA9A184F}" destId="{E459075F-27D7-4CE2-9E8F-B018CFEB1F37}" srcOrd="0" destOrd="0" presId="urn:microsoft.com/office/officeart/2005/8/layout/vList5"/>
    <dgm:cxn modelId="{5D1B1699-4E17-46D8-9AD0-F3846442D4A4}" type="presParOf" srcId="{E459075F-27D7-4CE2-9E8F-B018CFEB1F37}" destId="{CF1844E2-4055-4EA9-A3D5-0690E61475A6}" srcOrd="0" destOrd="0" presId="urn:microsoft.com/office/officeart/2005/8/layout/vList5"/>
    <dgm:cxn modelId="{7E204CD6-A5C1-4F08-A292-D773BF16A1CF}" type="presParOf" srcId="{E459075F-27D7-4CE2-9E8F-B018CFEB1F37}" destId="{DE45C224-59AC-4222-BDC6-D37B946C835B}" srcOrd="1" destOrd="0" presId="urn:microsoft.com/office/officeart/2005/8/layout/vList5"/>
    <dgm:cxn modelId="{7570B9A7-D06C-40C4-A4CD-9590CE67DFB6}" type="presParOf" srcId="{172328FF-082D-4A3E-AD28-27D9BA9A184F}" destId="{AA354697-A85C-47B2-A0AE-743B69DFBCBB}" srcOrd="1" destOrd="0" presId="urn:microsoft.com/office/officeart/2005/8/layout/vList5"/>
    <dgm:cxn modelId="{9F9AC2CF-A00F-47FC-88CA-CC5B5E159FF7}" type="presParOf" srcId="{172328FF-082D-4A3E-AD28-27D9BA9A184F}" destId="{1FB361B9-7BA7-4CC6-A035-11B6626102F4}" srcOrd="2" destOrd="0" presId="urn:microsoft.com/office/officeart/2005/8/layout/vList5"/>
    <dgm:cxn modelId="{41961E46-E3C2-4E62-94CF-E08039CBEE05}" type="presParOf" srcId="{1FB361B9-7BA7-4CC6-A035-11B6626102F4}" destId="{698AAA92-DCBC-41A1-B1F6-BB5E5F20E670}" srcOrd="0" destOrd="0" presId="urn:microsoft.com/office/officeart/2005/8/layout/vList5"/>
    <dgm:cxn modelId="{0CBED150-BB7A-490F-A2CA-4521F0FF9075}" type="presParOf" srcId="{1FB361B9-7BA7-4CC6-A035-11B6626102F4}" destId="{5560A0DA-A83A-4652-8037-E1372CF8DA61}" srcOrd="1" destOrd="0" presId="urn:microsoft.com/office/officeart/2005/8/layout/vList5"/>
    <dgm:cxn modelId="{BDCA7117-DBBF-4F50-AB25-3FAB4705021E}" type="presParOf" srcId="{172328FF-082D-4A3E-AD28-27D9BA9A184F}" destId="{C778BCD4-C59B-4CA3-B8D8-E1E5B69FDFFC}" srcOrd="3" destOrd="0" presId="urn:microsoft.com/office/officeart/2005/8/layout/vList5"/>
    <dgm:cxn modelId="{237EEC1A-0F46-44E3-BD2F-4AE7A6FB1633}" type="presParOf" srcId="{172328FF-082D-4A3E-AD28-27D9BA9A184F}" destId="{43C07283-3CE7-433C-895D-EA2B26A42BF2}" srcOrd="4" destOrd="0" presId="urn:microsoft.com/office/officeart/2005/8/layout/vList5"/>
    <dgm:cxn modelId="{F9048677-3716-4870-995C-AA827D96FF76}" type="presParOf" srcId="{43C07283-3CE7-433C-895D-EA2B26A42BF2}" destId="{28A123B2-2D90-4B6B-9AF5-0F70EABE5ADE}" srcOrd="0" destOrd="0" presId="urn:microsoft.com/office/officeart/2005/8/layout/vList5"/>
    <dgm:cxn modelId="{990B1A1C-2F7B-49DA-8733-A2FC6EFB6806}" type="presParOf" srcId="{43C07283-3CE7-433C-895D-EA2B26A42BF2}" destId="{908B5F94-EC11-45FC-92B5-AA18E9DDB1AA}" srcOrd="1" destOrd="0" presId="urn:microsoft.com/office/officeart/2005/8/layout/vList5"/>
    <dgm:cxn modelId="{C136013D-AF55-4BD4-B7C1-88466DCD54F3}" type="presParOf" srcId="{172328FF-082D-4A3E-AD28-27D9BA9A184F}" destId="{D3F2272F-AE12-43AA-932E-E7283791764B}" srcOrd="5" destOrd="0" presId="urn:microsoft.com/office/officeart/2005/8/layout/vList5"/>
    <dgm:cxn modelId="{8EAA2D4F-2E35-4F96-AB50-376CD7FA93CA}" type="presParOf" srcId="{172328FF-082D-4A3E-AD28-27D9BA9A184F}" destId="{F6C74D2E-1D8B-43F0-B22D-08E5993E8A0F}" srcOrd="6" destOrd="0" presId="urn:microsoft.com/office/officeart/2005/8/layout/vList5"/>
    <dgm:cxn modelId="{12BF0E9C-B903-43C8-9262-94BDE7BA31DE}" type="presParOf" srcId="{F6C74D2E-1D8B-43F0-B22D-08E5993E8A0F}" destId="{0EF43A3A-2676-4D83-B2B0-6781CA5AD905}" srcOrd="0" destOrd="0" presId="urn:microsoft.com/office/officeart/2005/8/layout/vList5"/>
    <dgm:cxn modelId="{2D170398-CC2C-493E-A94C-BED7F1A5641D}" type="presParOf" srcId="{F6C74D2E-1D8B-43F0-B22D-08E5993E8A0F}" destId="{C95859C2-AFD7-4A7B-9BC1-AB9376AFD471}" srcOrd="1" destOrd="0" presId="urn:microsoft.com/office/officeart/2005/8/layout/vList5"/>
    <dgm:cxn modelId="{82A056A4-6A2F-490D-9392-43A8A03210A9}" type="presParOf" srcId="{172328FF-082D-4A3E-AD28-27D9BA9A184F}" destId="{D6413650-38CB-490D-8C3F-8F163237F203}" srcOrd="7" destOrd="0" presId="urn:microsoft.com/office/officeart/2005/8/layout/vList5"/>
    <dgm:cxn modelId="{D4F84E85-A3E3-463A-AD3A-51C8953B4D13}" type="presParOf" srcId="{172328FF-082D-4A3E-AD28-27D9BA9A184F}" destId="{101FC0C6-0852-454F-AE1E-3E4FE5F87208}" srcOrd="8" destOrd="0" presId="urn:microsoft.com/office/officeart/2005/8/layout/vList5"/>
    <dgm:cxn modelId="{A3C5EC36-228E-4869-879E-5FA25605D5E8}" type="presParOf" srcId="{101FC0C6-0852-454F-AE1E-3E4FE5F87208}" destId="{59992203-2C29-4B35-B959-09483227C556}" srcOrd="0" destOrd="0" presId="urn:microsoft.com/office/officeart/2005/8/layout/vList5"/>
    <dgm:cxn modelId="{8EA86C53-FCB1-499F-B1D7-F6E598BC37BD}" type="presParOf" srcId="{101FC0C6-0852-454F-AE1E-3E4FE5F87208}" destId="{55CD60DB-93BA-4A96-B042-1B636B456B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A384-71D3-4F3B-A7EB-C01B217D0DEA}">
      <dsp:nvSpPr>
        <dsp:cNvPr id="0" name=""/>
        <dsp:cNvSpPr/>
      </dsp:nvSpPr>
      <dsp:spPr>
        <a:xfrm>
          <a:off x="0" y="0"/>
          <a:ext cx="4891762" cy="561662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b="1" kern="1200" dirty="0" smtClean="0"/>
            <a:t>Причини виникнення</a:t>
          </a:r>
          <a:r>
            <a:rPr lang="uk-UA" sz="4700" kern="1200" dirty="0" smtClean="0"/>
            <a:t>: </a:t>
          </a:r>
          <a:endParaRPr lang="uk-UA" sz="4700" u="sng" kern="1200" dirty="0"/>
        </a:p>
      </dsp:txBody>
      <dsp:txXfrm>
        <a:off x="0" y="0"/>
        <a:ext cx="4891762" cy="1684987"/>
      </dsp:txXfrm>
    </dsp:sp>
    <dsp:sp modelId="{061D5B2C-60B7-4D4E-A330-0CE5AB95C985}">
      <dsp:nvSpPr>
        <dsp:cNvPr id="0" name=""/>
        <dsp:cNvSpPr/>
      </dsp:nvSpPr>
      <dsp:spPr>
        <a:xfrm>
          <a:off x="491567" y="1685124"/>
          <a:ext cx="3913409" cy="81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Високий рівень емоційного навантаження.</a:t>
          </a:r>
          <a:endParaRPr lang="uk-UA" sz="2000" kern="1200" dirty="0"/>
        </a:p>
      </dsp:txBody>
      <dsp:txXfrm>
        <a:off x="515532" y="1709089"/>
        <a:ext cx="3865479" cy="770292"/>
      </dsp:txXfrm>
    </dsp:sp>
    <dsp:sp modelId="{746639A3-2B88-4960-97BD-D5375BB1C74A}">
      <dsp:nvSpPr>
        <dsp:cNvPr id="0" name=""/>
        <dsp:cNvSpPr/>
      </dsp:nvSpPr>
      <dsp:spPr>
        <a:xfrm>
          <a:off x="491567" y="2629227"/>
          <a:ext cx="3913409" cy="81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Рутина та одноманітність роботи.</a:t>
          </a:r>
          <a:endParaRPr lang="uk-UA" sz="2000" kern="1200" dirty="0"/>
        </a:p>
      </dsp:txBody>
      <dsp:txXfrm>
        <a:off x="515532" y="2653192"/>
        <a:ext cx="3865479" cy="770292"/>
      </dsp:txXfrm>
    </dsp:sp>
    <dsp:sp modelId="{74079218-7440-42D8-B3C9-1ACF0D63AF2A}">
      <dsp:nvSpPr>
        <dsp:cNvPr id="0" name=""/>
        <dsp:cNvSpPr/>
      </dsp:nvSpPr>
      <dsp:spPr>
        <a:xfrm>
          <a:off x="491567" y="3573330"/>
          <a:ext cx="3913409" cy="81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Постійний контакт із кризовими ситуаціями та вразливими групами.</a:t>
          </a:r>
          <a:endParaRPr lang="uk-UA" sz="2000" kern="1200" dirty="0"/>
        </a:p>
      </dsp:txBody>
      <dsp:txXfrm>
        <a:off x="515532" y="3597295"/>
        <a:ext cx="3865479" cy="770292"/>
      </dsp:txXfrm>
    </dsp:sp>
    <dsp:sp modelId="{4B71D437-9084-4C1A-BCF1-D6CF8F066F77}">
      <dsp:nvSpPr>
        <dsp:cNvPr id="0" name=""/>
        <dsp:cNvSpPr/>
      </dsp:nvSpPr>
      <dsp:spPr>
        <a:xfrm>
          <a:off x="491567" y="4517433"/>
          <a:ext cx="3913409" cy="81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Недостатній рівень підтримки чи визнання.</a:t>
          </a:r>
          <a:endParaRPr lang="uk-UA" sz="2000" kern="1200" dirty="0"/>
        </a:p>
      </dsp:txBody>
      <dsp:txXfrm>
        <a:off x="515532" y="4541398"/>
        <a:ext cx="3865479" cy="770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E5DA-853A-4CC0-8780-CF1DCA69E27B}">
      <dsp:nvSpPr>
        <dsp:cNvPr id="0" name=""/>
        <dsp:cNvSpPr/>
      </dsp:nvSpPr>
      <dsp:spPr>
        <a:xfrm>
          <a:off x="-5240272" y="-802607"/>
          <a:ext cx="6240141" cy="6240141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D80A4-709E-4991-B433-AA55C24F8B7F}">
      <dsp:nvSpPr>
        <dsp:cNvPr id="0" name=""/>
        <dsp:cNvSpPr/>
      </dsp:nvSpPr>
      <dsp:spPr>
        <a:xfrm>
          <a:off x="523504" y="356333"/>
          <a:ext cx="7123422" cy="7130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597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Формування жорстких стереотипів </a:t>
          </a:r>
          <a:r>
            <a:rPr lang="uk-UA" sz="2200" kern="1200" noProof="0" dirty="0" smtClean="0"/>
            <a:t>сприйняття клієнтів та ситуацій.</a:t>
          </a:r>
          <a:endParaRPr lang="uk-UA" sz="2200" kern="1200" noProof="0" dirty="0"/>
        </a:p>
      </dsp:txBody>
      <dsp:txXfrm>
        <a:off x="523504" y="356333"/>
        <a:ext cx="7123422" cy="713037"/>
      </dsp:txXfrm>
    </dsp:sp>
    <dsp:sp modelId="{61CCCD2A-5586-4C52-A313-C7C8E66FFB0F}">
      <dsp:nvSpPr>
        <dsp:cNvPr id="0" name=""/>
        <dsp:cNvSpPr/>
      </dsp:nvSpPr>
      <dsp:spPr>
        <a:xfrm>
          <a:off x="77856" y="267203"/>
          <a:ext cx="891296" cy="891296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20B6F8-B48E-4B45-A492-6B64C17EE888}">
      <dsp:nvSpPr>
        <dsp:cNvPr id="0" name=""/>
        <dsp:cNvSpPr/>
      </dsp:nvSpPr>
      <dsp:spPr>
        <a:xfrm>
          <a:off x="978032" y="1382657"/>
          <a:ext cx="6714621" cy="7130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597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Втрата емоційної гнучкості </a:t>
          </a:r>
          <a:r>
            <a:rPr lang="uk-UA" sz="2200" kern="1200" dirty="0" smtClean="0"/>
            <a:t>(наприклад, надмірна підозрілість, цинізм або байдужість).</a:t>
          </a:r>
          <a:endParaRPr lang="uk-UA" sz="2200" kern="1200" dirty="0"/>
        </a:p>
      </dsp:txBody>
      <dsp:txXfrm>
        <a:off x="978032" y="1382657"/>
        <a:ext cx="6714621" cy="713037"/>
      </dsp:txXfrm>
    </dsp:sp>
    <dsp:sp modelId="{C68CB0FA-64FD-4C7E-9F41-B546AF26639E}">
      <dsp:nvSpPr>
        <dsp:cNvPr id="0" name=""/>
        <dsp:cNvSpPr/>
      </dsp:nvSpPr>
      <dsp:spPr>
        <a:xfrm>
          <a:off x="486657" y="1336944"/>
          <a:ext cx="891296" cy="891296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0B1DE48-5206-4B82-842B-65844EC66798}">
      <dsp:nvSpPr>
        <dsp:cNvPr id="0" name=""/>
        <dsp:cNvSpPr/>
      </dsp:nvSpPr>
      <dsp:spPr>
        <a:xfrm>
          <a:off x="932305" y="2495815"/>
          <a:ext cx="6714621" cy="7130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597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Перенесення професійних установок </a:t>
          </a:r>
          <a:r>
            <a:rPr lang="uk-UA" sz="2200" kern="1200" noProof="0" dirty="0" smtClean="0"/>
            <a:t>у приватне життя.</a:t>
          </a:r>
          <a:endParaRPr lang="uk-UA" sz="2200" kern="1200" noProof="0" dirty="0"/>
        </a:p>
      </dsp:txBody>
      <dsp:txXfrm>
        <a:off x="932305" y="2495815"/>
        <a:ext cx="6714621" cy="713037"/>
      </dsp:txXfrm>
    </dsp:sp>
    <dsp:sp modelId="{AB5DD214-CBD6-447A-A975-7A626111341C}">
      <dsp:nvSpPr>
        <dsp:cNvPr id="0" name=""/>
        <dsp:cNvSpPr/>
      </dsp:nvSpPr>
      <dsp:spPr>
        <a:xfrm>
          <a:off x="486657" y="2406685"/>
          <a:ext cx="891296" cy="891296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458A0E-937C-46CE-B70F-34A66D489242}">
      <dsp:nvSpPr>
        <dsp:cNvPr id="0" name=""/>
        <dsp:cNvSpPr/>
      </dsp:nvSpPr>
      <dsp:spPr>
        <a:xfrm>
          <a:off x="523504" y="3565556"/>
          <a:ext cx="7123422" cy="7130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597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Ризик втрати емпатії</a:t>
          </a:r>
          <a:r>
            <a:rPr lang="uk-UA" sz="2200" kern="1200" noProof="0" dirty="0" smtClean="0"/>
            <a:t>, механічне ставлення до людей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523504" y="3565556"/>
        <a:ext cx="7123422" cy="713037"/>
      </dsp:txXfrm>
    </dsp:sp>
    <dsp:sp modelId="{A8C845A0-4AD1-43CB-81E0-5D1EFBC70658}">
      <dsp:nvSpPr>
        <dsp:cNvPr id="0" name=""/>
        <dsp:cNvSpPr/>
      </dsp:nvSpPr>
      <dsp:spPr>
        <a:xfrm>
          <a:off x="77856" y="3476426"/>
          <a:ext cx="891296" cy="891296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37605-AD2A-4091-9DD7-6118534A86F0}">
      <dsp:nvSpPr>
        <dsp:cNvPr id="0" name=""/>
        <dsp:cNvSpPr/>
      </dsp:nvSpPr>
      <dsp:spPr>
        <a:xfrm>
          <a:off x="-5668684" y="-867737"/>
          <a:ext cx="6749064" cy="6749064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78F10-FA07-4C80-A109-4B813FAD59C4}">
      <dsp:nvSpPr>
        <dsp:cNvPr id="0" name=""/>
        <dsp:cNvSpPr/>
      </dsp:nvSpPr>
      <dsp:spPr>
        <a:xfrm>
          <a:off x="456290" y="333617"/>
          <a:ext cx="5753777" cy="6268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6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Втрата сенсу професійної діяльності.</a:t>
          </a:r>
          <a:endParaRPr lang="uk-UA" sz="2000" kern="1200" dirty="0"/>
        </a:p>
      </dsp:txBody>
      <dsp:txXfrm>
        <a:off x="456290" y="333617"/>
        <a:ext cx="5753777" cy="626899"/>
      </dsp:txXfrm>
    </dsp:sp>
    <dsp:sp modelId="{4919F35A-6F02-442D-9DA8-4561EF218572}">
      <dsp:nvSpPr>
        <dsp:cNvPr id="0" name=""/>
        <dsp:cNvSpPr/>
      </dsp:nvSpPr>
      <dsp:spPr>
        <a:xfrm>
          <a:off x="80474" y="234886"/>
          <a:ext cx="783624" cy="78362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7D632B-0030-4EEB-8F50-8F39745528FA}">
      <dsp:nvSpPr>
        <dsp:cNvPr id="0" name=""/>
        <dsp:cNvSpPr/>
      </dsp:nvSpPr>
      <dsp:spPr>
        <a:xfrm>
          <a:off x="921503" y="1253297"/>
          <a:ext cx="5304559" cy="6268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6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Професійна неефективність, зниження якості роботи.</a:t>
          </a:r>
          <a:endParaRPr lang="uk-UA" sz="2000" kern="1200" noProof="0" dirty="0"/>
        </a:p>
      </dsp:txBody>
      <dsp:txXfrm>
        <a:off x="921503" y="1253297"/>
        <a:ext cx="5304559" cy="626899"/>
      </dsp:txXfrm>
    </dsp:sp>
    <dsp:sp modelId="{BB18986B-0001-47FE-9F92-577E918A9F48}">
      <dsp:nvSpPr>
        <dsp:cNvPr id="0" name=""/>
        <dsp:cNvSpPr/>
      </dsp:nvSpPr>
      <dsp:spPr>
        <a:xfrm>
          <a:off x="529691" y="1174934"/>
          <a:ext cx="783624" cy="78362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833220-12F5-496C-8EF3-27BCFA801C60}">
      <dsp:nvSpPr>
        <dsp:cNvPr id="0" name=""/>
        <dsp:cNvSpPr/>
      </dsp:nvSpPr>
      <dsp:spPr>
        <a:xfrm>
          <a:off x="1059377" y="2193345"/>
          <a:ext cx="5166686" cy="6268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6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Знецінення професійних норм і стандартів.</a:t>
          </a:r>
          <a:endParaRPr lang="uk-UA" sz="2000" kern="1200" noProof="0" dirty="0"/>
        </a:p>
      </dsp:txBody>
      <dsp:txXfrm>
        <a:off x="1059377" y="2193345"/>
        <a:ext cx="5166686" cy="626899"/>
      </dsp:txXfrm>
    </dsp:sp>
    <dsp:sp modelId="{EBF24D70-4E75-466D-878B-99AD39C3377E}">
      <dsp:nvSpPr>
        <dsp:cNvPr id="0" name=""/>
        <dsp:cNvSpPr/>
      </dsp:nvSpPr>
      <dsp:spPr>
        <a:xfrm>
          <a:off x="667565" y="2114982"/>
          <a:ext cx="783624" cy="78362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EF1A53A-8210-489A-89C4-32A69150CD48}">
      <dsp:nvSpPr>
        <dsp:cNvPr id="0" name=""/>
        <dsp:cNvSpPr/>
      </dsp:nvSpPr>
      <dsp:spPr>
        <a:xfrm>
          <a:off x="921503" y="3133393"/>
          <a:ext cx="5304559" cy="6268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6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Емоційне виснаження, розвиток стійкого професійного цинізму.</a:t>
          </a:r>
          <a:endParaRPr lang="uk-UA" sz="2000" kern="1200" noProof="0" dirty="0"/>
        </a:p>
      </dsp:txBody>
      <dsp:txXfrm>
        <a:off x="921503" y="3133393"/>
        <a:ext cx="5304559" cy="626899"/>
      </dsp:txXfrm>
    </dsp:sp>
    <dsp:sp modelId="{917FA19A-C89A-427A-9CEF-0C64FAEE3614}">
      <dsp:nvSpPr>
        <dsp:cNvPr id="0" name=""/>
        <dsp:cNvSpPr/>
      </dsp:nvSpPr>
      <dsp:spPr>
        <a:xfrm>
          <a:off x="529691" y="3055031"/>
          <a:ext cx="783624" cy="78362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8CFFDA-D66D-4F58-A049-12E099E1301D}">
      <dsp:nvSpPr>
        <dsp:cNvPr id="0" name=""/>
        <dsp:cNvSpPr/>
      </dsp:nvSpPr>
      <dsp:spPr>
        <a:xfrm>
          <a:off x="472286" y="4073441"/>
          <a:ext cx="5753777" cy="6268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6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Зростання кількості конфліктів із клієнтами й колегами</a:t>
          </a:r>
          <a:endParaRPr lang="uk-UA" sz="2000" kern="1200" noProof="0" dirty="0"/>
        </a:p>
      </dsp:txBody>
      <dsp:txXfrm>
        <a:off x="472286" y="4073441"/>
        <a:ext cx="5753777" cy="626899"/>
      </dsp:txXfrm>
    </dsp:sp>
    <dsp:sp modelId="{3EB25846-2A78-47B0-A9A2-817F9C01D5D1}">
      <dsp:nvSpPr>
        <dsp:cNvPr id="0" name=""/>
        <dsp:cNvSpPr/>
      </dsp:nvSpPr>
      <dsp:spPr>
        <a:xfrm>
          <a:off x="80474" y="3995079"/>
          <a:ext cx="783624" cy="783624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37605-AD2A-4091-9DD7-6118534A86F0}">
      <dsp:nvSpPr>
        <dsp:cNvPr id="0" name=""/>
        <dsp:cNvSpPr/>
      </dsp:nvSpPr>
      <dsp:spPr>
        <a:xfrm>
          <a:off x="-5929843" y="-907440"/>
          <a:ext cx="7059303" cy="7059303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78F10-FA07-4C80-A109-4B813FAD59C4}">
      <dsp:nvSpPr>
        <dsp:cNvPr id="0" name=""/>
        <dsp:cNvSpPr/>
      </dsp:nvSpPr>
      <dsp:spPr>
        <a:xfrm>
          <a:off x="591162" y="403191"/>
          <a:ext cx="5919287" cy="8068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3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Відчуття незадоволення роботою та своїм професійним розвитком.</a:t>
          </a:r>
          <a:endParaRPr lang="uk-UA" sz="2000" kern="1200" noProof="0" dirty="0"/>
        </a:p>
      </dsp:txBody>
      <dsp:txXfrm>
        <a:off x="591162" y="403191"/>
        <a:ext cx="5919287" cy="806801"/>
      </dsp:txXfrm>
    </dsp:sp>
    <dsp:sp modelId="{4919F35A-6F02-442D-9DA8-4561EF218572}">
      <dsp:nvSpPr>
        <dsp:cNvPr id="0" name=""/>
        <dsp:cNvSpPr/>
      </dsp:nvSpPr>
      <dsp:spPr>
        <a:xfrm>
          <a:off x="86911" y="302340"/>
          <a:ext cx="1008502" cy="100850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5848A9-CB83-43A4-AB87-97CD642CA0A0}">
      <dsp:nvSpPr>
        <dsp:cNvPr id="0" name=""/>
        <dsp:cNvSpPr/>
      </dsp:nvSpPr>
      <dsp:spPr>
        <a:xfrm>
          <a:off x="1053720" y="1613603"/>
          <a:ext cx="5456729" cy="8068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3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Зниження мотивації до професійної діяльності.</a:t>
          </a:r>
          <a:endParaRPr lang="uk-UA" sz="2000" kern="1200" noProof="0" dirty="0"/>
        </a:p>
      </dsp:txBody>
      <dsp:txXfrm>
        <a:off x="1053720" y="1613603"/>
        <a:ext cx="5456729" cy="806801"/>
      </dsp:txXfrm>
    </dsp:sp>
    <dsp:sp modelId="{9DC3874A-937B-4BEA-AFA7-E12CEC5A3CB4}">
      <dsp:nvSpPr>
        <dsp:cNvPr id="0" name=""/>
        <dsp:cNvSpPr/>
      </dsp:nvSpPr>
      <dsp:spPr>
        <a:xfrm>
          <a:off x="549469" y="1512753"/>
          <a:ext cx="1008502" cy="100850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2802ED-4928-4DEF-96C5-2CB291994E2E}">
      <dsp:nvSpPr>
        <dsp:cNvPr id="0" name=""/>
        <dsp:cNvSpPr/>
      </dsp:nvSpPr>
      <dsp:spPr>
        <a:xfrm>
          <a:off x="1053720" y="2824016"/>
          <a:ext cx="5456729" cy="8068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3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Пошук сенсу діяльності або переорієнтація на іншу сферу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1053720" y="2824016"/>
        <a:ext cx="5456729" cy="806801"/>
      </dsp:txXfrm>
    </dsp:sp>
    <dsp:sp modelId="{A064A8F8-4688-40E7-A86C-734D1C5132DD}">
      <dsp:nvSpPr>
        <dsp:cNvPr id="0" name=""/>
        <dsp:cNvSpPr/>
      </dsp:nvSpPr>
      <dsp:spPr>
        <a:xfrm>
          <a:off x="549469" y="2723166"/>
          <a:ext cx="1008502" cy="100850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66A9CF-6276-4C64-B9CA-EA3043D86BB0}">
      <dsp:nvSpPr>
        <dsp:cNvPr id="0" name=""/>
        <dsp:cNvSpPr/>
      </dsp:nvSpPr>
      <dsp:spPr>
        <a:xfrm>
          <a:off x="591162" y="4034428"/>
          <a:ext cx="5919287" cy="8068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3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Виникнення потреби в зміні місця роботи, підвищенні кваліфікації чи зміні кар’єрної стратегії.</a:t>
          </a:r>
          <a:endParaRPr lang="uk-UA" sz="2000" kern="1200" dirty="0"/>
        </a:p>
      </dsp:txBody>
      <dsp:txXfrm>
        <a:off x="591162" y="4034428"/>
        <a:ext cx="5919287" cy="806801"/>
      </dsp:txXfrm>
    </dsp:sp>
    <dsp:sp modelId="{89849497-BB78-4B9A-A38B-318EF6BCA2FD}">
      <dsp:nvSpPr>
        <dsp:cNvPr id="0" name=""/>
        <dsp:cNvSpPr/>
      </dsp:nvSpPr>
      <dsp:spPr>
        <a:xfrm>
          <a:off x="86911" y="3933578"/>
          <a:ext cx="1008502" cy="1008502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CF1E2-8DEB-4F0D-B36F-F3737E4CA601}">
      <dsp:nvSpPr>
        <dsp:cNvPr id="0" name=""/>
        <dsp:cNvSpPr/>
      </dsp:nvSpPr>
      <dsp:spPr>
        <a:xfrm>
          <a:off x="1909383" y="742138"/>
          <a:ext cx="5357800" cy="2881241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A35574-D44B-4856-9890-077ADE4F25CD}">
      <dsp:nvSpPr>
        <dsp:cNvPr id="0" name=""/>
        <dsp:cNvSpPr/>
      </dsp:nvSpPr>
      <dsp:spPr>
        <a:xfrm>
          <a:off x="4588284" y="1047724"/>
          <a:ext cx="714" cy="2270069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EC64094-DE00-4B6F-B597-FF32BA82007A}">
      <dsp:nvSpPr>
        <dsp:cNvPr id="0" name=""/>
        <dsp:cNvSpPr/>
      </dsp:nvSpPr>
      <dsp:spPr>
        <a:xfrm>
          <a:off x="2087977" y="960413"/>
          <a:ext cx="2321713" cy="24446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природна частина професійного розвитку на певних етапах, наприклад, через 5–7 років роботи</a:t>
          </a:r>
          <a:endParaRPr lang="uk-UA" sz="2000" kern="1200" noProof="0" dirty="0"/>
        </a:p>
      </dsp:txBody>
      <dsp:txXfrm>
        <a:off x="2087977" y="960413"/>
        <a:ext cx="2321713" cy="2444690"/>
      </dsp:txXfrm>
    </dsp:sp>
    <dsp:sp modelId="{76CDF669-0A95-40E3-94ED-29BD6D8B49B1}">
      <dsp:nvSpPr>
        <dsp:cNvPr id="0" name=""/>
        <dsp:cNvSpPr/>
      </dsp:nvSpPr>
      <dsp:spPr>
        <a:xfrm>
          <a:off x="4766877" y="960413"/>
          <a:ext cx="2321713" cy="24446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спровокованою несподіваними зовнішніми або внутрішніми чинниками: перевантаження, конфлікти, зміна життєвих пріоритетів</a:t>
          </a:r>
          <a:endParaRPr lang="uk-UA" sz="2000" kern="1200" noProof="0" dirty="0"/>
        </a:p>
      </dsp:txBody>
      <dsp:txXfrm>
        <a:off x="4766877" y="960413"/>
        <a:ext cx="2321713" cy="2444690"/>
      </dsp:txXfrm>
    </dsp:sp>
    <dsp:sp modelId="{B4901B94-D839-4DC1-AD5D-90E2CAAAD400}">
      <dsp:nvSpPr>
        <dsp:cNvPr id="0" name=""/>
        <dsp:cNvSpPr/>
      </dsp:nvSpPr>
      <dsp:spPr>
        <a:xfrm rot="16200000">
          <a:off x="-108685" y="1125103"/>
          <a:ext cx="3143172" cy="892966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Нормативна</a:t>
          </a:r>
          <a:endParaRPr lang="uk-UA" sz="2000" kern="1200" dirty="0"/>
        </a:p>
      </dsp:txBody>
      <dsp:txXfrm>
        <a:off x="26273" y="1484062"/>
        <a:ext cx="2873256" cy="444964"/>
      </dsp:txXfrm>
    </dsp:sp>
    <dsp:sp modelId="{7C8D100B-88B3-439D-9531-2973F44595BE}">
      <dsp:nvSpPr>
        <dsp:cNvPr id="0" name=""/>
        <dsp:cNvSpPr/>
      </dsp:nvSpPr>
      <dsp:spPr>
        <a:xfrm rot="5400000">
          <a:off x="6142080" y="2347448"/>
          <a:ext cx="3143172" cy="892966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Ненормативна</a:t>
          </a:r>
          <a:endParaRPr lang="uk-UA" sz="2000" kern="1200" dirty="0"/>
        </a:p>
      </dsp:txBody>
      <dsp:txXfrm>
        <a:off x="6277038" y="2436491"/>
        <a:ext cx="2873256" cy="444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CE84C-5587-4909-9135-B986AF3C9B35}">
      <dsp:nvSpPr>
        <dsp:cNvPr id="0" name=""/>
        <dsp:cNvSpPr/>
      </dsp:nvSpPr>
      <dsp:spPr>
        <a:xfrm>
          <a:off x="910141" y="294125"/>
          <a:ext cx="4906613" cy="153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6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Емоційні деформації</a:t>
          </a:r>
          <a:r>
            <a:rPr lang="uk-UA" sz="1800" kern="1200" dirty="0" smtClean="0"/>
            <a:t>: </a:t>
          </a:r>
          <a:endParaRPr lang="uk-UA" sz="1800" b="1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Емоційне вигорання: втрата енергії, апатія, емоційна виснаженість.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Цинізм чи байдужість до проблем клієнтів.</a:t>
          </a:r>
          <a:endParaRPr lang="uk-UA" sz="1800" kern="1200" dirty="0"/>
        </a:p>
      </dsp:txBody>
      <dsp:txXfrm>
        <a:off x="910141" y="294125"/>
        <a:ext cx="4906613" cy="1533316"/>
      </dsp:txXfrm>
    </dsp:sp>
    <dsp:sp modelId="{5C3AF383-DCB0-4335-82D8-865F6548A838}">
      <dsp:nvSpPr>
        <dsp:cNvPr id="0" name=""/>
        <dsp:cNvSpPr/>
      </dsp:nvSpPr>
      <dsp:spPr>
        <a:xfrm>
          <a:off x="705699" y="72646"/>
          <a:ext cx="1073321" cy="16099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50A7FD-E9FC-4583-90E3-84F196297CB7}">
      <dsp:nvSpPr>
        <dsp:cNvPr id="0" name=""/>
        <dsp:cNvSpPr/>
      </dsp:nvSpPr>
      <dsp:spPr>
        <a:xfrm>
          <a:off x="6269006" y="294125"/>
          <a:ext cx="4906613" cy="153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6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Морально-етичні деформації</a:t>
          </a:r>
          <a:r>
            <a:rPr lang="uk-UA" sz="1800" kern="1200" dirty="0" smtClean="0"/>
            <a:t>: 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Зниження чутливості до етичних стандартів.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Формальне ставлення до клієнтів.</a:t>
          </a:r>
          <a:endParaRPr lang="uk-UA" sz="1800" kern="1200"/>
        </a:p>
      </dsp:txBody>
      <dsp:txXfrm>
        <a:off x="6269006" y="294125"/>
        <a:ext cx="4906613" cy="1533316"/>
      </dsp:txXfrm>
    </dsp:sp>
    <dsp:sp modelId="{DE1F7058-152E-462C-AFD7-44C3CB689E3C}">
      <dsp:nvSpPr>
        <dsp:cNvPr id="0" name=""/>
        <dsp:cNvSpPr/>
      </dsp:nvSpPr>
      <dsp:spPr>
        <a:xfrm>
          <a:off x="6064564" y="72646"/>
          <a:ext cx="1073321" cy="160998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2C9A0B-E77F-4117-A46E-9ED0092DE17D}">
      <dsp:nvSpPr>
        <dsp:cNvPr id="0" name=""/>
        <dsp:cNvSpPr/>
      </dsp:nvSpPr>
      <dsp:spPr>
        <a:xfrm>
          <a:off x="910141" y="2224401"/>
          <a:ext cx="4906613" cy="153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6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Інтелектуальні деформації</a:t>
          </a:r>
          <a:r>
            <a:rPr lang="uk-UA" sz="1800" kern="1200" dirty="0" smtClean="0"/>
            <a:t>: 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Закритість до нових знань і підходів.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Мислення стереотипами.</a:t>
          </a:r>
          <a:endParaRPr lang="uk-UA" sz="1800" kern="1200" dirty="0"/>
        </a:p>
      </dsp:txBody>
      <dsp:txXfrm>
        <a:off x="910141" y="2224401"/>
        <a:ext cx="4906613" cy="1533316"/>
      </dsp:txXfrm>
    </dsp:sp>
    <dsp:sp modelId="{B359C569-6BA3-4FA8-A3DC-5263171B6BAC}">
      <dsp:nvSpPr>
        <dsp:cNvPr id="0" name=""/>
        <dsp:cNvSpPr/>
      </dsp:nvSpPr>
      <dsp:spPr>
        <a:xfrm>
          <a:off x="705699" y="2002922"/>
          <a:ext cx="1073321" cy="160998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0D45EE-B28D-4BCE-8CCC-FBEE3648DA3C}">
      <dsp:nvSpPr>
        <dsp:cNvPr id="0" name=""/>
        <dsp:cNvSpPr/>
      </dsp:nvSpPr>
      <dsp:spPr>
        <a:xfrm>
          <a:off x="6269006" y="2224401"/>
          <a:ext cx="4906613" cy="153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6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Соціально-поведінкові деформації</a:t>
          </a:r>
          <a:r>
            <a:rPr lang="uk-UA" sz="1800" kern="1200" smtClean="0"/>
            <a:t>: </a:t>
          </a:r>
          <a:endParaRPr lang="uk-U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Порушення комунікаційних навичок.</a:t>
          </a:r>
          <a:endParaRPr lang="uk-U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Авторитарність у взаємодії з клієнтами.</a:t>
          </a:r>
          <a:endParaRPr lang="uk-UA" sz="1800" kern="1200" dirty="0"/>
        </a:p>
      </dsp:txBody>
      <dsp:txXfrm>
        <a:off x="6269006" y="2224401"/>
        <a:ext cx="4906613" cy="1533316"/>
      </dsp:txXfrm>
    </dsp:sp>
    <dsp:sp modelId="{A6EE4AF8-C9CE-4BA8-8426-9920D4715CB9}">
      <dsp:nvSpPr>
        <dsp:cNvPr id="0" name=""/>
        <dsp:cNvSpPr/>
      </dsp:nvSpPr>
      <dsp:spPr>
        <a:xfrm>
          <a:off x="6064564" y="2002922"/>
          <a:ext cx="1073321" cy="160998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7F0378-D937-4FDE-AF66-35A6F1844A28}">
      <dsp:nvSpPr>
        <dsp:cNvPr id="0" name=""/>
        <dsp:cNvSpPr/>
      </dsp:nvSpPr>
      <dsp:spPr>
        <a:xfrm>
          <a:off x="3589574" y="4154676"/>
          <a:ext cx="4906613" cy="153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6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Особистісні деформації</a:t>
          </a:r>
          <a:r>
            <a:rPr lang="uk-UA" sz="1800" kern="1200" smtClean="0"/>
            <a:t>: </a:t>
          </a:r>
          <a:endParaRPr lang="uk-U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Занижена самооцінка або, навпаки, надмірна самовпевненість.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Переважання песимістичного світогляду.</a:t>
          </a:r>
          <a:endParaRPr lang="uk-UA" sz="1800" kern="1200" dirty="0"/>
        </a:p>
      </dsp:txBody>
      <dsp:txXfrm>
        <a:off x="3589574" y="4154676"/>
        <a:ext cx="4906613" cy="1533316"/>
      </dsp:txXfrm>
    </dsp:sp>
    <dsp:sp modelId="{C790DA5E-FC77-475A-B706-159374B2A88C}">
      <dsp:nvSpPr>
        <dsp:cNvPr id="0" name=""/>
        <dsp:cNvSpPr/>
      </dsp:nvSpPr>
      <dsp:spPr>
        <a:xfrm>
          <a:off x="3385131" y="3933197"/>
          <a:ext cx="1073321" cy="160998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EBD8E-DAB1-4FC3-95A9-A218E6E19E26}">
      <dsp:nvSpPr>
        <dsp:cNvPr id="0" name=""/>
        <dsp:cNvSpPr/>
      </dsp:nvSpPr>
      <dsp:spPr>
        <a:xfrm>
          <a:off x="1782883" y="1091"/>
          <a:ext cx="4256136" cy="1702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noProof="0" dirty="0" smtClean="0"/>
            <a:t>Організаційний рівень</a:t>
          </a:r>
          <a:r>
            <a:rPr lang="uk-UA" sz="2900" kern="1200" noProof="0" dirty="0" smtClean="0"/>
            <a:t> →</a:t>
          </a:r>
          <a:endParaRPr lang="uk-UA" sz="2900" kern="1200" noProof="0" dirty="0"/>
        </a:p>
      </dsp:txBody>
      <dsp:txXfrm>
        <a:off x="2634110" y="1091"/>
        <a:ext cx="2553682" cy="1702454"/>
      </dsp:txXfrm>
    </dsp:sp>
    <dsp:sp modelId="{9F2F0F3E-472F-4C2C-B259-E9A837B86F75}">
      <dsp:nvSpPr>
        <dsp:cNvPr id="0" name=""/>
        <dsp:cNvSpPr/>
      </dsp:nvSpPr>
      <dsp:spPr>
        <a:xfrm>
          <a:off x="5485722" y="145800"/>
          <a:ext cx="3532593" cy="14130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noProof="0" dirty="0" smtClean="0"/>
            <a:t>зовнішнє середовище (керівництво, правила, умови)</a:t>
          </a:r>
          <a:endParaRPr lang="uk-UA" sz="2300" kern="1200" noProof="0" dirty="0"/>
        </a:p>
      </dsp:txBody>
      <dsp:txXfrm>
        <a:off x="6192241" y="145800"/>
        <a:ext cx="2119556" cy="1413037"/>
      </dsp:txXfrm>
    </dsp:sp>
    <dsp:sp modelId="{16751A59-DDAA-4D15-9995-B16C15CD1C78}">
      <dsp:nvSpPr>
        <dsp:cNvPr id="0" name=""/>
        <dsp:cNvSpPr/>
      </dsp:nvSpPr>
      <dsp:spPr>
        <a:xfrm>
          <a:off x="1782883" y="1941890"/>
          <a:ext cx="4256136" cy="1702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noProof="0" dirty="0" smtClean="0"/>
            <a:t>Особистісний рівень</a:t>
          </a:r>
          <a:endParaRPr lang="uk-UA" sz="2900" kern="1200" noProof="0" dirty="0"/>
        </a:p>
      </dsp:txBody>
      <dsp:txXfrm>
        <a:off x="2634110" y="1941890"/>
        <a:ext cx="2553682" cy="1702454"/>
      </dsp:txXfrm>
    </dsp:sp>
    <dsp:sp modelId="{D764CA4E-2431-47E7-8278-8019BCAEAC13}">
      <dsp:nvSpPr>
        <dsp:cNvPr id="0" name=""/>
        <dsp:cNvSpPr/>
      </dsp:nvSpPr>
      <dsp:spPr>
        <a:xfrm>
          <a:off x="5485722" y="2086598"/>
          <a:ext cx="3532593" cy="14130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noProof="0" dirty="0" smtClean="0"/>
            <a:t>внутрішні практики і установки працівника</a:t>
          </a:r>
          <a:endParaRPr lang="uk-UA" sz="2300" kern="1200" noProof="0" dirty="0"/>
        </a:p>
      </dsp:txBody>
      <dsp:txXfrm>
        <a:off x="6192241" y="2086598"/>
        <a:ext cx="2119556" cy="14130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5C224-59AC-4222-BDC6-D37B946C835B}">
      <dsp:nvSpPr>
        <dsp:cNvPr id="0" name=""/>
        <dsp:cNvSpPr/>
      </dsp:nvSpPr>
      <dsp:spPr>
        <a:xfrm rot="5400000">
          <a:off x="7195871" y="-3038686"/>
          <a:ext cx="885473" cy="718927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Регулярні індивідуальні та групові </a:t>
          </a:r>
          <a:r>
            <a:rPr lang="uk-UA" sz="1900" kern="1200" dirty="0" err="1" smtClean="0"/>
            <a:t>супервізії</a:t>
          </a:r>
          <a:r>
            <a:rPr lang="uk-UA" sz="1900" kern="1200" dirty="0" smtClean="0"/>
            <a:t> для працівників.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Наставництво для молодих фахівців.</a:t>
          </a:r>
          <a:endParaRPr lang="uk-UA" sz="1900" kern="1200" dirty="0"/>
        </a:p>
      </dsp:txBody>
      <dsp:txXfrm rot="-5400000">
        <a:off x="4043969" y="156441"/>
        <a:ext cx="7146053" cy="799023"/>
      </dsp:txXfrm>
    </dsp:sp>
    <dsp:sp modelId="{CF1844E2-4055-4EA9-A3D5-0690E61475A6}">
      <dsp:nvSpPr>
        <dsp:cNvPr id="0" name=""/>
        <dsp:cNvSpPr/>
      </dsp:nvSpPr>
      <dsp:spPr>
        <a:xfrm>
          <a:off x="0" y="2531"/>
          <a:ext cx="4043969" cy="11068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Запровадження </a:t>
          </a:r>
          <a:r>
            <a:rPr lang="uk-UA" sz="1900" b="1" kern="1200" dirty="0" err="1" smtClean="0"/>
            <a:t>супервізії</a:t>
          </a:r>
          <a:r>
            <a:rPr lang="uk-UA" sz="1900" b="1" kern="1200" dirty="0" smtClean="0"/>
            <a:t> та </a:t>
          </a:r>
          <a:r>
            <a:rPr lang="uk-UA" sz="1900" b="1" kern="1200" dirty="0" err="1" smtClean="0"/>
            <a:t>менторства</a:t>
          </a:r>
          <a:endParaRPr lang="uk-UA" sz="1900" kern="1200" dirty="0"/>
        </a:p>
      </dsp:txBody>
      <dsp:txXfrm>
        <a:off x="54032" y="56563"/>
        <a:ext cx="3935905" cy="998777"/>
      </dsp:txXfrm>
    </dsp:sp>
    <dsp:sp modelId="{165AADBC-CA3B-4AD0-B472-DF0BBD0E9EFC}">
      <dsp:nvSpPr>
        <dsp:cNvPr id="0" name=""/>
        <dsp:cNvSpPr/>
      </dsp:nvSpPr>
      <dsp:spPr>
        <a:xfrm rot="5400000">
          <a:off x="7195871" y="-1876503"/>
          <a:ext cx="885473" cy="7189278"/>
        </a:xfrm>
        <a:prstGeom prst="round2SameRect">
          <a:avLst/>
        </a:prstGeom>
        <a:solidFill>
          <a:schemeClr val="accent4">
            <a:tint val="40000"/>
            <a:alpha val="90000"/>
            <a:hueOff val="-986427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Оплата або організація тренінгів, курсів підвищення кваліфікації.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Підтримка участі у конференціях, професійних спільнотах.</a:t>
          </a:r>
          <a:endParaRPr lang="uk-UA" sz="1900" kern="1200" noProof="0" dirty="0"/>
        </a:p>
      </dsp:txBody>
      <dsp:txXfrm rot="-5400000">
        <a:off x="4043969" y="1318624"/>
        <a:ext cx="7146053" cy="799023"/>
      </dsp:txXfrm>
    </dsp:sp>
    <dsp:sp modelId="{4444CD3B-13D0-464B-B3E7-7F57813F82AF}">
      <dsp:nvSpPr>
        <dsp:cNvPr id="0" name=""/>
        <dsp:cNvSpPr/>
      </dsp:nvSpPr>
      <dsp:spPr>
        <a:xfrm>
          <a:off x="0" y="1164715"/>
          <a:ext cx="4043969" cy="1106841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Забезпечення можливостей професійного розвитку</a:t>
          </a:r>
          <a:endParaRPr lang="uk-UA" sz="1900" kern="1200"/>
        </a:p>
      </dsp:txBody>
      <dsp:txXfrm>
        <a:off x="54032" y="1218747"/>
        <a:ext cx="3935905" cy="998777"/>
      </dsp:txXfrm>
    </dsp:sp>
    <dsp:sp modelId="{F48CAFD9-4AFC-49B6-B74F-B2968D117A11}">
      <dsp:nvSpPr>
        <dsp:cNvPr id="0" name=""/>
        <dsp:cNvSpPr/>
      </dsp:nvSpPr>
      <dsp:spPr>
        <a:xfrm rot="5400000">
          <a:off x="7195871" y="-714319"/>
          <a:ext cx="885473" cy="7189278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Раціональне розподілення завдань, уникнення перевантаження.</a:t>
          </a:r>
          <a:endParaRPr lang="uk-UA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Встановлення чітких меж робочого часу.</a:t>
          </a:r>
          <a:endParaRPr lang="uk-UA" sz="1900" kern="1200" noProof="0" dirty="0"/>
        </a:p>
      </dsp:txBody>
      <dsp:txXfrm rot="-5400000">
        <a:off x="4043969" y="2480808"/>
        <a:ext cx="7146053" cy="799023"/>
      </dsp:txXfrm>
    </dsp:sp>
    <dsp:sp modelId="{FAF54769-267D-4D59-9508-C8196F0F6F87}">
      <dsp:nvSpPr>
        <dsp:cNvPr id="0" name=""/>
        <dsp:cNvSpPr/>
      </dsp:nvSpPr>
      <dsp:spPr>
        <a:xfrm>
          <a:off x="0" y="2326899"/>
          <a:ext cx="4043969" cy="110684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Оптимізація робочого навантаження</a:t>
          </a:r>
          <a:endParaRPr lang="uk-UA" sz="1900" kern="1200" dirty="0"/>
        </a:p>
      </dsp:txBody>
      <dsp:txXfrm>
        <a:off x="54032" y="2380931"/>
        <a:ext cx="3935905" cy="998777"/>
      </dsp:txXfrm>
    </dsp:sp>
    <dsp:sp modelId="{1BC27DA6-36CF-4CDD-9B5F-2B0C149A7EB2}">
      <dsp:nvSpPr>
        <dsp:cNvPr id="0" name=""/>
        <dsp:cNvSpPr/>
      </dsp:nvSpPr>
      <dsp:spPr>
        <a:xfrm rot="5400000">
          <a:off x="7195871" y="447864"/>
          <a:ext cx="885473" cy="7189278"/>
        </a:xfrm>
        <a:prstGeom prst="round2SameRect">
          <a:avLst/>
        </a:prstGeom>
        <a:solidFill>
          <a:schemeClr val="accent4">
            <a:tint val="40000"/>
            <a:alpha val="90000"/>
            <a:hueOff val="-2959282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Підтримка культури взаємоповаги та довіри.</a:t>
          </a:r>
          <a:endParaRPr lang="uk-UA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Розв'язання конфліктів через діалог і медіацію.</a:t>
          </a:r>
          <a:endParaRPr lang="uk-UA" sz="1900" kern="1200" noProof="0" dirty="0"/>
        </a:p>
      </dsp:txBody>
      <dsp:txXfrm rot="-5400000">
        <a:off x="4043969" y="3642992"/>
        <a:ext cx="7146053" cy="799023"/>
      </dsp:txXfrm>
    </dsp:sp>
    <dsp:sp modelId="{9A0D3C41-8250-4DF4-936B-89FD8D2E549A}">
      <dsp:nvSpPr>
        <dsp:cNvPr id="0" name=""/>
        <dsp:cNvSpPr/>
      </dsp:nvSpPr>
      <dsp:spPr>
        <a:xfrm>
          <a:off x="0" y="3489082"/>
          <a:ext cx="4043969" cy="1106841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Створення безпечного психологічного клімату</a:t>
          </a:r>
          <a:endParaRPr lang="uk-UA" sz="1900" kern="1200" dirty="0"/>
        </a:p>
      </dsp:txBody>
      <dsp:txXfrm>
        <a:off x="54032" y="3543114"/>
        <a:ext cx="3935905" cy="998777"/>
      </dsp:txXfrm>
    </dsp:sp>
    <dsp:sp modelId="{0A9F1243-E995-49C2-9516-C4E4CC90FA51}">
      <dsp:nvSpPr>
        <dsp:cNvPr id="0" name=""/>
        <dsp:cNvSpPr/>
      </dsp:nvSpPr>
      <dsp:spPr>
        <a:xfrm rot="5400000">
          <a:off x="7195871" y="1610048"/>
          <a:ext cx="885473" cy="718927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Доступ до психолога або програм підтримки працівників.</a:t>
          </a:r>
          <a:endParaRPr lang="uk-UA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Організація антистресових програм, днів здоров'я тощо.</a:t>
          </a:r>
          <a:endParaRPr lang="uk-UA" sz="1900" kern="1200" noProof="0" dirty="0"/>
        </a:p>
      </dsp:txBody>
      <dsp:txXfrm rot="-5400000">
        <a:off x="4043969" y="4805176"/>
        <a:ext cx="7146053" cy="799023"/>
      </dsp:txXfrm>
    </dsp:sp>
    <dsp:sp modelId="{015FBBE6-C320-4BB4-B635-215D2E523C84}">
      <dsp:nvSpPr>
        <dsp:cNvPr id="0" name=""/>
        <dsp:cNvSpPr/>
      </dsp:nvSpPr>
      <dsp:spPr>
        <a:xfrm>
          <a:off x="0" y="4651266"/>
          <a:ext cx="4043969" cy="110684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Надання психологічної підтримки</a:t>
          </a:r>
          <a:endParaRPr lang="uk-UA" sz="1900" kern="1200" dirty="0"/>
        </a:p>
      </dsp:txBody>
      <dsp:txXfrm>
        <a:off x="54032" y="4705298"/>
        <a:ext cx="3935905" cy="9987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5C224-59AC-4222-BDC6-D37B946C835B}">
      <dsp:nvSpPr>
        <dsp:cNvPr id="0" name=""/>
        <dsp:cNvSpPr/>
      </dsp:nvSpPr>
      <dsp:spPr>
        <a:xfrm rot="5400000">
          <a:off x="7195871" y="-3038686"/>
          <a:ext cx="885473" cy="718927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0" kern="1200" dirty="0" smtClean="0"/>
            <a:t>Ведення щоденника професійних переживань.
Регулярне самостійне осмислення власної роботи.</a:t>
          </a:r>
          <a:endParaRPr lang="uk-UA" sz="1900" b="0" kern="1200" dirty="0"/>
        </a:p>
      </dsp:txBody>
      <dsp:txXfrm rot="-5400000">
        <a:off x="4043969" y="156441"/>
        <a:ext cx="7146053" cy="799023"/>
      </dsp:txXfrm>
    </dsp:sp>
    <dsp:sp modelId="{CF1844E2-4055-4EA9-A3D5-0690E61475A6}">
      <dsp:nvSpPr>
        <dsp:cNvPr id="0" name=""/>
        <dsp:cNvSpPr/>
      </dsp:nvSpPr>
      <dsp:spPr>
        <a:xfrm>
          <a:off x="0" y="2531"/>
          <a:ext cx="4043969" cy="11068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Розвиток професійної рефлексії</a:t>
          </a:r>
          <a:endParaRPr lang="uk-UA" sz="1900" kern="1200" dirty="0"/>
        </a:p>
      </dsp:txBody>
      <dsp:txXfrm>
        <a:off x="54032" y="56563"/>
        <a:ext cx="3935905" cy="998777"/>
      </dsp:txXfrm>
    </dsp:sp>
    <dsp:sp modelId="{5560A0DA-A83A-4652-8037-E1372CF8DA61}">
      <dsp:nvSpPr>
        <dsp:cNvPr id="0" name=""/>
        <dsp:cNvSpPr/>
      </dsp:nvSpPr>
      <dsp:spPr>
        <a:xfrm rot="5400000">
          <a:off x="7195871" y="-1876503"/>
          <a:ext cx="885473" cy="7189278"/>
        </a:xfrm>
        <a:prstGeom prst="round2Same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0" kern="1200" dirty="0" smtClean="0"/>
            <a:t>Дотримання балансу між роботою і особистим життям.
Встановлення особистих кордонів у спілкуванні з клієнтами та колегами.</a:t>
          </a:r>
          <a:endParaRPr lang="uk-UA" sz="1900" b="0" kern="1200" dirty="0"/>
        </a:p>
      </dsp:txBody>
      <dsp:txXfrm rot="-5400000">
        <a:off x="4043969" y="1318624"/>
        <a:ext cx="7146053" cy="799023"/>
      </dsp:txXfrm>
    </dsp:sp>
    <dsp:sp modelId="{698AAA92-DCBC-41A1-B1F6-BB5E5F20E670}">
      <dsp:nvSpPr>
        <dsp:cNvPr id="0" name=""/>
        <dsp:cNvSpPr/>
      </dsp:nvSpPr>
      <dsp:spPr>
        <a:xfrm>
          <a:off x="0" y="1164715"/>
          <a:ext cx="4043969" cy="1106841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Управління особистими ресурсами</a:t>
          </a:r>
          <a:endParaRPr lang="uk-UA" sz="1900" kern="1200" dirty="0"/>
        </a:p>
      </dsp:txBody>
      <dsp:txXfrm>
        <a:off x="54032" y="1218747"/>
        <a:ext cx="3935905" cy="998777"/>
      </dsp:txXfrm>
    </dsp:sp>
    <dsp:sp modelId="{908B5F94-EC11-45FC-92B5-AA18E9DDB1AA}">
      <dsp:nvSpPr>
        <dsp:cNvPr id="0" name=""/>
        <dsp:cNvSpPr/>
      </dsp:nvSpPr>
      <dsp:spPr>
        <a:xfrm rot="5400000">
          <a:off x="7195871" y="-714319"/>
          <a:ext cx="885473" cy="718927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0" kern="1200" dirty="0" smtClean="0"/>
            <a:t>Розвиток навичок розпізнавання та регулювання власних емоцій.
Освоєння технік саморегуляції (релаксація, медитація).</a:t>
          </a:r>
          <a:endParaRPr lang="uk-UA" sz="1900" b="0" kern="1200" dirty="0"/>
        </a:p>
      </dsp:txBody>
      <dsp:txXfrm rot="-5400000">
        <a:off x="4043969" y="2480808"/>
        <a:ext cx="7146053" cy="799023"/>
      </dsp:txXfrm>
    </dsp:sp>
    <dsp:sp modelId="{28A123B2-2D90-4B6B-9AF5-0F70EABE5ADE}">
      <dsp:nvSpPr>
        <dsp:cNvPr id="0" name=""/>
        <dsp:cNvSpPr/>
      </dsp:nvSpPr>
      <dsp:spPr>
        <a:xfrm>
          <a:off x="0" y="2326899"/>
          <a:ext cx="4043969" cy="1106841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Підвищення емоційної компетентності</a:t>
          </a:r>
          <a:endParaRPr lang="uk-UA" sz="1900" kern="1200" dirty="0"/>
        </a:p>
      </dsp:txBody>
      <dsp:txXfrm>
        <a:off x="54032" y="2380931"/>
        <a:ext cx="3935905" cy="998777"/>
      </dsp:txXfrm>
    </dsp:sp>
    <dsp:sp modelId="{C95859C2-AFD7-4A7B-9BC1-AB9376AFD471}">
      <dsp:nvSpPr>
        <dsp:cNvPr id="0" name=""/>
        <dsp:cNvSpPr/>
      </dsp:nvSpPr>
      <dsp:spPr>
        <a:xfrm rot="5400000">
          <a:off x="7195871" y="447864"/>
          <a:ext cx="885473" cy="7189278"/>
        </a:xfrm>
        <a:prstGeom prst="round2Same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0" kern="1200" dirty="0" smtClean="0"/>
            <a:t>Самостійне вивчення нових методик, підходів.
Читання літератури з особистісного розвитку, психології, соціальної роботи.</a:t>
          </a:r>
          <a:endParaRPr lang="uk-UA" sz="1900" b="0" kern="1200" dirty="0"/>
        </a:p>
      </dsp:txBody>
      <dsp:txXfrm rot="-5400000">
        <a:off x="4043969" y="3642992"/>
        <a:ext cx="7146053" cy="799023"/>
      </dsp:txXfrm>
    </dsp:sp>
    <dsp:sp modelId="{0EF43A3A-2676-4D83-B2B0-6781CA5AD905}">
      <dsp:nvSpPr>
        <dsp:cNvPr id="0" name=""/>
        <dsp:cNvSpPr/>
      </dsp:nvSpPr>
      <dsp:spPr>
        <a:xfrm>
          <a:off x="0" y="3489082"/>
          <a:ext cx="4043969" cy="1106841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Постійне самонавчання</a:t>
          </a:r>
          <a:endParaRPr lang="uk-UA" sz="1900" kern="1200" dirty="0"/>
        </a:p>
      </dsp:txBody>
      <dsp:txXfrm>
        <a:off x="54032" y="3543114"/>
        <a:ext cx="3935905" cy="998777"/>
      </dsp:txXfrm>
    </dsp:sp>
    <dsp:sp modelId="{55CD60DB-93BA-4A96-B042-1B636B456B6B}">
      <dsp:nvSpPr>
        <dsp:cNvPr id="0" name=""/>
        <dsp:cNvSpPr/>
      </dsp:nvSpPr>
      <dsp:spPr>
        <a:xfrm rot="5400000">
          <a:off x="7195871" y="1610048"/>
          <a:ext cx="885473" cy="718927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0" kern="1200" dirty="0" smtClean="0"/>
            <a:t>Формування та оновлення власної системи професійних цінностей.
Чітке усвідомлення, "навіщо я працюю у цій сфері"</a:t>
          </a:r>
          <a:endParaRPr lang="uk-UA" sz="1900" b="0" kern="1200" dirty="0"/>
        </a:p>
      </dsp:txBody>
      <dsp:txXfrm rot="-5400000">
        <a:off x="4043969" y="4805176"/>
        <a:ext cx="7146053" cy="799023"/>
      </dsp:txXfrm>
    </dsp:sp>
    <dsp:sp modelId="{59992203-2C29-4B35-B959-09483227C556}">
      <dsp:nvSpPr>
        <dsp:cNvPr id="0" name=""/>
        <dsp:cNvSpPr/>
      </dsp:nvSpPr>
      <dsp:spPr>
        <a:xfrm>
          <a:off x="0" y="4651266"/>
          <a:ext cx="4043969" cy="110684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Пошук та підтримка особистого сенсу професії</a:t>
          </a:r>
          <a:endParaRPr lang="uk-UA" sz="1900" kern="1200" dirty="0"/>
        </a:p>
      </dsp:txBody>
      <dsp:txXfrm>
        <a:off x="54032" y="4705298"/>
        <a:ext cx="3935905" cy="998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28.04.2025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Лекція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18.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Професійні деформації фахівця соціальної сфери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.</a:t>
            </a:r>
            <a:endParaRPr lang="uk-UA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583497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83432" y="450249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попередження професійних деформацій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3291167"/>
              </p:ext>
            </p:extLst>
          </p:nvPr>
        </p:nvGraphicFramePr>
        <p:xfrm>
          <a:off x="407368" y="1700808"/>
          <a:ext cx="10801200" cy="364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075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43472" y="0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Організаційний рівень </a:t>
            </a: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(Те, що має забезпечувати організація/установа)</a:t>
            </a:r>
            <a:endParaRPr lang="uk-UA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3120120"/>
              </p:ext>
            </p:extLst>
          </p:nvPr>
        </p:nvGraphicFramePr>
        <p:xfrm>
          <a:off x="335360" y="908720"/>
          <a:ext cx="112332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74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43472" y="0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Особистісний 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</a:t>
            </a:r>
            <a:endParaRPr lang="uk-UA" sz="2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Те,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залежить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самого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фахівця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uk-UA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246927"/>
              </p:ext>
            </p:extLst>
          </p:nvPr>
        </p:nvGraphicFramePr>
        <p:xfrm>
          <a:off x="335360" y="908720"/>
          <a:ext cx="112332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88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0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767408" y="923217"/>
            <a:ext cx="5472608" cy="295232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2600" b="1" dirty="0">
                <a:solidFill>
                  <a:schemeClr val="tx1"/>
                </a:solidFill>
              </a:rPr>
              <a:t>Професійні деформації — </a:t>
            </a:r>
            <a:r>
              <a:rPr lang="uk-UA" sz="2600" dirty="0">
                <a:solidFill>
                  <a:schemeClr val="tx1"/>
                </a:solidFill>
              </a:rPr>
              <a:t>це зміни в особистісних якостях, поведінці чи мисленні фахівця, що виникають під впливом тривалого виконання професійної діяльності.</a:t>
            </a:r>
            <a:endParaRPr lang="uk-UA" sz="2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81003199"/>
              </p:ext>
            </p:extLst>
          </p:nvPr>
        </p:nvGraphicFramePr>
        <p:xfrm>
          <a:off x="6816080" y="908720"/>
          <a:ext cx="48965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Що треба знати та як уникнути професійного вигорання? — Компанія UC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096735"/>
            <a:ext cx="4356249" cy="24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9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8681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1424" y="260648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 професійної деформації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8544761"/>
              </p:ext>
            </p:extLst>
          </p:nvPr>
        </p:nvGraphicFramePr>
        <p:xfrm>
          <a:off x="479376" y="692696"/>
          <a:ext cx="7711131" cy="463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0442" y="-387424"/>
            <a:ext cx="2901932" cy="5155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3552" y="5226784"/>
            <a:ext cx="7668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/>
              <a:t>У соціальній роботі:</a:t>
            </a:r>
            <a:r>
              <a:rPr lang="uk-UA" sz="2000" i="1" dirty="0"/>
              <a:t> професійна деформація може проявлятися як «вигорання співчуття», коли соціальний працівник сприймає клієнтів не як унікальних особистостей, а як «чергові випадки» допомоги.</a:t>
            </a:r>
          </a:p>
          <a:p>
            <a:pPr algn="just"/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243909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0864" y="-65801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544" y="3114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„професійна деструкція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52" y="4581128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/>
              <a:t>У соціальній роботі:</a:t>
            </a:r>
            <a:r>
              <a:rPr lang="uk-UA" sz="2000" i="1" dirty="0" smtClean="0"/>
              <a:t> професійна деструкція може проявитися як небажання допомагати людям, агресія або навпаки — повна апатія до проблем клієнтів.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1124744"/>
            <a:ext cx="4911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Професійна деструкція — </a:t>
            </a:r>
            <a:r>
              <a:rPr lang="uk-UA" sz="2400" dirty="0">
                <a:latin typeface="Bookman Old Style" panose="02050604050505020204" pitchFamily="18" charset="0"/>
              </a:rPr>
              <a:t>це </a:t>
            </a:r>
            <a:r>
              <a:rPr lang="uk-UA" sz="2400" u="sng" dirty="0">
                <a:latin typeface="Bookman Old Style" panose="02050604050505020204" pitchFamily="18" charset="0"/>
              </a:rPr>
              <a:t>глибоке руйнування професійної діяльності </a:t>
            </a:r>
            <a:r>
              <a:rPr lang="uk-UA" sz="2400" dirty="0">
                <a:latin typeface="Bookman Old Style" panose="02050604050505020204" pitchFamily="18" charset="0"/>
              </a:rPr>
              <a:t>працівника внаслідок негативних змін у його особистості, професійній мотивації, емоційній та фізичній сфері.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7527367"/>
              </p:ext>
            </p:extLst>
          </p:nvPr>
        </p:nvGraphicFramePr>
        <p:xfrm>
          <a:off x="5102948" y="829448"/>
          <a:ext cx="6296248" cy="501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91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3873" y="-640205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544" y="3114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професійна криза”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1700808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Професійна криза — </a:t>
            </a:r>
            <a:r>
              <a:rPr lang="uk-UA" sz="2400" dirty="0" smtClean="0">
                <a:latin typeface="Bookman Old Style" panose="02050604050505020204" pitchFamily="18" charset="0"/>
              </a:rPr>
              <a:t>це переломний момент у професійній діяльності людини, коли виникають сумніви щодо правильності обраного професійного шляху, спостерігається емоційне виснаження та/або невдоволення своєю роботою.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0622024"/>
              </p:ext>
            </p:extLst>
          </p:nvPr>
        </p:nvGraphicFramePr>
        <p:xfrm>
          <a:off x="5447928" y="893299"/>
          <a:ext cx="6584280" cy="524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332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082" y="2946456"/>
            <a:ext cx="4131819" cy="2736304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8736" y="-67961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3632" y="19357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професійна криза”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4581128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/>
              <a:t>У соціальній роботі:</a:t>
            </a:r>
            <a:r>
              <a:rPr lang="uk-UA" sz="2000" i="1" dirty="0"/>
              <a:t> професійна криза може настати після тривалого контакту з важкими клієнтами (жертви насильства, люди з інвалідністю, переселенці тощо), коли фахівець починає сумніватися у власній ефективності та в цінності своєї діяльності.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7413620"/>
              </p:ext>
            </p:extLst>
          </p:nvPr>
        </p:nvGraphicFramePr>
        <p:xfrm>
          <a:off x="407368" y="548680"/>
          <a:ext cx="9176568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7054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583497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84717"/>
              </p:ext>
            </p:extLst>
          </p:nvPr>
        </p:nvGraphicFramePr>
        <p:xfrm>
          <a:off x="335360" y="260648"/>
          <a:ext cx="11377264" cy="612567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16224"/>
                <a:gridCol w="3168352"/>
                <a:gridCol w="3240360"/>
                <a:gridCol w="2952328"/>
              </a:tblGrid>
              <a:tr h="561600"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dirty="0">
                          <a:effectLst/>
                        </a:rPr>
                        <a:t>Критерій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Професійна деформація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Професійна деструкція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Професійна криза</a:t>
                      </a:r>
                    </a:p>
                  </a:txBody>
                  <a:tcPr marL="63746" marR="63746" marT="31873" marB="31873" anchor="ctr"/>
                </a:tc>
              </a:tr>
              <a:tr h="56160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>
                          <a:effectLst/>
                        </a:rPr>
                        <a:t>Суть явища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u="sng" noProof="0" dirty="0" smtClean="0">
                          <a:effectLst/>
                        </a:rPr>
                        <a:t>Зміна</a:t>
                      </a:r>
                      <a:r>
                        <a:rPr lang="uk-UA" sz="2000" noProof="0" dirty="0" smtClean="0">
                          <a:effectLst/>
                        </a:rPr>
                        <a:t> особистості під впливом професії.</a:t>
                      </a:r>
                      <a:endParaRPr lang="uk-UA" sz="2000" noProof="0" dirty="0">
                        <a:effectLst/>
                      </a:endParaRP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u="sng" noProof="0" dirty="0" smtClean="0">
                          <a:effectLst/>
                        </a:rPr>
                        <a:t>Руйнування</a:t>
                      </a:r>
                      <a:r>
                        <a:rPr lang="uk-UA" sz="2000" noProof="0" dirty="0" smtClean="0">
                          <a:effectLst/>
                        </a:rPr>
                        <a:t> професійної особистості та діяльності.</a:t>
                      </a:r>
                      <a:endParaRPr lang="uk-UA" sz="2000" noProof="0" dirty="0">
                        <a:effectLst/>
                      </a:endParaRP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u="sng" noProof="0" dirty="0" smtClean="0">
                          <a:effectLst/>
                        </a:rPr>
                        <a:t>Переломний момент </a:t>
                      </a:r>
                      <a:r>
                        <a:rPr lang="uk-UA" sz="2000" noProof="0" dirty="0" smtClean="0">
                          <a:effectLst/>
                        </a:rPr>
                        <a:t>у професійній кар'єрі, криза сенсу.</a:t>
                      </a:r>
                      <a:endParaRPr lang="uk-UA" sz="2000" noProof="0" dirty="0">
                        <a:effectLst/>
                      </a:endParaRPr>
                    </a:p>
                  </a:txBody>
                  <a:tcPr marL="63746" marR="63746" marT="31873" marB="31873" anchor="ctr"/>
                </a:tc>
              </a:tr>
              <a:tr h="56160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>
                          <a:effectLst/>
                        </a:rPr>
                        <a:t>Процес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>
                          <a:effectLst/>
                        </a:rPr>
                        <a:t>Поступовий, тривалий.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</a:rPr>
                        <a:t>Поступовий або стрімкий (при сильних стресах).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</a:rPr>
                        <a:t>Гострий або затяжний етап переосмислення.</a:t>
                      </a:r>
                    </a:p>
                  </a:txBody>
                  <a:tcPr marL="63746" marR="63746" marT="31873" marB="31873" anchor="ctr"/>
                </a:tc>
              </a:tr>
              <a:tr h="56160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>
                          <a:effectLst/>
                        </a:rPr>
                        <a:t>Причини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>
                          <a:effectLst/>
                        </a:rPr>
                        <a:t>Рутинність, професійні стереотипи, монотонність.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noProof="0" dirty="0" smtClean="0">
                          <a:effectLst/>
                        </a:rPr>
                        <a:t>Хронічний стрес, емоційне виснаження, втрата цінностей.</a:t>
                      </a:r>
                      <a:endParaRPr lang="uk-UA" sz="2000" noProof="0" dirty="0">
                        <a:effectLst/>
                      </a:endParaRP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</a:rPr>
                        <a:t>Незадоволення роботою, вичерпання ресурсів, нові цілі.</a:t>
                      </a:r>
                    </a:p>
                  </a:txBody>
                  <a:tcPr marL="63746" marR="63746" marT="31873" marB="31873" anchor="ctr"/>
                </a:tc>
              </a:tr>
              <a:tr h="56160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>
                          <a:effectLst/>
                        </a:rPr>
                        <a:t>Прояви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noProof="0" dirty="0" smtClean="0">
                          <a:effectLst/>
                        </a:rPr>
                        <a:t>Жорсткість мислення, стереотипи, втрата емпатії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noProof="0" dirty="0" smtClean="0">
                          <a:effectLst/>
                        </a:rPr>
                        <a:t>Цинізм, апатія, агресія, професійна неефективність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</a:rPr>
                        <a:t>Сумніви у виборі професії, зниження мотивації, пошук змін.</a:t>
                      </a:r>
                    </a:p>
                  </a:txBody>
                  <a:tcPr marL="63746" marR="63746" marT="31873" marB="31873" anchor="ctr"/>
                </a:tc>
              </a:tr>
              <a:tr h="56160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>
                          <a:effectLst/>
                        </a:rPr>
                        <a:t>Вплив на роботу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noProof="0" dirty="0" smtClean="0">
                          <a:effectLst/>
                        </a:rPr>
                        <a:t>Якість роботи може знижуватися, але не обов'язково критично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</a:rPr>
                        <a:t>Якість роботи різко погіршується, ризик професійного краху.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</a:rPr>
                        <a:t>Можливий тимчасовий спад або перехід на інший шлях.</a:t>
                      </a:r>
                    </a:p>
                  </a:txBody>
                  <a:tcPr marL="63746" marR="63746" marT="31873" marB="31873" anchor="ctr"/>
                </a:tc>
              </a:tr>
              <a:tr h="56160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>
                          <a:effectLst/>
                        </a:rPr>
                        <a:t>Можливі наслідки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u="sng" dirty="0">
                          <a:effectLst/>
                        </a:rPr>
                        <a:t>Часткове викривлення </a:t>
                      </a:r>
                      <a:r>
                        <a:rPr lang="uk-UA" sz="2000" dirty="0">
                          <a:effectLst/>
                        </a:rPr>
                        <a:t>професійного стилю.</a:t>
                      </a: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effectLst/>
                        </a:rPr>
                        <a:t>Повн</a:t>
                      </a:r>
                      <a:r>
                        <a:rPr lang="uk-UA" sz="2000" noProof="0" dirty="0" smtClean="0">
                          <a:effectLst/>
                        </a:rPr>
                        <a:t>а або часткова </a:t>
                      </a:r>
                      <a:r>
                        <a:rPr lang="uk-UA" sz="2000" u="sng" noProof="0" dirty="0" smtClean="0">
                          <a:effectLst/>
                        </a:rPr>
                        <a:t>професійна непридатність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</a:txBody>
                  <a:tcPr marL="63746" marR="63746" marT="31873" marB="318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u="sng" noProof="0" dirty="0" smtClean="0">
                          <a:effectLst/>
                        </a:rPr>
                        <a:t>Переорієнтація</a:t>
                      </a:r>
                      <a:r>
                        <a:rPr lang="uk-UA" sz="2000" noProof="0" dirty="0" smtClean="0">
                          <a:effectLst/>
                        </a:rPr>
                        <a:t>, кар'єрна пауза, новий розвиток або вихід.</a:t>
                      </a:r>
                      <a:endParaRPr lang="uk-UA" sz="2000" noProof="0" dirty="0">
                        <a:effectLst/>
                      </a:endParaRPr>
                    </a:p>
                  </a:txBody>
                  <a:tcPr marL="63746" marR="63746" marT="31873" marB="3187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70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6888" y="-6583497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9416" y="182587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професійних деформацій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2953478"/>
              </p:ext>
            </p:extLst>
          </p:nvPr>
        </p:nvGraphicFramePr>
        <p:xfrm>
          <a:off x="-27112" y="711859"/>
          <a:ext cx="118813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684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8816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5966" y="47667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та наслідки професійних деформацій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37" y="1556792"/>
            <a:ext cx="40797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200" b="1" dirty="0"/>
              <a:t>Ознаки</a:t>
            </a:r>
            <a:r>
              <a:rPr lang="uk-UA" sz="2200" dirty="0"/>
              <a:t>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200" dirty="0"/>
              <a:t>Постійна втома та виснаження.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200" dirty="0"/>
              <a:t>Втрата інтересу до роботи.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200" dirty="0"/>
              <a:t>Часті конфлікти з клієнтами або колегами.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200" dirty="0"/>
              <a:t>Зниження якості роботи.</a:t>
            </a:r>
          </a:p>
          <a:p>
            <a:endParaRPr lang="uk-UA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5536" y="1340768"/>
            <a:ext cx="36724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2200" b="1" dirty="0"/>
              <a:t>Наслідки</a:t>
            </a:r>
            <a:r>
              <a:rPr lang="uk-UA" sz="2200" dirty="0"/>
              <a:t>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200" dirty="0"/>
              <a:t>Погіршення психологічного стану фахівця.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200" dirty="0"/>
              <a:t>Втрата професійної репутації.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200" dirty="0"/>
              <a:t>Зниження ефективності надання соціальної допомоги.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1745130"/>
            <a:ext cx="4198361" cy="31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1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846</Words>
  <Application>Microsoft Office PowerPoint</Application>
  <PresentationFormat>Широкоэкранный</PresentationFormat>
  <Paragraphs>127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George</vt:lpstr>
      <vt:lpstr>Plantagenet Cherokee</vt:lpstr>
      <vt:lpstr>Times New Roman</vt:lpstr>
      <vt:lpstr>Wingdings</vt:lpstr>
      <vt:lpstr>Тема Office</vt:lpstr>
      <vt:lpstr>Професійний розвиток фахівця соціальної сфери  Лекція 18. Професійні деформації фахівця соціальної сфери.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548</cp:revision>
  <dcterms:created xsi:type="dcterms:W3CDTF">2014-05-17T18:57:21Z</dcterms:created>
  <dcterms:modified xsi:type="dcterms:W3CDTF">2025-04-28T21:14:00Z</dcterms:modified>
</cp:coreProperties>
</file>