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41B803-1326-4411-B2BE-B9D33F648983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5770A2-B5A4-47A8-8DB3-FF66B617C0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Внимание! Ревизия. | ORTOOPT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463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6264696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3: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бюджетної</a:t>
            </a:r>
            <a:r>
              <a:rPr lang="ru-RU" dirty="0" smtClean="0"/>
              <a:t> установи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35416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кошторисів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асигнувань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бюджетної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340768"/>
            <a:ext cx="8244408" cy="4907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ст. 4 Закону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«Про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засади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державного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контролю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» № 2939-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26.01.1993 р.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№5463-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16.10.2012 р.),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інспектування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органом державного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документальній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фактичній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перевірці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комплексу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підконтрольної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установи, яка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винних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допущенні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матеріально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Йогорезультати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Порядку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інспектування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фінансовою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інспекцією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територіальними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органами,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затвердженого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№550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20.04.2006 р.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15.08.2013 р.,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оформляються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актом, 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підконтрольних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проведено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аудит,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інспектування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проводиться.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інспектування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поділяється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установах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980728"/>
            <a:ext cx="7384864" cy="51495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Мета контролю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встановленні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законності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доцільності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проведених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своєчасності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документах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регістрах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обґрунтованості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витрачання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оплату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наявного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персоналу установи,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достовірності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зобов’язань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Ревизия — стоковые фотографии и другие картинки Анализировать - i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437112"/>
            <a:ext cx="3347864" cy="2223191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6192688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обґрунтованості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асигнувань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заробітну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плату; 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штатної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обґрунтованості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надбавок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доплат;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заробітку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правильності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податків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обов’язкових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Ревизия в продуктовом магазине без проблем: как провести, как оформить и  подвести ито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312" y="3140968"/>
            <a:ext cx="2906688" cy="231758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100392" cy="11430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Ревізія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чітке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контролю,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установчі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бухгалтерські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облікові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регістри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первинні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предмета контролю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конкретизацією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напрямів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772816"/>
            <a:ext cx="54726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Ревізія</a:t>
            </a:r>
            <a:r>
              <a:rPr lang="ru-RU" dirty="0" smtClean="0"/>
              <a:t>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endParaRPr lang="ru-RU" dirty="0"/>
          </a:p>
        </p:txBody>
      </p:sp>
      <p:sp>
        <p:nvSpPr>
          <p:cNvPr id="5" name="Ромб 4"/>
          <p:cNvSpPr/>
          <p:nvPr/>
        </p:nvSpPr>
        <p:spPr>
          <a:xfrm>
            <a:off x="1619672" y="2780928"/>
            <a:ext cx="2376264" cy="9361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Джерела</a:t>
            </a:r>
            <a:r>
              <a:rPr lang="ru-RU" dirty="0" smtClean="0"/>
              <a:t> контролю </a:t>
            </a:r>
            <a:endParaRPr lang="ru-RU" dirty="0"/>
          </a:p>
        </p:txBody>
      </p:sp>
      <p:sp>
        <p:nvSpPr>
          <p:cNvPr id="6" name="Ромб 5"/>
          <p:cNvSpPr/>
          <p:nvPr/>
        </p:nvSpPr>
        <p:spPr>
          <a:xfrm>
            <a:off x="6156176" y="2780928"/>
            <a:ext cx="2376264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 контролю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627784" y="2348880"/>
            <a:ext cx="1440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092280" y="234888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87624" y="4293096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ревізору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керуватись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чинною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законодавчо-нормативною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базою. На установи державного сектору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поширюється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«Про оплату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«Про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відпустки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Кодекс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Держкомстату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статистики),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внесків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соціальне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страхування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Пенсійного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фонду.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407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Тема 3: Дослідження діяльності бюджетної установи</vt:lpstr>
      <vt:lpstr>Перевірка кошторисів та планів асигнувань як найважливіших документів бюджетної установи. </vt:lpstr>
      <vt:lpstr>Ревізія оплати праці в бюджетних установах.</vt:lpstr>
      <vt:lpstr>Завданнями ревізії розрахунків з оплати праці є перевірка: </vt:lpstr>
      <vt:lpstr>Ревізія операцій з оплати праці передбачає чітке визначення джерел інформації для контролю, якими є установчі документи, бухгалтерські облікові регістри, первинні документи та предмета контролю з конкретизацією напрямів дослідження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putnik</dc:creator>
  <cp:lastModifiedBy>putnik</cp:lastModifiedBy>
  <cp:revision>7</cp:revision>
  <dcterms:created xsi:type="dcterms:W3CDTF">2021-03-14T16:19:54Z</dcterms:created>
  <dcterms:modified xsi:type="dcterms:W3CDTF">2021-04-27T15:55:13Z</dcterms:modified>
</cp:coreProperties>
</file>