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openxmlformats.org/officeDocument/2006/relationships/hyperlink" Target="http://medik-pravo.ru/articles/vnutrenniy-kontrol-kachestva-chto-nado-ob-yetom-znat/" TargetMode="External"/><Relationship Id="rId2" Type="http://schemas.openxmlformats.org/officeDocument/2006/relationships/hyperlink" Target="http://www.chaskor.ru/article/vremya_i_dengi_26827" TargetMode="External"/><Relationship Id="rId1" Type="http://schemas.openxmlformats.org/officeDocument/2006/relationships/image" Target="../media/image4.jpg"/><Relationship Id="rId6" Type="http://schemas.openxmlformats.org/officeDocument/2006/relationships/image" Target="../media/image7.jpg"/><Relationship Id="rId11" Type="http://schemas.openxmlformats.org/officeDocument/2006/relationships/hyperlink" Target="http://simplybeauty.ru/karera/kak-prinyat-pravil-noe-reshenie.html" TargetMode="External"/><Relationship Id="rId5" Type="http://schemas.openxmlformats.org/officeDocument/2006/relationships/image" Target="../media/image6.gif"/><Relationship Id="rId10" Type="http://schemas.openxmlformats.org/officeDocument/2006/relationships/image" Target="../media/image9.jpg"/><Relationship Id="rId4" Type="http://schemas.openxmlformats.org/officeDocument/2006/relationships/hyperlink" Target="https://pxhere.com/ru/photo/1114797" TargetMode="External"/><Relationship Id="rId9" Type="http://schemas.openxmlformats.org/officeDocument/2006/relationships/hyperlink" Target="https://utmagazine.ru/posts/12074-nalogovaya-konfidencialnost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openxmlformats.org/officeDocument/2006/relationships/hyperlink" Target="http://medik-pravo.ru/articles/vnutrenniy-kontrol-kachestva-chto-nado-ob-yetom-znat/" TargetMode="External"/><Relationship Id="rId2" Type="http://schemas.openxmlformats.org/officeDocument/2006/relationships/hyperlink" Target="http://www.chaskor.ru/article/vremya_i_dengi_26827" TargetMode="External"/><Relationship Id="rId1" Type="http://schemas.openxmlformats.org/officeDocument/2006/relationships/image" Target="../media/image4.jpg"/><Relationship Id="rId6" Type="http://schemas.openxmlformats.org/officeDocument/2006/relationships/image" Target="../media/image7.jpg"/><Relationship Id="rId11" Type="http://schemas.openxmlformats.org/officeDocument/2006/relationships/hyperlink" Target="http://simplybeauty.ru/karera/kak-prinyat-pravil-noe-reshenie.html" TargetMode="External"/><Relationship Id="rId5" Type="http://schemas.openxmlformats.org/officeDocument/2006/relationships/image" Target="../media/image6.gif"/><Relationship Id="rId10" Type="http://schemas.openxmlformats.org/officeDocument/2006/relationships/image" Target="../media/image9.jpg"/><Relationship Id="rId4" Type="http://schemas.openxmlformats.org/officeDocument/2006/relationships/hyperlink" Target="https://pxhere.com/ru/photo/1114797" TargetMode="External"/><Relationship Id="rId9" Type="http://schemas.openxmlformats.org/officeDocument/2006/relationships/hyperlink" Target="https://utmagazine.ru/posts/12074-nalogovaya-konfidencialnos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5AE73-5978-41EC-8A54-C10D99C46AC3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51C5A57-ACCB-4838-968B-07EF085D82F8}">
      <dgm:prSet custT="1"/>
      <dgm:spPr/>
      <dgm:t>
        <a:bodyPr/>
        <a:lstStyle/>
        <a:p>
          <a:r>
            <a:rPr lang="uk-UA" sz="1800" dirty="0"/>
            <a:t>є особливим видом переговорів, що мають певну структуру; </a:t>
          </a:r>
          <a:endParaRPr lang="ru-RU" sz="1800" dirty="0"/>
        </a:p>
      </dgm:t>
    </dgm:pt>
    <dgm:pt modelId="{6D443335-D129-4F77-9506-2591A9091F53}" type="parTrans" cxnId="{AF0F50F7-58FE-473C-8F83-07FA23F0CF43}">
      <dgm:prSet/>
      <dgm:spPr/>
      <dgm:t>
        <a:bodyPr/>
        <a:lstStyle/>
        <a:p>
          <a:endParaRPr lang="ru-RU" sz="1800"/>
        </a:p>
      </dgm:t>
    </dgm:pt>
    <dgm:pt modelId="{D447158B-0BD5-4E7B-AB0F-E458C04A36EB}" type="sibTrans" cxnId="{AF0F50F7-58FE-473C-8F83-07FA23F0CF43}">
      <dgm:prSet/>
      <dgm:spPr/>
      <dgm:t>
        <a:bodyPr/>
        <a:lstStyle/>
        <a:p>
          <a:endParaRPr lang="ru-RU" sz="1800"/>
        </a:p>
      </dgm:t>
    </dgm:pt>
    <dgm:pt modelId="{CA14A7C8-4260-437E-9EB1-36BF3349DE6F}">
      <dgm:prSet custT="1"/>
      <dgm:spPr/>
      <dgm:t>
        <a:bodyPr/>
        <a:lstStyle/>
        <a:p>
          <a:r>
            <a:rPr lang="uk-UA" sz="1800" dirty="0"/>
            <a:t>обов’язкова участь медіатора (</a:t>
          </a:r>
          <a:r>
            <a:rPr lang="uk-UA" sz="1600" noProof="0" dirty="0"/>
            <a:t>спеціально підготовлена нейтральна, незалежна, неупереджена фізична особа, яка проводить медіацію</a:t>
          </a:r>
          <a:r>
            <a:rPr lang="uk-UA" sz="1800" dirty="0"/>
            <a:t>); </a:t>
          </a:r>
          <a:endParaRPr lang="ru-RU" sz="1800" dirty="0"/>
        </a:p>
      </dgm:t>
    </dgm:pt>
    <dgm:pt modelId="{D285B7B3-2363-40E8-BE4B-BE94A8367BC2}" type="parTrans" cxnId="{9D1E4E4F-96E0-4C56-8A9F-58EB863E22C2}">
      <dgm:prSet/>
      <dgm:spPr/>
      <dgm:t>
        <a:bodyPr/>
        <a:lstStyle/>
        <a:p>
          <a:endParaRPr lang="ru-RU" sz="1800"/>
        </a:p>
      </dgm:t>
    </dgm:pt>
    <dgm:pt modelId="{8ED7BC0C-3897-4E9A-B185-F3FE1648D679}" type="sibTrans" cxnId="{9D1E4E4F-96E0-4C56-8A9F-58EB863E22C2}">
      <dgm:prSet/>
      <dgm:spPr/>
      <dgm:t>
        <a:bodyPr/>
        <a:lstStyle/>
        <a:p>
          <a:endParaRPr lang="ru-RU" sz="1800"/>
        </a:p>
      </dgm:t>
    </dgm:pt>
    <dgm:pt modelId="{89F99942-D1C0-41E2-8059-C07A16CAAC3D}">
      <dgm:prSet custT="1"/>
      <dgm:spPr/>
      <dgm:t>
        <a:bodyPr/>
        <a:lstStyle/>
        <a:p>
          <a:r>
            <a:rPr lang="uk-UA" sz="1800" dirty="0"/>
            <a:t>медіатор не є представником жодної зі сторін; </a:t>
          </a:r>
          <a:endParaRPr lang="ru-RU" sz="1800" dirty="0"/>
        </a:p>
      </dgm:t>
    </dgm:pt>
    <dgm:pt modelId="{F048D01E-ACF3-40C7-A849-9B69F99941C0}" type="parTrans" cxnId="{ED88E6CB-7368-445C-9F3C-4271EF6D6E13}">
      <dgm:prSet/>
      <dgm:spPr/>
      <dgm:t>
        <a:bodyPr/>
        <a:lstStyle/>
        <a:p>
          <a:endParaRPr lang="ru-RU" sz="1800"/>
        </a:p>
      </dgm:t>
    </dgm:pt>
    <dgm:pt modelId="{44F981F9-B4D0-49B6-965E-159F9EA4CE12}" type="sibTrans" cxnId="{ED88E6CB-7368-445C-9F3C-4271EF6D6E13}">
      <dgm:prSet/>
      <dgm:spPr/>
      <dgm:t>
        <a:bodyPr/>
        <a:lstStyle/>
        <a:p>
          <a:endParaRPr lang="ru-RU" sz="1800"/>
        </a:p>
      </dgm:t>
    </dgm:pt>
    <dgm:pt modelId="{6FA65CF9-AEFF-4C70-BFF5-4ACFD96B8323}">
      <dgm:prSet custT="1"/>
      <dgm:spPr/>
      <dgm:t>
        <a:bodyPr/>
        <a:lstStyle/>
        <a:p>
          <a:r>
            <a:rPr lang="uk-UA" sz="1800" dirty="0"/>
            <a:t>медіатор сприяє сторонам у проведенні переговорів і досягненні взаємоприйнятного рішення;</a:t>
          </a:r>
          <a:endParaRPr lang="ru-RU" sz="1800" dirty="0"/>
        </a:p>
      </dgm:t>
    </dgm:pt>
    <dgm:pt modelId="{E7F42DB3-3C8B-4F82-BD44-F1F9D1144289}" type="parTrans" cxnId="{EBA43894-52DA-4F77-B58D-3F36807BC324}">
      <dgm:prSet/>
      <dgm:spPr/>
      <dgm:t>
        <a:bodyPr/>
        <a:lstStyle/>
        <a:p>
          <a:endParaRPr lang="ru-RU" sz="1800"/>
        </a:p>
      </dgm:t>
    </dgm:pt>
    <dgm:pt modelId="{F8E9A3C2-526B-4AB8-9C5B-0D3D96D7BE55}" type="sibTrans" cxnId="{EBA43894-52DA-4F77-B58D-3F36807BC324}">
      <dgm:prSet/>
      <dgm:spPr/>
      <dgm:t>
        <a:bodyPr/>
        <a:lstStyle/>
        <a:p>
          <a:endParaRPr lang="ru-RU" sz="1800"/>
        </a:p>
      </dgm:t>
    </dgm:pt>
    <dgm:pt modelId="{545D95B5-FFDC-444B-9EE2-20D6951FC553}">
      <dgm:prSet custT="1"/>
      <dgm:spPr/>
      <dgm:t>
        <a:bodyPr/>
        <a:lstStyle/>
        <a:p>
          <a:r>
            <a:rPr lang="uk-UA" sz="1800" dirty="0"/>
            <a:t>медіатор не досліджує докази і не встановлює факти; </a:t>
          </a:r>
          <a:endParaRPr lang="ru-RU" sz="1800" dirty="0"/>
        </a:p>
      </dgm:t>
    </dgm:pt>
    <dgm:pt modelId="{B911F4CF-A85E-44F8-9865-959F6B41FFC4}" type="parTrans" cxnId="{3C60D21D-ED20-4A19-B7DE-F2D48A44C8BC}">
      <dgm:prSet/>
      <dgm:spPr/>
      <dgm:t>
        <a:bodyPr/>
        <a:lstStyle/>
        <a:p>
          <a:endParaRPr lang="ru-RU" sz="1800"/>
        </a:p>
      </dgm:t>
    </dgm:pt>
    <dgm:pt modelId="{6F76181B-E655-4CB7-972C-25D08BB15154}" type="sibTrans" cxnId="{3C60D21D-ED20-4A19-B7DE-F2D48A44C8BC}">
      <dgm:prSet/>
      <dgm:spPr/>
      <dgm:t>
        <a:bodyPr/>
        <a:lstStyle/>
        <a:p>
          <a:endParaRPr lang="ru-RU" sz="1800"/>
        </a:p>
      </dgm:t>
    </dgm:pt>
    <dgm:pt modelId="{52863249-01E8-4E8A-A059-4DFC4ECE4032}">
      <dgm:prSet custT="1"/>
      <dgm:spPr/>
      <dgm:t>
        <a:bodyPr/>
        <a:lstStyle/>
        <a:p>
          <a:r>
            <a:rPr lang="uk-UA" sz="1800" dirty="0"/>
            <a:t>медіатор не примушує сторони до прийняття певного рішення та не надає поради щодо можливих варіантів рішень; </a:t>
          </a:r>
          <a:endParaRPr lang="ru-RU" sz="1800" dirty="0"/>
        </a:p>
      </dgm:t>
    </dgm:pt>
    <dgm:pt modelId="{197AA58B-16C5-4333-9A36-6BB2C11A3019}" type="parTrans" cxnId="{CF2DADF6-1F0E-4FF4-8E88-37B13BEACAA0}">
      <dgm:prSet/>
      <dgm:spPr/>
      <dgm:t>
        <a:bodyPr/>
        <a:lstStyle/>
        <a:p>
          <a:endParaRPr lang="ru-RU" sz="1800"/>
        </a:p>
      </dgm:t>
    </dgm:pt>
    <dgm:pt modelId="{6E1CF9A7-499D-405D-A79F-EF0B338770C5}" type="sibTrans" cxnId="{CF2DADF6-1F0E-4FF4-8E88-37B13BEACAA0}">
      <dgm:prSet/>
      <dgm:spPr/>
      <dgm:t>
        <a:bodyPr/>
        <a:lstStyle/>
        <a:p>
          <a:endParaRPr lang="ru-RU" sz="1800"/>
        </a:p>
      </dgm:t>
    </dgm:pt>
    <dgm:pt modelId="{2D933F29-85E0-4D09-8F3F-3D9A89F33AA8}">
      <dgm:prSet custT="1"/>
      <dgm:spPr/>
      <dgm:t>
        <a:bodyPr/>
        <a:lstStyle/>
        <a:p>
          <a:r>
            <a:rPr lang="uk-UA" sz="1800" dirty="0"/>
            <a:t>медіатор не виносить обов’язкового для сторін рішення; </a:t>
          </a:r>
          <a:endParaRPr lang="ru-RU" sz="1800" dirty="0"/>
        </a:p>
      </dgm:t>
    </dgm:pt>
    <dgm:pt modelId="{E8DF07DF-4A38-4AF8-BD61-BEEC9CE7D005}" type="parTrans" cxnId="{C24EB965-DA5B-47D9-9E3D-097CEECA40AB}">
      <dgm:prSet/>
      <dgm:spPr/>
      <dgm:t>
        <a:bodyPr/>
        <a:lstStyle/>
        <a:p>
          <a:endParaRPr lang="ru-RU" sz="1800"/>
        </a:p>
      </dgm:t>
    </dgm:pt>
    <dgm:pt modelId="{3D3EB188-BB86-441B-BB43-8E22EF3071A3}" type="sibTrans" cxnId="{C24EB965-DA5B-47D9-9E3D-097CEECA40AB}">
      <dgm:prSet/>
      <dgm:spPr/>
      <dgm:t>
        <a:bodyPr/>
        <a:lstStyle/>
        <a:p>
          <a:endParaRPr lang="ru-RU" sz="1800"/>
        </a:p>
      </dgm:t>
    </dgm:pt>
    <dgm:pt modelId="{CC5045B5-5784-47E9-A3E0-3A6924AFB4D2}">
      <dgm:prSet custT="1"/>
      <dgm:spPr/>
      <dgm:t>
        <a:bodyPr/>
        <a:lstStyle/>
        <a:p>
          <a:r>
            <a:rPr lang="uk-UA" sz="1800" dirty="0"/>
            <a:t>активна роль самих сторін щодо самостійного пошуку можливих рішень. </a:t>
          </a:r>
          <a:endParaRPr lang="ru-RU" sz="1800" dirty="0"/>
        </a:p>
      </dgm:t>
    </dgm:pt>
    <dgm:pt modelId="{728A74E6-EB98-47DE-952A-C595FD2569BB}" type="parTrans" cxnId="{12975D43-5F82-460F-84BB-F96EDE947926}">
      <dgm:prSet/>
      <dgm:spPr/>
      <dgm:t>
        <a:bodyPr/>
        <a:lstStyle/>
        <a:p>
          <a:endParaRPr lang="ru-RU" sz="1800"/>
        </a:p>
      </dgm:t>
    </dgm:pt>
    <dgm:pt modelId="{189CD6AE-DBE9-4887-93AA-8AF38A56D886}" type="sibTrans" cxnId="{12975D43-5F82-460F-84BB-F96EDE947926}">
      <dgm:prSet/>
      <dgm:spPr/>
      <dgm:t>
        <a:bodyPr/>
        <a:lstStyle/>
        <a:p>
          <a:endParaRPr lang="ru-RU" sz="1800"/>
        </a:p>
      </dgm:t>
    </dgm:pt>
    <dgm:pt modelId="{816BC48C-3CF6-416C-818C-9C27101B1E19}" type="pres">
      <dgm:prSet presAssocID="{04A5AE73-5978-41EC-8A54-C10D99C46AC3}" presName="diagram" presStyleCnt="0">
        <dgm:presLayoutVars>
          <dgm:dir/>
          <dgm:resizeHandles val="exact"/>
        </dgm:presLayoutVars>
      </dgm:prSet>
      <dgm:spPr/>
    </dgm:pt>
    <dgm:pt modelId="{8FC27179-3E20-4406-B4FC-FCA2EAE9F513}" type="pres">
      <dgm:prSet presAssocID="{E51C5A57-ACCB-4838-968B-07EF085D82F8}" presName="node" presStyleLbl="node1" presStyleIdx="0" presStyleCnt="8">
        <dgm:presLayoutVars>
          <dgm:bulletEnabled val="1"/>
        </dgm:presLayoutVars>
      </dgm:prSet>
      <dgm:spPr/>
    </dgm:pt>
    <dgm:pt modelId="{C3EB55DD-B999-4626-A9A1-711AC22AEE08}" type="pres">
      <dgm:prSet presAssocID="{D447158B-0BD5-4E7B-AB0F-E458C04A36EB}" presName="sibTrans" presStyleCnt="0"/>
      <dgm:spPr/>
    </dgm:pt>
    <dgm:pt modelId="{0E3056AD-2D77-469A-8FB1-F6773D2DFF6E}" type="pres">
      <dgm:prSet presAssocID="{CA14A7C8-4260-437E-9EB1-36BF3349DE6F}" presName="node" presStyleLbl="node1" presStyleIdx="1" presStyleCnt="8">
        <dgm:presLayoutVars>
          <dgm:bulletEnabled val="1"/>
        </dgm:presLayoutVars>
      </dgm:prSet>
      <dgm:spPr/>
    </dgm:pt>
    <dgm:pt modelId="{74F59321-EB69-4F4B-8DFC-F93AF11E098F}" type="pres">
      <dgm:prSet presAssocID="{8ED7BC0C-3897-4E9A-B185-F3FE1648D679}" presName="sibTrans" presStyleCnt="0"/>
      <dgm:spPr/>
    </dgm:pt>
    <dgm:pt modelId="{6AA1CFBF-3B70-445B-8C71-A01FF7B61A1A}" type="pres">
      <dgm:prSet presAssocID="{89F99942-D1C0-41E2-8059-C07A16CAAC3D}" presName="node" presStyleLbl="node1" presStyleIdx="2" presStyleCnt="8">
        <dgm:presLayoutVars>
          <dgm:bulletEnabled val="1"/>
        </dgm:presLayoutVars>
      </dgm:prSet>
      <dgm:spPr/>
    </dgm:pt>
    <dgm:pt modelId="{9FB9AD5F-3AEA-4165-83CF-75FB07E2582F}" type="pres">
      <dgm:prSet presAssocID="{44F981F9-B4D0-49B6-965E-159F9EA4CE12}" presName="sibTrans" presStyleCnt="0"/>
      <dgm:spPr/>
    </dgm:pt>
    <dgm:pt modelId="{0855BC09-CF1E-45A2-87A4-78439F483AE0}" type="pres">
      <dgm:prSet presAssocID="{6FA65CF9-AEFF-4C70-BFF5-4ACFD96B8323}" presName="node" presStyleLbl="node1" presStyleIdx="3" presStyleCnt="8">
        <dgm:presLayoutVars>
          <dgm:bulletEnabled val="1"/>
        </dgm:presLayoutVars>
      </dgm:prSet>
      <dgm:spPr/>
    </dgm:pt>
    <dgm:pt modelId="{37C10809-1049-4AB2-B083-681EA77CBACF}" type="pres">
      <dgm:prSet presAssocID="{F8E9A3C2-526B-4AB8-9C5B-0D3D96D7BE55}" presName="sibTrans" presStyleCnt="0"/>
      <dgm:spPr/>
    </dgm:pt>
    <dgm:pt modelId="{CC57D0DD-93B9-42EE-968D-89DD79612EA6}" type="pres">
      <dgm:prSet presAssocID="{545D95B5-FFDC-444B-9EE2-20D6951FC553}" presName="node" presStyleLbl="node1" presStyleIdx="4" presStyleCnt="8">
        <dgm:presLayoutVars>
          <dgm:bulletEnabled val="1"/>
        </dgm:presLayoutVars>
      </dgm:prSet>
      <dgm:spPr/>
    </dgm:pt>
    <dgm:pt modelId="{729FB512-1A4B-4453-B4BD-6CFD231898CE}" type="pres">
      <dgm:prSet presAssocID="{6F76181B-E655-4CB7-972C-25D08BB15154}" presName="sibTrans" presStyleCnt="0"/>
      <dgm:spPr/>
    </dgm:pt>
    <dgm:pt modelId="{BB98CA72-E4C1-4E41-BBFA-5788C12E787C}" type="pres">
      <dgm:prSet presAssocID="{52863249-01E8-4E8A-A059-4DFC4ECE4032}" presName="node" presStyleLbl="node1" presStyleIdx="5" presStyleCnt="8">
        <dgm:presLayoutVars>
          <dgm:bulletEnabled val="1"/>
        </dgm:presLayoutVars>
      </dgm:prSet>
      <dgm:spPr/>
    </dgm:pt>
    <dgm:pt modelId="{37450B55-CC78-4355-B36C-03A8B6644B3B}" type="pres">
      <dgm:prSet presAssocID="{6E1CF9A7-499D-405D-A79F-EF0B338770C5}" presName="sibTrans" presStyleCnt="0"/>
      <dgm:spPr/>
    </dgm:pt>
    <dgm:pt modelId="{0DFAE4EE-53F5-43AC-BECA-AFC345344C29}" type="pres">
      <dgm:prSet presAssocID="{2D933F29-85E0-4D09-8F3F-3D9A89F33AA8}" presName="node" presStyleLbl="node1" presStyleIdx="6" presStyleCnt="8">
        <dgm:presLayoutVars>
          <dgm:bulletEnabled val="1"/>
        </dgm:presLayoutVars>
      </dgm:prSet>
      <dgm:spPr/>
    </dgm:pt>
    <dgm:pt modelId="{F76E912D-3C52-4A90-A246-1679B7C79723}" type="pres">
      <dgm:prSet presAssocID="{3D3EB188-BB86-441B-BB43-8E22EF3071A3}" presName="sibTrans" presStyleCnt="0"/>
      <dgm:spPr/>
    </dgm:pt>
    <dgm:pt modelId="{6D632B0B-5CC0-4602-B05D-8BFAC9FB3079}" type="pres">
      <dgm:prSet presAssocID="{CC5045B5-5784-47E9-A3E0-3A6924AFB4D2}" presName="node" presStyleLbl="node1" presStyleIdx="7" presStyleCnt="8">
        <dgm:presLayoutVars>
          <dgm:bulletEnabled val="1"/>
        </dgm:presLayoutVars>
      </dgm:prSet>
      <dgm:spPr/>
    </dgm:pt>
  </dgm:ptLst>
  <dgm:cxnLst>
    <dgm:cxn modelId="{1B23010A-7E25-42F3-BB7F-E6205FF396FF}" type="presOf" srcId="{E51C5A57-ACCB-4838-968B-07EF085D82F8}" destId="{8FC27179-3E20-4406-B4FC-FCA2EAE9F513}" srcOrd="0" destOrd="0" presId="urn:microsoft.com/office/officeart/2005/8/layout/default"/>
    <dgm:cxn modelId="{3C60D21D-ED20-4A19-B7DE-F2D48A44C8BC}" srcId="{04A5AE73-5978-41EC-8A54-C10D99C46AC3}" destId="{545D95B5-FFDC-444B-9EE2-20D6951FC553}" srcOrd="4" destOrd="0" parTransId="{B911F4CF-A85E-44F8-9865-959F6B41FFC4}" sibTransId="{6F76181B-E655-4CB7-972C-25D08BB15154}"/>
    <dgm:cxn modelId="{C123F91F-8932-4EE9-B3B3-BCFDACD23423}" type="presOf" srcId="{6FA65CF9-AEFF-4C70-BFF5-4ACFD96B8323}" destId="{0855BC09-CF1E-45A2-87A4-78439F483AE0}" srcOrd="0" destOrd="0" presId="urn:microsoft.com/office/officeart/2005/8/layout/default"/>
    <dgm:cxn modelId="{57207E23-C12F-4281-88EE-5021032D706A}" type="presOf" srcId="{CC5045B5-5784-47E9-A3E0-3A6924AFB4D2}" destId="{6D632B0B-5CC0-4602-B05D-8BFAC9FB3079}" srcOrd="0" destOrd="0" presId="urn:microsoft.com/office/officeart/2005/8/layout/default"/>
    <dgm:cxn modelId="{25C81F32-C809-4F80-A513-54A8D88F3824}" type="presOf" srcId="{2D933F29-85E0-4D09-8F3F-3D9A89F33AA8}" destId="{0DFAE4EE-53F5-43AC-BECA-AFC345344C29}" srcOrd="0" destOrd="0" presId="urn:microsoft.com/office/officeart/2005/8/layout/default"/>
    <dgm:cxn modelId="{0E3E5C5F-5B21-42EA-8B51-CECBCE1FA958}" type="presOf" srcId="{89F99942-D1C0-41E2-8059-C07A16CAAC3D}" destId="{6AA1CFBF-3B70-445B-8C71-A01FF7B61A1A}" srcOrd="0" destOrd="0" presId="urn:microsoft.com/office/officeart/2005/8/layout/default"/>
    <dgm:cxn modelId="{12975D43-5F82-460F-84BB-F96EDE947926}" srcId="{04A5AE73-5978-41EC-8A54-C10D99C46AC3}" destId="{CC5045B5-5784-47E9-A3E0-3A6924AFB4D2}" srcOrd="7" destOrd="0" parTransId="{728A74E6-EB98-47DE-952A-C595FD2569BB}" sibTransId="{189CD6AE-DBE9-4887-93AA-8AF38A56D886}"/>
    <dgm:cxn modelId="{C24EB965-DA5B-47D9-9E3D-097CEECA40AB}" srcId="{04A5AE73-5978-41EC-8A54-C10D99C46AC3}" destId="{2D933F29-85E0-4D09-8F3F-3D9A89F33AA8}" srcOrd="6" destOrd="0" parTransId="{E8DF07DF-4A38-4AF8-BD61-BEEC9CE7D005}" sibTransId="{3D3EB188-BB86-441B-BB43-8E22EF3071A3}"/>
    <dgm:cxn modelId="{9D1E4E4F-96E0-4C56-8A9F-58EB863E22C2}" srcId="{04A5AE73-5978-41EC-8A54-C10D99C46AC3}" destId="{CA14A7C8-4260-437E-9EB1-36BF3349DE6F}" srcOrd="1" destOrd="0" parTransId="{D285B7B3-2363-40E8-BE4B-BE94A8367BC2}" sibTransId="{8ED7BC0C-3897-4E9A-B185-F3FE1648D679}"/>
    <dgm:cxn modelId="{EBA43894-52DA-4F77-B58D-3F36807BC324}" srcId="{04A5AE73-5978-41EC-8A54-C10D99C46AC3}" destId="{6FA65CF9-AEFF-4C70-BFF5-4ACFD96B8323}" srcOrd="3" destOrd="0" parTransId="{E7F42DB3-3C8B-4F82-BD44-F1F9D1144289}" sibTransId="{F8E9A3C2-526B-4AB8-9C5B-0D3D96D7BE55}"/>
    <dgm:cxn modelId="{5AD7A5C2-A08B-410F-B16B-9E44C9F33900}" type="presOf" srcId="{04A5AE73-5978-41EC-8A54-C10D99C46AC3}" destId="{816BC48C-3CF6-416C-818C-9C27101B1E19}" srcOrd="0" destOrd="0" presId="urn:microsoft.com/office/officeart/2005/8/layout/default"/>
    <dgm:cxn modelId="{D49E9DC3-101C-4ABD-B1DE-1E6CBEE39211}" type="presOf" srcId="{52863249-01E8-4E8A-A059-4DFC4ECE4032}" destId="{BB98CA72-E4C1-4E41-BBFA-5788C12E787C}" srcOrd="0" destOrd="0" presId="urn:microsoft.com/office/officeart/2005/8/layout/default"/>
    <dgm:cxn modelId="{ED88E6CB-7368-445C-9F3C-4271EF6D6E13}" srcId="{04A5AE73-5978-41EC-8A54-C10D99C46AC3}" destId="{89F99942-D1C0-41E2-8059-C07A16CAAC3D}" srcOrd="2" destOrd="0" parTransId="{F048D01E-ACF3-40C7-A849-9B69F99941C0}" sibTransId="{44F981F9-B4D0-49B6-965E-159F9EA4CE12}"/>
    <dgm:cxn modelId="{9B44B4E2-662B-4CA3-9628-23B35D964483}" type="presOf" srcId="{CA14A7C8-4260-437E-9EB1-36BF3349DE6F}" destId="{0E3056AD-2D77-469A-8FB1-F6773D2DFF6E}" srcOrd="0" destOrd="0" presId="urn:microsoft.com/office/officeart/2005/8/layout/default"/>
    <dgm:cxn modelId="{E3F87EE9-7AE6-4652-B940-18DFEB059C85}" type="presOf" srcId="{545D95B5-FFDC-444B-9EE2-20D6951FC553}" destId="{CC57D0DD-93B9-42EE-968D-89DD79612EA6}" srcOrd="0" destOrd="0" presId="urn:microsoft.com/office/officeart/2005/8/layout/default"/>
    <dgm:cxn modelId="{CF2DADF6-1F0E-4FF4-8E88-37B13BEACAA0}" srcId="{04A5AE73-5978-41EC-8A54-C10D99C46AC3}" destId="{52863249-01E8-4E8A-A059-4DFC4ECE4032}" srcOrd="5" destOrd="0" parTransId="{197AA58B-16C5-4333-9A36-6BB2C11A3019}" sibTransId="{6E1CF9A7-499D-405D-A79F-EF0B338770C5}"/>
    <dgm:cxn modelId="{AF0F50F7-58FE-473C-8F83-07FA23F0CF43}" srcId="{04A5AE73-5978-41EC-8A54-C10D99C46AC3}" destId="{E51C5A57-ACCB-4838-968B-07EF085D82F8}" srcOrd="0" destOrd="0" parTransId="{6D443335-D129-4F77-9506-2591A9091F53}" sibTransId="{D447158B-0BD5-4E7B-AB0F-E458C04A36EB}"/>
    <dgm:cxn modelId="{E8DFA933-300B-4180-B9C0-A7271DE7A7EC}" type="presParOf" srcId="{816BC48C-3CF6-416C-818C-9C27101B1E19}" destId="{8FC27179-3E20-4406-B4FC-FCA2EAE9F513}" srcOrd="0" destOrd="0" presId="urn:microsoft.com/office/officeart/2005/8/layout/default"/>
    <dgm:cxn modelId="{73E01514-FB88-4790-B846-E28517327476}" type="presParOf" srcId="{816BC48C-3CF6-416C-818C-9C27101B1E19}" destId="{C3EB55DD-B999-4626-A9A1-711AC22AEE08}" srcOrd="1" destOrd="0" presId="urn:microsoft.com/office/officeart/2005/8/layout/default"/>
    <dgm:cxn modelId="{A6BB7929-8F16-4E84-A1C8-E683B92DDED5}" type="presParOf" srcId="{816BC48C-3CF6-416C-818C-9C27101B1E19}" destId="{0E3056AD-2D77-469A-8FB1-F6773D2DFF6E}" srcOrd="2" destOrd="0" presId="urn:microsoft.com/office/officeart/2005/8/layout/default"/>
    <dgm:cxn modelId="{F75AF439-9E0C-41FB-A4DB-ABF510B4AB9F}" type="presParOf" srcId="{816BC48C-3CF6-416C-818C-9C27101B1E19}" destId="{74F59321-EB69-4F4B-8DFC-F93AF11E098F}" srcOrd="3" destOrd="0" presId="urn:microsoft.com/office/officeart/2005/8/layout/default"/>
    <dgm:cxn modelId="{31738BE0-E0D4-4BD1-B21A-2662562A9323}" type="presParOf" srcId="{816BC48C-3CF6-416C-818C-9C27101B1E19}" destId="{6AA1CFBF-3B70-445B-8C71-A01FF7B61A1A}" srcOrd="4" destOrd="0" presId="urn:microsoft.com/office/officeart/2005/8/layout/default"/>
    <dgm:cxn modelId="{0B36131C-8078-4525-872D-749C337130EF}" type="presParOf" srcId="{816BC48C-3CF6-416C-818C-9C27101B1E19}" destId="{9FB9AD5F-3AEA-4165-83CF-75FB07E2582F}" srcOrd="5" destOrd="0" presId="urn:microsoft.com/office/officeart/2005/8/layout/default"/>
    <dgm:cxn modelId="{51FCFE1D-D2D2-4EA3-BFD3-580F86DDC323}" type="presParOf" srcId="{816BC48C-3CF6-416C-818C-9C27101B1E19}" destId="{0855BC09-CF1E-45A2-87A4-78439F483AE0}" srcOrd="6" destOrd="0" presId="urn:microsoft.com/office/officeart/2005/8/layout/default"/>
    <dgm:cxn modelId="{41D58530-4EBB-4A0B-9171-9EEBE46E1BB9}" type="presParOf" srcId="{816BC48C-3CF6-416C-818C-9C27101B1E19}" destId="{37C10809-1049-4AB2-B083-681EA77CBACF}" srcOrd="7" destOrd="0" presId="urn:microsoft.com/office/officeart/2005/8/layout/default"/>
    <dgm:cxn modelId="{CB81ADC7-7A33-4064-A0BF-B505526DDD58}" type="presParOf" srcId="{816BC48C-3CF6-416C-818C-9C27101B1E19}" destId="{CC57D0DD-93B9-42EE-968D-89DD79612EA6}" srcOrd="8" destOrd="0" presId="urn:microsoft.com/office/officeart/2005/8/layout/default"/>
    <dgm:cxn modelId="{7B9B1C17-87F1-43D0-8AB1-9079BCECBA42}" type="presParOf" srcId="{816BC48C-3CF6-416C-818C-9C27101B1E19}" destId="{729FB512-1A4B-4453-B4BD-6CFD231898CE}" srcOrd="9" destOrd="0" presId="urn:microsoft.com/office/officeart/2005/8/layout/default"/>
    <dgm:cxn modelId="{93A93BDA-CB57-424A-AFCC-85D259E773BC}" type="presParOf" srcId="{816BC48C-3CF6-416C-818C-9C27101B1E19}" destId="{BB98CA72-E4C1-4E41-BBFA-5788C12E787C}" srcOrd="10" destOrd="0" presId="urn:microsoft.com/office/officeart/2005/8/layout/default"/>
    <dgm:cxn modelId="{B7B88695-243E-4C7E-8374-52399D48BA61}" type="presParOf" srcId="{816BC48C-3CF6-416C-818C-9C27101B1E19}" destId="{37450B55-CC78-4355-B36C-03A8B6644B3B}" srcOrd="11" destOrd="0" presId="urn:microsoft.com/office/officeart/2005/8/layout/default"/>
    <dgm:cxn modelId="{038B663A-EE80-4B5E-80FC-EA20A6CDD9E3}" type="presParOf" srcId="{816BC48C-3CF6-416C-818C-9C27101B1E19}" destId="{0DFAE4EE-53F5-43AC-BECA-AFC345344C29}" srcOrd="12" destOrd="0" presId="urn:microsoft.com/office/officeart/2005/8/layout/default"/>
    <dgm:cxn modelId="{142F9FD9-158A-44A1-9D1B-F5FB98BF3808}" type="presParOf" srcId="{816BC48C-3CF6-416C-818C-9C27101B1E19}" destId="{F76E912D-3C52-4A90-A246-1679B7C79723}" srcOrd="13" destOrd="0" presId="urn:microsoft.com/office/officeart/2005/8/layout/default"/>
    <dgm:cxn modelId="{BC76016B-4600-4E8E-A4BA-F1D083EC6B3A}" type="presParOf" srcId="{816BC48C-3CF6-416C-818C-9C27101B1E19}" destId="{6D632B0B-5CC0-4602-B05D-8BFAC9FB307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42EB6-F328-4546-A31E-7B286D7842A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5EA81-004B-4B3C-B720-B069E965C2E8}">
      <dgm:prSet phldrT="[Текст]" custT="1"/>
      <dgm:spPr/>
      <dgm:t>
        <a:bodyPr/>
        <a:lstStyle/>
        <a:p>
          <a:pPr algn="r"/>
          <a:r>
            <a:rPr lang="uk-UA" sz="2000" dirty="0"/>
            <a:t>Економія часу</a:t>
          </a:r>
          <a:endParaRPr lang="ru-RU" sz="2000" dirty="0"/>
        </a:p>
      </dgm:t>
    </dgm:pt>
    <dgm:pt modelId="{D8B44A1F-20E5-4291-8083-6997F7F0CBB7}" type="parTrans" cxnId="{50944621-236C-4C6B-B080-B03FC60DAEF6}">
      <dgm:prSet/>
      <dgm:spPr/>
      <dgm:t>
        <a:bodyPr/>
        <a:lstStyle/>
        <a:p>
          <a:endParaRPr lang="ru-RU"/>
        </a:p>
      </dgm:t>
    </dgm:pt>
    <dgm:pt modelId="{C75BB1DC-25B1-4166-AF8A-E9A7239CE03E}" type="sibTrans" cxnId="{50944621-236C-4C6B-B080-B03FC60DAEF6}">
      <dgm:prSet/>
      <dgm:spPr/>
      <dgm:t>
        <a:bodyPr/>
        <a:lstStyle/>
        <a:p>
          <a:endParaRPr lang="ru-RU"/>
        </a:p>
      </dgm:t>
    </dgm:pt>
    <dgm:pt modelId="{C9F38AB1-C0D9-4B49-8193-2CF51CCB544C}">
      <dgm:prSet phldrT="[Текст]" custT="1"/>
      <dgm:spPr/>
      <dgm:t>
        <a:bodyPr lIns="108000"/>
        <a:lstStyle/>
        <a:p>
          <a:pPr algn="l"/>
          <a:r>
            <a:rPr lang="uk-UA" sz="2000" dirty="0"/>
            <a:t>Економія фінансових ресурсів</a:t>
          </a:r>
          <a:endParaRPr lang="ru-RU" sz="2000" dirty="0"/>
        </a:p>
      </dgm:t>
    </dgm:pt>
    <dgm:pt modelId="{AEAB03E3-E35F-4AC9-8032-73712C7F7C1A}" type="parTrans" cxnId="{A0F6A236-EC2E-4E7E-A62A-2D61F24ABFD6}">
      <dgm:prSet/>
      <dgm:spPr/>
      <dgm:t>
        <a:bodyPr/>
        <a:lstStyle/>
        <a:p>
          <a:endParaRPr lang="ru-RU"/>
        </a:p>
      </dgm:t>
    </dgm:pt>
    <dgm:pt modelId="{02FD7195-DAC8-4B16-933D-2D0F1923CA22}" type="sibTrans" cxnId="{A0F6A236-EC2E-4E7E-A62A-2D61F24ABFD6}">
      <dgm:prSet/>
      <dgm:spPr/>
      <dgm:t>
        <a:bodyPr/>
        <a:lstStyle/>
        <a:p>
          <a:endParaRPr lang="ru-RU"/>
        </a:p>
      </dgm:t>
    </dgm:pt>
    <dgm:pt modelId="{5FE0B2C7-60B9-4065-8A7A-53475E6C14A7}">
      <dgm:prSet phldrT="[Текст]" custT="1"/>
      <dgm:spPr/>
      <dgm:t>
        <a:bodyPr/>
        <a:lstStyle/>
        <a:p>
          <a:pPr algn="r"/>
          <a:r>
            <a:rPr lang="uk-UA" sz="2000" i="0" dirty="0"/>
            <a:t>Неофіційність процедури </a:t>
          </a:r>
          <a:endParaRPr lang="ru-RU" sz="2000" i="0" dirty="0"/>
        </a:p>
      </dgm:t>
    </dgm:pt>
    <dgm:pt modelId="{F8BBA681-2177-48B5-BEEC-A6E6E5C9783E}" type="parTrans" cxnId="{37C1A60E-AC65-48DD-84FC-AD6F5E16C75B}">
      <dgm:prSet/>
      <dgm:spPr/>
      <dgm:t>
        <a:bodyPr/>
        <a:lstStyle/>
        <a:p>
          <a:endParaRPr lang="ru-RU"/>
        </a:p>
      </dgm:t>
    </dgm:pt>
    <dgm:pt modelId="{F6508F4E-B306-4B4A-91F1-D68532937B18}" type="sibTrans" cxnId="{37C1A60E-AC65-48DD-84FC-AD6F5E16C75B}">
      <dgm:prSet/>
      <dgm:spPr/>
      <dgm:t>
        <a:bodyPr/>
        <a:lstStyle/>
        <a:p>
          <a:endParaRPr lang="ru-RU"/>
        </a:p>
      </dgm:t>
    </dgm:pt>
    <dgm:pt modelId="{1A097B5B-F4B2-4251-A884-1CE0F78C4977}">
      <dgm:prSet custT="1"/>
      <dgm:spPr/>
      <dgm:t>
        <a:bodyPr lIns="108000"/>
        <a:lstStyle/>
        <a:p>
          <a:pPr algn="l"/>
          <a:r>
            <a:rPr lang="uk-UA" sz="2000" i="0" dirty="0"/>
            <a:t>Гнучкість і контроль</a:t>
          </a:r>
          <a:endParaRPr lang="ru-RU" sz="2000" i="0" dirty="0"/>
        </a:p>
      </dgm:t>
    </dgm:pt>
    <dgm:pt modelId="{C13E1FC1-54EB-4E01-9AAE-CD96AB8D56C7}" type="parTrans" cxnId="{1F4E2736-E76C-4C90-8D02-65F7C5ACFBE9}">
      <dgm:prSet/>
      <dgm:spPr/>
      <dgm:t>
        <a:bodyPr/>
        <a:lstStyle/>
        <a:p>
          <a:endParaRPr lang="ru-RU"/>
        </a:p>
      </dgm:t>
    </dgm:pt>
    <dgm:pt modelId="{03F12A86-09D3-44D7-B120-E76E9D3EEECD}" type="sibTrans" cxnId="{1F4E2736-E76C-4C90-8D02-65F7C5ACFBE9}">
      <dgm:prSet/>
      <dgm:spPr/>
      <dgm:t>
        <a:bodyPr/>
        <a:lstStyle/>
        <a:p>
          <a:endParaRPr lang="ru-RU"/>
        </a:p>
      </dgm:t>
    </dgm:pt>
    <dgm:pt modelId="{EDDAEA9E-6DCB-4A85-9B04-EDAC4561BE6C}">
      <dgm:prSet custT="1"/>
      <dgm:spPr/>
      <dgm:t>
        <a:bodyPr lIns="108000"/>
        <a:lstStyle/>
        <a:p>
          <a:pPr algn="l"/>
          <a:r>
            <a:rPr lang="uk-UA" sz="2000" i="0" dirty="0"/>
            <a:t>Сталість рішення</a:t>
          </a:r>
          <a:endParaRPr lang="ru-RU" sz="2000" i="0" dirty="0"/>
        </a:p>
      </dgm:t>
    </dgm:pt>
    <dgm:pt modelId="{893F6349-2A3A-4574-80F7-8C0EAFC9D942}" type="parTrans" cxnId="{1FA7B476-2F4B-418A-9B79-81A3F07652BF}">
      <dgm:prSet/>
      <dgm:spPr/>
      <dgm:t>
        <a:bodyPr/>
        <a:lstStyle/>
        <a:p>
          <a:endParaRPr lang="ru-RU"/>
        </a:p>
      </dgm:t>
    </dgm:pt>
    <dgm:pt modelId="{6EC99137-F6D7-4624-8B88-32ED91B23A6D}" type="sibTrans" cxnId="{1FA7B476-2F4B-418A-9B79-81A3F07652BF}">
      <dgm:prSet/>
      <dgm:spPr/>
      <dgm:t>
        <a:bodyPr/>
        <a:lstStyle/>
        <a:p>
          <a:endParaRPr lang="ru-RU"/>
        </a:p>
      </dgm:t>
    </dgm:pt>
    <dgm:pt modelId="{1928BC8A-6B58-47BD-BDBA-C603430FB813}">
      <dgm:prSet custT="1"/>
      <dgm:spPr/>
      <dgm:t>
        <a:bodyPr/>
        <a:lstStyle/>
        <a:p>
          <a:pPr algn="r"/>
          <a:r>
            <a:rPr lang="uk-UA" sz="2000" i="0" dirty="0"/>
            <a:t>Конфіденційність та збереження репутації</a:t>
          </a:r>
          <a:endParaRPr lang="ru-RU" sz="2000" i="0" dirty="0"/>
        </a:p>
      </dgm:t>
    </dgm:pt>
    <dgm:pt modelId="{F59D3E95-C90A-4274-B3E4-CB47FF7B6D70}" type="parTrans" cxnId="{D3C3BB9D-A343-455D-B99D-EA8CA72BE955}">
      <dgm:prSet/>
      <dgm:spPr/>
      <dgm:t>
        <a:bodyPr/>
        <a:lstStyle/>
        <a:p>
          <a:endParaRPr lang="ru-RU"/>
        </a:p>
      </dgm:t>
    </dgm:pt>
    <dgm:pt modelId="{BB1A2BF7-1DAD-4BDB-BD51-A5BC21CC8F48}" type="sibTrans" cxnId="{D3C3BB9D-A343-455D-B99D-EA8CA72BE955}">
      <dgm:prSet/>
      <dgm:spPr/>
      <dgm:t>
        <a:bodyPr/>
        <a:lstStyle/>
        <a:p>
          <a:endParaRPr lang="ru-RU"/>
        </a:p>
      </dgm:t>
    </dgm:pt>
    <dgm:pt modelId="{468C22FE-97A2-4041-9243-55C63310EBF0}" type="pres">
      <dgm:prSet presAssocID="{17F42EB6-F328-4546-A31E-7B286D7842A8}" presName="Name0" presStyleCnt="0">
        <dgm:presLayoutVars>
          <dgm:dir/>
          <dgm:resizeHandles val="exact"/>
        </dgm:presLayoutVars>
      </dgm:prSet>
      <dgm:spPr/>
    </dgm:pt>
    <dgm:pt modelId="{9931DAAC-D020-43E8-85C3-F0467C9B36BB}" type="pres">
      <dgm:prSet presAssocID="{0825EA81-004B-4B3C-B720-B069E965C2E8}" presName="composite" presStyleCnt="0"/>
      <dgm:spPr/>
    </dgm:pt>
    <dgm:pt modelId="{F2E44818-7CB2-4AC2-9662-FB34BF8C24AE}" type="pres">
      <dgm:prSet presAssocID="{0825EA81-004B-4B3C-B720-B069E965C2E8}" presName="rect1" presStyleLbl="trAlignAcc1" presStyleIdx="0" presStyleCnt="6" custScaleX="130119">
        <dgm:presLayoutVars>
          <dgm:bulletEnabled val="1"/>
        </dgm:presLayoutVars>
      </dgm:prSet>
      <dgm:spPr/>
    </dgm:pt>
    <dgm:pt modelId="{2D2D438E-0B3C-4DAA-937E-1ED7D21E397D}" type="pres">
      <dgm:prSet presAssocID="{0825EA81-004B-4B3C-B720-B069E965C2E8}" presName="rect2" presStyleLbl="fgImgPlace1" presStyleIdx="0" presStyleCnt="6" custScaleX="187626" custLinFactNeighborX="-95989" custLinFactNeighborY="64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</dgm:spPr>
    </dgm:pt>
    <dgm:pt modelId="{E59489BB-EBF8-4163-9A8E-E28A13F9B88C}" type="pres">
      <dgm:prSet presAssocID="{C75BB1DC-25B1-4166-AF8A-E9A7239CE03E}" presName="sibTrans" presStyleCnt="0"/>
      <dgm:spPr/>
    </dgm:pt>
    <dgm:pt modelId="{E6470E06-94AC-48E6-A181-AC0838C993C2}" type="pres">
      <dgm:prSet presAssocID="{C9F38AB1-C0D9-4B49-8193-2CF51CCB544C}" presName="composite" presStyleCnt="0"/>
      <dgm:spPr/>
    </dgm:pt>
    <dgm:pt modelId="{FC4F3C5E-1C18-4F4B-9B51-1A4396665100}" type="pres">
      <dgm:prSet presAssocID="{C9F38AB1-C0D9-4B49-8193-2CF51CCB544C}" presName="rect1" presStyleLbl="trAlignAcc1" presStyleIdx="1" presStyleCnt="6" custScaleX="130119" custLinFactNeighborX="5476">
        <dgm:presLayoutVars>
          <dgm:bulletEnabled val="1"/>
        </dgm:presLayoutVars>
      </dgm:prSet>
      <dgm:spPr/>
    </dgm:pt>
    <dgm:pt modelId="{657BA5EF-D074-4766-9BA8-51C9D5C13F61}" type="pres">
      <dgm:prSet presAssocID="{C9F38AB1-C0D9-4B49-8193-2CF51CCB544C}" presName="rect2" presStyleLbl="fgImgPlace1" presStyleIdx="1" presStyleCnt="6" custScaleX="187626" custLinFactX="203154" custLinFactNeighborX="300000" custLinFactNeighborY="31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9000" r="-39000"/>
          </a:stretch>
        </a:blipFill>
      </dgm:spPr>
    </dgm:pt>
    <dgm:pt modelId="{ECA29521-C51E-4FB5-8E30-3A2F4DD591AD}" type="pres">
      <dgm:prSet presAssocID="{02FD7195-DAC8-4B16-933D-2D0F1923CA22}" presName="sibTrans" presStyleCnt="0"/>
      <dgm:spPr/>
    </dgm:pt>
    <dgm:pt modelId="{F8D3D9A8-E2FE-4587-8BFC-30AFDBB7AF13}" type="pres">
      <dgm:prSet presAssocID="{5FE0B2C7-60B9-4065-8A7A-53475E6C14A7}" presName="composite" presStyleCnt="0"/>
      <dgm:spPr/>
    </dgm:pt>
    <dgm:pt modelId="{355849EC-6AE5-4366-87CF-5C36F778EEA2}" type="pres">
      <dgm:prSet presAssocID="{5FE0B2C7-60B9-4065-8A7A-53475E6C14A7}" presName="rect1" presStyleLbl="trAlignAcc1" presStyleIdx="2" presStyleCnt="6" custScaleX="130119">
        <dgm:presLayoutVars>
          <dgm:bulletEnabled val="1"/>
        </dgm:presLayoutVars>
      </dgm:prSet>
      <dgm:spPr/>
    </dgm:pt>
    <dgm:pt modelId="{789FB0F1-3B92-4B2F-B940-24D3064FF3B6}" type="pres">
      <dgm:prSet presAssocID="{5FE0B2C7-60B9-4065-8A7A-53475E6C14A7}" presName="rect2" presStyleLbl="fgImgPlace1" presStyleIdx="2" presStyleCnt="6" custScaleX="187626" custLinFactNeighborX="-95989" custLinFactNeighborY="-159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C149142A-E09D-4477-963A-3E7E4A60E5C7}" type="pres">
      <dgm:prSet presAssocID="{F6508F4E-B306-4B4A-91F1-D68532937B18}" presName="sibTrans" presStyleCnt="0"/>
      <dgm:spPr/>
    </dgm:pt>
    <dgm:pt modelId="{43D73C1B-12DC-4FCA-A26C-921FFA8E47B3}" type="pres">
      <dgm:prSet presAssocID="{1A097B5B-F4B2-4251-A884-1CE0F78C4977}" presName="composite" presStyleCnt="0"/>
      <dgm:spPr/>
    </dgm:pt>
    <dgm:pt modelId="{D0F53180-613E-4495-A472-43D6D788C4FD}" type="pres">
      <dgm:prSet presAssocID="{1A097B5B-F4B2-4251-A884-1CE0F78C4977}" presName="rect1" presStyleLbl="trAlignAcc1" presStyleIdx="3" presStyleCnt="6" custScaleX="130119" custLinFactNeighborX="5476">
        <dgm:presLayoutVars>
          <dgm:bulletEnabled val="1"/>
        </dgm:presLayoutVars>
      </dgm:prSet>
      <dgm:spPr/>
    </dgm:pt>
    <dgm:pt modelId="{30960907-73DC-499E-BE2B-DFC2EA65FA0E}" type="pres">
      <dgm:prSet presAssocID="{1A097B5B-F4B2-4251-A884-1CE0F78C4977}" presName="rect2" presStyleLbl="fgImgPlace1" presStyleIdx="3" presStyleCnt="6" custScaleX="187626" custLinFactX="203154" custLinFactNeighborX="300000" custLinFactNeighborY="317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9000" r="-9000"/>
          </a:stretch>
        </a:blipFill>
      </dgm:spPr>
    </dgm:pt>
    <dgm:pt modelId="{3A015B9B-132E-4626-971E-C2CF349C28EB}" type="pres">
      <dgm:prSet presAssocID="{03F12A86-09D3-44D7-B120-E76E9D3EEECD}" presName="sibTrans" presStyleCnt="0"/>
      <dgm:spPr/>
    </dgm:pt>
    <dgm:pt modelId="{4B7F6EA7-7E9F-46AD-BD48-527FE6DA7546}" type="pres">
      <dgm:prSet presAssocID="{1928BC8A-6B58-47BD-BDBA-C603430FB813}" presName="composite" presStyleCnt="0"/>
      <dgm:spPr/>
    </dgm:pt>
    <dgm:pt modelId="{2CAF7918-6528-4B70-8C49-EACC91FC7657}" type="pres">
      <dgm:prSet presAssocID="{1928BC8A-6B58-47BD-BDBA-C603430FB813}" presName="rect1" presStyleLbl="trAlignAcc1" presStyleIdx="4" presStyleCnt="6" custScaleX="130119">
        <dgm:presLayoutVars>
          <dgm:bulletEnabled val="1"/>
        </dgm:presLayoutVars>
      </dgm:prSet>
      <dgm:spPr/>
    </dgm:pt>
    <dgm:pt modelId="{64BD934D-6D02-431F-AFF6-B6CBF69377C2}" type="pres">
      <dgm:prSet presAssocID="{1928BC8A-6B58-47BD-BDBA-C603430FB813}" presName="rect2" presStyleLbl="fgImgPlace1" presStyleIdx="4" presStyleCnt="6" custScaleX="187626" custLinFactNeighborX="-92152" custLinFactNeighborY="-329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36000" r="-36000"/>
          </a:stretch>
        </a:blipFill>
      </dgm:spPr>
    </dgm:pt>
    <dgm:pt modelId="{62A46BF7-56AD-40AB-962F-B56513F58A20}" type="pres">
      <dgm:prSet presAssocID="{BB1A2BF7-1DAD-4BDB-BD51-A5BC21CC8F48}" presName="sibTrans" presStyleCnt="0"/>
      <dgm:spPr/>
    </dgm:pt>
    <dgm:pt modelId="{F353B07A-5405-4F2B-9940-F2C8D7323103}" type="pres">
      <dgm:prSet presAssocID="{EDDAEA9E-6DCB-4A85-9B04-EDAC4561BE6C}" presName="composite" presStyleCnt="0"/>
      <dgm:spPr/>
    </dgm:pt>
    <dgm:pt modelId="{F72BC66C-1213-4A68-9B85-EC88BB442D07}" type="pres">
      <dgm:prSet presAssocID="{EDDAEA9E-6DCB-4A85-9B04-EDAC4561BE6C}" presName="rect1" presStyleLbl="trAlignAcc1" presStyleIdx="5" presStyleCnt="6" custScaleX="130119" custLinFactNeighborX="5476">
        <dgm:presLayoutVars>
          <dgm:bulletEnabled val="1"/>
        </dgm:presLayoutVars>
      </dgm:prSet>
      <dgm:spPr/>
    </dgm:pt>
    <dgm:pt modelId="{B551EE01-27A9-4687-B008-1C26550C0E17}" type="pres">
      <dgm:prSet presAssocID="{EDDAEA9E-6DCB-4A85-9B04-EDAC4561BE6C}" presName="rect2" presStyleLbl="fgImgPlace1" presStyleIdx="5" presStyleCnt="6" custScaleX="187626" custLinFactX="203154" custLinFactNeighborX="300000" custLinFactNeighborY="3179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5425800E-902F-483C-A955-3BF9EA71A33E}" type="presOf" srcId="{0825EA81-004B-4B3C-B720-B069E965C2E8}" destId="{F2E44818-7CB2-4AC2-9662-FB34BF8C24AE}" srcOrd="0" destOrd="0" presId="urn:microsoft.com/office/officeart/2008/layout/PictureStrips"/>
    <dgm:cxn modelId="{37C1A60E-AC65-48DD-84FC-AD6F5E16C75B}" srcId="{17F42EB6-F328-4546-A31E-7B286D7842A8}" destId="{5FE0B2C7-60B9-4065-8A7A-53475E6C14A7}" srcOrd="2" destOrd="0" parTransId="{F8BBA681-2177-48B5-BEEC-A6E6E5C9783E}" sibTransId="{F6508F4E-B306-4B4A-91F1-D68532937B18}"/>
    <dgm:cxn modelId="{50944621-236C-4C6B-B080-B03FC60DAEF6}" srcId="{17F42EB6-F328-4546-A31E-7B286D7842A8}" destId="{0825EA81-004B-4B3C-B720-B069E965C2E8}" srcOrd="0" destOrd="0" parTransId="{D8B44A1F-20E5-4291-8083-6997F7F0CBB7}" sibTransId="{C75BB1DC-25B1-4166-AF8A-E9A7239CE03E}"/>
    <dgm:cxn modelId="{1F4E2736-E76C-4C90-8D02-65F7C5ACFBE9}" srcId="{17F42EB6-F328-4546-A31E-7B286D7842A8}" destId="{1A097B5B-F4B2-4251-A884-1CE0F78C4977}" srcOrd="3" destOrd="0" parTransId="{C13E1FC1-54EB-4E01-9AAE-CD96AB8D56C7}" sibTransId="{03F12A86-09D3-44D7-B120-E76E9D3EEECD}"/>
    <dgm:cxn modelId="{A0F6A236-EC2E-4E7E-A62A-2D61F24ABFD6}" srcId="{17F42EB6-F328-4546-A31E-7B286D7842A8}" destId="{C9F38AB1-C0D9-4B49-8193-2CF51CCB544C}" srcOrd="1" destOrd="0" parTransId="{AEAB03E3-E35F-4AC9-8032-73712C7F7C1A}" sibTransId="{02FD7195-DAC8-4B16-933D-2D0F1923CA22}"/>
    <dgm:cxn modelId="{1FA7B476-2F4B-418A-9B79-81A3F07652BF}" srcId="{17F42EB6-F328-4546-A31E-7B286D7842A8}" destId="{EDDAEA9E-6DCB-4A85-9B04-EDAC4561BE6C}" srcOrd="5" destOrd="0" parTransId="{893F6349-2A3A-4574-80F7-8C0EAFC9D942}" sibTransId="{6EC99137-F6D7-4624-8B88-32ED91B23A6D}"/>
    <dgm:cxn modelId="{FB58FC96-7FFF-4F55-9D39-22D90833C319}" type="presOf" srcId="{1928BC8A-6B58-47BD-BDBA-C603430FB813}" destId="{2CAF7918-6528-4B70-8C49-EACC91FC7657}" srcOrd="0" destOrd="0" presId="urn:microsoft.com/office/officeart/2008/layout/PictureStrips"/>
    <dgm:cxn modelId="{D3C3BB9D-A343-455D-B99D-EA8CA72BE955}" srcId="{17F42EB6-F328-4546-A31E-7B286D7842A8}" destId="{1928BC8A-6B58-47BD-BDBA-C603430FB813}" srcOrd="4" destOrd="0" parTransId="{F59D3E95-C90A-4274-B3E4-CB47FF7B6D70}" sibTransId="{BB1A2BF7-1DAD-4BDB-BD51-A5BC21CC8F48}"/>
    <dgm:cxn modelId="{7DBC4EA2-1AD9-4484-8216-C252DF18D2BB}" type="presOf" srcId="{5FE0B2C7-60B9-4065-8A7A-53475E6C14A7}" destId="{355849EC-6AE5-4366-87CF-5C36F778EEA2}" srcOrd="0" destOrd="0" presId="urn:microsoft.com/office/officeart/2008/layout/PictureStrips"/>
    <dgm:cxn modelId="{952A23A3-9733-4B67-9554-CD586BC868AC}" type="presOf" srcId="{EDDAEA9E-6DCB-4A85-9B04-EDAC4561BE6C}" destId="{F72BC66C-1213-4A68-9B85-EC88BB442D07}" srcOrd="0" destOrd="0" presId="urn:microsoft.com/office/officeart/2008/layout/PictureStrips"/>
    <dgm:cxn modelId="{C22BE9A9-8B4C-4B93-873E-115FFDF4A353}" type="presOf" srcId="{C9F38AB1-C0D9-4B49-8193-2CF51CCB544C}" destId="{FC4F3C5E-1C18-4F4B-9B51-1A4396665100}" srcOrd="0" destOrd="0" presId="urn:microsoft.com/office/officeart/2008/layout/PictureStrips"/>
    <dgm:cxn modelId="{F3B36FAD-1076-45EF-B03C-A1DE613F4246}" type="presOf" srcId="{17F42EB6-F328-4546-A31E-7B286D7842A8}" destId="{468C22FE-97A2-4041-9243-55C63310EBF0}" srcOrd="0" destOrd="0" presId="urn:microsoft.com/office/officeart/2008/layout/PictureStrips"/>
    <dgm:cxn modelId="{298C87E1-9880-41B3-AEF8-BFA0A7D14D20}" type="presOf" srcId="{1A097B5B-F4B2-4251-A884-1CE0F78C4977}" destId="{D0F53180-613E-4495-A472-43D6D788C4FD}" srcOrd="0" destOrd="0" presId="urn:microsoft.com/office/officeart/2008/layout/PictureStrips"/>
    <dgm:cxn modelId="{DB90BDAE-6123-4E1C-A2BD-19B0C809B9B6}" type="presParOf" srcId="{468C22FE-97A2-4041-9243-55C63310EBF0}" destId="{9931DAAC-D020-43E8-85C3-F0467C9B36BB}" srcOrd="0" destOrd="0" presId="urn:microsoft.com/office/officeart/2008/layout/PictureStrips"/>
    <dgm:cxn modelId="{E4C6319A-848B-47F5-8642-58A1D3C09163}" type="presParOf" srcId="{9931DAAC-D020-43E8-85C3-F0467C9B36BB}" destId="{F2E44818-7CB2-4AC2-9662-FB34BF8C24AE}" srcOrd="0" destOrd="0" presId="urn:microsoft.com/office/officeart/2008/layout/PictureStrips"/>
    <dgm:cxn modelId="{5454F296-6257-4D6E-AE0E-88B8648BFC10}" type="presParOf" srcId="{9931DAAC-D020-43E8-85C3-F0467C9B36BB}" destId="{2D2D438E-0B3C-4DAA-937E-1ED7D21E397D}" srcOrd="1" destOrd="0" presId="urn:microsoft.com/office/officeart/2008/layout/PictureStrips"/>
    <dgm:cxn modelId="{03EF82ED-A62A-4852-A37D-E02A2AE073F2}" type="presParOf" srcId="{468C22FE-97A2-4041-9243-55C63310EBF0}" destId="{E59489BB-EBF8-4163-9A8E-E28A13F9B88C}" srcOrd="1" destOrd="0" presId="urn:microsoft.com/office/officeart/2008/layout/PictureStrips"/>
    <dgm:cxn modelId="{AFA9183C-1F8D-4ECE-8B8A-4DD4485A7712}" type="presParOf" srcId="{468C22FE-97A2-4041-9243-55C63310EBF0}" destId="{E6470E06-94AC-48E6-A181-AC0838C993C2}" srcOrd="2" destOrd="0" presId="urn:microsoft.com/office/officeart/2008/layout/PictureStrips"/>
    <dgm:cxn modelId="{8983D9A8-5279-4A15-AEA1-19E76D47B71B}" type="presParOf" srcId="{E6470E06-94AC-48E6-A181-AC0838C993C2}" destId="{FC4F3C5E-1C18-4F4B-9B51-1A4396665100}" srcOrd="0" destOrd="0" presId="urn:microsoft.com/office/officeart/2008/layout/PictureStrips"/>
    <dgm:cxn modelId="{DCC9D730-9AA8-4D93-BFA5-B8CD8FAB90B1}" type="presParOf" srcId="{E6470E06-94AC-48E6-A181-AC0838C993C2}" destId="{657BA5EF-D074-4766-9BA8-51C9D5C13F61}" srcOrd="1" destOrd="0" presId="urn:microsoft.com/office/officeart/2008/layout/PictureStrips"/>
    <dgm:cxn modelId="{1EA0CD5A-80B5-4411-8665-A39EFBBDABE6}" type="presParOf" srcId="{468C22FE-97A2-4041-9243-55C63310EBF0}" destId="{ECA29521-C51E-4FB5-8E30-3A2F4DD591AD}" srcOrd="3" destOrd="0" presId="urn:microsoft.com/office/officeart/2008/layout/PictureStrips"/>
    <dgm:cxn modelId="{8EBFDA07-7E45-41EB-8EB6-1E4D4A6D13BB}" type="presParOf" srcId="{468C22FE-97A2-4041-9243-55C63310EBF0}" destId="{F8D3D9A8-E2FE-4587-8BFC-30AFDBB7AF13}" srcOrd="4" destOrd="0" presId="urn:microsoft.com/office/officeart/2008/layout/PictureStrips"/>
    <dgm:cxn modelId="{4B7A4415-E2E3-4AC9-A94B-9CC6983CF8E6}" type="presParOf" srcId="{F8D3D9A8-E2FE-4587-8BFC-30AFDBB7AF13}" destId="{355849EC-6AE5-4366-87CF-5C36F778EEA2}" srcOrd="0" destOrd="0" presId="urn:microsoft.com/office/officeart/2008/layout/PictureStrips"/>
    <dgm:cxn modelId="{E7B1C3C3-CFC5-421B-9FA2-20AE269E1703}" type="presParOf" srcId="{F8D3D9A8-E2FE-4587-8BFC-30AFDBB7AF13}" destId="{789FB0F1-3B92-4B2F-B940-24D3064FF3B6}" srcOrd="1" destOrd="0" presId="urn:microsoft.com/office/officeart/2008/layout/PictureStrips"/>
    <dgm:cxn modelId="{31A054A3-3A27-40A0-9177-65D618C3EDB2}" type="presParOf" srcId="{468C22FE-97A2-4041-9243-55C63310EBF0}" destId="{C149142A-E09D-4477-963A-3E7E4A60E5C7}" srcOrd="5" destOrd="0" presId="urn:microsoft.com/office/officeart/2008/layout/PictureStrips"/>
    <dgm:cxn modelId="{5C5D29BC-5236-4A5C-B339-4ADB5DB633C0}" type="presParOf" srcId="{468C22FE-97A2-4041-9243-55C63310EBF0}" destId="{43D73C1B-12DC-4FCA-A26C-921FFA8E47B3}" srcOrd="6" destOrd="0" presId="urn:microsoft.com/office/officeart/2008/layout/PictureStrips"/>
    <dgm:cxn modelId="{01A4494D-4654-49AA-AF02-7FDED1D51922}" type="presParOf" srcId="{43D73C1B-12DC-4FCA-A26C-921FFA8E47B3}" destId="{D0F53180-613E-4495-A472-43D6D788C4FD}" srcOrd="0" destOrd="0" presId="urn:microsoft.com/office/officeart/2008/layout/PictureStrips"/>
    <dgm:cxn modelId="{BBD0ACFF-A121-4FA2-B1A0-D102C13DB2D7}" type="presParOf" srcId="{43D73C1B-12DC-4FCA-A26C-921FFA8E47B3}" destId="{30960907-73DC-499E-BE2B-DFC2EA65FA0E}" srcOrd="1" destOrd="0" presId="urn:microsoft.com/office/officeart/2008/layout/PictureStrips"/>
    <dgm:cxn modelId="{81A8B455-2B06-4E8F-B76F-25DB6BA649E1}" type="presParOf" srcId="{468C22FE-97A2-4041-9243-55C63310EBF0}" destId="{3A015B9B-132E-4626-971E-C2CF349C28EB}" srcOrd="7" destOrd="0" presId="urn:microsoft.com/office/officeart/2008/layout/PictureStrips"/>
    <dgm:cxn modelId="{38CC69A9-5C5C-4D09-BABC-63EC5958403C}" type="presParOf" srcId="{468C22FE-97A2-4041-9243-55C63310EBF0}" destId="{4B7F6EA7-7E9F-46AD-BD48-527FE6DA7546}" srcOrd="8" destOrd="0" presId="urn:microsoft.com/office/officeart/2008/layout/PictureStrips"/>
    <dgm:cxn modelId="{89BA62EF-F07A-4217-BD21-E289D1CD6090}" type="presParOf" srcId="{4B7F6EA7-7E9F-46AD-BD48-527FE6DA7546}" destId="{2CAF7918-6528-4B70-8C49-EACC91FC7657}" srcOrd="0" destOrd="0" presId="urn:microsoft.com/office/officeart/2008/layout/PictureStrips"/>
    <dgm:cxn modelId="{C0C33939-C665-46E2-9205-1901A179464F}" type="presParOf" srcId="{4B7F6EA7-7E9F-46AD-BD48-527FE6DA7546}" destId="{64BD934D-6D02-431F-AFF6-B6CBF69377C2}" srcOrd="1" destOrd="0" presId="urn:microsoft.com/office/officeart/2008/layout/PictureStrips"/>
    <dgm:cxn modelId="{3518E832-BDEC-4204-B10F-CAC3EB2D9683}" type="presParOf" srcId="{468C22FE-97A2-4041-9243-55C63310EBF0}" destId="{62A46BF7-56AD-40AB-962F-B56513F58A20}" srcOrd="9" destOrd="0" presId="urn:microsoft.com/office/officeart/2008/layout/PictureStrips"/>
    <dgm:cxn modelId="{18DFBD4B-35E2-45CE-8B39-8453573A9DC2}" type="presParOf" srcId="{468C22FE-97A2-4041-9243-55C63310EBF0}" destId="{F353B07A-5405-4F2B-9940-F2C8D7323103}" srcOrd="10" destOrd="0" presId="urn:microsoft.com/office/officeart/2008/layout/PictureStrips"/>
    <dgm:cxn modelId="{7312C243-1079-40BE-9B8C-2A586C4692E3}" type="presParOf" srcId="{F353B07A-5405-4F2B-9940-F2C8D7323103}" destId="{F72BC66C-1213-4A68-9B85-EC88BB442D07}" srcOrd="0" destOrd="0" presId="urn:microsoft.com/office/officeart/2008/layout/PictureStrips"/>
    <dgm:cxn modelId="{64FB94DA-F970-47F0-9BE1-88AFDAAE4946}" type="presParOf" srcId="{F353B07A-5405-4F2B-9940-F2C8D7323103}" destId="{B551EE01-27A9-4687-B008-1C26550C0E1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A09F05-9157-44AA-9D29-27C6239647EB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6CD0205-0A2E-42C2-B691-EE0A56CDE016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категорія спорів, у яких проводиться медіація;</a:t>
          </a:r>
          <a:endParaRPr lang="ru-RU">
            <a:solidFill>
              <a:schemeClr val="tx1"/>
            </a:solidFill>
          </a:endParaRPr>
        </a:p>
      </dgm:t>
    </dgm:pt>
    <dgm:pt modelId="{03440A2F-5803-4C64-9EFB-C2058481E39B}" type="parTrans" cxnId="{C81D8226-1836-4F47-A233-E0EF89E080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C286D1-3570-4EA3-8F05-539F595F9512}" type="sibTrans" cxnId="{C81D8226-1836-4F47-A233-E0EF89E080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E6E250-A20A-47FD-8026-2F2F815C3C91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сфера застосування медіації;</a:t>
          </a:r>
          <a:endParaRPr lang="ru-RU">
            <a:solidFill>
              <a:schemeClr val="tx1"/>
            </a:solidFill>
          </a:endParaRPr>
        </a:p>
      </dgm:t>
    </dgm:pt>
    <dgm:pt modelId="{BEE9F4CF-09D1-4734-BB46-5ABF649D1AFC}" type="parTrans" cxnId="{4E42F5BD-406D-4762-9EA5-5DEE743BAD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B0FFE6-F28E-4ECC-9084-860267E31DFE}" type="sibTrans" cxnId="{4E42F5BD-406D-4762-9EA5-5DEE743BAD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77AC23-3111-49D1-A1BE-A5851A3B9883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мета проведення процедури медіації;</a:t>
          </a:r>
          <a:endParaRPr lang="ru-RU">
            <a:solidFill>
              <a:schemeClr val="tx1"/>
            </a:solidFill>
          </a:endParaRPr>
        </a:p>
      </dgm:t>
    </dgm:pt>
    <dgm:pt modelId="{8CCC9C53-C75F-45EB-AF86-32FFF1182FA7}" type="parTrans" cxnId="{B1B99DC0-F8F9-4CC8-8F4C-E80FBED0CA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75234C-6813-4C2A-ACB4-27A105AECD8F}" type="sibTrans" cxnId="{B1B99DC0-F8F9-4CC8-8F4C-E80FBED0CA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D8727A-CCE2-4A4E-A119-532147A7238D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спосіб взаємодії процедури медіації саме із судовим провадженням;</a:t>
          </a:r>
          <a:endParaRPr lang="ru-RU">
            <a:solidFill>
              <a:schemeClr val="tx1"/>
            </a:solidFill>
          </a:endParaRPr>
        </a:p>
      </dgm:t>
    </dgm:pt>
    <dgm:pt modelId="{ACB8E0EC-E8DD-438C-9737-54470F0C2F10}" type="parTrans" cxnId="{7EC285FD-9720-48FB-88D0-C1097CE337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1A3B5C-27F7-49AD-AAFB-BD456F6BF981}" type="sibTrans" cxnId="{7EC285FD-9720-48FB-88D0-C1097CE337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64AF35-2CBD-4B09-9A56-33334AC684CA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суб’єкт, який виступає в ній медіатором;</a:t>
          </a:r>
          <a:endParaRPr lang="ru-RU">
            <a:solidFill>
              <a:schemeClr val="tx1"/>
            </a:solidFill>
          </a:endParaRPr>
        </a:p>
      </dgm:t>
    </dgm:pt>
    <dgm:pt modelId="{C2C03DA7-61F1-4E5D-BC88-962D3B7D872A}" type="parTrans" cxnId="{90581794-6EAE-4869-8B33-E64A3BEDEE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31C065-FA27-4945-ADC5-810E15285D52}" type="sibTrans" cxnId="{90581794-6EAE-4869-8B33-E64A3BEDEE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FB85EE-DFF6-4476-A2B3-C562AE27069F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стадія судового провадження, на якій проводиться ця процедура;</a:t>
          </a:r>
          <a:endParaRPr lang="ru-RU">
            <a:solidFill>
              <a:schemeClr val="tx1"/>
            </a:solidFill>
          </a:endParaRPr>
        </a:p>
      </dgm:t>
    </dgm:pt>
    <dgm:pt modelId="{9265F829-C4F3-49B8-998C-38626A85C309}" type="parTrans" cxnId="{4C219E40-0C8B-4968-94BC-F8989B939F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B928EC-AB06-4F68-8A69-8AFCFFAE36F1}" type="sibTrans" cxnId="{4C219E40-0C8B-4968-94BC-F8989B939F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0B6F57-E11B-4B83-9FA3-609A5DEEB5E7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ступінь її обов’язковості;</a:t>
          </a:r>
          <a:endParaRPr lang="ru-RU">
            <a:solidFill>
              <a:schemeClr val="tx1"/>
            </a:solidFill>
          </a:endParaRPr>
        </a:p>
      </dgm:t>
    </dgm:pt>
    <dgm:pt modelId="{94269646-07CB-42E1-AD8B-EBFF9D40827C}" type="parTrans" cxnId="{C537864F-2E71-4E89-961E-2C496E73CD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A97247-3709-4C10-ADBC-BA42682B6FDE}" type="sibTrans" cxnId="{C537864F-2E71-4E89-961E-2C496E73CD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A4A896-C009-43D6-B45B-FB1EFAD91666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за критерієм оплатності послуг медіатора;</a:t>
          </a:r>
          <a:endParaRPr lang="ru-RU">
            <a:solidFill>
              <a:schemeClr val="tx1"/>
            </a:solidFill>
          </a:endParaRPr>
        </a:p>
      </dgm:t>
    </dgm:pt>
    <dgm:pt modelId="{AA40182F-20B5-41DD-A676-C12C07304C5C}" type="parTrans" cxnId="{B56AD978-EFC2-4A1D-B96B-3911A2E77E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1DE321-4DC4-4D5A-9D2F-DB4F5AC5582D}" type="sibTrans" cxnId="{B56AD978-EFC2-4A1D-B96B-3911A2E77E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B8D18D-3EA0-41C7-9A1F-D6216977F0B3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за суб’єктом, що ініціює процес; </a:t>
          </a:r>
          <a:endParaRPr lang="ru-RU">
            <a:solidFill>
              <a:schemeClr val="tx1"/>
            </a:solidFill>
          </a:endParaRPr>
        </a:p>
      </dgm:t>
    </dgm:pt>
    <dgm:pt modelId="{89F1570E-CB01-403A-88FD-6658E110EC58}" type="parTrans" cxnId="{6A50F219-4E0C-4DF6-B1BA-487145983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539FD8-2EDA-4A13-BACE-CB78B9395E58}" type="sibTrans" cxnId="{6A50F219-4E0C-4DF6-B1BA-487145983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118AF1-73E8-4E31-8791-65F028A4CE76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залежно від кількості медіаторів;</a:t>
          </a:r>
          <a:endParaRPr lang="ru-RU">
            <a:solidFill>
              <a:schemeClr val="tx1"/>
            </a:solidFill>
          </a:endParaRPr>
        </a:p>
      </dgm:t>
    </dgm:pt>
    <dgm:pt modelId="{C968E358-59FD-48C4-BDF4-107CCE0022D9}" type="parTrans" cxnId="{5F175A16-0819-4D4D-AE8C-ED5407AA90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C27833-4F66-48F9-A544-093C1282AEA0}" type="sibTrans" cxnId="{5F175A16-0819-4D4D-AE8C-ED5407AA90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1DE1A1-7FD7-4587-9664-9855B6A735B6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залежно від технології, яка використовується під час проведення медіації;</a:t>
          </a:r>
          <a:endParaRPr lang="ru-RU">
            <a:solidFill>
              <a:schemeClr val="tx1"/>
            </a:solidFill>
          </a:endParaRPr>
        </a:p>
      </dgm:t>
    </dgm:pt>
    <dgm:pt modelId="{0B3276F1-3D81-4E7A-AA7F-F9CE32D89802}" type="parTrans" cxnId="{C3758867-3ED4-4A9B-A139-11E50A9BE8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1577DC-CCDA-48E9-B685-B7FD90AB232B}" type="sibTrans" cxnId="{C3758867-3ED4-4A9B-A139-11E50A9BE8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C45D71-D304-4E95-B93A-C63FE44FFF8B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залежно від зв’язку медіатора зі сторонами.</a:t>
          </a:r>
          <a:endParaRPr lang="ru-RU">
            <a:solidFill>
              <a:schemeClr val="tx1"/>
            </a:solidFill>
          </a:endParaRPr>
        </a:p>
      </dgm:t>
    </dgm:pt>
    <dgm:pt modelId="{42E19976-63C8-4B5F-BF24-B4C02B7133DB}" type="parTrans" cxnId="{5DEBB802-EC4A-4C47-B493-86DE68ADAA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76247D-028F-43D0-B6C6-7B21277E21B1}" type="sibTrans" cxnId="{5DEBB802-EC4A-4C47-B493-86DE68ADAA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77A1E1-2C04-4FEF-ABFB-C1B682354095}" type="pres">
      <dgm:prSet presAssocID="{93A09F05-9157-44AA-9D29-27C6239647EB}" presName="diagram" presStyleCnt="0">
        <dgm:presLayoutVars>
          <dgm:dir/>
          <dgm:resizeHandles val="exact"/>
        </dgm:presLayoutVars>
      </dgm:prSet>
      <dgm:spPr/>
    </dgm:pt>
    <dgm:pt modelId="{A779501F-80C2-4B82-B735-2EBE35C6B734}" type="pres">
      <dgm:prSet presAssocID="{66CD0205-0A2E-42C2-B691-EE0A56CDE016}" presName="node" presStyleLbl="node1" presStyleIdx="0" presStyleCnt="12">
        <dgm:presLayoutVars>
          <dgm:bulletEnabled val="1"/>
        </dgm:presLayoutVars>
      </dgm:prSet>
      <dgm:spPr/>
    </dgm:pt>
    <dgm:pt modelId="{C22C64F7-D3C8-4BE0-86D9-3839AAD29C70}" type="pres">
      <dgm:prSet presAssocID="{BBC286D1-3570-4EA3-8F05-539F595F9512}" presName="sibTrans" presStyleCnt="0"/>
      <dgm:spPr/>
    </dgm:pt>
    <dgm:pt modelId="{DC58D3CD-8F78-4E69-98CE-B07E4B4BC351}" type="pres">
      <dgm:prSet presAssocID="{68E6E250-A20A-47FD-8026-2F2F815C3C91}" presName="node" presStyleLbl="node1" presStyleIdx="1" presStyleCnt="12">
        <dgm:presLayoutVars>
          <dgm:bulletEnabled val="1"/>
        </dgm:presLayoutVars>
      </dgm:prSet>
      <dgm:spPr/>
    </dgm:pt>
    <dgm:pt modelId="{286DEBCB-046B-4C49-8672-FFBE2860ED2D}" type="pres">
      <dgm:prSet presAssocID="{62B0FFE6-F28E-4ECC-9084-860267E31DFE}" presName="sibTrans" presStyleCnt="0"/>
      <dgm:spPr/>
    </dgm:pt>
    <dgm:pt modelId="{E62B0FAD-F63D-42D6-8ACD-8FF6419FF10C}" type="pres">
      <dgm:prSet presAssocID="{DA77AC23-3111-49D1-A1BE-A5851A3B9883}" presName="node" presStyleLbl="node1" presStyleIdx="2" presStyleCnt="12">
        <dgm:presLayoutVars>
          <dgm:bulletEnabled val="1"/>
        </dgm:presLayoutVars>
      </dgm:prSet>
      <dgm:spPr/>
    </dgm:pt>
    <dgm:pt modelId="{6B513EE7-CEB2-4336-BF0B-F20D7E0D9545}" type="pres">
      <dgm:prSet presAssocID="{D075234C-6813-4C2A-ACB4-27A105AECD8F}" presName="sibTrans" presStyleCnt="0"/>
      <dgm:spPr/>
    </dgm:pt>
    <dgm:pt modelId="{6015F5C6-D7E1-4177-8A20-B22BD5F3DF00}" type="pres">
      <dgm:prSet presAssocID="{DAD8727A-CCE2-4A4E-A119-532147A7238D}" presName="node" presStyleLbl="node1" presStyleIdx="3" presStyleCnt="12">
        <dgm:presLayoutVars>
          <dgm:bulletEnabled val="1"/>
        </dgm:presLayoutVars>
      </dgm:prSet>
      <dgm:spPr/>
    </dgm:pt>
    <dgm:pt modelId="{2C78D184-4380-4975-8EE2-E82C35E776CF}" type="pres">
      <dgm:prSet presAssocID="{9E1A3B5C-27F7-49AD-AAFB-BD456F6BF981}" presName="sibTrans" presStyleCnt="0"/>
      <dgm:spPr/>
    </dgm:pt>
    <dgm:pt modelId="{04CAEBE8-50B1-41C4-A945-E41F2C988B4E}" type="pres">
      <dgm:prSet presAssocID="{4664AF35-2CBD-4B09-9A56-33334AC684CA}" presName="node" presStyleLbl="node1" presStyleIdx="4" presStyleCnt="12">
        <dgm:presLayoutVars>
          <dgm:bulletEnabled val="1"/>
        </dgm:presLayoutVars>
      </dgm:prSet>
      <dgm:spPr/>
    </dgm:pt>
    <dgm:pt modelId="{6C00DA83-A930-497F-927C-4170D33252C8}" type="pres">
      <dgm:prSet presAssocID="{CA31C065-FA27-4945-ADC5-810E15285D52}" presName="sibTrans" presStyleCnt="0"/>
      <dgm:spPr/>
    </dgm:pt>
    <dgm:pt modelId="{8EDFA0C3-9029-471C-B95E-B543D744A7C6}" type="pres">
      <dgm:prSet presAssocID="{0BFB85EE-DFF6-4476-A2B3-C562AE27069F}" presName="node" presStyleLbl="node1" presStyleIdx="5" presStyleCnt="12">
        <dgm:presLayoutVars>
          <dgm:bulletEnabled val="1"/>
        </dgm:presLayoutVars>
      </dgm:prSet>
      <dgm:spPr/>
    </dgm:pt>
    <dgm:pt modelId="{0270FEE6-5111-4AB3-A49D-59CA03A9FAA4}" type="pres">
      <dgm:prSet presAssocID="{24B928EC-AB06-4F68-8A69-8AFCFFAE36F1}" presName="sibTrans" presStyleCnt="0"/>
      <dgm:spPr/>
    </dgm:pt>
    <dgm:pt modelId="{56678D89-F002-45C4-9459-24CC43156D4F}" type="pres">
      <dgm:prSet presAssocID="{7F0B6F57-E11B-4B83-9FA3-609A5DEEB5E7}" presName="node" presStyleLbl="node1" presStyleIdx="6" presStyleCnt="12">
        <dgm:presLayoutVars>
          <dgm:bulletEnabled val="1"/>
        </dgm:presLayoutVars>
      </dgm:prSet>
      <dgm:spPr/>
    </dgm:pt>
    <dgm:pt modelId="{F31E246B-DB58-4A77-A269-583ADBE1C3B0}" type="pres">
      <dgm:prSet presAssocID="{01A97247-3709-4C10-ADBC-BA42682B6FDE}" presName="sibTrans" presStyleCnt="0"/>
      <dgm:spPr/>
    </dgm:pt>
    <dgm:pt modelId="{AAFCD5EA-1310-4B78-BA6A-A20EF1828D6F}" type="pres">
      <dgm:prSet presAssocID="{7CA4A896-C009-43D6-B45B-FB1EFAD91666}" presName="node" presStyleLbl="node1" presStyleIdx="7" presStyleCnt="12">
        <dgm:presLayoutVars>
          <dgm:bulletEnabled val="1"/>
        </dgm:presLayoutVars>
      </dgm:prSet>
      <dgm:spPr/>
    </dgm:pt>
    <dgm:pt modelId="{01CD1625-96D7-4213-9418-6D007D88F1E0}" type="pres">
      <dgm:prSet presAssocID="{941DE321-4DC4-4D5A-9D2F-DB4F5AC5582D}" presName="sibTrans" presStyleCnt="0"/>
      <dgm:spPr/>
    </dgm:pt>
    <dgm:pt modelId="{A14CE475-0B6D-4B02-8533-052C40F44300}" type="pres">
      <dgm:prSet presAssocID="{97B8D18D-3EA0-41C7-9A1F-D6216977F0B3}" presName="node" presStyleLbl="node1" presStyleIdx="8" presStyleCnt="12">
        <dgm:presLayoutVars>
          <dgm:bulletEnabled val="1"/>
        </dgm:presLayoutVars>
      </dgm:prSet>
      <dgm:spPr/>
    </dgm:pt>
    <dgm:pt modelId="{C9A5646C-7D24-415B-83D7-FBB15891E755}" type="pres">
      <dgm:prSet presAssocID="{12539FD8-2EDA-4A13-BACE-CB78B9395E58}" presName="sibTrans" presStyleCnt="0"/>
      <dgm:spPr/>
    </dgm:pt>
    <dgm:pt modelId="{EFA47293-42BF-41D4-94F6-045D3B064B77}" type="pres">
      <dgm:prSet presAssocID="{2A118AF1-73E8-4E31-8791-65F028A4CE76}" presName="node" presStyleLbl="node1" presStyleIdx="9" presStyleCnt="12">
        <dgm:presLayoutVars>
          <dgm:bulletEnabled val="1"/>
        </dgm:presLayoutVars>
      </dgm:prSet>
      <dgm:spPr/>
    </dgm:pt>
    <dgm:pt modelId="{FBA672D0-43F7-45D9-B3D7-3E5F3DF4FD7E}" type="pres">
      <dgm:prSet presAssocID="{F1C27833-4F66-48F9-A544-093C1282AEA0}" presName="sibTrans" presStyleCnt="0"/>
      <dgm:spPr/>
    </dgm:pt>
    <dgm:pt modelId="{4B9FE03F-3BB6-445B-9381-A1C4A93BDF3B}" type="pres">
      <dgm:prSet presAssocID="{C71DE1A1-7FD7-4587-9664-9855B6A735B6}" presName="node" presStyleLbl="node1" presStyleIdx="10" presStyleCnt="12">
        <dgm:presLayoutVars>
          <dgm:bulletEnabled val="1"/>
        </dgm:presLayoutVars>
      </dgm:prSet>
      <dgm:spPr/>
    </dgm:pt>
    <dgm:pt modelId="{BA1D5C31-2427-4E4A-96FF-1D4D408693C9}" type="pres">
      <dgm:prSet presAssocID="{741577DC-CCDA-48E9-B685-B7FD90AB232B}" presName="sibTrans" presStyleCnt="0"/>
      <dgm:spPr/>
    </dgm:pt>
    <dgm:pt modelId="{52090946-68F2-4F60-95B0-AF8ACA0A1994}" type="pres">
      <dgm:prSet presAssocID="{CBC45D71-D304-4E95-B93A-C63FE44FFF8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DEBB802-EC4A-4C47-B493-86DE68ADAA7D}" srcId="{93A09F05-9157-44AA-9D29-27C6239647EB}" destId="{CBC45D71-D304-4E95-B93A-C63FE44FFF8B}" srcOrd="11" destOrd="0" parTransId="{42E19976-63C8-4B5F-BF24-B4C02B7133DB}" sibTransId="{8276247D-028F-43D0-B6C6-7B21277E21B1}"/>
    <dgm:cxn modelId="{DEEBFB04-39A0-4CF4-B51E-975E97590D8C}" type="presOf" srcId="{C71DE1A1-7FD7-4587-9664-9855B6A735B6}" destId="{4B9FE03F-3BB6-445B-9381-A1C4A93BDF3B}" srcOrd="0" destOrd="0" presId="urn:microsoft.com/office/officeart/2005/8/layout/default"/>
    <dgm:cxn modelId="{5F175A16-0819-4D4D-AE8C-ED5407AA90CA}" srcId="{93A09F05-9157-44AA-9D29-27C6239647EB}" destId="{2A118AF1-73E8-4E31-8791-65F028A4CE76}" srcOrd="9" destOrd="0" parTransId="{C968E358-59FD-48C4-BDF4-107CCE0022D9}" sibTransId="{F1C27833-4F66-48F9-A544-093C1282AEA0}"/>
    <dgm:cxn modelId="{6BE98118-5E37-4D24-B7CE-B0035EF8D64E}" type="presOf" srcId="{DAD8727A-CCE2-4A4E-A119-532147A7238D}" destId="{6015F5C6-D7E1-4177-8A20-B22BD5F3DF00}" srcOrd="0" destOrd="0" presId="urn:microsoft.com/office/officeart/2005/8/layout/default"/>
    <dgm:cxn modelId="{6A50F219-4E0C-4DF6-B1BA-487145983F61}" srcId="{93A09F05-9157-44AA-9D29-27C6239647EB}" destId="{97B8D18D-3EA0-41C7-9A1F-D6216977F0B3}" srcOrd="8" destOrd="0" parTransId="{89F1570E-CB01-403A-88FD-6658E110EC58}" sibTransId="{12539FD8-2EDA-4A13-BACE-CB78B9395E58}"/>
    <dgm:cxn modelId="{07E19B1C-9AF3-447F-BE74-06178A43C930}" type="presOf" srcId="{4664AF35-2CBD-4B09-9A56-33334AC684CA}" destId="{04CAEBE8-50B1-41C4-A945-E41F2C988B4E}" srcOrd="0" destOrd="0" presId="urn:microsoft.com/office/officeart/2005/8/layout/default"/>
    <dgm:cxn modelId="{B36D0D25-3E6C-4126-9C22-48C51D574525}" type="presOf" srcId="{66CD0205-0A2E-42C2-B691-EE0A56CDE016}" destId="{A779501F-80C2-4B82-B735-2EBE35C6B734}" srcOrd="0" destOrd="0" presId="urn:microsoft.com/office/officeart/2005/8/layout/default"/>
    <dgm:cxn modelId="{C81D8226-1836-4F47-A233-E0EF89E08046}" srcId="{93A09F05-9157-44AA-9D29-27C6239647EB}" destId="{66CD0205-0A2E-42C2-B691-EE0A56CDE016}" srcOrd="0" destOrd="0" parTransId="{03440A2F-5803-4C64-9EFB-C2058481E39B}" sibTransId="{BBC286D1-3570-4EA3-8F05-539F595F9512}"/>
    <dgm:cxn modelId="{1061F836-0059-4863-B490-B655845A12A1}" type="presOf" srcId="{0BFB85EE-DFF6-4476-A2B3-C562AE27069F}" destId="{8EDFA0C3-9029-471C-B95E-B543D744A7C6}" srcOrd="0" destOrd="0" presId="urn:microsoft.com/office/officeart/2005/8/layout/default"/>
    <dgm:cxn modelId="{4C219E40-0C8B-4968-94BC-F8989B939FE4}" srcId="{93A09F05-9157-44AA-9D29-27C6239647EB}" destId="{0BFB85EE-DFF6-4476-A2B3-C562AE27069F}" srcOrd="5" destOrd="0" parTransId="{9265F829-C4F3-49B8-998C-38626A85C309}" sibTransId="{24B928EC-AB06-4F68-8A69-8AFCFFAE36F1}"/>
    <dgm:cxn modelId="{C3758867-3ED4-4A9B-A139-11E50A9BE85A}" srcId="{93A09F05-9157-44AA-9D29-27C6239647EB}" destId="{C71DE1A1-7FD7-4587-9664-9855B6A735B6}" srcOrd="10" destOrd="0" parTransId="{0B3276F1-3D81-4E7A-AA7F-F9CE32D89802}" sibTransId="{741577DC-CCDA-48E9-B685-B7FD90AB232B}"/>
    <dgm:cxn modelId="{C537864F-2E71-4E89-961E-2C496E73CD74}" srcId="{93A09F05-9157-44AA-9D29-27C6239647EB}" destId="{7F0B6F57-E11B-4B83-9FA3-609A5DEEB5E7}" srcOrd="6" destOrd="0" parTransId="{94269646-07CB-42E1-AD8B-EBFF9D40827C}" sibTransId="{01A97247-3709-4C10-ADBC-BA42682B6FDE}"/>
    <dgm:cxn modelId="{B56AD978-EFC2-4A1D-B96B-3911A2E77E3D}" srcId="{93A09F05-9157-44AA-9D29-27C6239647EB}" destId="{7CA4A896-C009-43D6-B45B-FB1EFAD91666}" srcOrd="7" destOrd="0" parTransId="{AA40182F-20B5-41DD-A676-C12C07304C5C}" sibTransId="{941DE321-4DC4-4D5A-9D2F-DB4F5AC5582D}"/>
    <dgm:cxn modelId="{0E13F480-6E76-4280-B67E-0143F1C125B4}" type="presOf" srcId="{DA77AC23-3111-49D1-A1BE-A5851A3B9883}" destId="{E62B0FAD-F63D-42D6-8ACD-8FF6419FF10C}" srcOrd="0" destOrd="0" presId="urn:microsoft.com/office/officeart/2005/8/layout/default"/>
    <dgm:cxn modelId="{555D9283-99B5-45AF-8F31-A937B56C3A2E}" type="presOf" srcId="{2A118AF1-73E8-4E31-8791-65F028A4CE76}" destId="{EFA47293-42BF-41D4-94F6-045D3B064B77}" srcOrd="0" destOrd="0" presId="urn:microsoft.com/office/officeart/2005/8/layout/default"/>
    <dgm:cxn modelId="{9B097087-7A06-4876-ACC2-AEC011F9C881}" type="presOf" srcId="{93A09F05-9157-44AA-9D29-27C6239647EB}" destId="{E077A1E1-2C04-4FEF-ABFB-C1B682354095}" srcOrd="0" destOrd="0" presId="urn:microsoft.com/office/officeart/2005/8/layout/default"/>
    <dgm:cxn modelId="{105E1F8B-043E-414D-B912-02D800191293}" type="presOf" srcId="{7CA4A896-C009-43D6-B45B-FB1EFAD91666}" destId="{AAFCD5EA-1310-4B78-BA6A-A20EF1828D6F}" srcOrd="0" destOrd="0" presId="urn:microsoft.com/office/officeart/2005/8/layout/default"/>
    <dgm:cxn modelId="{90581794-6EAE-4869-8B33-E64A3BEDEE40}" srcId="{93A09F05-9157-44AA-9D29-27C6239647EB}" destId="{4664AF35-2CBD-4B09-9A56-33334AC684CA}" srcOrd="4" destOrd="0" parTransId="{C2C03DA7-61F1-4E5D-BC88-962D3B7D872A}" sibTransId="{CA31C065-FA27-4945-ADC5-810E15285D52}"/>
    <dgm:cxn modelId="{DB9BCD95-F5F9-4CF1-9054-3BF33A98FADD}" type="presOf" srcId="{7F0B6F57-E11B-4B83-9FA3-609A5DEEB5E7}" destId="{56678D89-F002-45C4-9459-24CC43156D4F}" srcOrd="0" destOrd="0" presId="urn:microsoft.com/office/officeart/2005/8/layout/default"/>
    <dgm:cxn modelId="{48FCECA1-82FF-4519-B81B-0ADBE4C88412}" type="presOf" srcId="{CBC45D71-D304-4E95-B93A-C63FE44FFF8B}" destId="{52090946-68F2-4F60-95B0-AF8ACA0A1994}" srcOrd="0" destOrd="0" presId="urn:microsoft.com/office/officeart/2005/8/layout/default"/>
    <dgm:cxn modelId="{0DFA88AE-75F3-4A16-9D63-D89E942BE642}" type="presOf" srcId="{68E6E250-A20A-47FD-8026-2F2F815C3C91}" destId="{DC58D3CD-8F78-4E69-98CE-B07E4B4BC351}" srcOrd="0" destOrd="0" presId="urn:microsoft.com/office/officeart/2005/8/layout/default"/>
    <dgm:cxn modelId="{4E42F5BD-406D-4762-9EA5-5DEE743BAD01}" srcId="{93A09F05-9157-44AA-9D29-27C6239647EB}" destId="{68E6E250-A20A-47FD-8026-2F2F815C3C91}" srcOrd="1" destOrd="0" parTransId="{BEE9F4CF-09D1-4734-BB46-5ABF649D1AFC}" sibTransId="{62B0FFE6-F28E-4ECC-9084-860267E31DFE}"/>
    <dgm:cxn modelId="{B1B99DC0-F8F9-4CC8-8F4C-E80FBED0CA0E}" srcId="{93A09F05-9157-44AA-9D29-27C6239647EB}" destId="{DA77AC23-3111-49D1-A1BE-A5851A3B9883}" srcOrd="2" destOrd="0" parTransId="{8CCC9C53-C75F-45EB-AF86-32FFF1182FA7}" sibTransId="{D075234C-6813-4C2A-ACB4-27A105AECD8F}"/>
    <dgm:cxn modelId="{886B79F9-AE10-4530-9CB1-0BDC1F6BFBF1}" type="presOf" srcId="{97B8D18D-3EA0-41C7-9A1F-D6216977F0B3}" destId="{A14CE475-0B6D-4B02-8533-052C40F44300}" srcOrd="0" destOrd="0" presId="urn:microsoft.com/office/officeart/2005/8/layout/default"/>
    <dgm:cxn modelId="{7EC285FD-9720-48FB-88D0-C1097CE33781}" srcId="{93A09F05-9157-44AA-9D29-27C6239647EB}" destId="{DAD8727A-CCE2-4A4E-A119-532147A7238D}" srcOrd="3" destOrd="0" parTransId="{ACB8E0EC-E8DD-438C-9737-54470F0C2F10}" sibTransId="{9E1A3B5C-27F7-49AD-AAFB-BD456F6BF981}"/>
    <dgm:cxn modelId="{4604572B-5F5E-490B-A9EC-0D436F92B223}" type="presParOf" srcId="{E077A1E1-2C04-4FEF-ABFB-C1B682354095}" destId="{A779501F-80C2-4B82-B735-2EBE35C6B734}" srcOrd="0" destOrd="0" presId="urn:microsoft.com/office/officeart/2005/8/layout/default"/>
    <dgm:cxn modelId="{2FB1CB86-141D-41DB-A327-A88496319AEA}" type="presParOf" srcId="{E077A1E1-2C04-4FEF-ABFB-C1B682354095}" destId="{C22C64F7-D3C8-4BE0-86D9-3839AAD29C70}" srcOrd="1" destOrd="0" presId="urn:microsoft.com/office/officeart/2005/8/layout/default"/>
    <dgm:cxn modelId="{F5F96DF9-67FC-400B-94A6-F727BCBC9450}" type="presParOf" srcId="{E077A1E1-2C04-4FEF-ABFB-C1B682354095}" destId="{DC58D3CD-8F78-4E69-98CE-B07E4B4BC351}" srcOrd="2" destOrd="0" presId="urn:microsoft.com/office/officeart/2005/8/layout/default"/>
    <dgm:cxn modelId="{6A893448-43A2-4D11-958A-13C6AE00D12B}" type="presParOf" srcId="{E077A1E1-2C04-4FEF-ABFB-C1B682354095}" destId="{286DEBCB-046B-4C49-8672-FFBE2860ED2D}" srcOrd="3" destOrd="0" presId="urn:microsoft.com/office/officeart/2005/8/layout/default"/>
    <dgm:cxn modelId="{F08034FF-24FA-4780-80FA-FDD7CA81E50F}" type="presParOf" srcId="{E077A1E1-2C04-4FEF-ABFB-C1B682354095}" destId="{E62B0FAD-F63D-42D6-8ACD-8FF6419FF10C}" srcOrd="4" destOrd="0" presId="urn:microsoft.com/office/officeart/2005/8/layout/default"/>
    <dgm:cxn modelId="{18B4B906-6708-4FFE-872C-12B243492A51}" type="presParOf" srcId="{E077A1E1-2C04-4FEF-ABFB-C1B682354095}" destId="{6B513EE7-CEB2-4336-BF0B-F20D7E0D9545}" srcOrd="5" destOrd="0" presId="urn:microsoft.com/office/officeart/2005/8/layout/default"/>
    <dgm:cxn modelId="{A56ADA19-68AB-4C4A-AD93-A7D0D468C8AD}" type="presParOf" srcId="{E077A1E1-2C04-4FEF-ABFB-C1B682354095}" destId="{6015F5C6-D7E1-4177-8A20-B22BD5F3DF00}" srcOrd="6" destOrd="0" presId="urn:microsoft.com/office/officeart/2005/8/layout/default"/>
    <dgm:cxn modelId="{328EF530-C824-478B-B74B-4CFFD4F7BA97}" type="presParOf" srcId="{E077A1E1-2C04-4FEF-ABFB-C1B682354095}" destId="{2C78D184-4380-4975-8EE2-E82C35E776CF}" srcOrd="7" destOrd="0" presId="urn:microsoft.com/office/officeart/2005/8/layout/default"/>
    <dgm:cxn modelId="{9E5BED02-68F4-4EEF-A5E3-2873D8DD2252}" type="presParOf" srcId="{E077A1E1-2C04-4FEF-ABFB-C1B682354095}" destId="{04CAEBE8-50B1-41C4-A945-E41F2C988B4E}" srcOrd="8" destOrd="0" presId="urn:microsoft.com/office/officeart/2005/8/layout/default"/>
    <dgm:cxn modelId="{8771394F-D451-45EE-AAF0-E0218DE5F64E}" type="presParOf" srcId="{E077A1E1-2C04-4FEF-ABFB-C1B682354095}" destId="{6C00DA83-A930-497F-927C-4170D33252C8}" srcOrd="9" destOrd="0" presId="urn:microsoft.com/office/officeart/2005/8/layout/default"/>
    <dgm:cxn modelId="{BDBF3A09-3D9D-488A-93AA-770777726053}" type="presParOf" srcId="{E077A1E1-2C04-4FEF-ABFB-C1B682354095}" destId="{8EDFA0C3-9029-471C-B95E-B543D744A7C6}" srcOrd="10" destOrd="0" presId="urn:microsoft.com/office/officeart/2005/8/layout/default"/>
    <dgm:cxn modelId="{9F311DF2-F9D4-4653-A355-57A24AF7707D}" type="presParOf" srcId="{E077A1E1-2C04-4FEF-ABFB-C1B682354095}" destId="{0270FEE6-5111-4AB3-A49D-59CA03A9FAA4}" srcOrd="11" destOrd="0" presId="urn:microsoft.com/office/officeart/2005/8/layout/default"/>
    <dgm:cxn modelId="{12E3F8D3-E9DF-48EF-AD22-6EDAC95B707C}" type="presParOf" srcId="{E077A1E1-2C04-4FEF-ABFB-C1B682354095}" destId="{56678D89-F002-45C4-9459-24CC43156D4F}" srcOrd="12" destOrd="0" presId="urn:microsoft.com/office/officeart/2005/8/layout/default"/>
    <dgm:cxn modelId="{FAC3F2FF-A85F-4969-B1A0-C754399AAD28}" type="presParOf" srcId="{E077A1E1-2C04-4FEF-ABFB-C1B682354095}" destId="{F31E246B-DB58-4A77-A269-583ADBE1C3B0}" srcOrd="13" destOrd="0" presId="urn:microsoft.com/office/officeart/2005/8/layout/default"/>
    <dgm:cxn modelId="{E12DC190-D312-4083-A0E6-79F4042D41DC}" type="presParOf" srcId="{E077A1E1-2C04-4FEF-ABFB-C1B682354095}" destId="{AAFCD5EA-1310-4B78-BA6A-A20EF1828D6F}" srcOrd="14" destOrd="0" presId="urn:microsoft.com/office/officeart/2005/8/layout/default"/>
    <dgm:cxn modelId="{46308057-CD69-47FE-BFA1-781F29B20A0D}" type="presParOf" srcId="{E077A1E1-2C04-4FEF-ABFB-C1B682354095}" destId="{01CD1625-96D7-4213-9418-6D007D88F1E0}" srcOrd="15" destOrd="0" presId="urn:microsoft.com/office/officeart/2005/8/layout/default"/>
    <dgm:cxn modelId="{58E1D04B-53B5-473A-A5DE-39B915BFB76F}" type="presParOf" srcId="{E077A1E1-2C04-4FEF-ABFB-C1B682354095}" destId="{A14CE475-0B6D-4B02-8533-052C40F44300}" srcOrd="16" destOrd="0" presId="urn:microsoft.com/office/officeart/2005/8/layout/default"/>
    <dgm:cxn modelId="{747B0ACC-4796-4825-B967-3A8D0A2E36DE}" type="presParOf" srcId="{E077A1E1-2C04-4FEF-ABFB-C1B682354095}" destId="{C9A5646C-7D24-415B-83D7-FBB15891E755}" srcOrd="17" destOrd="0" presId="urn:microsoft.com/office/officeart/2005/8/layout/default"/>
    <dgm:cxn modelId="{7A2DA4FD-C25E-47AE-8DB0-127DCC45F82F}" type="presParOf" srcId="{E077A1E1-2C04-4FEF-ABFB-C1B682354095}" destId="{EFA47293-42BF-41D4-94F6-045D3B064B77}" srcOrd="18" destOrd="0" presId="urn:microsoft.com/office/officeart/2005/8/layout/default"/>
    <dgm:cxn modelId="{F993C257-3CCA-4DBD-BB71-4187FC5B44FB}" type="presParOf" srcId="{E077A1E1-2C04-4FEF-ABFB-C1B682354095}" destId="{FBA672D0-43F7-45D9-B3D7-3E5F3DF4FD7E}" srcOrd="19" destOrd="0" presId="urn:microsoft.com/office/officeart/2005/8/layout/default"/>
    <dgm:cxn modelId="{AD2AC137-27A7-493C-9D0C-7A82BA3988CF}" type="presParOf" srcId="{E077A1E1-2C04-4FEF-ABFB-C1B682354095}" destId="{4B9FE03F-3BB6-445B-9381-A1C4A93BDF3B}" srcOrd="20" destOrd="0" presId="urn:microsoft.com/office/officeart/2005/8/layout/default"/>
    <dgm:cxn modelId="{0C255D8B-0BF9-4BC2-AD52-03C2D15E2D5D}" type="presParOf" srcId="{E077A1E1-2C04-4FEF-ABFB-C1B682354095}" destId="{BA1D5C31-2427-4E4A-96FF-1D4D408693C9}" srcOrd="21" destOrd="0" presId="urn:microsoft.com/office/officeart/2005/8/layout/default"/>
    <dgm:cxn modelId="{BE6EBFA6-B8A3-4B9F-ADEC-BC09ACB207ED}" type="presParOf" srcId="{E077A1E1-2C04-4FEF-ABFB-C1B682354095}" destId="{52090946-68F2-4F60-95B0-AF8ACA0A199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29D9A1-5FF9-43F4-94A4-0A6316F7DFFF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890133-6BE4-4C83-89FB-C0B01B2D65FE}">
      <dgm:prSet custT="1"/>
      <dgm:spPr/>
      <dgm:t>
        <a:bodyPr/>
        <a:lstStyle/>
        <a:p>
          <a:r>
            <a:rPr lang="uk-UA" sz="1600">
              <a:solidFill>
                <a:schemeClr val="accent1">
                  <a:lumMod val="50000"/>
                </a:schemeClr>
              </a:solidFill>
            </a:rPr>
            <a:t>- сприяння підвищенню поінформованості населення про медіацію та формування довіри до цієї процедури завдяки правовій визначеності сутності процедури, ролі медіатора, прав та обов’язків її учасників тощо; </a:t>
          </a:r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2FFD0990-BC36-4BD9-B84A-B1785C7C2065}" type="parTrans" cxnId="{84CDDF00-3BD2-4273-B5ED-C1A8EAB55054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172BB9D9-A31E-4739-B64A-D119C9B0528B}" type="sibTrans" cxnId="{84CDDF00-3BD2-4273-B5ED-C1A8EAB55054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C8BEA980-DE96-4A77-874D-A824F2CD8544}">
      <dgm:prSet custT="1"/>
      <dgm:spPr/>
      <dgm:t>
        <a:bodyPr/>
        <a:lstStyle/>
        <a:p>
          <a:r>
            <a:rPr lang="uk-UA" sz="1600">
              <a:solidFill>
                <a:schemeClr val="accent1">
                  <a:lumMod val="50000"/>
                </a:schemeClr>
              </a:solidFill>
            </a:rPr>
            <a:t>- легалізації професії медіатора та відповідного виду діяльності; </a:t>
          </a:r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521B38E7-B3F0-4B6F-9774-12FF46E55560}" type="parTrans" cxnId="{E6DDFEBA-399E-4F9B-BDE2-D59426EDF126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605640B7-899D-49FD-8558-CD8EDE706E8B}" type="sibTrans" cxnId="{E6DDFEBA-399E-4F9B-BDE2-D59426EDF126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646C4A05-A3FE-4252-8DF7-645B3536089D}">
      <dgm:prSet custT="1"/>
      <dgm:spPr/>
      <dgm:t>
        <a:bodyPr/>
        <a:lstStyle/>
        <a:p>
          <a:r>
            <a:rPr lang="uk-UA" sz="1600">
              <a:solidFill>
                <a:schemeClr val="accent1">
                  <a:lumMod val="50000"/>
                </a:schemeClr>
              </a:solidFill>
            </a:rPr>
            <a:t>- налагодження взаємодії з судами та іншими органами з питань передання справ на медіацію; </a:t>
          </a:r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2A1E589D-8B0E-4A90-B165-2AD63E7D07EB}" type="parTrans" cxnId="{852694FD-C02B-4A7A-A33F-121F22EB8AD0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A202F1D1-B6C2-4B4C-987B-FB6A701B6765}" type="sibTrans" cxnId="{852694FD-C02B-4A7A-A33F-121F22EB8AD0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33EAB734-A58F-4BD2-8891-460E6D31268D}">
      <dgm:prSet custT="1"/>
      <dgm:spPr/>
      <dgm:t>
        <a:bodyPr/>
        <a:lstStyle/>
        <a:p>
          <a:r>
            <a:rPr lang="uk-UA" sz="1600">
              <a:solidFill>
                <a:schemeClr val="accent1">
                  <a:lumMod val="50000"/>
                </a:schemeClr>
              </a:solidFill>
            </a:rPr>
            <a:t>- забезпечення реалізації норм процесуального законодавства щодо неможливості допиту медіатора в якості свідка про відомості, які стали йому відомі під час медіації; </a:t>
          </a:r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44E9E309-1247-4CDE-B366-FAE6FC049270}" type="parTrans" cxnId="{7322F27B-91E2-4E36-A178-D6B92342ECDC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AA833A02-C8B3-4B6E-9C0D-7793388873AC}" type="sibTrans" cxnId="{7322F27B-91E2-4E36-A178-D6B92342ECDC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9267A3BE-E30F-4103-A8B5-EC72312FB3DF}">
      <dgm:prSet custT="1"/>
      <dgm:spPr/>
      <dgm:t>
        <a:bodyPr/>
        <a:lstStyle/>
        <a:p>
          <a:r>
            <a:rPr lang="uk-UA" sz="1600">
              <a:solidFill>
                <a:schemeClr val="accent1">
                  <a:lumMod val="50000"/>
                </a:schemeClr>
              </a:solidFill>
            </a:rPr>
            <a:t>- забезпечення дотримання Україною міжнародних зобов’язань.</a:t>
          </a:r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47F0B3CA-C089-4FA0-AAE1-DD018C19237B}" type="parTrans" cxnId="{4C3439E6-F32A-4433-9D99-83EDC25FB2D0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DEA37EF2-72BB-4818-B78C-99F3F55F313F}" type="sibTrans" cxnId="{4C3439E6-F32A-4433-9D99-83EDC25FB2D0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60C58C47-128D-4374-BD8F-D0CAB9DF70AD}" type="pres">
      <dgm:prSet presAssocID="{9329D9A1-5FF9-43F4-94A4-0A6316F7DFFF}" presName="Name0" presStyleCnt="0">
        <dgm:presLayoutVars>
          <dgm:dir/>
          <dgm:animLvl val="lvl"/>
          <dgm:resizeHandles val="exact"/>
        </dgm:presLayoutVars>
      </dgm:prSet>
      <dgm:spPr/>
    </dgm:pt>
    <dgm:pt modelId="{D0E6E984-9F19-4E5C-A58C-BE829190F954}" type="pres">
      <dgm:prSet presAssocID="{9267A3BE-E30F-4103-A8B5-EC72312FB3DF}" presName="boxAndChildren" presStyleCnt="0"/>
      <dgm:spPr/>
    </dgm:pt>
    <dgm:pt modelId="{931AD920-9EAF-4C54-8641-91045839EFCD}" type="pres">
      <dgm:prSet presAssocID="{9267A3BE-E30F-4103-A8B5-EC72312FB3DF}" presName="parentTextBox" presStyleLbl="node1" presStyleIdx="0" presStyleCnt="5"/>
      <dgm:spPr/>
    </dgm:pt>
    <dgm:pt modelId="{BBD8D383-0644-4804-9A59-E3BC063D716E}" type="pres">
      <dgm:prSet presAssocID="{AA833A02-C8B3-4B6E-9C0D-7793388873AC}" presName="sp" presStyleCnt="0"/>
      <dgm:spPr/>
    </dgm:pt>
    <dgm:pt modelId="{8177FB61-B050-4A44-96C2-8414DF3A140A}" type="pres">
      <dgm:prSet presAssocID="{33EAB734-A58F-4BD2-8891-460E6D31268D}" presName="arrowAndChildren" presStyleCnt="0"/>
      <dgm:spPr/>
    </dgm:pt>
    <dgm:pt modelId="{BD727D58-ED34-458C-ADFB-09EB582F2987}" type="pres">
      <dgm:prSet presAssocID="{33EAB734-A58F-4BD2-8891-460E6D31268D}" presName="parentTextArrow" presStyleLbl="node1" presStyleIdx="1" presStyleCnt="5"/>
      <dgm:spPr/>
    </dgm:pt>
    <dgm:pt modelId="{A3C4667D-579F-48AC-81C5-FBA28BE51F9D}" type="pres">
      <dgm:prSet presAssocID="{A202F1D1-B6C2-4B4C-987B-FB6A701B6765}" presName="sp" presStyleCnt="0"/>
      <dgm:spPr/>
    </dgm:pt>
    <dgm:pt modelId="{C4FF9713-E818-48A6-93BA-062B68B5F8E6}" type="pres">
      <dgm:prSet presAssocID="{646C4A05-A3FE-4252-8DF7-645B3536089D}" presName="arrowAndChildren" presStyleCnt="0"/>
      <dgm:spPr/>
    </dgm:pt>
    <dgm:pt modelId="{22F685F8-31BF-40A2-A4EE-5A8969EBB18E}" type="pres">
      <dgm:prSet presAssocID="{646C4A05-A3FE-4252-8DF7-645B3536089D}" presName="parentTextArrow" presStyleLbl="node1" presStyleIdx="2" presStyleCnt="5"/>
      <dgm:spPr/>
    </dgm:pt>
    <dgm:pt modelId="{8BABB288-CBE3-4B2D-8D21-3E17CFBCBDE8}" type="pres">
      <dgm:prSet presAssocID="{605640B7-899D-49FD-8558-CD8EDE706E8B}" presName="sp" presStyleCnt="0"/>
      <dgm:spPr/>
    </dgm:pt>
    <dgm:pt modelId="{135F9D04-061F-4F9B-9C14-50018F9E1DB1}" type="pres">
      <dgm:prSet presAssocID="{C8BEA980-DE96-4A77-874D-A824F2CD8544}" presName="arrowAndChildren" presStyleCnt="0"/>
      <dgm:spPr/>
    </dgm:pt>
    <dgm:pt modelId="{6D74CDE7-24DD-4BEC-8683-1DA2A3199113}" type="pres">
      <dgm:prSet presAssocID="{C8BEA980-DE96-4A77-874D-A824F2CD8544}" presName="parentTextArrow" presStyleLbl="node1" presStyleIdx="3" presStyleCnt="5"/>
      <dgm:spPr/>
    </dgm:pt>
    <dgm:pt modelId="{D03B34E3-E47F-4340-B354-94149C523FC3}" type="pres">
      <dgm:prSet presAssocID="{172BB9D9-A31E-4739-B64A-D119C9B0528B}" presName="sp" presStyleCnt="0"/>
      <dgm:spPr/>
    </dgm:pt>
    <dgm:pt modelId="{C189EF96-3CE2-4BC1-AB99-77A01B629BE5}" type="pres">
      <dgm:prSet presAssocID="{39890133-6BE4-4C83-89FB-C0B01B2D65FE}" presName="arrowAndChildren" presStyleCnt="0"/>
      <dgm:spPr/>
    </dgm:pt>
    <dgm:pt modelId="{E5C00437-277F-4049-996B-151875B9F04A}" type="pres">
      <dgm:prSet presAssocID="{39890133-6BE4-4C83-89FB-C0B01B2D65FE}" presName="parentTextArrow" presStyleLbl="node1" presStyleIdx="4" presStyleCnt="5"/>
      <dgm:spPr/>
    </dgm:pt>
  </dgm:ptLst>
  <dgm:cxnLst>
    <dgm:cxn modelId="{84CDDF00-3BD2-4273-B5ED-C1A8EAB55054}" srcId="{9329D9A1-5FF9-43F4-94A4-0A6316F7DFFF}" destId="{39890133-6BE4-4C83-89FB-C0B01B2D65FE}" srcOrd="0" destOrd="0" parTransId="{2FFD0990-BC36-4BD9-B84A-B1785C7C2065}" sibTransId="{172BB9D9-A31E-4739-B64A-D119C9B0528B}"/>
    <dgm:cxn modelId="{BA00EC43-34E3-4922-A9A2-EF77CB5265AB}" type="presOf" srcId="{C8BEA980-DE96-4A77-874D-A824F2CD8544}" destId="{6D74CDE7-24DD-4BEC-8683-1DA2A3199113}" srcOrd="0" destOrd="0" presId="urn:microsoft.com/office/officeart/2005/8/layout/process4"/>
    <dgm:cxn modelId="{7322F27B-91E2-4E36-A178-D6B92342ECDC}" srcId="{9329D9A1-5FF9-43F4-94A4-0A6316F7DFFF}" destId="{33EAB734-A58F-4BD2-8891-460E6D31268D}" srcOrd="3" destOrd="0" parTransId="{44E9E309-1247-4CDE-B366-FAE6FC049270}" sibTransId="{AA833A02-C8B3-4B6E-9C0D-7793388873AC}"/>
    <dgm:cxn modelId="{462C0D8E-502B-4BCA-A94D-60167341BF17}" type="presOf" srcId="{646C4A05-A3FE-4252-8DF7-645B3536089D}" destId="{22F685F8-31BF-40A2-A4EE-5A8969EBB18E}" srcOrd="0" destOrd="0" presId="urn:microsoft.com/office/officeart/2005/8/layout/process4"/>
    <dgm:cxn modelId="{BB94469D-508F-4B64-97EA-4ABF7A729797}" type="presOf" srcId="{9267A3BE-E30F-4103-A8B5-EC72312FB3DF}" destId="{931AD920-9EAF-4C54-8641-91045839EFCD}" srcOrd="0" destOrd="0" presId="urn:microsoft.com/office/officeart/2005/8/layout/process4"/>
    <dgm:cxn modelId="{E6DDFEBA-399E-4F9B-BDE2-D59426EDF126}" srcId="{9329D9A1-5FF9-43F4-94A4-0A6316F7DFFF}" destId="{C8BEA980-DE96-4A77-874D-A824F2CD8544}" srcOrd="1" destOrd="0" parTransId="{521B38E7-B3F0-4B6F-9774-12FF46E55560}" sibTransId="{605640B7-899D-49FD-8558-CD8EDE706E8B}"/>
    <dgm:cxn modelId="{512FDFC4-53E9-4869-936D-13601573F2BF}" type="presOf" srcId="{9329D9A1-5FF9-43F4-94A4-0A6316F7DFFF}" destId="{60C58C47-128D-4374-BD8F-D0CAB9DF70AD}" srcOrd="0" destOrd="0" presId="urn:microsoft.com/office/officeart/2005/8/layout/process4"/>
    <dgm:cxn modelId="{18CB2AD0-CAA7-4312-9D7D-77CFF2466F75}" type="presOf" srcId="{39890133-6BE4-4C83-89FB-C0B01B2D65FE}" destId="{E5C00437-277F-4049-996B-151875B9F04A}" srcOrd="0" destOrd="0" presId="urn:microsoft.com/office/officeart/2005/8/layout/process4"/>
    <dgm:cxn modelId="{4C3439E6-F32A-4433-9D99-83EDC25FB2D0}" srcId="{9329D9A1-5FF9-43F4-94A4-0A6316F7DFFF}" destId="{9267A3BE-E30F-4103-A8B5-EC72312FB3DF}" srcOrd="4" destOrd="0" parTransId="{47F0B3CA-C089-4FA0-AAE1-DD018C19237B}" sibTransId="{DEA37EF2-72BB-4818-B78C-99F3F55F313F}"/>
    <dgm:cxn modelId="{7F5BDBEF-DD91-48DD-923F-A7832D78F378}" type="presOf" srcId="{33EAB734-A58F-4BD2-8891-460E6D31268D}" destId="{BD727D58-ED34-458C-ADFB-09EB582F2987}" srcOrd="0" destOrd="0" presId="urn:microsoft.com/office/officeart/2005/8/layout/process4"/>
    <dgm:cxn modelId="{852694FD-C02B-4A7A-A33F-121F22EB8AD0}" srcId="{9329D9A1-5FF9-43F4-94A4-0A6316F7DFFF}" destId="{646C4A05-A3FE-4252-8DF7-645B3536089D}" srcOrd="2" destOrd="0" parTransId="{2A1E589D-8B0E-4A90-B165-2AD63E7D07EB}" sibTransId="{A202F1D1-B6C2-4B4C-987B-FB6A701B6765}"/>
    <dgm:cxn modelId="{2C3249A5-EC5A-4260-B387-8CE35BD2A54A}" type="presParOf" srcId="{60C58C47-128D-4374-BD8F-D0CAB9DF70AD}" destId="{D0E6E984-9F19-4E5C-A58C-BE829190F954}" srcOrd="0" destOrd="0" presId="urn:microsoft.com/office/officeart/2005/8/layout/process4"/>
    <dgm:cxn modelId="{8120D448-757F-4687-87BE-CC3773EFD104}" type="presParOf" srcId="{D0E6E984-9F19-4E5C-A58C-BE829190F954}" destId="{931AD920-9EAF-4C54-8641-91045839EFCD}" srcOrd="0" destOrd="0" presId="urn:microsoft.com/office/officeart/2005/8/layout/process4"/>
    <dgm:cxn modelId="{FC08C68C-F0AE-4E00-93CB-B961ED356A8D}" type="presParOf" srcId="{60C58C47-128D-4374-BD8F-D0CAB9DF70AD}" destId="{BBD8D383-0644-4804-9A59-E3BC063D716E}" srcOrd="1" destOrd="0" presId="urn:microsoft.com/office/officeart/2005/8/layout/process4"/>
    <dgm:cxn modelId="{273A9839-A235-47D6-85B2-38BFADA9EC22}" type="presParOf" srcId="{60C58C47-128D-4374-BD8F-D0CAB9DF70AD}" destId="{8177FB61-B050-4A44-96C2-8414DF3A140A}" srcOrd="2" destOrd="0" presId="urn:microsoft.com/office/officeart/2005/8/layout/process4"/>
    <dgm:cxn modelId="{05957019-770D-4B2F-8D7E-90222A4921F5}" type="presParOf" srcId="{8177FB61-B050-4A44-96C2-8414DF3A140A}" destId="{BD727D58-ED34-458C-ADFB-09EB582F2987}" srcOrd="0" destOrd="0" presId="urn:microsoft.com/office/officeart/2005/8/layout/process4"/>
    <dgm:cxn modelId="{3CEE479F-163A-4BA8-B2FC-8296E094D2B7}" type="presParOf" srcId="{60C58C47-128D-4374-BD8F-D0CAB9DF70AD}" destId="{A3C4667D-579F-48AC-81C5-FBA28BE51F9D}" srcOrd="3" destOrd="0" presId="urn:microsoft.com/office/officeart/2005/8/layout/process4"/>
    <dgm:cxn modelId="{BAE04E5A-DCC5-44B7-B2CA-B5C6E0B1AA37}" type="presParOf" srcId="{60C58C47-128D-4374-BD8F-D0CAB9DF70AD}" destId="{C4FF9713-E818-48A6-93BA-062B68B5F8E6}" srcOrd="4" destOrd="0" presId="urn:microsoft.com/office/officeart/2005/8/layout/process4"/>
    <dgm:cxn modelId="{5B69227F-EF3D-4119-A235-FEDCDE5C6576}" type="presParOf" srcId="{C4FF9713-E818-48A6-93BA-062B68B5F8E6}" destId="{22F685F8-31BF-40A2-A4EE-5A8969EBB18E}" srcOrd="0" destOrd="0" presId="urn:microsoft.com/office/officeart/2005/8/layout/process4"/>
    <dgm:cxn modelId="{F8636ED4-ACC1-4C26-8B68-3DEC55AEBB30}" type="presParOf" srcId="{60C58C47-128D-4374-BD8F-D0CAB9DF70AD}" destId="{8BABB288-CBE3-4B2D-8D21-3E17CFBCBDE8}" srcOrd="5" destOrd="0" presId="urn:microsoft.com/office/officeart/2005/8/layout/process4"/>
    <dgm:cxn modelId="{77E9CD05-0A68-47F2-AC84-8EB5ABED32DB}" type="presParOf" srcId="{60C58C47-128D-4374-BD8F-D0CAB9DF70AD}" destId="{135F9D04-061F-4F9B-9C14-50018F9E1DB1}" srcOrd="6" destOrd="0" presId="urn:microsoft.com/office/officeart/2005/8/layout/process4"/>
    <dgm:cxn modelId="{0F56E2FE-4867-48C0-A847-6CB218BCC91A}" type="presParOf" srcId="{135F9D04-061F-4F9B-9C14-50018F9E1DB1}" destId="{6D74CDE7-24DD-4BEC-8683-1DA2A3199113}" srcOrd="0" destOrd="0" presId="urn:microsoft.com/office/officeart/2005/8/layout/process4"/>
    <dgm:cxn modelId="{B11DACA6-476F-4DDB-8342-8EF5866B2B8E}" type="presParOf" srcId="{60C58C47-128D-4374-BD8F-D0CAB9DF70AD}" destId="{D03B34E3-E47F-4340-B354-94149C523FC3}" srcOrd="7" destOrd="0" presId="urn:microsoft.com/office/officeart/2005/8/layout/process4"/>
    <dgm:cxn modelId="{D5F8B375-ED42-430D-97BE-E8A571EEB373}" type="presParOf" srcId="{60C58C47-128D-4374-BD8F-D0CAB9DF70AD}" destId="{C189EF96-3CE2-4BC1-AB99-77A01B629BE5}" srcOrd="8" destOrd="0" presId="urn:microsoft.com/office/officeart/2005/8/layout/process4"/>
    <dgm:cxn modelId="{50C8D8FE-89E7-4B57-A7B4-E37D88C767CC}" type="presParOf" srcId="{C189EF96-3CE2-4BC1-AB99-77A01B629BE5}" destId="{E5C00437-277F-4049-996B-151875B9F0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27179-3E20-4406-B4FC-FCA2EAE9F513}">
      <dsp:nvSpPr>
        <dsp:cNvPr id="0" name=""/>
        <dsp:cNvSpPr/>
      </dsp:nvSpPr>
      <dsp:spPr>
        <a:xfrm>
          <a:off x="3015" y="675101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є особливим видом переговорів, що мають певну структуру; </a:t>
          </a:r>
          <a:endParaRPr lang="ru-RU" sz="1800" kern="1200" dirty="0"/>
        </a:p>
      </dsp:txBody>
      <dsp:txXfrm>
        <a:off x="3015" y="675101"/>
        <a:ext cx="2392533" cy="1435520"/>
      </dsp:txXfrm>
    </dsp:sp>
    <dsp:sp modelId="{0E3056AD-2D77-469A-8FB1-F6773D2DFF6E}">
      <dsp:nvSpPr>
        <dsp:cNvPr id="0" name=""/>
        <dsp:cNvSpPr/>
      </dsp:nvSpPr>
      <dsp:spPr>
        <a:xfrm>
          <a:off x="2634802" y="675101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обов’язкова участь медіатора (</a:t>
          </a:r>
          <a:r>
            <a:rPr lang="uk-UA" sz="1600" kern="1200" noProof="0" dirty="0"/>
            <a:t>спеціально підготовлена нейтральна, незалежна, неупереджена фізична особа, яка проводить медіацію</a:t>
          </a:r>
          <a:r>
            <a:rPr lang="uk-UA" sz="1800" kern="1200" dirty="0"/>
            <a:t>); </a:t>
          </a:r>
          <a:endParaRPr lang="ru-RU" sz="1800" kern="1200" dirty="0"/>
        </a:p>
      </dsp:txBody>
      <dsp:txXfrm>
        <a:off x="2634802" y="675101"/>
        <a:ext cx="2392533" cy="1435520"/>
      </dsp:txXfrm>
    </dsp:sp>
    <dsp:sp modelId="{6AA1CFBF-3B70-445B-8C71-A01FF7B61A1A}">
      <dsp:nvSpPr>
        <dsp:cNvPr id="0" name=""/>
        <dsp:cNvSpPr/>
      </dsp:nvSpPr>
      <dsp:spPr>
        <a:xfrm>
          <a:off x="5266589" y="675101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медіатор не є представником жодної зі сторін; </a:t>
          </a:r>
          <a:endParaRPr lang="ru-RU" sz="1800" kern="1200" dirty="0"/>
        </a:p>
      </dsp:txBody>
      <dsp:txXfrm>
        <a:off x="5266589" y="675101"/>
        <a:ext cx="2392533" cy="1435520"/>
      </dsp:txXfrm>
    </dsp:sp>
    <dsp:sp modelId="{0855BC09-CF1E-45A2-87A4-78439F483AE0}">
      <dsp:nvSpPr>
        <dsp:cNvPr id="0" name=""/>
        <dsp:cNvSpPr/>
      </dsp:nvSpPr>
      <dsp:spPr>
        <a:xfrm>
          <a:off x="7898376" y="675101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медіатор сприяє сторонам у проведенні переговорів і досягненні взаємоприйнятного рішення;</a:t>
          </a:r>
          <a:endParaRPr lang="ru-RU" sz="1800" kern="1200" dirty="0"/>
        </a:p>
      </dsp:txBody>
      <dsp:txXfrm>
        <a:off x="7898376" y="675101"/>
        <a:ext cx="2392533" cy="1435520"/>
      </dsp:txXfrm>
    </dsp:sp>
    <dsp:sp modelId="{CC57D0DD-93B9-42EE-968D-89DD79612EA6}">
      <dsp:nvSpPr>
        <dsp:cNvPr id="0" name=""/>
        <dsp:cNvSpPr/>
      </dsp:nvSpPr>
      <dsp:spPr>
        <a:xfrm>
          <a:off x="3015" y="2349874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медіатор не досліджує докази і не встановлює факти; </a:t>
          </a:r>
          <a:endParaRPr lang="ru-RU" sz="1800" kern="1200" dirty="0"/>
        </a:p>
      </dsp:txBody>
      <dsp:txXfrm>
        <a:off x="3015" y="2349874"/>
        <a:ext cx="2392533" cy="1435520"/>
      </dsp:txXfrm>
    </dsp:sp>
    <dsp:sp modelId="{BB98CA72-E4C1-4E41-BBFA-5788C12E787C}">
      <dsp:nvSpPr>
        <dsp:cNvPr id="0" name=""/>
        <dsp:cNvSpPr/>
      </dsp:nvSpPr>
      <dsp:spPr>
        <a:xfrm>
          <a:off x="2634802" y="2349874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медіатор не примушує сторони до прийняття певного рішення та не надає поради щодо можливих варіантів рішень; </a:t>
          </a:r>
          <a:endParaRPr lang="ru-RU" sz="1800" kern="1200" dirty="0"/>
        </a:p>
      </dsp:txBody>
      <dsp:txXfrm>
        <a:off x="2634802" y="2349874"/>
        <a:ext cx="2392533" cy="1435520"/>
      </dsp:txXfrm>
    </dsp:sp>
    <dsp:sp modelId="{0DFAE4EE-53F5-43AC-BECA-AFC345344C29}">
      <dsp:nvSpPr>
        <dsp:cNvPr id="0" name=""/>
        <dsp:cNvSpPr/>
      </dsp:nvSpPr>
      <dsp:spPr>
        <a:xfrm>
          <a:off x="5266589" y="2349874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медіатор не виносить обов’язкового для сторін рішення; </a:t>
          </a:r>
          <a:endParaRPr lang="ru-RU" sz="1800" kern="1200" dirty="0"/>
        </a:p>
      </dsp:txBody>
      <dsp:txXfrm>
        <a:off x="5266589" y="2349874"/>
        <a:ext cx="2392533" cy="1435520"/>
      </dsp:txXfrm>
    </dsp:sp>
    <dsp:sp modelId="{6D632B0B-5CC0-4602-B05D-8BFAC9FB3079}">
      <dsp:nvSpPr>
        <dsp:cNvPr id="0" name=""/>
        <dsp:cNvSpPr/>
      </dsp:nvSpPr>
      <dsp:spPr>
        <a:xfrm>
          <a:off x="7898376" y="2349874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активна роль самих сторін щодо самостійного пошуку можливих рішень. </a:t>
          </a:r>
          <a:endParaRPr lang="ru-RU" sz="1800" kern="1200" dirty="0"/>
        </a:p>
      </dsp:txBody>
      <dsp:txXfrm>
        <a:off x="7898376" y="2349874"/>
        <a:ext cx="2392533" cy="143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44818-7CB2-4AC2-9662-FB34BF8C24AE}">
      <dsp:nvSpPr>
        <dsp:cNvPr id="0" name=""/>
        <dsp:cNvSpPr/>
      </dsp:nvSpPr>
      <dsp:spPr>
        <a:xfrm>
          <a:off x="530454" y="171853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543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Економія часу</a:t>
          </a:r>
          <a:endParaRPr lang="ru-RU" sz="2000" kern="1200" dirty="0"/>
        </a:p>
      </dsp:txBody>
      <dsp:txXfrm>
        <a:off x="530454" y="171853"/>
        <a:ext cx="4429432" cy="1063793"/>
      </dsp:txXfrm>
    </dsp:sp>
    <dsp:sp modelId="{2D2D438E-0B3C-4DAA-937E-1ED7D21E397D}">
      <dsp:nvSpPr>
        <dsp:cNvPr id="0" name=""/>
        <dsp:cNvSpPr/>
      </dsp:nvSpPr>
      <dsp:spPr>
        <a:xfrm>
          <a:off x="0" y="89692"/>
          <a:ext cx="1397167" cy="11169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F3C5E-1C18-4F4B-9B51-1A4396665100}">
      <dsp:nvSpPr>
        <dsp:cNvPr id="0" name=""/>
        <dsp:cNvSpPr/>
      </dsp:nvSpPr>
      <dsp:spPr>
        <a:xfrm>
          <a:off x="5284924" y="171853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Економія фінансових ресурсів</a:t>
          </a:r>
          <a:endParaRPr lang="ru-RU" sz="2000" kern="1200" dirty="0"/>
        </a:p>
      </dsp:txBody>
      <dsp:txXfrm>
        <a:off x="5284924" y="171853"/>
        <a:ext cx="4429432" cy="1063793"/>
      </dsp:txXfrm>
    </dsp:sp>
    <dsp:sp modelId="{657BA5EF-D074-4766-9BA8-51C9D5C13F61}">
      <dsp:nvSpPr>
        <dsp:cNvPr id="0" name=""/>
        <dsp:cNvSpPr/>
      </dsp:nvSpPr>
      <dsp:spPr>
        <a:xfrm>
          <a:off x="8661232" y="53702"/>
          <a:ext cx="1397167" cy="11169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49EC-6AE5-4366-87CF-5C36F778EEA2}">
      <dsp:nvSpPr>
        <dsp:cNvPr id="0" name=""/>
        <dsp:cNvSpPr/>
      </dsp:nvSpPr>
      <dsp:spPr>
        <a:xfrm>
          <a:off x="530454" y="1511051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543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dirty="0"/>
            <a:t>Неофіційність процедури </a:t>
          </a:r>
          <a:endParaRPr lang="ru-RU" sz="2000" i="0" kern="1200" dirty="0"/>
        </a:p>
      </dsp:txBody>
      <dsp:txXfrm>
        <a:off x="530454" y="1511051"/>
        <a:ext cx="4429432" cy="1063793"/>
      </dsp:txXfrm>
    </dsp:sp>
    <dsp:sp modelId="{789FB0F1-3B92-4B2F-B940-24D3064FF3B6}">
      <dsp:nvSpPr>
        <dsp:cNvPr id="0" name=""/>
        <dsp:cNvSpPr/>
      </dsp:nvSpPr>
      <dsp:spPr>
        <a:xfrm>
          <a:off x="0" y="1339632"/>
          <a:ext cx="1397167" cy="11169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53180-613E-4495-A472-43D6D788C4FD}">
      <dsp:nvSpPr>
        <dsp:cNvPr id="0" name=""/>
        <dsp:cNvSpPr/>
      </dsp:nvSpPr>
      <dsp:spPr>
        <a:xfrm>
          <a:off x="5284924" y="1511051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dirty="0"/>
            <a:t>Гнучкість і контроль</a:t>
          </a:r>
          <a:endParaRPr lang="ru-RU" sz="2000" i="0" kern="1200" dirty="0"/>
        </a:p>
      </dsp:txBody>
      <dsp:txXfrm>
        <a:off x="5284924" y="1511051"/>
        <a:ext cx="4429432" cy="1063793"/>
      </dsp:txXfrm>
    </dsp:sp>
    <dsp:sp modelId="{30960907-73DC-499E-BE2B-DFC2EA65FA0E}">
      <dsp:nvSpPr>
        <dsp:cNvPr id="0" name=""/>
        <dsp:cNvSpPr/>
      </dsp:nvSpPr>
      <dsp:spPr>
        <a:xfrm>
          <a:off x="8661232" y="1392901"/>
          <a:ext cx="1397167" cy="111698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F7918-6528-4B70-8C49-EACC91FC7657}">
      <dsp:nvSpPr>
        <dsp:cNvPr id="0" name=""/>
        <dsp:cNvSpPr/>
      </dsp:nvSpPr>
      <dsp:spPr>
        <a:xfrm>
          <a:off x="530454" y="2850249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543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dirty="0"/>
            <a:t>Конфіденційність та збереження репутації</a:t>
          </a:r>
          <a:endParaRPr lang="ru-RU" sz="2000" i="0" kern="1200" dirty="0"/>
        </a:p>
      </dsp:txBody>
      <dsp:txXfrm>
        <a:off x="530454" y="2850249"/>
        <a:ext cx="4429432" cy="1063793"/>
      </dsp:txXfrm>
    </dsp:sp>
    <dsp:sp modelId="{64BD934D-6D02-431F-AFF6-B6CBF69377C2}">
      <dsp:nvSpPr>
        <dsp:cNvPr id="0" name=""/>
        <dsp:cNvSpPr/>
      </dsp:nvSpPr>
      <dsp:spPr>
        <a:xfrm>
          <a:off x="0" y="2659785"/>
          <a:ext cx="1397167" cy="1116983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BC66C-1213-4A68-9B85-EC88BB442D07}">
      <dsp:nvSpPr>
        <dsp:cNvPr id="0" name=""/>
        <dsp:cNvSpPr/>
      </dsp:nvSpPr>
      <dsp:spPr>
        <a:xfrm>
          <a:off x="5284924" y="2850249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dirty="0"/>
            <a:t>Сталість рішення</a:t>
          </a:r>
          <a:endParaRPr lang="ru-RU" sz="2000" i="0" kern="1200" dirty="0"/>
        </a:p>
      </dsp:txBody>
      <dsp:txXfrm>
        <a:off x="5284924" y="2850249"/>
        <a:ext cx="4429432" cy="1063793"/>
      </dsp:txXfrm>
    </dsp:sp>
    <dsp:sp modelId="{B551EE01-27A9-4687-B008-1C26550C0E17}">
      <dsp:nvSpPr>
        <dsp:cNvPr id="0" name=""/>
        <dsp:cNvSpPr/>
      </dsp:nvSpPr>
      <dsp:spPr>
        <a:xfrm>
          <a:off x="8661232" y="2732099"/>
          <a:ext cx="1397167" cy="1116983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9501F-80C2-4B82-B735-2EBE35C6B734}">
      <dsp:nvSpPr>
        <dsp:cNvPr id="0" name=""/>
        <dsp:cNvSpPr/>
      </dsp:nvSpPr>
      <dsp:spPr>
        <a:xfrm>
          <a:off x="504247" y="240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категорія спорів, у яких проводиться медіація;</a:t>
          </a:r>
          <a:endParaRPr lang="ru-RU" sz="1700" kern="1200">
            <a:solidFill>
              <a:schemeClr val="tx1"/>
            </a:solidFill>
          </a:endParaRPr>
        </a:p>
      </dsp:txBody>
      <dsp:txXfrm>
        <a:off x="504247" y="240"/>
        <a:ext cx="2153361" cy="1292016"/>
      </dsp:txXfrm>
    </dsp:sp>
    <dsp:sp modelId="{DC58D3CD-8F78-4E69-98CE-B07E4B4BC351}">
      <dsp:nvSpPr>
        <dsp:cNvPr id="0" name=""/>
        <dsp:cNvSpPr/>
      </dsp:nvSpPr>
      <dsp:spPr>
        <a:xfrm>
          <a:off x="2872945" y="240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672887"/>
                <a:satOff val="-5487"/>
                <a:lumOff val="71"/>
                <a:alphaOff val="0"/>
                <a:satMod val="100000"/>
                <a:lumMod val="100000"/>
              </a:schemeClr>
            </a:gs>
            <a:gs pos="50000">
              <a:schemeClr val="accent4">
                <a:hueOff val="672887"/>
                <a:satOff val="-5487"/>
                <a:lumOff val="7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672887"/>
                <a:satOff val="-5487"/>
                <a:lumOff val="7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сфера застосування медіації;</a:t>
          </a:r>
          <a:endParaRPr lang="ru-RU" sz="1700" kern="1200">
            <a:solidFill>
              <a:schemeClr val="tx1"/>
            </a:solidFill>
          </a:endParaRPr>
        </a:p>
      </dsp:txBody>
      <dsp:txXfrm>
        <a:off x="2872945" y="240"/>
        <a:ext cx="2153361" cy="1292016"/>
      </dsp:txXfrm>
    </dsp:sp>
    <dsp:sp modelId="{E62B0FAD-F63D-42D6-8ACD-8FF6419FF10C}">
      <dsp:nvSpPr>
        <dsp:cNvPr id="0" name=""/>
        <dsp:cNvSpPr/>
      </dsp:nvSpPr>
      <dsp:spPr>
        <a:xfrm>
          <a:off x="5241643" y="240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1345774"/>
                <a:satOff val="-10974"/>
                <a:lumOff val="143"/>
                <a:alphaOff val="0"/>
                <a:satMod val="100000"/>
                <a:lumMod val="100000"/>
              </a:schemeClr>
            </a:gs>
            <a:gs pos="50000">
              <a:schemeClr val="accent4">
                <a:hueOff val="1345774"/>
                <a:satOff val="-10974"/>
                <a:lumOff val="14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1345774"/>
                <a:satOff val="-10974"/>
                <a:lumOff val="14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мета проведення процедури медіації;</a:t>
          </a:r>
          <a:endParaRPr lang="ru-RU" sz="1700" kern="1200">
            <a:solidFill>
              <a:schemeClr val="tx1"/>
            </a:solidFill>
          </a:endParaRPr>
        </a:p>
      </dsp:txBody>
      <dsp:txXfrm>
        <a:off x="5241643" y="240"/>
        <a:ext cx="2153361" cy="1292016"/>
      </dsp:txXfrm>
    </dsp:sp>
    <dsp:sp modelId="{6015F5C6-D7E1-4177-8A20-B22BD5F3DF00}">
      <dsp:nvSpPr>
        <dsp:cNvPr id="0" name=""/>
        <dsp:cNvSpPr/>
      </dsp:nvSpPr>
      <dsp:spPr>
        <a:xfrm>
          <a:off x="7610340" y="240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2018661"/>
                <a:satOff val="-16461"/>
                <a:lumOff val="214"/>
                <a:alphaOff val="0"/>
                <a:satMod val="100000"/>
                <a:lumMod val="100000"/>
              </a:schemeClr>
            </a:gs>
            <a:gs pos="50000">
              <a:schemeClr val="accent4">
                <a:hueOff val="2018661"/>
                <a:satOff val="-16461"/>
                <a:lumOff val="21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2018661"/>
                <a:satOff val="-16461"/>
                <a:lumOff val="21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спосіб взаємодії процедури медіації саме із судовим провадженням;</a:t>
          </a:r>
          <a:endParaRPr lang="ru-RU" sz="1700" kern="1200">
            <a:solidFill>
              <a:schemeClr val="tx1"/>
            </a:solidFill>
          </a:endParaRPr>
        </a:p>
      </dsp:txBody>
      <dsp:txXfrm>
        <a:off x="7610340" y="240"/>
        <a:ext cx="2153361" cy="1292016"/>
      </dsp:txXfrm>
    </dsp:sp>
    <dsp:sp modelId="{04CAEBE8-50B1-41C4-A945-E41F2C988B4E}">
      <dsp:nvSpPr>
        <dsp:cNvPr id="0" name=""/>
        <dsp:cNvSpPr/>
      </dsp:nvSpPr>
      <dsp:spPr>
        <a:xfrm>
          <a:off x="504247" y="1507594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2691549"/>
                <a:satOff val="-21948"/>
                <a:lumOff val="285"/>
                <a:alphaOff val="0"/>
                <a:satMod val="100000"/>
                <a:lumMod val="100000"/>
              </a:schemeClr>
            </a:gs>
            <a:gs pos="50000">
              <a:schemeClr val="accent4">
                <a:hueOff val="2691549"/>
                <a:satOff val="-21948"/>
                <a:lumOff val="28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2691549"/>
                <a:satOff val="-21948"/>
                <a:lumOff val="28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суб’єкт, який виступає в ній медіатором;</a:t>
          </a:r>
          <a:endParaRPr lang="ru-RU" sz="1700" kern="1200">
            <a:solidFill>
              <a:schemeClr val="tx1"/>
            </a:solidFill>
          </a:endParaRPr>
        </a:p>
      </dsp:txBody>
      <dsp:txXfrm>
        <a:off x="504247" y="1507594"/>
        <a:ext cx="2153361" cy="1292016"/>
      </dsp:txXfrm>
    </dsp:sp>
    <dsp:sp modelId="{8EDFA0C3-9029-471C-B95E-B543D744A7C6}">
      <dsp:nvSpPr>
        <dsp:cNvPr id="0" name=""/>
        <dsp:cNvSpPr/>
      </dsp:nvSpPr>
      <dsp:spPr>
        <a:xfrm>
          <a:off x="2872945" y="1507594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3364436"/>
                <a:satOff val="-27435"/>
                <a:lumOff val="357"/>
                <a:alphaOff val="0"/>
                <a:satMod val="100000"/>
                <a:lumMod val="100000"/>
              </a:schemeClr>
            </a:gs>
            <a:gs pos="50000">
              <a:schemeClr val="accent4">
                <a:hueOff val="3364436"/>
                <a:satOff val="-27435"/>
                <a:lumOff val="35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3364436"/>
                <a:satOff val="-27435"/>
                <a:lumOff val="35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стадія судового провадження, на якій проводиться ця процедура;</a:t>
          </a:r>
          <a:endParaRPr lang="ru-RU" sz="1700" kern="1200">
            <a:solidFill>
              <a:schemeClr val="tx1"/>
            </a:solidFill>
          </a:endParaRPr>
        </a:p>
      </dsp:txBody>
      <dsp:txXfrm>
        <a:off x="2872945" y="1507594"/>
        <a:ext cx="2153361" cy="1292016"/>
      </dsp:txXfrm>
    </dsp:sp>
    <dsp:sp modelId="{56678D89-F002-45C4-9459-24CC43156D4F}">
      <dsp:nvSpPr>
        <dsp:cNvPr id="0" name=""/>
        <dsp:cNvSpPr/>
      </dsp:nvSpPr>
      <dsp:spPr>
        <a:xfrm>
          <a:off x="5241643" y="1507594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4037323"/>
                <a:satOff val="-32923"/>
                <a:lumOff val="428"/>
                <a:alphaOff val="0"/>
                <a:satMod val="100000"/>
                <a:lumMod val="100000"/>
              </a:schemeClr>
            </a:gs>
            <a:gs pos="50000">
              <a:schemeClr val="accent4">
                <a:hueOff val="4037323"/>
                <a:satOff val="-32923"/>
                <a:lumOff val="42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4037323"/>
                <a:satOff val="-32923"/>
                <a:lumOff val="42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ступінь її обов’язковості;</a:t>
          </a:r>
          <a:endParaRPr lang="ru-RU" sz="1700" kern="1200">
            <a:solidFill>
              <a:schemeClr val="tx1"/>
            </a:solidFill>
          </a:endParaRPr>
        </a:p>
      </dsp:txBody>
      <dsp:txXfrm>
        <a:off x="5241643" y="1507594"/>
        <a:ext cx="2153361" cy="1292016"/>
      </dsp:txXfrm>
    </dsp:sp>
    <dsp:sp modelId="{AAFCD5EA-1310-4B78-BA6A-A20EF1828D6F}">
      <dsp:nvSpPr>
        <dsp:cNvPr id="0" name=""/>
        <dsp:cNvSpPr/>
      </dsp:nvSpPr>
      <dsp:spPr>
        <a:xfrm>
          <a:off x="7610340" y="1507594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4710210"/>
                <a:satOff val="-38410"/>
                <a:lumOff val="500"/>
                <a:alphaOff val="0"/>
                <a:satMod val="100000"/>
                <a:lumMod val="100000"/>
              </a:schemeClr>
            </a:gs>
            <a:gs pos="50000">
              <a:schemeClr val="accent4">
                <a:hueOff val="4710210"/>
                <a:satOff val="-38410"/>
                <a:lumOff val="50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4710210"/>
                <a:satOff val="-38410"/>
                <a:lumOff val="50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за критерієм оплатності послуг медіатора;</a:t>
          </a:r>
          <a:endParaRPr lang="ru-RU" sz="1700" kern="1200">
            <a:solidFill>
              <a:schemeClr val="tx1"/>
            </a:solidFill>
          </a:endParaRPr>
        </a:p>
      </dsp:txBody>
      <dsp:txXfrm>
        <a:off x="7610340" y="1507594"/>
        <a:ext cx="2153361" cy="1292016"/>
      </dsp:txXfrm>
    </dsp:sp>
    <dsp:sp modelId="{A14CE475-0B6D-4B02-8533-052C40F44300}">
      <dsp:nvSpPr>
        <dsp:cNvPr id="0" name=""/>
        <dsp:cNvSpPr/>
      </dsp:nvSpPr>
      <dsp:spPr>
        <a:xfrm>
          <a:off x="504247" y="3014947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5383097"/>
                <a:satOff val="-43897"/>
                <a:lumOff val="571"/>
                <a:alphaOff val="0"/>
                <a:satMod val="100000"/>
                <a:lumMod val="100000"/>
              </a:schemeClr>
            </a:gs>
            <a:gs pos="50000">
              <a:schemeClr val="accent4">
                <a:hueOff val="5383097"/>
                <a:satOff val="-43897"/>
                <a:lumOff val="57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5383097"/>
                <a:satOff val="-43897"/>
                <a:lumOff val="57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за суб’єктом, що ініціює процес; </a:t>
          </a:r>
          <a:endParaRPr lang="ru-RU" sz="1700" kern="1200">
            <a:solidFill>
              <a:schemeClr val="tx1"/>
            </a:solidFill>
          </a:endParaRPr>
        </a:p>
      </dsp:txBody>
      <dsp:txXfrm>
        <a:off x="504247" y="3014947"/>
        <a:ext cx="2153361" cy="1292016"/>
      </dsp:txXfrm>
    </dsp:sp>
    <dsp:sp modelId="{EFA47293-42BF-41D4-94F6-045D3B064B77}">
      <dsp:nvSpPr>
        <dsp:cNvPr id="0" name=""/>
        <dsp:cNvSpPr/>
      </dsp:nvSpPr>
      <dsp:spPr>
        <a:xfrm>
          <a:off x="2872945" y="3014947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6055984"/>
                <a:satOff val="-49384"/>
                <a:lumOff val="642"/>
                <a:alphaOff val="0"/>
                <a:satMod val="100000"/>
                <a:lumMod val="100000"/>
              </a:schemeClr>
            </a:gs>
            <a:gs pos="50000">
              <a:schemeClr val="accent4">
                <a:hueOff val="6055984"/>
                <a:satOff val="-49384"/>
                <a:lumOff val="64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6055984"/>
                <a:satOff val="-49384"/>
                <a:lumOff val="64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залежно від кількості медіаторів;</a:t>
          </a:r>
          <a:endParaRPr lang="ru-RU" sz="1700" kern="1200">
            <a:solidFill>
              <a:schemeClr val="tx1"/>
            </a:solidFill>
          </a:endParaRPr>
        </a:p>
      </dsp:txBody>
      <dsp:txXfrm>
        <a:off x="2872945" y="3014947"/>
        <a:ext cx="2153361" cy="1292016"/>
      </dsp:txXfrm>
    </dsp:sp>
    <dsp:sp modelId="{4B9FE03F-3BB6-445B-9381-A1C4A93BDF3B}">
      <dsp:nvSpPr>
        <dsp:cNvPr id="0" name=""/>
        <dsp:cNvSpPr/>
      </dsp:nvSpPr>
      <dsp:spPr>
        <a:xfrm>
          <a:off x="5241643" y="3014947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6728871"/>
                <a:satOff val="-54871"/>
                <a:lumOff val="714"/>
                <a:alphaOff val="0"/>
                <a:satMod val="100000"/>
                <a:lumMod val="100000"/>
              </a:schemeClr>
            </a:gs>
            <a:gs pos="50000">
              <a:schemeClr val="accent4">
                <a:hueOff val="6728871"/>
                <a:satOff val="-54871"/>
                <a:lumOff val="71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6728871"/>
                <a:satOff val="-54871"/>
                <a:lumOff val="71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залежно від технології, яка використовується під час проведення медіації;</a:t>
          </a:r>
          <a:endParaRPr lang="ru-RU" sz="1700" kern="1200">
            <a:solidFill>
              <a:schemeClr val="tx1"/>
            </a:solidFill>
          </a:endParaRPr>
        </a:p>
      </dsp:txBody>
      <dsp:txXfrm>
        <a:off x="5241643" y="3014947"/>
        <a:ext cx="2153361" cy="1292016"/>
      </dsp:txXfrm>
    </dsp:sp>
    <dsp:sp modelId="{52090946-68F2-4F60-95B0-AF8ACA0A1994}">
      <dsp:nvSpPr>
        <dsp:cNvPr id="0" name=""/>
        <dsp:cNvSpPr/>
      </dsp:nvSpPr>
      <dsp:spPr>
        <a:xfrm>
          <a:off x="7610340" y="3014947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7401758"/>
                <a:satOff val="-60358"/>
                <a:lumOff val="785"/>
                <a:alphaOff val="0"/>
                <a:satMod val="100000"/>
                <a:lumMod val="100000"/>
              </a:schemeClr>
            </a:gs>
            <a:gs pos="50000">
              <a:schemeClr val="accent4">
                <a:hueOff val="7401758"/>
                <a:satOff val="-60358"/>
                <a:lumOff val="78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7401758"/>
                <a:satOff val="-60358"/>
                <a:lumOff val="78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залежно від зв’язку медіатора зі сторонами.</a:t>
          </a:r>
          <a:endParaRPr lang="ru-RU" sz="1700" kern="1200">
            <a:solidFill>
              <a:schemeClr val="tx1"/>
            </a:solidFill>
          </a:endParaRPr>
        </a:p>
      </dsp:txBody>
      <dsp:txXfrm>
        <a:off x="7610340" y="3014947"/>
        <a:ext cx="2153361" cy="1292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AD920-9EAF-4C54-8641-91045839EFCD}">
      <dsp:nvSpPr>
        <dsp:cNvPr id="0" name=""/>
        <dsp:cNvSpPr/>
      </dsp:nvSpPr>
      <dsp:spPr>
        <a:xfrm>
          <a:off x="0" y="3624785"/>
          <a:ext cx="10058399" cy="594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solidFill>
                <a:schemeClr val="accent1">
                  <a:lumMod val="50000"/>
                </a:schemeClr>
              </a:solidFill>
            </a:rPr>
            <a:t>- забезпечення дотримання Україною міжнародних зобов’язань.</a:t>
          </a:r>
          <a:endParaRPr lang="ru-RU" sz="1600" kern="1200">
            <a:solidFill>
              <a:schemeClr val="accent1">
                <a:lumMod val="50000"/>
              </a:schemeClr>
            </a:solidFill>
          </a:endParaRPr>
        </a:p>
      </dsp:txBody>
      <dsp:txXfrm>
        <a:off x="0" y="3624785"/>
        <a:ext cx="10058399" cy="594676"/>
      </dsp:txXfrm>
    </dsp:sp>
    <dsp:sp modelId="{BD727D58-ED34-458C-ADFB-09EB582F2987}">
      <dsp:nvSpPr>
        <dsp:cNvPr id="0" name=""/>
        <dsp:cNvSpPr/>
      </dsp:nvSpPr>
      <dsp:spPr>
        <a:xfrm rot="10800000">
          <a:off x="0" y="2719093"/>
          <a:ext cx="10058399" cy="9146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solidFill>
                <a:schemeClr val="accent1">
                  <a:lumMod val="50000"/>
                </a:schemeClr>
              </a:solidFill>
            </a:rPr>
            <a:t>- забезпечення реалізації норм процесуального законодавства щодо неможливості допиту медіатора в якості свідка про відомості, які стали йому відомі під час медіації; </a:t>
          </a:r>
          <a:endParaRPr lang="ru-RU" sz="1600" kern="120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0" y="2719093"/>
        <a:ext cx="10058399" cy="594287"/>
      </dsp:txXfrm>
    </dsp:sp>
    <dsp:sp modelId="{22F685F8-31BF-40A2-A4EE-5A8969EBB18E}">
      <dsp:nvSpPr>
        <dsp:cNvPr id="0" name=""/>
        <dsp:cNvSpPr/>
      </dsp:nvSpPr>
      <dsp:spPr>
        <a:xfrm rot="10800000">
          <a:off x="0" y="1813401"/>
          <a:ext cx="10058399" cy="9146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solidFill>
                <a:schemeClr val="accent1">
                  <a:lumMod val="50000"/>
                </a:schemeClr>
              </a:solidFill>
            </a:rPr>
            <a:t>- налагодження взаємодії з судами та іншими органами з питань передання справ на медіацію; </a:t>
          </a:r>
          <a:endParaRPr lang="ru-RU" sz="1600" kern="120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0" y="1813401"/>
        <a:ext cx="10058399" cy="594287"/>
      </dsp:txXfrm>
    </dsp:sp>
    <dsp:sp modelId="{6D74CDE7-24DD-4BEC-8683-1DA2A3199113}">
      <dsp:nvSpPr>
        <dsp:cNvPr id="0" name=""/>
        <dsp:cNvSpPr/>
      </dsp:nvSpPr>
      <dsp:spPr>
        <a:xfrm rot="10800000">
          <a:off x="0" y="907709"/>
          <a:ext cx="10058399" cy="9146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solidFill>
                <a:schemeClr val="accent1">
                  <a:lumMod val="50000"/>
                </a:schemeClr>
              </a:solidFill>
            </a:rPr>
            <a:t>- легалізації професії медіатора та відповідного виду діяльності; </a:t>
          </a:r>
          <a:endParaRPr lang="ru-RU" sz="1600" kern="120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0" y="907709"/>
        <a:ext cx="10058399" cy="594287"/>
      </dsp:txXfrm>
    </dsp:sp>
    <dsp:sp modelId="{E5C00437-277F-4049-996B-151875B9F04A}">
      <dsp:nvSpPr>
        <dsp:cNvPr id="0" name=""/>
        <dsp:cNvSpPr/>
      </dsp:nvSpPr>
      <dsp:spPr>
        <a:xfrm rot="10800000">
          <a:off x="0" y="2017"/>
          <a:ext cx="10058399" cy="9146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solidFill>
                <a:schemeClr val="accent1">
                  <a:lumMod val="50000"/>
                </a:schemeClr>
              </a:solidFill>
            </a:rPr>
            <a:t>- сприяння підвищенню поінформованості населення про медіацію та формування довіри до цієї процедури завдяки правовій визначеності сутності процедури, ролі медіатора, прав та обов’язків її учасників тощо; </a:t>
          </a:r>
          <a:endParaRPr lang="ru-RU" sz="1600" kern="120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0" y="2017"/>
        <a:ext cx="10058399" cy="59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80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65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60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64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953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93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02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95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44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237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353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7052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ED7E7-26F1-4F96-8BD0-7C0A1B72C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b="1" dirty="0"/>
              <a:t>Загальна характеристика медіації</a:t>
            </a:r>
            <a:endParaRPr lang="ru-RU" sz="6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54A9F8-99F6-4B4E-B978-4427C32D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6" y="4682063"/>
            <a:ext cx="9070848" cy="457201"/>
          </a:xfrm>
        </p:spPr>
        <p:txBody>
          <a:bodyPr>
            <a:noAutofit/>
          </a:bodyPr>
          <a:lstStyle/>
          <a:p>
            <a:r>
              <a:rPr lang="uk-UA" sz="3200" b="1" dirty="0"/>
              <a:t>Лекція </a:t>
            </a:r>
            <a:r>
              <a:rPr lang="uk-UA" sz="3200" b="1"/>
              <a:t>№ </a:t>
            </a:r>
            <a:r>
              <a:rPr lang="uk-UA" sz="3200" b="1" dirty="0"/>
              <a:t>4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2500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F7EE-1E42-4AEC-89A0-016B36FA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ПЛАН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AD5F6-D59B-464F-85C2-A968EBF10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1400" b="1" dirty="0"/>
          </a:p>
          <a:p>
            <a:r>
              <a:rPr lang="uk-UA" sz="4400" b="1" dirty="0"/>
              <a:t>1.Сфери застосування медіації </a:t>
            </a:r>
          </a:p>
          <a:p>
            <a:r>
              <a:rPr lang="uk-UA" sz="4400" b="1" dirty="0"/>
              <a:t>2. Правове регулювання медіації.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0505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B9BE4-59BD-476D-B758-137B17C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Основними характерними рисами медіації є: </a:t>
            </a:r>
            <a:endParaRPr lang="ru-RU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FB709F7-8486-404E-9420-807A70B60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559674"/>
              </p:ext>
            </p:extLst>
          </p:nvPr>
        </p:nvGraphicFramePr>
        <p:xfrm>
          <a:off x="1066800" y="2014195"/>
          <a:ext cx="10293926" cy="446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555391-1501-4495-B333-3FBB6A91E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66" y="276777"/>
            <a:ext cx="1769060" cy="26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9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D8442-3C9A-4183-BD12-B030D9FB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Переваги медіації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964898-23AC-46B5-90B5-5654B6B10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769054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33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FDC71-2544-4F4C-A5EA-633120BA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Критерії класифікації медіації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33E7920-BDCE-46B7-99A5-24B929EDB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687052"/>
              </p:ext>
            </p:extLst>
          </p:nvPr>
        </p:nvGraphicFramePr>
        <p:xfrm>
          <a:off x="1066800" y="2103119"/>
          <a:ext cx="10267950" cy="430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75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46A9-C570-4AB7-940A-A81268A6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Потреба у правовому регулювання медіації обумовлена необхідністю: 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A7EBFAA-B2A5-42F9-BECA-EAD90D1E1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050122"/>
              </p:ext>
            </p:extLst>
          </p:nvPr>
        </p:nvGraphicFramePr>
        <p:xfrm>
          <a:off x="1066800" y="2103120"/>
          <a:ext cx="10058400" cy="422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64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9F1078-3A25-4A68-BE84-46115FA87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7" t="3365" r="6213" b="4466"/>
          <a:stretch/>
        </p:blipFill>
        <p:spPr>
          <a:xfrm>
            <a:off x="127247" y="-235399"/>
            <a:ext cx="12064753" cy="70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51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1586</TotalTime>
  <Words>312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Garamond</vt:lpstr>
      <vt:lpstr>Савон</vt:lpstr>
      <vt:lpstr>Загальна характеристика медіації</vt:lpstr>
      <vt:lpstr>ПЛАН</vt:lpstr>
      <vt:lpstr>Основними характерними рисами медіації є: </vt:lpstr>
      <vt:lpstr>Переваги медіації</vt:lpstr>
      <vt:lpstr>Критерії класифікації медіації</vt:lpstr>
      <vt:lpstr>Потреба у правовому регулювання медіації обумовлена необхідністю: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та ознаки позасудових способів вирішення правових спорів</dc:title>
  <dc:creator>Lenovo</dc:creator>
  <cp:lastModifiedBy>Marina Tit</cp:lastModifiedBy>
  <cp:revision>27</cp:revision>
  <dcterms:created xsi:type="dcterms:W3CDTF">2021-01-20T09:36:27Z</dcterms:created>
  <dcterms:modified xsi:type="dcterms:W3CDTF">2025-11-07T01:35:08Z</dcterms:modified>
</cp:coreProperties>
</file>