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22.01.2021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22.01.2021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22.01.2021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22.01.2021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22.01.2021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22.01.2021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22.01.2021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22.01.2021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22.01.2021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22.01.2021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22.01.2021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22.01.2021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22.01.2021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1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1445</TotalTime>
  <Words>7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Паркет</vt:lpstr>
      <vt:lpstr>КОМП’ЮТЕРНА ГРАФІКА</vt:lpstr>
      <vt:lpstr>ЛЕКЦІЯ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149</cp:revision>
  <dcterms:created xsi:type="dcterms:W3CDTF">2018-09-10T07:12:08Z</dcterms:created>
  <dcterms:modified xsi:type="dcterms:W3CDTF">2021-01-22T18:26:43Z</dcterms:modified>
</cp:coreProperties>
</file>