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60" r:id="rId5"/>
    <p:sldId id="261" r:id="rId6"/>
    <p:sldId id="265" r:id="rId7"/>
    <p:sldId id="266" r:id="rId8"/>
    <p:sldId id="283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260" y="1609090"/>
            <a:ext cx="9300845" cy="3640455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“Методика аналізу витрат підприємства”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530" y="1064895"/>
            <a:ext cx="10568940" cy="4728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794885" y="434975"/>
            <a:ext cx="677735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1.Завдання та інформаційна база аналізу.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2.Аналіз витрат діяльності підприємства.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3.Аналіз операційних витрат діяльності.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3.1.Аналіз витрат на 1 гривню продукції.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3.2.Аналіз витрат за економічними елементами.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3.3.Аналіз операційних витрат діяльності за статтями калькуляції.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3.4.Аналіз прямих матеріальних витрат.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3.5.Аналіз прямих витрат на оплату праці.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3.6.Аналіз непрямих витрат.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4.Визначення шляхів оптимізації операційних витрат.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35530"/>
            <a:ext cx="4794885" cy="4522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09575" y="598170"/>
            <a:ext cx="78136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 підприємства – це сукупність витрат живої та уречевленої праці для здійснення поточної господарської діяльності підприємства, а за натурально-речовим складом – спожита частина матеріальних, трудових та фінансових ресурсів.</a:t>
            </a:r>
          </a:p>
          <a:p>
            <a:pPr algn="l"/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 – це оцінка продукції на базі вартості сировини, матеріалів, палива, енергії, праці та інших ресурсів, що споживаються в процесі її виробництва.</a:t>
            </a:r>
          </a:p>
          <a:p>
            <a:pPr algn="l"/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 реалізованої продукції (товарів, робіт, послуг) – це виражені в грошовій формі поточні витрати підприємства, безпосередньо пов’язані з виробництвом і реалізацією товарів, робіт і послуг.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23355" y="1936750"/>
            <a:ext cx="5668645" cy="492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790190" y="313690"/>
            <a:ext cx="9246870" cy="623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1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 звичайної діяльності – це витрати підприємства, пов’язані з будь-якою його основною діяльністю, а також з операціями, що її забезпечують або виникають унаслідок її проведення.</a:t>
            </a:r>
          </a:p>
          <a:p>
            <a:endParaRPr lang="uk-UA" altLang="ru-RU" sz="21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1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Операційні витрати є основним видом витрат підприємства, безпосередньо пов’язаних з виробництвом і реалізацією продукції (товарів, робіт, послуг).</a:t>
            </a:r>
          </a:p>
          <a:p>
            <a:endParaRPr lang="uk-UA" altLang="ru-RU" sz="21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1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 на одну гривню продукції – це універсальний показник, який дає можливість оцінити не лише виконання плану за собівартістю продукції, а й дати оцінку її динаміки в будь-якій галузі виробництва, провести порівняльний аналіз собівартості продукції на підприємствах, які випускають однорідну продукцію. Він розраховується як відношення загальної суми витрат на виробництво і реалізацію продукції до вартості випущеної продукції. На зміну витрат на одну гривню продукції впливають відхилення в структурі та асортименті, рівень витрат на виробництво окремих виробів, ціни та тарифи на матеріальні ресурси та оптові ціни на продукцію. Розрахунок впливу цих факторів проводять методом ланцюгових підстановок.</a:t>
            </a: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75230"/>
            <a:ext cx="2790190" cy="4382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0"/>
            <a:ext cx="98799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 витрат – це однорідні за складом витрати підприємства, які характеризують використані ресурси незалежно від форми і місця їх використання на той чи інший об’єкт віднесення витрат.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Калькуляційні статті – характеризують склад використаних ресурсів залежно від напрямів і місця їх використання на об’єкт витрат, тобто групування затрат за статтями калькуляції вказує, на що конкретно та в яких розмірах використані ресурси.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аналізу собівартості за калькуляційними статтями – це порівняння фактичних витрат з плановими за кожною статтею, визначення суми економії чи перевитрат.</a:t>
            </a: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0847"/>
          <a:stretch>
            <a:fillRect/>
          </a:stretch>
        </p:blipFill>
        <p:spPr>
          <a:xfrm flipH="1">
            <a:off x="0" y="4255770"/>
            <a:ext cx="3604895" cy="260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Замещающее содержимое 11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9925" y="2314575"/>
            <a:ext cx="3902075" cy="4543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422900" y="655320"/>
            <a:ext cx="628459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Прямі витрати – це витрати, які безпосередньо пов’язані з процесом виробництва або реалізації певного виду продукції та які прямо відносять до собівартості виробленої продукції.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Непрямі витрати – пов’язані з виробництвом кількох видів продукції, їх розподіляють за об’єктами калькуляції пропорційно до відповідної бази (основної і додаткової заробітної плати робітників або всіх прямих витрат тощо). Прикладом непрямих витрат є загальновиробничі витрати, витрати на утримання основних засобів.</a:t>
            </a:r>
          </a:p>
        </p:txBody>
      </p:sp>
      <p:pic>
        <p:nvPicPr>
          <p:cNvPr id="109" name="Замещающее содержимое 10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70" y="654685"/>
            <a:ext cx="5098415" cy="554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108585" y="650240"/>
            <a:ext cx="82486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Дисперсійний аналіз – це статистичний метод аналізу результатів спостережень, які залежать від різних одночасно діючих факторів, вибору найважливіших з них та оцінки їх впливу. Завдання дисперсійного аналізу – дати оцінку співвідношення між факторами для того, щоб визначити суттєвість або несуттєвість різних умов спостереження.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математичного програмування – призначені для оптимізації господарської діяльності. З їх допомогою оцінюють ступінь досягнення потенціалу, визначають “вузькі місця”, ступінь конкурентності та дефіцитності.</a:t>
            </a:r>
          </a:p>
        </p:txBody>
      </p:sp>
      <p:pic>
        <p:nvPicPr>
          <p:cNvPr id="110" name="Замещающее содержимое 10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150" y="2733675"/>
            <a:ext cx="5911850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587240" y="1013460"/>
            <a:ext cx="721804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Відносний рівень витрат визначають шляхом віднесення витрат будь- якого функціонуючого підрозділу до відповідних показників конкурентів.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Поточні резерви зниження собівартості включають усі види непродуктивних витрат (явні і приховані), також перевитрати ресурсів і надмірні витрати горошових коштів, виявлені в ході аналізу.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Перспективні резерви – це збільшення обсягів виробництва продукції за рахунок зменшення її собівартості, впровадження досягнень науково- технічного прогресу та спеціалізації, кооперування й комбінування виробництва.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0085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554095" y="0"/>
            <a:ext cx="8552180" cy="689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1.Необхідність та інформаційні джерела аналізу витрат підприємства.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2.Яких найбільш важливих принципів повинні дотримуватися підприємства для обліку доходів та витрат? Наведіть приклад.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3.Загальна схема формування операційних витрат підприємства та їх аналізу.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4.Охарактеризувати	основні статті калькуляції операційної собівартості товарної продукції.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5.Як групуються операційні витрати на виробництво за економічними елементами ?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6.Аналіз прямих матеріальних витрат (вплив факторів першого порядку).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7.Як розрахувати резерв зниження собівартості за рахунок зниження матеріаломісткості продукції ?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8.Які основні напрями аналізу фонду оплати праці?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9.Як розрахувати резерв зниження	собівартості	за рахунок зниження оплатомісткості продукції ?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10.За допомогою якого показника доцільно оцінити динаміку непрямих витрат?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11.Методика аналізу адміністративних витрат.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12.Методика аналізу витрат на збут.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13.Методика аналізу інших операційих витрат.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14.Що означає поняття « ефект масштабу»?</a:t>
            </a:r>
          </a:p>
          <a:p>
            <a:r>
              <a:rPr lang="uk-UA" altLang="ru-RU" sz="19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15.Основні напрямки оптимізації операційних витрат.</a:t>
            </a:r>
          </a:p>
        </p:txBody>
      </p:sp>
      <p:pic>
        <p:nvPicPr>
          <p:cNvPr id="114" name="Замещающее содержимое 113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5" y="856615"/>
            <a:ext cx="3973195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Широкоэкранный</PresentationFormat>
  <Paragraphs>55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Тема Office</vt:lpstr>
      <vt:lpstr>Презентація на тему : “Методика аналізу витрат підприємства”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5</cp:revision>
  <dcterms:created xsi:type="dcterms:W3CDTF">2021-04-14T06:18:00Z</dcterms:created>
  <dcterms:modified xsi:type="dcterms:W3CDTF">2021-12-30T04:49:46Z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