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1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8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2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69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7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6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1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0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2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5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8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0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6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0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8A3E0A-3495-4CE5-BA7D-832FB6058ED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EE995B-DC36-48DE-BD71-E93CFA7E9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3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3683"/>
            <a:ext cx="10691228" cy="1844566"/>
          </a:xfrm>
        </p:spPr>
        <p:txBody>
          <a:bodyPr/>
          <a:lstStyle/>
          <a:p>
            <a:pPr algn="l"/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Перспективи геотермальної енергетики в Україні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19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18468"/>
            <a:ext cx="10364451" cy="1138846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та недоліки використання тепла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55" y="3324226"/>
            <a:ext cx="5310770" cy="3424237"/>
          </a:xfrm>
        </p:spPr>
      </p:pic>
      <p:sp>
        <p:nvSpPr>
          <p:cNvPr id="5" name="TextBox 4"/>
          <p:cNvSpPr txBox="1"/>
          <p:nvPr/>
        </p:nvSpPr>
        <p:spPr>
          <a:xfrm>
            <a:off x="913774" y="1357314"/>
            <a:ext cx="10944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 геотермальної енергії можна вважати практичну невичерпність ресурсів, незалежність від зовнішніх умов, часу, доби та року, можливість комплексного використання термальних вод для потреб теплоенергетики та медицини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774" y="3597503"/>
            <a:ext cx="5357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Недоліками є висока мінералізація термальних вол більшості родовищ і наявність токсичних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металів, що виключає скидання вод у природні водойми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6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04192"/>
            <a:ext cx="10364451" cy="1596177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</a:t>
            </a:r>
            <a:r>
              <a:rPr lang="uk-UA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геотермальної </a:t>
            </a:r>
            <a:br>
              <a:rPr lang="uk-UA" cap="small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енергетики </a:t>
            </a:r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43063"/>
            <a:ext cx="10773401" cy="48863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геотермальної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геологічними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рельєфу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геотермальних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геотермальної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родовища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є в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Закарпатській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Миколаївській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Одеській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областях, а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окупованою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територією,тому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враховується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перспективне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геотермальних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є у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Карпатському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перспективне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геотермальних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вод є в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Дніпровсько-Донецькій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западині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Річний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геотермальної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10-12 млн т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умовного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про перспективу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геотермальної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cap="none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3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48" y="118455"/>
            <a:ext cx="10364451" cy="1596177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геотермальної енергетики в Україні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1559008"/>
            <a:ext cx="8858251" cy="52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912" y="392954"/>
            <a:ext cx="10364451" cy="781658"/>
          </a:xfrm>
        </p:spPr>
        <p:txBody>
          <a:bodyPr>
            <a:normAutofit fontScale="90000"/>
          </a:bodyPr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геотермальної енергетики в Україні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70912" y="1174612"/>
            <a:ext cx="1111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різними оцінками, економічно-доцільний енергетичний ресурс термальних вод України становить до 8.4 млн. т н.е./рік.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56270"/>
            <a:ext cx="8172450" cy="48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0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524" y="318479"/>
            <a:ext cx="10364451" cy="1410309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геотермальної енергетики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149" y="1885950"/>
            <a:ext cx="10363826" cy="3424107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геотермальна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електроенергетика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lnSpc>
                <a:spcPct val="100000"/>
              </a:lnSpc>
            </a:pP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ГеоТЕС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одиничною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10-20 МВт на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родовищ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за температурою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120 °С</a:t>
            </a:r>
          </a:p>
          <a:p>
            <a:pPr algn="just" fontAlgn="base">
              <a:lnSpc>
                <a:spcPct val="100000"/>
              </a:lnSpc>
            </a:pP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ГеоТЕС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з одиночною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0,05-5 МВт з температурою 90-120 °С</a:t>
            </a:r>
          </a:p>
          <a:p>
            <a:pPr algn="just" fontAlgn="base">
              <a:lnSpc>
                <a:spcPct val="100000"/>
              </a:lnSpc>
            </a:pP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електростанції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комбінованого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циклу, яка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геотермальну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органічне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паливо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вугілля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газ,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біомаса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торф ) </a:t>
            </a:r>
          </a:p>
          <a:p>
            <a:pPr algn="just" fontAlgn="base">
              <a:lnSpc>
                <a:spcPct val="100000"/>
              </a:lnSpc>
            </a:pP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енерго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для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тепла та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геотермальних</a:t>
            </a:r>
            <a:r>
              <a:rPr lang="ru-RU" sz="24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347055"/>
            <a:ext cx="10364451" cy="1367445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геотермальної енергетики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9448" y="1714500"/>
            <a:ext cx="11344901" cy="3424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властивістю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ГеоЕС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є практично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незмінне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електричне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теплове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циклу (</a:t>
            </a:r>
            <a:r>
              <a:rPr lang="en-US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capacity factor), 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яке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92 % (для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ядерній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енергетиці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— 90 %,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вугільній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— 85 %,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наземній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вітровій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— 38 %,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сонячній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— 20 %). Геотермальна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електростанція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400 м2 у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на 1000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МВт·год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виробленої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вугільної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ТЕС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3600 м2).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Типова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ГеоЕС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споживає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 50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прісної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ТЕС і АЕС</a:t>
            </a:r>
          </a:p>
        </p:txBody>
      </p:sp>
    </p:spTree>
    <p:extLst>
      <p:ext uri="{BB962C8B-B14F-4D97-AF65-F5344CB8AC3E}">
        <p14:creationId xmlns:p14="http://schemas.microsoft.com/office/powerpoint/2010/main" val="247352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404204"/>
            <a:ext cx="10364451" cy="1296007"/>
          </a:xfrm>
        </p:spPr>
        <p:txBody>
          <a:bodyPr>
            <a:normAutofit/>
          </a:bodyPr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геотермальної енергетики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00211"/>
            <a:ext cx="5587039" cy="4629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геотермальних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станцій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пов’язане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довгостроковою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і тому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ГеоЕС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5—7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умов і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ГеоЕС</a:t>
            </a:r>
            <a:r>
              <a:rPr lang="ru-RU" sz="2800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30—50 </a:t>
            </a:r>
            <a:r>
              <a:rPr lang="ru-RU" sz="2800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ru-RU" sz="2800" cap="none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65" y="2286793"/>
            <a:ext cx="5187459" cy="34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7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432780"/>
            <a:ext cx="10364451" cy="910246"/>
          </a:xfrm>
        </p:spPr>
        <p:txBody>
          <a:bodyPr>
            <a:normAutofit fontScale="90000"/>
          </a:bodyPr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геотермальної енергетики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48352" y="1208561"/>
            <a:ext cx="7415839" cy="50481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підземних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вод в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 є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геотермальним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способом.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альтернативної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"зеленого" тарифу для такого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відновлюваної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ресурсу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до початку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Сплата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рентної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плати,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але схожих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дозволів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відомствах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бюрократичні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бар'єри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геотермальної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несприятливо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фінансову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і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кредитну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cap="none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проектов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1" y="1343026"/>
            <a:ext cx="3764265" cy="2504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3991038"/>
            <a:ext cx="3723550" cy="2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7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342901"/>
            <a:ext cx="10364451" cy="1596177"/>
          </a:xfrm>
        </p:spPr>
        <p:txBody>
          <a:bodyPr/>
          <a:lstStyle/>
          <a:p>
            <a:r>
              <a:rPr lang="uk-UA" dirty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138492"/>
            <a:ext cx="10363826" cy="34241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геотермальна енергетика?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джерел</a:t>
            </a:r>
            <a:endParaRPr lang="en-US" sz="28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тепла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та недоліки використання тепла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геотермальної енергетики в Україні</a:t>
            </a:r>
            <a:endParaRPr lang="ru-RU" sz="28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284" y="0"/>
            <a:ext cx="10351752" cy="1110596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геотермальна енергетика?</a:t>
            </a:r>
            <a:endParaRPr lang="ru-RU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50" y="2450285"/>
            <a:ext cx="7031420" cy="4126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276" y="1303387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Геотермальна енергетика – це виробництво електроенергії, і також теплової енергії за рахунок енергії, що міститься у надрах землі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6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622" y="192848"/>
            <a:ext cx="10364451" cy="958035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геотермальна енергетика?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70" y="2939148"/>
            <a:ext cx="5896303" cy="3778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103" y="1150883"/>
            <a:ext cx="11174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 енергія надр утворюється за рахунок розщеплення радіонуклідів у розжареному ядрі нашої планети. Тепло Землі виходить назовні за допомогою жерла вулканів та гейзерів. Геотермальні ресурси серед нетрадиційних джерел енергії посідають чільне місце. Зокрема, у світовому виробництві електроенергії вони займають понад 60%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5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936" y="0"/>
            <a:ext cx="10364451" cy="1052628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джерел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1052629"/>
            <a:ext cx="5769686" cy="3847984"/>
          </a:xfrm>
        </p:spPr>
      </p:pic>
      <p:sp>
        <p:nvSpPr>
          <p:cNvPr id="5" name="TextBox 4"/>
          <p:cNvSpPr txBox="1"/>
          <p:nvPr/>
        </p:nvSpPr>
        <p:spPr>
          <a:xfrm>
            <a:off x="598447" y="2343544"/>
            <a:ext cx="5977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Родовища геотермального сухого пару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447" y="5072063"/>
            <a:ext cx="11414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їх не складно, але родовища ці досить нечисленні і зустрічаються вкрай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Тим не менш, нині кожна друга геотермальна станція використовує саме ці джерела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6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32754"/>
            <a:ext cx="10364451" cy="1038833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джерел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1585913"/>
            <a:ext cx="5472113" cy="4523537"/>
          </a:xfrm>
        </p:spPr>
      </p:pic>
      <p:sp>
        <p:nvSpPr>
          <p:cNvPr id="11" name="TextBox 10"/>
          <p:cNvSpPr txBox="1"/>
          <p:nvPr/>
        </p:nvSpPr>
        <p:spPr>
          <a:xfrm>
            <a:off x="6700838" y="1585913"/>
            <a:ext cx="525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Джерела гарячої пари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це з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‘єднання гарячої води та пари. Для використання цього дару природи необхідно вирішити комплекс питань, що дозволяють уникнути корозії обладнання, що застосовується на станції.</a:t>
            </a:r>
            <a:r>
              <a:rPr kumimoji="0" lang="uk-UA" altLang="ru-RU" sz="28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Також може погіршитись екологічний стан довкілля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9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89904"/>
            <a:ext cx="10364451" cy="1210283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джерел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2262640"/>
            <a:ext cx="5233987" cy="3482980"/>
          </a:xfrm>
        </p:spPr>
      </p:pic>
      <p:sp>
        <p:nvSpPr>
          <p:cNvPr id="5" name="TextBox 4"/>
          <p:cNvSpPr txBox="1"/>
          <p:nvPr/>
        </p:nvSpPr>
        <p:spPr>
          <a:xfrm>
            <a:off x="728662" y="1371599"/>
            <a:ext cx="755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Родовища геотермальної води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688" y="2018971"/>
            <a:ext cx="5143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Вони, у свою чергу, бувають двох типів: чисто водні родовища або суміші води та пари. Це своєрідні резервуари, які утворюються внаслідок наповнення вологою підземних порожнин. Там накопичуються атмосферні опади, що нагріваються магмою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4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75629"/>
            <a:ext cx="10364451" cy="995971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джерел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3779838"/>
            <a:ext cx="4295774" cy="28638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2" y="1371600"/>
            <a:ext cx="4457700" cy="3028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9867" y="1371600"/>
            <a:ext cx="6529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сильно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двокілометровій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241" y="5009346"/>
            <a:ext cx="6444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Магма, яка є сильно розігрітою (до 1300 градусів) гірською породою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1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061" y="438524"/>
            <a:ext cx="10364451" cy="1110271"/>
          </a:xfrm>
        </p:spPr>
        <p:txBody>
          <a:bodyPr/>
          <a:lstStyle/>
          <a:p>
            <a:r>
              <a:rPr lang="uk-UA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тепла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" y="3295651"/>
            <a:ext cx="5139800" cy="3424237"/>
          </a:xfrm>
        </p:spPr>
      </p:pic>
      <p:sp>
        <p:nvSpPr>
          <p:cNvPr id="5" name="TextBox 4"/>
          <p:cNvSpPr txBox="1"/>
          <p:nvPr/>
        </p:nvSpPr>
        <p:spPr>
          <a:xfrm>
            <a:off x="614361" y="1548795"/>
            <a:ext cx="11530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такі можливості використання тепла земних глибин. Воду і суміш води та пари в залежності від їх температури можна направляти для гарячого водопостачання та теплопостачання, для вироблення електроенергії або одночасно для всіх трьох цілей.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6425" y="3443288"/>
            <a:ext cx="628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Високотемпературне тепло біля вулканічного району та сухих гірських порід переважно використовувати для вироблення електроенергії та теплопостачання.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того, яке джерело геотермальної енергії використовується, залежить пристрій станції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0672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341</TotalTime>
  <Words>887</Words>
  <Application>Microsoft Office PowerPoint</Application>
  <PresentationFormat>Широкоэкранный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Tw Cen MT</vt:lpstr>
      <vt:lpstr>Капля</vt:lpstr>
      <vt:lpstr>Перспективи геотермальної енергетики в Україні</vt:lpstr>
      <vt:lpstr>План</vt:lpstr>
      <vt:lpstr>Що таке геотермальна енергетика?</vt:lpstr>
      <vt:lpstr>Що таке геотермальна енергетика?</vt:lpstr>
      <vt:lpstr>Класифікація джерел</vt:lpstr>
      <vt:lpstr>Класифікація джерел</vt:lpstr>
      <vt:lpstr>Класифікація джерел</vt:lpstr>
      <vt:lpstr>Класифікація джерел</vt:lpstr>
      <vt:lpstr>Використання тепла</vt:lpstr>
      <vt:lpstr>Переваги та недоліки використання тепла</vt:lpstr>
      <vt:lpstr>Перспективи геотермальної  енергетики в Україні</vt:lpstr>
      <vt:lpstr>Перспективи геотермальної енергетики в Україні</vt:lpstr>
      <vt:lpstr>Перспективи геотермальної енергетики в Україні</vt:lpstr>
      <vt:lpstr>Перспективи геотермальної енергетики в Україні</vt:lpstr>
      <vt:lpstr>Перспективи геотермальної енергетики в Україні</vt:lpstr>
      <vt:lpstr>Перспективи геотермальної енергетики в Україні</vt:lpstr>
      <vt:lpstr>Перспективи геотермальної енергетики в Україні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MASTER</cp:lastModifiedBy>
  <cp:revision>28</cp:revision>
  <dcterms:created xsi:type="dcterms:W3CDTF">2022-11-11T09:46:54Z</dcterms:created>
  <dcterms:modified xsi:type="dcterms:W3CDTF">2024-09-23T12:11:08Z</dcterms:modified>
</cp:coreProperties>
</file>